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1587" r:id="rId4"/>
    <p:sldId id="1588" r:id="rId5"/>
    <p:sldId id="1589" r:id="rId6"/>
    <p:sldId id="1591" r:id="rId7"/>
    <p:sldId id="1592" r:id="rId8"/>
    <p:sldId id="256" r:id="rId9"/>
    <p:sldId id="257" r:id="rId10"/>
    <p:sldId id="260" r:id="rId11"/>
    <p:sldId id="1593" r:id="rId12"/>
    <p:sldId id="1595" r:id="rId13"/>
    <p:sldId id="1594" r:id="rId14"/>
    <p:sldId id="1596" r:id="rId15"/>
    <p:sldId id="261" r:id="rId16"/>
    <p:sldId id="258" r:id="rId17"/>
    <p:sldId id="1597" r:id="rId18"/>
    <p:sldId id="1598" r:id="rId19"/>
    <p:sldId id="262" r:id="rId20"/>
    <p:sldId id="259" r:id="rId21"/>
    <p:sldId id="1599" r:id="rId22"/>
    <p:sldId id="1600" r:id="rId23"/>
    <p:sldId id="1601" r:id="rId24"/>
    <p:sldId id="1602" r:id="rId25"/>
    <p:sldId id="435" r:id="rId26"/>
    <p:sldId id="323" r:id="rId27"/>
    <p:sldId id="436" r:id="rId28"/>
    <p:sldId id="321" r:id="rId29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A01"/>
    <a:srgbClr val="DF5004"/>
    <a:srgbClr val="E9E9E9"/>
    <a:srgbClr val="CE2439"/>
    <a:srgbClr val="CD3131"/>
    <a:srgbClr val="007E5A"/>
    <a:srgbClr val="F9F9F9"/>
    <a:srgbClr val="CE1327"/>
    <a:srgbClr val="27770F"/>
    <a:srgbClr val="FC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280" autoAdjust="0"/>
  </p:normalViewPr>
  <p:slideViewPr>
    <p:cSldViewPr snapToGrid="0">
      <p:cViewPr>
        <p:scale>
          <a:sx n="50" d="100"/>
          <a:sy n="50" d="100"/>
        </p:scale>
        <p:origin x="6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66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D69B3-1AC0-43B5-9364-861134CE6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04E5E-478C-4805-9B5E-BAD88AA5E7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3CFA-F4AC-45CE-88C5-5DB0F80A635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4B8F8-F565-4D79-8BE9-EAA25A4D0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D3BDD-122D-4529-BAE2-D9AB11537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FA58-FB62-43D9-ABB8-A2753503AC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1DCA-B6B7-44AB-A6A5-F9683A4658A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826A5-D964-4EC3-9831-05FEC87C95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8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8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E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5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48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A786-AD8F-4DF8-8584-6ECC5688770B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21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302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2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43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8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E5A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9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826A5-D964-4EC3-9831-05FEC87C9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179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580696-D8AD-4FD6-A0F7-7A884F95D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19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94075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18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2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88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1" y="5403427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5" y="5216746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6" y="1296676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39" y="5458037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18A0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134616636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upo 104">
            <a:extLst>
              <a:ext uri="{FF2B5EF4-FFF2-40B4-BE49-F238E27FC236}">
                <a16:creationId xmlns:a16="http://schemas.microsoft.com/office/drawing/2014/main" id="{CDE4972D-30E1-471C-28D1-224E3DB20434}"/>
              </a:ext>
            </a:extLst>
          </p:cNvPr>
          <p:cNvGrpSpPr/>
          <p:nvPr userDrawn="1"/>
        </p:nvGrpSpPr>
        <p:grpSpPr>
          <a:xfrm>
            <a:off x="-11" y="0"/>
            <a:ext cx="3222501" cy="1625153"/>
            <a:chOff x="-11" y="0"/>
            <a:chExt cx="3222501" cy="1625153"/>
          </a:xfrm>
        </p:grpSpPr>
        <p:sp>
          <p:nvSpPr>
            <p:cNvPr id="4" name="Forma libre: forma 105">
              <a:extLst>
                <a:ext uri="{FF2B5EF4-FFF2-40B4-BE49-F238E27FC236}">
                  <a16:creationId xmlns:a16="http://schemas.microsoft.com/office/drawing/2014/main" id="{DC5F49ED-60FE-5782-09C6-E01507652449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/>
              </a:endParaRPr>
            </a:p>
          </p:txBody>
        </p:sp>
        <p:sp>
          <p:nvSpPr>
            <p:cNvPr id="5" name="Forma libre: forma 106">
              <a:extLst>
                <a:ext uri="{FF2B5EF4-FFF2-40B4-BE49-F238E27FC236}">
                  <a16:creationId xmlns:a16="http://schemas.microsoft.com/office/drawing/2014/main" id="{9D88253A-3DC2-5E87-9B9D-CA707BAD3D3D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6" name="Grupo 103">
            <a:extLst>
              <a:ext uri="{FF2B5EF4-FFF2-40B4-BE49-F238E27FC236}">
                <a16:creationId xmlns:a16="http://schemas.microsoft.com/office/drawing/2014/main" id="{EC165A51-1E30-DCF9-BA4D-CD2E21482C0A}"/>
              </a:ext>
            </a:extLst>
          </p:cNvPr>
          <p:cNvGrpSpPr/>
          <p:nvPr userDrawn="1"/>
        </p:nvGrpSpPr>
        <p:grpSpPr>
          <a:xfrm>
            <a:off x="8985741" y="5229133"/>
            <a:ext cx="3222501" cy="1625153"/>
            <a:chOff x="9004791" y="5229133"/>
            <a:chExt cx="3222501" cy="1625153"/>
          </a:xfrm>
        </p:grpSpPr>
        <p:sp>
          <p:nvSpPr>
            <p:cNvPr id="7" name="Forma libre: forma 101">
              <a:extLst>
                <a:ext uri="{FF2B5EF4-FFF2-40B4-BE49-F238E27FC236}">
                  <a16:creationId xmlns:a16="http://schemas.microsoft.com/office/drawing/2014/main" id="{B2CDDD18-9770-C88C-AE98-C9D5E3533FEC}"/>
                </a:ext>
              </a:extLst>
            </p:cNvPr>
            <p:cNvSpPr/>
            <p:nvPr/>
          </p:nvSpPr>
          <p:spPr>
            <a:xfrm>
              <a:off x="9004791" y="5736524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" name="Forma libre: forma 102">
              <a:extLst>
                <a:ext uri="{FF2B5EF4-FFF2-40B4-BE49-F238E27FC236}">
                  <a16:creationId xmlns:a16="http://schemas.microsoft.com/office/drawing/2014/main" id="{C6418635-6990-8068-9AB5-0D907DEF827D}"/>
                </a:ext>
              </a:extLst>
            </p:cNvPr>
            <p:cNvSpPr/>
            <p:nvPr/>
          </p:nvSpPr>
          <p:spPr>
            <a:xfrm>
              <a:off x="11058470" y="522913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36085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F17C3A-C5B1-E77B-3896-223D51CCBA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0" y="0"/>
            <a:ext cx="5397301" cy="6877191"/>
          </a:xfrm>
          <a:custGeom>
            <a:gdLst>
              <a:gd name="connsiteX0" fmla="*/ 0 w 10000"/>
              <a:gd name="connsiteY0" fmla="*/ 10000 h 10014"/>
              <a:gd name="connsiteX1" fmla="*/ 2466 w 10000"/>
              <a:gd name="connsiteY1" fmla="*/ 0 h 10014"/>
              <a:gd name="connsiteX2" fmla="*/ 10000 w 10000"/>
              <a:gd name="connsiteY2" fmla="*/ 0 h 10014"/>
              <a:gd name="connsiteX3" fmla="*/ 7533 w 10000"/>
              <a:gd name="connsiteY3" fmla="*/ 10014 h 10014"/>
              <a:gd name="connsiteX4" fmla="*/ 0 w 10000"/>
              <a:gd name="connsiteY4" fmla="*/ 10000 h 100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4">
                <a:moveTo>
                  <a:pt x="0" y="10000"/>
                </a:moveTo>
                <a:lnTo>
                  <a:pt x="2466" y="0"/>
                </a:lnTo>
                <a:lnTo>
                  <a:pt x="10000" y="0"/>
                </a:lnTo>
                <a:lnTo>
                  <a:pt x="7533" y="10014"/>
                </a:lnTo>
                <a:lnTo>
                  <a:pt x="0" y="10000"/>
                </a:lnTo>
                <a:close/>
              </a:path>
            </a:pathLst>
          </a:custGeom>
          <a:solidFill>
            <a:srgbClr val="F18A0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21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Analysi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B06A5-2906-4753-93D8-18781C330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41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he proble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1269A-E4C3-4A19-9FC3-653FB6389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77028" y="885599"/>
            <a:ext cx="4557258" cy="455725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79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he solu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13DFCC-04E9-46DA-A551-E55CED1664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761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57">
            <a:extLst>
              <a:ext uri="{FF2B5EF4-FFF2-40B4-BE49-F238E27FC236}">
                <a16:creationId xmlns:a16="http://schemas.microsoft.com/office/drawing/2014/main" id="{2C35BC51-371D-4EDF-E42F-626CEB38BF17}"/>
              </a:ext>
            </a:extLst>
          </p:cNvPr>
          <p:cNvSpPr/>
          <p:nvPr/>
        </p:nvSpPr>
        <p:spPr>
          <a:xfrm>
            <a:off x="0" y="1693239"/>
            <a:ext cx="12192000" cy="3471521"/>
          </a:xfrm>
          <a:prstGeom prst="rect">
            <a:avLst/>
          </a:prstGeo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C37FD3-F090-13A6-2425-FE968A6BE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90371"/>
            <a:ext cx="12192000" cy="31197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74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9855BC-FEF4-4CEB-9DB7-E9F4678533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8ECBB7-1589-4DC7-BAB6-69FAA348F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9950" y="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310962B-472B-4956-9554-80172193D2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B63BA35-5FFB-4861-AE82-12008812F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950" y="3429000"/>
            <a:ext cx="3429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072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C62B7-E1A9-48B2-93BD-80C6D33484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200" y="0"/>
            <a:ext cx="36004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677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FF06072-588A-3115-B6FE-26C7CFDEDD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6113" y="0"/>
            <a:ext cx="2949168" cy="2762250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55E6A1C-75E4-348C-6877-22231FEA65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7081" y="3160942"/>
            <a:ext cx="3947233" cy="3697058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E384525-F98A-4E40-01D7-E12A39589A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20369" y="1113066"/>
            <a:ext cx="3947233" cy="3697058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25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68BBE68-B582-CF3A-DB91-413280AB07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37900"/>
            <a:ext cx="4758322" cy="302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8AE92C9-4757-9D99-9C03-6D6E3A508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8322" y="0"/>
            <a:ext cx="7433678" cy="3865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418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9160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7" r:id="rId5"/>
    <p:sldLayoutId id="2147483653" r:id="rId6"/>
    <p:sldLayoutId id="2147483654" r:id="rId7"/>
    <p:sldLayoutId id="2147483673" r:id="rId8"/>
    <p:sldLayoutId id="2147483676" r:id="rId9"/>
    <p:sldLayoutId id="2147483671" r:id="rId10"/>
    <p:sldLayoutId id="2147483672" r:id="rId11"/>
    <p:sldLayoutId id="2147483674" r:id="rId12"/>
    <p:sldLayoutId id="2147483675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microsoft.com/office/2007/relationships/hdphoto" Target="../media/image7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122">
            <a:extLst>
              <a:ext uri="{FF2B5EF4-FFF2-40B4-BE49-F238E27FC236}">
                <a16:creationId xmlns:a16="http://schemas.microsoft.com/office/drawing/2014/main" id="{66DDD151-26B4-D738-0B0D-F1386BDDB04D}"/>
              </a:ext>
            </a:extLst>
          </p:cNvPr>
          <p:cNvSpPr/>
          <p:nvPr/>
        </p:nvSpPr>
        <p:spPr bwMode="auto">
          <a:xfrm rot="16200000">
            <a:off x="2577626" y="150244"/>
            <a:ext cx="2255838" cy="2259013"/>
          </a:xfrm>
          <a:custGeom>
            <a:gdLst>
              <a:gd name="T0" fmla="*/ 953 w 1304"/>
              <a:gd name="T1" fmla="*/ 1228 h 1304"/>
              <a:gd name="T2" fmla="*/ 76 w 1304"/>
              <a:gd name="T3" fmla="*/ 351 h 1304"/>
              <a:gd name="T4" fmla="*/ 76 w 1304"/>
              <a:gd name="T5" fmla="*/ 76 h 1304"/>
              <a:gd name="T6" fmla="*/ 76 w 1304"/>
              <a:gd name="T7" fmla="*/ 76 h 1304"/>
              <a:gd name="T8" fmla="*/ 350 w 1304"/>
              <a:gd name="T9" fmla="*/ 76 h 1304"/>
              <a:gd name="T10" fmla="*/ 1228 w 1304"/>
              <a:gd name="T11" fmla="*/ 954 h 1304"/>
              <a:gd name="T12" fmla="*/ 1228 w 1304"/>
              <a:gd name="T13" fmla="*/ 1228 h 1304"/>
              <a:gd name="T14" fmla="*/ 1228 w 1304"/>
              <a:gd name="T15" fmla="*/ 1228 h 1304"/>
              <a:gd name="T16" fmla="*/ 953 w 1304"/>
              <a:gd name="T17" fmla="*/ 1228 h 13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4" h="1304">
                <a:moveTo>
                  <a:pt x="953" y="1228"/>
                </a:moveTo>
                <a:cubicBezTo>
                  <a:pt x="76" y="351"/>
                  <a:pt x="76" y="351"/>
                  <a:pt x="76" y="351"/>
                </a:cubicBezTo>
                <a:cubicBezTo>
                  <a:pt x="0" y="275"/>
                  <a:pt x="0" y="152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151" y="0"/>
                  <a:pt x="274" y="0"/>
                  <a:pt x="350" y="76"/>
                </a:cubicBezTo>
                <a:cubicBezTo>
                  <a:pt x="1228" y="954"/>
                  <a:pt x="1228" y="954"/>
                  <a:pt x="1228" y="954"/>
                </a:cubicBezTo>
                <a:cubicBezTo>
                  <a:pt x="1304" y="1029"/>
                  <a:pt x="1304" y="1152"/>
                  <a:pt x="1228" y="1228"/>
                </a:cubicBezTo>
                <a:cubicBezTo>
                  <a:pt x="1228" y="1228"/>
                  <a:pt x="1228" y="1228"/>
                  <a:pt x="1228" y="1228"/>
                </a:cubicBezTo>
                <a:cubicBezTo>
                  <a:pt x="1152" y="1304"/>
                  <a:pt x="1029" y="1304"/>
                  <a:pt x="953" y="1228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21">
            <a:extLst>
              <a:ext uri="{FF2B5EF4-FFF2-40B4-BE49-F238E27FC236}">
                <a16:creationId xmlns:a16="http://schemas.microsoft.com/office/drawing/2014/main" id="{95C72408-6B62-2250-A373-59E9FDE5659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4715195" y="759617"/>
            <a:ext cx="3421063" cy="2282825"/>
            <a:chOff x="1533" y="2777"/>
            <a:chExt cx="2155" cy="1438"/>
          </a:xfrm>
          <a:solidFill>
            <a:srgbClr val="F18A01"/>
          </a:solidFill>
        </p:grpSpPr>
        <p:sp>
          <p:nvSpPr>
            <p:cNvPr id="7" name="Freeform 122">
              <a:extLst>
                <a:ext uri="{FF2B5EF4-FFF2-40B4-BE49-F238E27FC236}">
                  <a16:creationId xmlns:a16="http://schemas.microsoft.com/office/drawing/2014/main" id="{5676123D-BC37-F925-909D-0E9C01128889}"/>
                </a:ext>
              </a:extLst>
            </p:cNvPr>
            <p:cNvSpPr/>
            <p:nvPr/>
          </p:nvSpPr>
          <p:spPr bwMode="auto">
            <a:xfrm>
              <a:off x="2267" y="2777"/>
              <a:ext cx="1421" cy="1423"/>
            </a:xfrm>
            <a:custGeom>
              <a:gdLst>
                <a:gd name="T0" fmla="*/ 953 w 1304"/>
                <a:gd name="T1" fmla="*/ 1228 h 1304"/>
                <a:gd name="T2" fmla="*/ 76 w 1304"/>
                <a:gd name="T3" fmla="*/ 351 h 1304"/>
                <a:gd name="T4" fmla="*/ 76 w 1304"/>
                <a:gd name="T5" fmla="*/ 76 h 1304"/>
                <a:gd name="T6" fmla="*/ 76 w 1304"/>
                <a:gd name="T7" fmla="*/ 76 h 1304"/>
                <a:gd name="T8" fmla="*/ 350 w 1304"/>
                <a:gd name="T9" fmla="*/ 76 h 1304"/>
                <a:gd name="T10" fmla="*/ 1228 w 1304"/>
                <a:gd name="T11" fmla="*/ 954 h 1304"/>
                <a:gd name="T12" fmla="*/ 1228 w 1304"/>
                <a:gd name="T13" fmla="*/ 1228 h 1304"/>
                <a:gd name="T14" fmla="*/ 1228 w 1304"/>
                <a:gd name="T15" fmla="*/ 1228 h 1304"/>
                <a:gd name="T16" fmla="*/ 953 w 1304"/>
                <a:gd name="T17" fmla="*/ 1228 h 1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4" h="1304">
                  <a:moveTo>
                    <a:pt x="953" y="1228"/>
                  </a:moveTo>
                  <a:cubicBezTo>
                    <a:pt x="76" y="351"/>
                    <a:pt x="76" y="351"/>
                    <a:pt x="76" y="351"/>
                  </a:cubicBezTo>
                  <a:cubicBezTo>
                    <a:pt x="0" y="275"/>
                    <a:pt x="0" y="152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151" y="0"/>
                    <a:pt x="274" y="0"/>
                    <a:pt x="350" y="76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304" y="1029"/>
                    <a:pt x="1304" y="1152"/>
                    <a:pt x="1228" y="1228"/>
                  </a:cubicBezTo>
                  <a:cubicBezTo>
                    <a:pt x="1228" y="1228"/>
                    <a:pt x="1228" y="1228"/>
                    <a:pt x="1228" y="1228"/>
                  </a:cubicBezTo>
                  <a:cubicBezTo>
                    <a:pt x="1152" y="1304"/>
                    <a:pt x="1029" y="1304"/>
                    <a:pt x="953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3">
              <a:extLst>
                <a:ext uri="{FF2B5EF4-FFF2-40B4-BE49-F238E27FC236}">
                  <a16:creationId xmlns:a16="http://schemas.microsoft.com/office/drawing/2014/main" id="{B29166BE-67CA-3A3F-0FDE-B9CABA87DD9A}"/>
                </a:ext>
              </a:extLst>
            </p:cNvPr>
            <p:cNvSpPr/>
            <p:nvPr/>
          </p:nvSpPr>
          <p:spPr bwMode="auto">
            <a:xfrm>
              <a:off x="1533" y="2792"/>
              <a:ext cx="1421" cy="1423"/>
            </a:xfrm>
            <a:custGeom>
              <a:gdLst>
                <a:gd name="T0" fmla="*/ 954 w 1304"/>
                <a:gd name="T1" fmla="*/ 1228 h 1304"/>
                <a:gd name="T2" fmla="*/ 76 w 1304"/>
                <a:gd name="T3" fmla="*/ 351 h 1304"/>
                <a:gd name="T4" fmla="*/ 76 w 1304"/>
                <a:gd name="T5" fmla="*/ 76 h 1304"/>
                <a:gd name="T6" fmla="*/ 76 w 1304"/>
                <a:gd name="T7" fmla="*/ 76 h 1304"/>
                <a:gd name="T8" fmla="*/ 351 w 1304"/>
                <a:gd name="T9" fmla="*/ 76 h 1304"/>
                <a:gd name="T10" fmla="*/ 1228 w 1304"/>
                <a:gd name="T11" fmla="*/ 954 h 1304"/>
                <a:gd name="T12" fmla="*/ 1228 w 1304"/>
                <a:gd name="T13" fmla="*/ 1228 h 1304"/>
                <a:gd name="T14" fmla="*/ 1228 w 1304"/>
                <a:gd name="T15" fmla="*/ 1228 h 1304"/>
                <a:gd name="T16" fmla="*/ 954 w 1304"/>
                <a:gd name="T17" fmla="*/ 1228 h 1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4" h="1304">
                  <a:moveTo>
                    <a:pt x="954" y="1228"/>
                  </a:moveTo>
                  <a:cubicBezTo>
                    <a:pt x="76" y="351"/>
                    <a:pt x="76" y="351"/>
                    <a:pt x="76" y="351"/>
                  </a:cubicBezTo>
                  <a:cubicBezTo>
                    <a:pt x="0" y="275"/>
                    <a:pt x="0" y="152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152" y="0"/>
                    <a:pt x="275" y="0"/>
                    <a:pt x="351" y="76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304" y="1030"/>
                    <a:pt x="1304" y="1152"/>
                    <a:pt x="1228" y="1228"/>
                  </a:cubicBezTo>
                  <a:cubicBezTo>
                    <a:pt x="1228" y="1228"/>
                    <a:pt x="1228" y="1228"/>
                    <a:pt x="1228" y="1228"/>
                  </a:cubicBezTo>
                  <a:cubicBezTo>
                    <a:pt x="1153" y="1304"/>
                    <a:pt x="1030" y="1304"/>
                    <a:pt x="954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Freeform 118">
            <a:extLst>
              <a:ext uri="{FF2B5EF4-FFF2-40B4-BE49-F238E27FC236}">
                <a16:creationId xmlns:a16="http://schemas.microsoft.com/office/drawing/2014/main" id="{4E48FCBB-4C55-923B-AAA3-A6175F4CC4B1}"/>
              </a:ext>
            </a:extLst>
          </p:cNvPr>
          <p:cNvSpPr/>
          <p:nvPr/>
        </p:nvSpPr>
        <p:spPr bwMode="auto">
          <a:xfrm rot="10800000">
            <a:off x="-13881" y="-57830"/>
            <a:ext cx="2963863" cy="6038850"/>
          </a:xfrm>
          <a:custGeom>
            <a:gdLst>
              <a:gd name="T0" fmla="*/ 1053 w 1055"/>
              <a:gd name="T1" fmla="*/ 0 h 2153"/>
              <a:gd name="T2" fmla="*/ 27 w 1055"/>
              <a:gd name="T3" fmla="*/ 1027 h 2153"/>
              <a:gd name="T4" fmla="*/ 27 w 1055"/>
              <a:gd name="T5" fmla="*/ 1125 h 2153"/>
              <a:gd name="T6" fmla="*/ 1055 w 1055"/>
              <a:gd name="T7" fmla="*/ 2153 h 2153"/>
              <a:gd name="T8" fmla="*/ 1053 w 1055"/>
              <a:gd name="T9" fmla="*/ 0 h 21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5" h="2153">
                <a:moveTo>
                  <a:pt x="1053" y="0"/>
                </a:moveTo>
                <a:cubicBezTo>
                  <a:pt x="27" y="1027"/>
                  <a:pt x="27" y="1027"/>
                  <a:pt x="27" y="1027"/>
                </a:cubicBezTo>
                <a:cubicBezTo>
                  <a:pt x="0" y="1054"/>
                  <a:pt x="0" y="1098"/>
                  <a:pt x="27" y="1125"/>
                </a:cubicBezTo>
                <a:cubicBezTo>
                  <a:pt x="1055" y="2153"/>
                  <a:pt x="1055" y="2153"/>
                  <a:pt x="1055" y="2153"/>
                </a:cubicBezTo>
                <a:lnTo>
                  <a:pt x="1053" y="0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121">
            <a:extLst>
              <a:ext uri="{FF2B5EF4-FFF2-40B4-BE49-F238E27FC236}">
                <a16:creationId xmlns:a16="http://schemas.microsoft.com/office/drawing/2014/main" id="{EFD1130C-199C-AE54-853A-14AF94D6BCD9}"/>
              </a:ext>
            </a:extLst>
          </p:cNvPr>
          <p:cNvGrpSpPr>
            <a:grpSpLocks noChangeAspect="1"/>
          </p:cNvGrpSpPr>
          <p:nvPr/>
        </p:nvGrpSpPr>
        <p:grpSpPr>
          <a:xfrm>
            <a:off x="2433638" y="4408489"/>
            <a:ext cx="3421063" cy="2282825"/>
            <a:chOff x="1533" y="2777"/>
            <a:chExt cx="2155" cy="1438"/>
          </a:xfrm>
          <a:solidFill>
            <a:srgbClr val="DF5004"/>
          </a:solidFill>
        </p:grpSpPr>
        <p:sp>
          <p:nvSpPr>
            <p:cNvPr id="11" name="Freeform 122">
              <a:extLst>
                <a:ext uri="{FF2B5EF4-FFF2-40B4-BE49-F238E27FC236}">
                  <a16:creationId xmlns:a16="http://schemas.microsoft.com/office/drawing/2014/main" id="{FADD34B5-27AE-0EDE-4E38-2535150231BD}"/>
                </a:ext>
              </a:extLst>
            </p:cNvPr>
            <p:cNvSpPr/>
            <p:nvPr/>
          </p:nvSpPr>
          <p:spPr bwMode="auto">
            <a:xfrm>
              <a:off x="2267" y="2777"/>
              <a:ext cx="1421" cy="1423"/>
            </a:xfrm>
            <a:custGeom>
              <a:gdLst>
                <a:gd name="T0" fmla="*/ 953 w 1304"/>
                <a:gd name="T1" fmla="*/ 1228 h 1304"/>
                <a:gd name="T2" fmla="*/ 76 w 1304"/>
                <a:gd name="T3" fmla="*/ 351 h 1304"/>
                <a:gd name="T4" fmla="*/ 76 w 1304"/>
                <a:gd name="T5" fmla="*/ 76 h 1304"/>
                <a:gd name="T6" fmla="*/ 76 w 1304"/>
                <a:gd name="T7" fmla="*/ 76 h 1304"/>
                <a:gd name="T8" fmla="*/ 350 w 1304"/>
                <a:gd name="T9" fmla="*/ 76 h 1304"/>
                <a:gd name="T10" fmla="*/ 1228 w 1304"/>
                <a:gd name="T11" fmla="*/ 954 h 1304"/>
                <a:gd name="T12" fmla="*/ 1228 w 1304"/>
                <a:gd name="T13" fmla="*/ 1228 h 1304"/>
                <a:gd name="T14" fmla="*/ 1228 w 1304"/>
                <a:gd name="T15" fmla="*/ 1228 h 1304"/>
                <a:gd name="T16" fmla="*/ 953 w 1304"/>
                <a:gd name="T17" fmla="*/ 1228 h 1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4" h="1304">
                  <a:moveTo>
                    <a:pt x="953" y="1228"/>
                  </a:moveTo>
                  <a:cubicBezTo>
                    <a:pt x="76" y="351"/>
                    <a:pt x="76" y="351"/>
                    <a:pt x="76" y="351"/>
                  </a:cubicBezTo>
                  <a:cubicBezTo>
                    <a:pt x="0" y="275"/>
                    <a:pt x="0" y="152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151" y="0"/>
                    <a:pt x="274" y="0"/>
                    <a:pt x="350" y="76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304" y="1029"/>
                    <a:pt x="1304" y="1152"/>
                    <a:pt x="1228" y="1228"/>
                  </a:cubicBezTo>
                  <a:cubicBezTo>
                    <a:pt x="1228" y="1228"/>
                    <a:pt x="1228" y="1228"/>
                    <a:pt x="1228" y="1228"/>
                  </a:cubicBezTo>
                  <a:cubicBezTo>
                    <a:pt x="1152" y="1304"/>
                    <a:pt x="1029" y="1304"/>
                    <a:pt x="953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3">
              <a:extLst>
                <a:ext uri="{FF2B5EF4-FFF2-40B4-BE49-F238E27FC236}">
                  <a16:creationId xmlns:a16="http://schemas.microsoft.com/office/drawing/2014/main" id="{C9F3CE2B-FE90-1B47-3597-31884C5620A9}"/>
                </a:ext>
              </a:extLst>
            </p:cNvPr>
            <p:cNvSpPr/>
            <p:nvPr/>
          </p:nvSpPr>
          <p:spPr bwMode="auto">
            <a:xfrm>
              <a:off x="1533" y="2792"/>
              <a:ext cx="1421" cy="1423"/>
            </a:xfrm>
            <a:custGeom>
              <a:gdLst>
                <a:gd name="T0" fmla="*/ 954 w 1304"/>
                <a:gd name="T1" fmla="*/ 1228 h 1304"/>
                <a:gd name="T2" fmla="*/ 76 w 1304"/>
                <a:gd name="T3" fmla="*/ 351 h 1304"/>
                <a:gd name="T4" fmla="*/ 76 w 1304"/>
                <a:gd name="T5" fmla="*/ 76 h 1304"/>
                <a:gd name="T6" fmla="*/ 76 w 1304"/>
                <a:gd name="T7" fmla="*/ 76 h 1304"/>
                <a:gd name="T8" fmla="*/ 351 w 1304"/>
                <a:gd name="T9" fmla="*/ 76 h 1304"/>
                <a:gd name="T10" fmla="*/ 1228 w 1304"/>
                <a:gd name="T11" fmla="*/ 954 h 1304"/>
                <a:gd name="T12" fmla="*/ 1228 w 1304"/>
                <a:gd name="T13" fmla="*/ 1228 h 1304"/>
                <a:gd name="T14" fmla="*/ 1228 w 1304"/>
                <a:gd name="T15" fmla="*/ 1228 h 1304"/>
                <a:gd name="T16" fmla="*/ 954 w 1304"/>
                <a:gd name="T17" fmla="*/ 1228 h 1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4" h="1304">
                  <a:moveTo>
                    <a:pt x="954" y="1228"/>
                  </a:moveTo>
                  <a:cubicBezTo>
                    <a:pt x="76" y="351"/>
                    <a:pt x="76" y="351"/>
                    <a:pt x="76" y="351"/>
                  </a:cubicBezTo>
                  <a:cubicBezTo>
                    <a:pt x="0" y="275"/>
                    <a:pt x="0" y="152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152" y="0"/>
                    <a:pt x="275" y="0"/>
                    <a:pt x="351" y="76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304" y="1030"/>
                    <a:pt x="1304" y="1152"/>
                    <a:pt x="1228" y="1228"/>
                  </a:cubicBezTo>
                  <a:cubicBezTo>
                    <a:pt x="1228" y="1228"/>
                    <a:pt x="1228" y="1228"/>
                    <a:pt x="1228" y="1228"/>
                  </a:cubicBezTo>
                  <a:cubicBezTo>
                    <a:pt x="1153" y="1304"/>
                    <a:pt x="1030" y="1304"/>
                    <a:pt x="954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9BC10E6C-0D71-94F8-BCE5-65F545CBB0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r="14439"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2A3D80DC-68B0-D067-E3A1-B89521A6EE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784"/>
          <a:stretch>
            <a:fillRect/>
          </a:stretch>
        </p:blipFill>
        <p:spPr/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4F6BCE19-FF85-D8FF-3A83-0AF65F0865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4406"/>
          <a:stretch>
            <a:fillRect/>
          </a:stretch>
        </p:blipFill>
        <p:spPr/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BC1B35E8-83C2-7A50-2DED-C1772D2FB835}"/>
              </a:ext>
            </a:extLst>
          </p:cNvPr>
          <p:cNvSpPr txBox="1"/>
          <p:nvPr/>
        </p:nvSpPr>
        <p:spPr>
          <a:xfrm>
            <a:off x="7420973" y="415056"/>
            <a:ext cx="4386179" cy="33239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7200" b="1">
                <a:solidFill>
                  <a:schemeClr val="tx1">
                    <a:lumMod val="50000"/>
                    <a:lumOff val="50000"/>
                  </a:schemeClr>
                </a:solidFill>
              </a:rPr>
              <a:t>WORLD </a:t>
            </a:r>
          </a:p>
          <a:p>
            <a:pPr algn="ctr"/>
            <a:r>
              <a:rPr lang="en-US" altLang="ko-KR" sz="7200" b="1">
                <a:solidFill>
                  <a:srgbClr val="DF5004"/>
                </a:solidFill>
              </a:rPr>
              <a:t>RELIGION</a:t>
            </a:r>
            <a:r>
              <a:rPr lang="en-US" altLang="ko-KR" sz="72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7200" b="1">
                <a:solidFill>
                  <a:srgbClr val="F18A01"/>
                </a:solidFill>
              </a:rPr>
              <a:t>DAY</a:t>
            </a:r>
            <a:endParaRPr lang="ko-KR" altLang="en-US" sz="7200" b="1">
              <a:solidFill>
                <a:srgbClr val="F18A01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234B799-1F1D-A61E-EE6D-38998C164DE9}"/>
              </a:ext>
            </a:extLst>
          </p:cNvPr>
          <p:cNvCxnSpPr/>
          <p:nvPr/>
        </p:nvCxnSpPr>
        <p:spPr>
          <a:xfrm>
            <a:off x="10141480" y="4615257"/>
            <a:ext cx="1665672" cy="0"/>
          </a:xfrm>
          <a:prstGeom prst="line">
            <a:avLst/>
          </a:prstGeom>
          <a:ln w="28575">
            <a:solidFill>
              <a:srgbClr val="F1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CE3C6B4-A8A4-2F93-62E0-C5DA8114E5DB}"/>
              </a:ext>
            </a:extLst>
          </p:cNvPr>
          <p:cNvCxnSpPr/>
          <p:nvPr/>
        </p:nvCxnSpPr>
        <p:spPr>
          <a:xfrm>
            <a:off x="7376924" y="4620621"/>
            <a:ext cx="1821581" cy="0"/>
          </a:xfrm>
          <a:prstGeom prst="line">
            <a:avLst/>
          </a:prstGeom>
          <a:ln w="28575">
            <a:solidFill>
              <a:srgbClr val="F1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áfico 10">
            <a:extLst>
              <a:ext uri="{FF2B5EF4-FFF2-40B4-BE49-F238E27FC236}">
                <a16:creationId xmlns:a16="http://schemas.microsoft.com/office/drawing/2014/main" id="{F39CC709-A55C-5CE7-DE3A-2BAA1A15D0D1}"/>
              </a:ext>
            </a:extLst>
          </p:cNvPr>
          <p:cNvGrpSpPr/>
          <p:nvPr/>
        </p:nvGrpSpPr>
        <p:grpSpPr>
          <a:xfrm>
            <a:off x="9295393" y="4320124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6" name="Forma libre: forma 30">
              <a:extLst>
                <a:ext uri="{FF2B5EF4-FFF2-40B4-BE49-F238E27FC236}">
                  <a16:creationId xmlns:a16="http://schemas.microsoft.com/office/drawing/2014/main" id="{6D66CA63-CC8B-AE69-9293-50A60CDC8A63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18A0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7" name="Forma libre: forma 31">
              <a:extLst>
                <a:ext uri="{FF2B5EF4-FFF2-40B4-BE49-F238E27FC236}">
                  <a16:creationId xmlns:a16="http://schemas.microsoft.com/office/drawing/2014/main" id="{F410291F-C665-29F2-2965-0450E92BF818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28" name="TextBox 59">
            <a:extLst>
              <a:ext uri="{FF2B5EF4-FFF2-40B4-BE49-F238E27FC236}">
                <a16:creationId xmlns:a16="http://schemas.microsoft.com/office/drawing/2014/main" id="{336DAD8C-E18B-C03C-4A7F-84353D46B5E3}"/>
              </a:ext>
            </a:extLst>
          </p:cNvPr>
          <p:cNvSpPr txBox="1"/>
          <p:nvPr/>
        </p:nvSpPr>
        <p:spPr>
          <a:xfrm>
            <a:off x="8302595" y="5174254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A764DD0-DBC9-554A-8BFC-D51ACE27793D}"/>
              </a:ext>
            </a:extLst>
          </p:cNvPr>
          <p:cNvGrpSpPr/>
          <p:nvPr/>
        </p:nvGrpSpPr>
        <p:grpSpPr>
          <a:xfrm>
            <a:off x="8391657" y="5654857"/>
            <a:ext cx="2468122" cy="355392"/>
            <a:chOff x="359484" y="5996664"/>
            <a:chExt cx="4327937" cy="623192"/>
          </a:xfrm>
          <a:solidFill>
            <a:srgbClr val="DF5004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C97DFAEC-6AF6-A98F-F5D1-A87BAF256E8F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8">
              <a:extLst>
                <a:ext uri="{FF2B5EF4-FFF2-40B4-BE49-F238E27FC236}">
                  <a16:creationId xmlns:a16="http://schemas.microsoft.com/office/drawing/2014/main" id="{25BC1928-A09C-83C0-3D44-8C1FD044608E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441209A8-0DB9-7F22-5FBF-25FC9F89ED94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F7A17336-F8E2-656D-CBC3-BFA4FDC32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490ADBC7-C108-C8D0-CB1E-4777CF5CD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5" name="TextBox 10">
            <a:extLst>
              <a:ext uri="{FF2B5EF4-FFF2-40B4-BE49-F238E27FC236}">
                <a16:creationId xmlns:a16="http://schemas.microsoft.com/office/drawing/2014/main" id="{F3970A2E-639B-353A-EA3A-29EC6A70BF7A}"/>
              </a:ext>
            </a:extLst>
          </p:cNvPr>
          <p:cNvSpPr txBox="1"/>
          <p:nvPr/>
        </p:nvSpPr>
        <p:spPr>
          <a:xfrm>
            <a:off x="7216879" y="3762704"/>
            <a:ext cx="495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</a:t>
            </a: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862BA55D-6002-A1D7-C5E1-D13E72953E58}"/>
              </a:ext>
            </a:extLst>
          </p:cNvPr>
          <p:cNvSpPr/>
          <p:nvPr/>
        </p:nvSpPr>
        <p:spPr>
          <a:xfrm>
            <a:off x="162604" y="1789038"/>
            <a:ext cx="1519555" cy="2173721"/>
          </a:xfrm>
          <a:custGeom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rgbClr val="F18A01">
              <a:alpha val="74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0" name="Grupo 103">
            <a:extLst>
              <a:ext uri="{FF2B5EF4-FFF2-40B4-BE49-F238E27FC236}">
                <a16:creationId xmlns:a16="http://schemas.microsoft.com/office/drawing/2014/main" id="{EEB3FA26-D13A-D4CA-0146-B48A5670043B}"/>
              </a:ext>
            </a:extLst>
          </p:cNvPr>
          <p:cNvGrpSpPr/>
          <p:nvPr/>
        </p:nvGrpSpPr>
        <p:grpSpPr>
          <a:xfrm>
            <a:off x="9004791" y="5229133"/>
            <a:ext cx="3222501" cy="1625153"/>
            <a:chOff x="9004791" y="5229133"/>
            <a:chExt cx="3222501" cy="1625153"/>
          </a:xfrm>
        </p:grpSpPr>
        <p:sp>
          <p:nvSpPr>
            <p:cNvPr id="81" name="Forma libre: forma 101">
              <a:extLst>
                <a:ext uri="{FF2B5EF4-FFF2-40B4-BE49-F238E27FC236}">
                  <a16:creationId xmlns:a16="http://schemas.microsoft.com/office/drawing/2014/main" id="{4DA79BB8-EE0D-92F5-02D1-F0918FAF2B82}"/>
                </a:ext>
              </a:extLst>
            </p:cNvPr>
            <p:cNvSpPr/>
            <p:nvPr/>
          </p:nvSpPr>
          <p:spPr>
            <a:xfrm>
              <a:off x="9004791" y="5736524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2" name="Forma libre: forma 102">
              <a:extLst>
                <a:ext uri="{FF2B5EF4-FFF2-40B4-BE49-F238E27FC236}">
                  <a16:creationId xmlns:a16="http://schemas.microsoft.com/office/drawing/2014/main" id="{3E679AF5-E148-E855-C7F3-E78F1A58AB5A}"/>
                </a:ext>
              </a:extLst>
            </p:cNvPr>
            <p:cNvSpPr/>
            <p:nvPr/>
          </p:nvSpPr>
          <p:spPr>
            <a:xfrm>
              <a:off x="11058470" y="522913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99454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9689EB73-01DC-50E0-F11D-0877C1D7FE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b="45983"/>
          <a:stretch>
            <a:fillRect/>
          </a:stretch>
        </p:blipFill>
        <p:spPr>
          <a:xfrm>
            <a:off x="0" y="1890371"/>
            <a:ext cx="12192000" cy="3119779"/>
          </a:xfrm>
        </p:spPr>
      </p:pic>
      <p:sp>
        <p:nvSpPr>
          <p:cNvPr id="3" name="Marcador de texto 20">
            <a:extLst>
              <a:ext uri="{FF2B5EF4-FFF2-40B4-BE49-F238E27FC236}">
                <a16:creationId xmlns:a16="http://schemas.microsoft.com/office/drawing/2014/main" id="{BA928603-842E-254F-8BA1-58EC1EF1FB47}"/>
              </a:ext>
            </a:extLst>
          </p:cNvPr>
          <p:cNvSpPr txBox="1"/>
          <p:nvPr/>
        </p:nvSpPr>
        <p:spPr>
          <a:xfrm>
            <a:off x="983677" y="5387292"/>
            <a:ext cx="10613238" cy="1351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03CF23CD-1F67-58AE-CE3F-629859398881}"/>
              </a:ext>
            </a:extLst>
          </p:cNvPr>
          <p:cNvSpPr txBox="1"/>
          <p:nvPr/>
        </p:nvSpPr>
        <p:spPr>
          <a:xfrm>
            <a:off x="644466" y="349469"/>
            <a:ext cx="5755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Buddhism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A65304D7-1609-4EA5-FF91-2389C02FFF9B}"/>
              </a:ext>
            </a:extLst>
          </p:cNvPr>
          <p:cNvSpPr txBox="1"/>
          <p:nvPr/>
        </p:nvSpPr>
        <p:spPr>
          <a:xfrm>
            <a:off x="2722683" y="1084571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1251;p61">
            <a:extLst>
              <a:ext uri="{FF2B5EF4-FFF2-40B4-BE49-F238E27FC236}">
                <a16:creationId xmlns:a16="http://schemas.microsoft.com/office/drawing/2014/main" id="{9706EDB9-EB42-1C78-1943-27591F697823}"/>
              </a:ext>
            </a:extLst>
          </p:cNvPr>
          <p:cNvGrpSpPr/>
          <p:nvPr/>
        </p:nvGrpSpPr>
        <p:grpSpPr>
          <a:xfrm>
            <a:off x="2155163" y="1155016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7" name="Google Shape;1252;p61">
              <a:extLst>
                <a:ext uri="{FF2B5EF4-FFF2-40B4-BE49-F238E27FC236}">
                  <a16:creationId xmlns:a16="http://schemas.microsoft.com/office/drawing/2014/main" id="{842887D0-9451-C6FC-85D6-DB9D2A66A21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1253;p61">
              <a:extLst>
                <a:ext uri="{FF2B5EF4-FFF2-40B4-BE49-F238E27FC236}">
                  <a16:creationId xmlns:a16="http://schemas.microsoft.com/office/drawing/2014/main" id="{59919444-B1D1-62B7-0720-0265B4CAEE4B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" name="Google Shape;1254;p61">
              <a:extLst>
                <a:ext uri="{FF2B5EF4-FFF2-40B4-BE49-F238E27FC236}">
                  <a16:creationId xmlns:a16="http://schemas.microsoft.com/office/drawing/2014/main" id="{8B1026DF-62D6-E97D-8E26-4889D5735F11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79D3EBB9-F0E9-65CA-F15B-DB691CE0A628}"/>
              </a:ext>
            </a:extLst>
          </p:cNvPr>
          <p:cNvGrpSpPr/>
          <p:nvPr/>
        </p:nvGrpSpPr>
        <p:grpSpPr>
          <a:xfrm>
            <a:off x="10362836" y="4334210"/>
            <a:ext cx="1690973" cy="2404344"/>
            <a:chOff x="3683187" y="1128"/>
            <a:chExt cx="2755348" cy="3917747"/>
          </a:xfrm>
        </p:grpSpPr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B0DFF4A7-C1CA-DC63-6B22-ADF072DB0797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rgbClr val="F18A0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id="{FA92C7E3-6675-1E76-DEC5-457BDDA66F2C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gdLst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rgbClr val="DF5004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7473C76D-E938-7180-BF37-53AF3FD21D05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32">
            <a:extLst>
              <a:ext uri="{FF2B5EF4-FFF2-40B4-BE49-F238E27FC236}">
                <a16:creationId xmlns:a16="http://schemas.microsoft.com/office/drawing/2014/main" id="{8DD87FDD-4146-769D-CC25-4A77BF9F6E6D}"/>
              </a:ext>
            </a:extLst>
          </p:cNvPr>
          <p:cNvGrpSpPr/>
          <p:nvPr/>
        </p:nvGrpSpPr>
        <p:grpSpPr>
          <a:xfrm>
            <a:off x="173584" y="136724"/>
            <a:ext cx="1620186" cy="1750335"/>
            <a:chOff x="8607933" y="169984"/>
            <a:chExt cx="3526476" cy="3809757"/>
          </a:xfrm>
        </p:grpSpPr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id="{E89C97BF-5BB9-26FC-2E1D-43F007BFA57C}"/>
                </a:ext>
              </a:extLst>
            </p:cNvPr>
            <p:cNvGrpSpPr/>
            <p:nvPr/>
          </p:nvGrpSpPr>
          <p:grpSpPr>
            <a:xfrm>
              <a:off x="8607933" y="1597673"/>
              <a:ext cx="3526476" cy="2382068"/>
              <a:chOff x="9964833" y="4026920"/>
              <a:chExt cx="1604893" cy="10840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9" name="Freeform: Shape 19">
                <a:extLst>
                  <a:ext uri="{FF2B5EF4-FFF2-40B4-BE49-F238E27FC236}">
                    <a16:creationId xmlns:a16="http://schemas.microsoft.com/office/drawing/2014/main" id="{881F0FD6-A9F6-35A9-30A6-B825C76AD9A3}"/>
                  </a:ext>
                </a:extLst>
              </p:cNvPr>
              <p:cNvSpPr/>
              <p:nvPr/>
            </p:nvSpPr>
            <p:spPr>
              <a:xfrm>
                <a:off x="10813698" y="4026920"/>
                <a:ext cx="756028" cy="1084075"/>
              </a:xfrm>
              <a:custGeom>
                <a:gdLst>
                  <a:gd name="connsiteX0" fmla="*/ 134053 w 2788065"/>
                  <a:gd name="connsiteY0" fmla="*/ 3064593 h 3997829"/>
                  <a:gd name="connsiteX1" fmla="*/ 13077 w 2788065"/>
                  <a:gd name="connsiteY1" fmla="*/ 3999556 h 3997829"/>
                  <a:gd name="connsiteX2" fmla="*/ 47527 w 2788065"/>
                  <a:gd name="connsiteY2" fmla="*/ 4004364 h 3997829"/>
                  <a:gd name="connsiteX3" fmla="*/ 1084239 w 2788065"/>
                  <a:gd name="connsiteY3" fmla="*/ 4004364 h 3997829"/>
                  <a:gd name="connsiteX4" fmla="*/ 1120292 w 2788065"/>
                  <a:gd name="connsiteY4" fmla="*/ 3977124 h 3997829"/>
                  <a:gd name="connsiteX5" fmla="*/ 1142724 w 2788065"/>
                  <a:gd name="connsiteY5" fmla="*/ 2553448 h 3997829"/>
                  <a:gd name="connsiteX6" fmla="*/ 1290139 w 2788065"/>
                  <a:gd name="connsiteY6" fmla="*/ 2380395 h 3997829"/>
                  <a:gd name="connsiteX7" fmla="*/ 1846150 w 2788065"/>
                  <a:gd name="connsiteY7" fmla="*/ 2035092 h 3997829"/>
                  <a:gd name="connsiteX8" fmla="*/ 2300412 w 2788065"/>
                  <a:gd name="connsiteY8" fmla="*/ 1725040 h 3997829"/>
                  <a:gd name="connsiteX9" fmla="*/ 2516728 w 2788065"/>
                  <a:gd name="connsiteY9" fmla="*/ 1477479 h 3997829"/>
                  <a:gd name="connsiteX10" fmla="*/ 2542365 w 2788065"/>
                  <a:gd name="connsiteY10" fmla="*/ 1394157 h 3997829"/>
                  <a:gd name="connsiteX11" fmla="*/ 2661739 w 2788065"/>
                  <a:gd name="connsiteY11" fmla="*/ 886217 h 3997829"/>
                  <a:gd name="connsiteX12" fmla="*/ 2792329 w 2788065"/>
                  <a:gd name="connsiteY12" fmla="*/ 291750 h 3997829"/>
                  <a:gd name="connsiteX13" fmla="*/ 2781113 w 2788065"/>
                  <a:gd name="connsiteY13" fmla="*/ 232463 h 3997829"/>
                  <a:gd name="connsiteX14" fmla="*/ 2612868 w 2788065"/>
                  <a:gd name="connsiteY14" fmla="*/ 42586 h 3997829"/>
                  <a:gd name="connsiteX15" fmla="*/ 2337266 w 2788065"/>
                  <a:gd name="connsiteY15" fmla="*/ 152346 h 3997829"/>
                  <a:gd name="connsiteX16" fmla="*/ 2184243 w 2788065"/>
                  <a:gd name="connsiteY16" fmla="*/ 931082 h 3997829"/>
                  <a:gd name="connsiteX17" fmla="*/ 2076085 w 2788065"/>
                  <a:gd name="connsiteY17" fmla="*/ 1310836 h 3997829"/>
                  <a:gd name="connsiteX18" fmla="*/ 2023208 w 2788065"/>
                  <a:gd name="connsiteY18" fmla="*/ 1373327 h 3997829"/>
                  <a:gd name="connsiteX19" fmla="*/ 994508 w 2788065"/>
                  <a:gd name="connsiteY19" fmla="*/ 1984618 h 3997829"/>
                  <a:gd name="connsiteX20" fmla="*/ 884748 w 2788065"/>
                  <a:gd name="connsiteY20" fmla="*/ 1947765 h 3997829"/>
                  <a:gd name="connsiteX21" fmla="*/ 899169 w 2788065"/>
                  <a:gd name="connsiteY21" fmla="*/ 1850022 h 3997829"/>
                  <a:gd name="connsiteX22" fmla="*/ 1061806 w 2788065"/>
                  <a:gd name="connsiteY22" fmla="*/ 1733853 h 3997829"/>
                  <a:gd name="connsiteX23" fmla="*/ 1602595 w 2788065"/>
                  <a:gd name="connsiteY23" fmla="*/ 1375730 h 3997829"/>
                  <a:gd name="connsiteX24" fmla="*/ 1652267 w 2788065"/>
                  <a:gd name="connsiteY24" fmla="*/ 1306830 h 3997829"/>
                  <a:gd name="connsiteX25" fmla="*/ 1671495 w 2788065"/>
                  <a:gd name="connsiteY25" fmla="*/ 1140988 h 3997829"/>
                  <a:gd name="connsiteX26" fmla="*/ 1382273 w 2788065"/>
                  <a:gd name="connsiteY26" fmla="*/ 860579 h 3997829"/>
                  <a:gd name="connsiteX27" fmla="*/ 1321385 w 2788065"/>
                  <a:gd name="connsiteY27" fmla="*/ 876603 h 3997829"/>
                  <a:gd name="connsiteX28" fmla="*/ 664427 w 2788065"/>
                  <a:gd name="connsiteY28" fmla="*/ 1218701 h 3997829"/>
                  <a:gd name="connsiteX29" fmla="*/ 188533 w 2788065"/>
                  <a:gd name="connsiteY29" fmla="*/ 1497508 h 3997829"/>
                  <a:gd name="connsiteX30" fmla="*/ 19486 w 2788065"/>
                  <a:gd name="connsiteY30" fmla="*/ 1940554 h 3997829"/>
                  <a:gd name="connsiteX31" fmla="*/ 134053 w 2788065"/>
                  <a:gd name="connsiteY31" fmla="*/ 3064593 h 399782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88065" h="3997828">
                    <a:moveTo>
                      <a:pt x="134053" y="3064593"/>
                    </a:moveTo>
                    <a:cubicBezTo>
                      <a:pt x="136457" y="3193581"/>
                      <a:pt x="41118" y="3949884"/>
                      <a:pt x="13077" y="3999556"/>
                    </a:cubicBezTo>
                    <a:cubicBezTo>
                      <a:pt x="23492" y="4008369"/>
                      <a:pt x="36311" y="4004364"/>
                      <a:pt x="47527" y="4004364"/>
                    </a:cubicBezTo>
                    <a:cubicBezTo>
                      <a:pt x="392831" y="4004364"/>
                      <a:pt x="738134" y="4004364"/>
                      <a:pt x="1084239" y="4004364"/>
                    </a:cubicBezTo>
                    <a:cubicBezTo>
                      <a:pt x="1101063" y="4004364"/>
                      <a:pt x="1129905" y="4014779"/>
                      <a:pt x="1120292" y="3977124"/>
                    </a:cubicBezTo>
                    <a:cubicBezTo>
                      <a:pt x="1106672" y="3844130"/>
                      <a:pt x="1078631" y="2722494"/>
                      <a:pt x="1142724" y="2553448"/>
                    </a:cubicBezTo>
                    <a:cubicBezTo>
                      <a:pt x="1171566" y="2477337"/>
                      <a:pt x="1225245" y="2425261"/>
                      <a:pt x="1290139" y="2380395"/>
                    </a:cubicBezTo>
                    <a:cubicBezTo>
                      <a:pt x="1468800" y="2255413"/>
                      <a:pt x="1659478" y="2148858"/>
                      <a:pt x="1846150" y="2035092"/>
                    </a:cubicBezTo>
                    <a:cubicBezTo>
                      <a:pt x="2002378" y="1938951"/>
                      <a:pt x="2157805" y="1841209"/>
                      <a:pt x="2300412" y="1725040"/>
                    </a:cubicBezTo>
                    <a:cubicBezTo>
                      <a:pt x="2386137" y="1654537"/>
                      <a:pt x="2466254" y="1579227"/>
                      <a:pt x="2516728" y="1477479"/>
                    </a:cubicBezTo>
                    <a:cubicBezTo>
                      <a:pt x="2530348" y="1450239"/>
                      <a:pt x="2537558" y="1422198"/>
                      <a:pt x="2542365" y="1394157"/>
                    </a:cubicBezTo>
                    <a:cubicBezTo>
                      <a:pt x="2569605" y="1221906"/>
                      <a:pt x="2624886" y="1056865"/>
                      <a:pt x="2661739" y="886217"/>
                    </a:cubicBezTo>
                    <a:cubicBezTo>
                      <a:pt x="2704201" y="687527"/>
                      <a:pt x="2749067" y="489638"/>
                      <a:pt x="2792329" y="291750"/>
                    </a:cubicBezTo>
                    <a:cubicBezTo>
                      <a:pt x="2797137" y="270118"/>
                      <a:pt x="2793932" y="251691"/>
                      <a:pt x="2781113" y="232463"/>
                    </a:cubicBezTo>
                    <a:cubicBezTo>
                      <a:pt x="2733844" y="161159"/>
                      <a:pt x="2681768" y="94662"/>
                      <a:pt x="2612868" y="42586"/>
                    </a:cubicBezTo>
                    <a:cubicBezTo>
                      <a:pt x="2495897" y="-45542"/>
                      <a:pt x="2360500" y="8937"/>
                      <a:pt x="2337266" y="152346"/>
                    </a:cubicBezTo>
                    <a:cubicBezTo>
                      <a:pt x="2294804" y="413527"/>
                      <a:pt x="2245132" y="673907"/>
                      <a:pt x="2184243" y="931082"/>
                    </a:cubicBezTo>
                    <a:cubicBezTo>
                      <a:pt x="2153799" y="1059269"/>
                      <a:pt x="2124956" y="1188257"/>
                      <a:pt x="2076085" y="1310836"/>
                    </a:cubicBezTo>
                    <a:cubicBezTo>
                      <a:pt x="2064869" y="1338877"/>
                      <a:pt x="2048044" y="1358104"/>
                      <a:pt x="2023208" y="1373327"/>
                    </a:cubicBezTo>
                    <a:cubicBezTo>
                      <a:pt x="1680308" y="1576824"/>
                      <a:pt x="1337408" y="1781122"/>
                      <a:pt x="994508" y="1984618"/>
                    </a:cubicBezTo>
                    <a:cubicBezTo>
                      <a:pt x="961660" y="2003846"/>
                      <a:pt x="915192" y="1987823"/>
                      <a:pt x="884748" y="1947765"/>
                    </a:cubicBezTo>
                    <a:cubicBezTo>
                      <a:pt x="859111" y="1914115"/>
                      <a:pt x="861514" y="1879665"/>
                      <a:pt x="899169" y="1850022"/>
                    </a:cubicBezTo>
                    <a:cubicBezTo>
                      <a:pt x="951245" y="1808361"/>
                      <a:pt x="1006526" y="1770706"/>
                      <a:pt x="1061806" y="1733853"/>
                    </a:cubicBezTo>
                    <a:cubicBezTo>
                      <a:pt x="1242069" y="1613677"/>
                      <a:pt x="1422332" y="1494303"/>
                      <a:pt x="1602595" y="1375730"/>
                    </a:cubicBezTo>
                    <a:cubicBezTo>
                      <a:pt x="1629033" y="1358104"/>
                      <a:pt x="1645057" y="1337274"/>
                      <a:pt x="1652267" y="1306830"/>
                    </a:cubicBezTo>
                    <a:cubicBezTo>
                      <a:pt x="1665086" y="1252351"/>
                      <a:pt x="1676302" y="1197070"/>
                      <a:pt x="1671495" y="1140988"/>
                    </a:cubicBezTo>
                    <a:cubicBezTo>
                      <a:pt x="1654670" y="962328"/>
                      <a:pt x="1523279" y="888620"/>
                      <a:pt x="1382273" y="860579"/>
                    </a:cubicBezTo>
                    <a:cubicBezTo>
                      <a:pt x="1359841" y="856573"/>
                      <a:pt x="1340613" y="867790"/>
                      <a:pt x="1321385" y="876603"/>
                    </a:cubicBezTo>
                    <a:cubicBezTo>
                      <a:pt x="1095455" y="977550"/>
                      <a:pt x="879140" y="1095321"/>
                      <a:pt x="664427" y="1218701"/>
                    </a:cubicBezTo>
                    <a:cubicBezTo>
                      <a:pt x="504994" y="1310034"/>
                      <a:pt x="348766" y="1407777"/>
                      <a:pt x="188533" y="1497508"/>
                    </a:cubicBezTo>
                    <a:cubicBezTo>
                      <a:pt x="36311" y="1582432"/>
                      <a:pt x="-38198" y="1757888"/>
                      <a:pt x="19486" y="1940554"/>
                    </a:cubicBezTo>
                    <a:cubicBezTo>
                      <a:pt x="178919" y="2325916"/>
                      <a:pt x="144469" y="3016523"/>
                      <a:pt x="134053" y="3064593"/>
                    </a:cubicBezTo>
                    <a:close/>
                  </a:path>
                </a:pathLst>
              </a:custGeom>
              <a:solidFill>
                <a:srgbClr val="F18A01"/>
              </a:solidFill>
              <a:ln w="8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0">
                <a:extLst>
                  <a:ext uri="{FF2B5EF4-FFF2-40B4-BE49-F238E27FC236}">
                    <a16:creationId xmlns:a16="http://schemas.microsoft.com/office/drawing/2014/main" id="{9034AF98-B301-16A7-1DAC-7A426C4FFF87}"/>
                  </a:ext>
                </a:extLst>
              </p:cNvPr>
              <p:cNvSpPr/>
              <p:nvPr/>
            </p:nvSpPr>
            <p:spPr>
              <a:xfrm>
                <a:off x="9964833" y="4026920"/>
                <a:ext cx="756028" cy="1084075"/>
              </a:xfrm>
              <a:custGeom>
                <a:gdLst>
                  <a:gd name="connsiteX0" fmla="*/ 2660398 w 2788065"/>
                  <a:gd name="connsiteY0" fmla="*/ 3064593 h 3997829"/>
                  <a:gd name="connsiteX1" fmla="*/ 2781374 w 2788065"/>
                  <a:gd name="connsiteY1" fmla="*/ 3999556 h 3997829"/>
                  <a:gd name="connsiteX2" fmla="*/ 2746924 w 2788065"/>
                  <a:gd name="connsiteY2" fmla="*/ 4004364 h 3997829"/>
                  <a:gd name="connsiteX3" fmla="*/ 1710212 w 2788065"/>
                  <a:gd name="connsiteY3" fmla="*/ 4004364 h 3997829"/>
                  <a:gd name="connsiteX4" fmla="*/ 1674160 w 2788065"/>
                  <a:gd name="connsiteY4" fmla="*/ 3977124 h 3997829"/>
                  <a:gd name="connsiteX5" fmla="*/ 1651727 w 2788065"/>
                  <a:gd name="connsiteY5" fmla="*/ 2553448 h 3997829"/>
                  <a:gd name="connsiteX6" fmla="*/ 1504312 w 2788065"/>
                  <a:gd name="connsiteY6" fmla="*/ 2380395 h 3997829"/>
                  <a:gd name="connsiteX7" fmla="*/ 948301 w 2788065"/>
                  <a:gd name="connsiteY7" fmla="*/ 2035092 h 3997829"/>
                  <a:gd name="connsiteX8" fmla="*/ 494039 w 2788065"/>
                  <a:gd name="connsiteY8" fmla="*/ 1725040 h 3997829"/>
                  <a:gd name="connsiteX9" fmla="*/ 277724 w 2788065"/>
                  <a:gd name="connsiteY9" fmla="*/ 1477479 h 3997829"/>
                  <a:gd name="connsiteX10" fmla="*/ 252086 w 2788065"/>
                  <a:gd name="connsiteY10" fmla="*/ 1394157 h 3997829"/>
                  <a:gd name="connsiteX11" fmla="*/ 132712 w 2788065"/>
                  <a:gd name="connsiteY11" fmla="*/ 886217 h 3997829"/>
                  <a:gd name="connsiteX12" fmla="*/ 2122 w 2788065"/>
                  <a:gd name="connsiteY12" fmla="*/ 291750 h 3997829"/>
                  <a:gd name="connsiteX13" fmla="*/ 13338 w 2788065"/>
                  <a:gd name="connsiteY13" fmla="*/ 232463 h 3997829"/>
                  <a:gd name="connsiteX14" fmla="*/ 181583 w 2788065"/>
                  <a:gd name="connsiteY14" fmla="*/ 42586 h 3997829"/>
                  <a:gd name="connsiteX15" fmla="*/ 457185 w 2788065"/>
                  <a:gd name="connsiteY15" fmla="*/ 152346 h 3997829"/>
                  <a:gd name="connsiteX16" fmla="*/ 610208 w 2788065"/>
                  <a:gd name="connsiteY16" fmla="*/ 931082 h 3997829"/>
                  <a:gd name="connsiteX17" fmla="*/ 718366 w 2788065"/>
                  <a:gd name="connsiteY17" fmla="*/ 1310836 h 3997829"/>
                  <a:gd name="connsiteX18" fmla="*/ 771243 w 2788065"/>
                  <a:gd name="connsiteY18" fmla="*/ 1373327 h 3997829"/>
                  <a:gd name="connsiteX19" fmla="*/ 1799943 w 2788065"/>
                  <a:gd name="connsiteY19" fmla="*/ 1984618 h 3997829"/>
                  <a:gd name="connsiteX20" fmla="*/ 1909703 w 2788065"/>
                  <a:gd name="connsiteY20" fmla="*/ 1947765 h 3997829"/>
                  <a:gd name="connsiteX21" fmla="*/ 1895282 w 2788065"/>
                  <a:gd name="connsiteY21" fmla="*/ 1850022 h 3997829"/>
                  <a:gd name="connsiteX22" fmla="*/ 1732645 w 2788065"/>
                  <a:gd name="connsiteY22" fmla="*/ 1733853 h 3997829"/>
                  <a:gd name="connsiteX23" fmla="*/ 1191857 w 2788065"/>
                  <a:gd name="connsiteY23" fmla="*/ 1375730 h 3997829"/>
                  <a:gd name="connsiteX24" fmla="*/ 1142184 w 2788065"/>
                  <a:gd name="connsiteY24" fmla="*/ 1306830 h 3997829"/>
                  <a:gd name="connsiteX25" fmla="*/ 1122956 w 2788065"/>
                  <a:gd name="connsiteY25" fmla="*/ 1140988 h 3997829"/>
                  <a:gd name="connsiteX26" fmla="*/ 1412178 w 2788065"/>
                  <a:gd name="connsiteY26" fmla="*/ 860579 h 3997829"/>
                  <a:gd name="connsiteX27" fmla="*/ 1473067 w 2788065"/>
                  <a:gd name="connsiteY27" fmla="*/ 876603 h 3997829"/>
                  <a:gd name="connsiteX28" fmla="*/ 2130025 w 2788065"/>
                  <a:gd name="connsiteY28" fmla="*/ 1218701 h 3997829"/>
                  <a:gd name="connsiteX29" fmla="*/ 2605919 w 2788065"/>
                  <a:gd name="connsiteY29" fmla="*/ 1497508 h 3997829"/>
                  <a:gd name="connsiteX30" fmla="*/ 2774965 w 2788065"/>
                  <a:gd name="connsiteY30" fmla="*/ 1940554 h 3997829"/>
                  <a:gd name="connsiteX31" fmla="*/ 2660398 w 2788065"/>
                  <a:gd name="connsiteY31" fmla="*/ 3064593 h 399782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88065" h="3997828">
                    <a:moveTo>
                      <a:pt x="2660398" y="3064593"/>
                    </a:moveTo>
                    <a:cubicBezTo>
                      <a:pt x="2657994" y="3193581"/>
                      <a:pt x="2753333" y="3949884"/>
                      <a:pt x="2781374" y="3999556"/>
                    </a:cubicBezTo>
                    <a:cubicBezTo>
                      <a:pt x="2770959" y="4008369"/>
                      <a:pt x="2758141" y="4004364"/>
                      <a:pt x="2746924" y="4004364"/>
                    </a:cubicBezTo>
                    <a:cubicBezTo>
                      <a:pt x="2401621" y="4004364"/>
                      <a:pt x="2056317" y="4004364"/>
                      <a:pt x="1710212" y="4004364"/>
                    </a:cubicBezTo>
                    <a:cubicBezTo>
                      <a:pt x="1693388" y="4004364"/>
                      <a:pt x="1664546" y="4014779"/>
                      <a:pt x="1674160" y="3977124"/>
                    </a:cubicBezTo>
                    <a:cubicBezTo>
                      <a:pt x="1687780" y="3844130"/>
                      <a:pt x="1715821" y="2722494"/>
                      <a:pt x="1651727" y="2553448"/>
                    </a:cubicBezTo>
                    <a:cubicBezTo>
                      <a:pt x="1622885" y="2477337"/>
                      <a:pt x="1569207" y="2425261"/>
                      <a:pt x="1504312" y="2380395"/>
                    </a:cubicBezTo>
                    <a:cubicBezTo>
                      <a:pt x="1325652" y="2255413"/>
                      <a:pt x="1134974" y="2148858"/>
                      <a:pt x="948301" y="2035092"/>
                    </a:cubicBezTo>
                    <a:cubicBezTo>
                      <a:pt x="792074" y="1938951"/>
                      <a:pt x="636647" y="1841209"/>
                      <a:pt x="494039" y="1725040"/>
                    </a:cubicBezTo>
                    <a:cubicBezTo>
                      <a:pt x="408314" y="1654537"/>
                      <a:pt x="328197" y="1579227"/>
                      <a:pt x="277724" y="1477479"/>
                    </a:cubicBezTo>
                    <a:cubicBezTo>
                      <a:pt x="264104" y="1450239"/>
                      <a:pt x="256893" y="1422198"/>
                      <a:pt x="252086" y="1394157"/>
                    </a:cubicBezTo>
                    <a:cubicBezTo>
                      <a:pt x="224846" y="1221906"/>
                      <a:pt x="169566" y="1056865"/>
                      <a:pt x="132712" y="886217"/>
                    </a:cubicBezTo>
                    <a:cubicBezTo>
                      <a:pt x="90250" y="687527"/>
                      <a:pt x="45385" y="489638"/>
                      <a:pt x="2122" y="291750"/>
                    </a:cubicBezTo>
                    <a:cubicBezTo>
                      <a:pt x="-2685" y="270118"/>
                      <a:pt x="519" y="251691"/>
                      <a:pt x="13338" y="232463"/>
                    </a:cubicBezTo>
                    <a:cubicBezTo>
                      <a:pt x="60607" y="161159"/>
                      <a:pt x="112683" y="94662"/>
                      <a:pt x="181583" y="42586"/>
                    </a:cubicBezTo>
                    <a:cubicBezTo>
                      <a:pt x="298554" y="-45542"/>
                      <a:pt x="433951" y="8937"/>
                      <a:pt x="457185" y="152346"/>
                    </a:cubicBezTo>
                    <a:cubicBezTo>
                      <a:pt x="499647" y="413527"/>
                      <a:pt x="549320" y="673907"/>
                      <a:pt x="610208" y="931082"/>
                    </a:cubicBezTo>
                    <a:cubicBezTo>
                      <a:pt x="640653" y="1059269"/>
                      <a:pt x="669495" y="1188257"/>
                      <a:pt x="718366" y="1310836"/>
                    </a:cubicBezTo>
                    <a:cubicBezTo>
                      <a:pt x="729582" y="1338877"/>
                      <a:pt x="746407" y="1358104"/>
                      <a:pt x="771243" y="1373327"/>
                    </a:cubicBezTo>
                    <a:cubicBezTo>
                      <a:pt x="1114143" y="1576824"/>
                      <a:pt x="1457043" y="1781122"/>
                      <a:pt x="1799943" y="1984618"/>
                    </a:cubicBezTo>
                    <a:cubicBezTo>
                      <a:pt x="1832791" y="2003846"/>
                      <a:pt x="1879259" y="1987823"/>
                      <a:pt x="1909703" y="1947765"/>
                    </a:cubicBezTo>
                    <a:cubicBezTo>
                      <a:pt x="1935341" y="1914115"/>
                      <a:pt x="1932937" y="1879665"/>
                      <a:pt x="1895282" y="1850022"/>
                    </a:cubicBezTo>
                    <a:cubicBezTo>
                      <a:pt x="1843206" y="1808361"/>
                      <a:pt x="1787926" y="1770706"/>
                      <a:pt x="1732645" y="1733853"/>
                    </a:cubicBezTo>
                    <a:cubicBezTo>
                      <a:pt x="1552382" y="1613677"/>
                      <a:pt x="1372119" y="1494303"/>
                      <a:pt x="1191857" y="1375730"/>
                    </a:cubicBezTo>
                    <a:cubicBezTo>
                      <a:pt x="1165418" y="1358104"/>
                      <a:pt x="1149395" y="1337274"/>
                      <a:pt x="1142184" y="1306830"/>
                    </a:cubicBezTo>
                    <a:cubicBezTo>
                      <a:pt x="1129365" y="1252351"/>
                      <a:pt x="1118149" y="1197070"/>
                      <a:pt x="1122956" y="1140988"/>
                    </a:cubicBezTo>
                    <a:cubicBezTo>
                      <a:pt x="1139781" y="962328"/>
                      <a:pt x="1271172" y="888620"/>
                      <a:pt x="1412178" y="860579"/>
                    </a:cubicBezTo>
                    <a:cubicBezTo>
                      <a:pt x="1434610" y="856573"/>
                      <a:pt x="1453839" y="867790"/>
                      <a:pt x="1473067" y="876603"/>
                    </a:cubicBezTo>
                    <a:cubicBezTo>
                      <a:pt x="1698996" y="977550"/>
                      <a:pt x="1915311" y="1095321"/>
                      <a:pt x="2130025" y="1218701"/>
                    </a:cubicBezTo>
                    <a:cubicBezTo>
                      <a:pt x="2289457" y="1310034"/>
                      <a:pt x="2445685" y="1407777"/>
                      <a:pt x="2605919" y="1497508"/>
                    </a:cubicBezTo>
                    <a:cubicBezTo>
                      <a:pt x="2758141" y="1582432"/>
                      <a:pt x="2832649" y="1757888"/>
                      <a:pt x="2774965" y="1940554"/>
                    </a:cubicBezTo>
                    <a:cubicBezTo>
                      <a:pt x="2615532" y="2325916"/>
                      <a:pt x="2650784" y="3016523"/>
                      <a:pt x="2660398" y="3064593"/>
                    </a:cubicBezTo>
                    <a:close/>
                  </a:path>
                </a:pathLst>
              </a:custGeom>
              <a:solidFill>
                <a:srgbClr val="F18A01"/>
              </a:solidFill>
              <a:ln w="8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22599FA1-EEB5-5B44-C34A-205F649F5A09}"/>
                </a:ext>
              </a:extLst>
            </p:cNvPr>
            <p:cNvGrpSpPr/>
            <p:nvPr/>
          </p:nvGrpSpPr>
          <p:grpSpPr>
            <a:xfrm>
              <a:off x="8607933" y="169984"/>
              <a:ext cx="3526476" cy="1978302"/>
              <a:chOff x="190565" y="3459487"/>
              <a:chExt cx="1003083" cy="562716"/>
            </a:xfrm>
          </p:grpSpPr>
          <p:sp>
            <p:nvSpPr>
              <p:cNvPr id="19" name="Freeform: Shape 22">
                <a:extLst>
                  <a:ext uri="{FF2B5EF4-FFF2-40B4-BE49-F238E27FC236}">
                    <a16:creationId xmlns:a16="http://schemas.microsoft.com/office/drawing/2014/main" id="{C0646EEE-162E-1337-3838-6D508ECA965E}"/>
                  </a:ext>
                </a:extLst>
              </p:cNvPr>
              <p:cNvSpPr/>
              <p:nvPr/>
            </p:nvSpPr>
            <p:spPr>
              <a:xfrm>
                <a:off x="603084" y="3665471"/>
                <a:ext cx="181389" cy="356732"/>
              </a:xfrm>
              <a:custGeom>
                <a:gdLst>
                  <a:gd name="connsiteX0" fmla="*/ 196350 w 398720"/>
                  <a:gd name="connsiteY0" fmla="*/ 790736 h 784151"/>
                  <a:gd name="connsiteX1" fmla="*/ 183724 w 398720"/>
                  <a:gd name="connsiteY1" fmla="*/ 784091 h 784151"/>
                  <a:gd name="connsiteX2" fmla="*/ 312 w 398720"/>
                  <a:gd name="connsiteY2" fmla="*/ 530903 h 784151"/>
                  <a:gd name="connsiteX3" fmla="*/ 32210 w 398720"/>
                  <a:gd name="connsiteY3" fmla="*/ 330878 h 784151"/>
                  <a:gd name="connsiteX4" fmla="*/ 192363 w 398720"/>
                  <a:gd name="connsiteY4" fmla="*/ 6585 h 784151"/>
                  <a:gd name="connsiteX5" fmla="*/ 205654 w 398720"/>
                  <a:gd name="connsiteY5" fmla="*/ 5920 h 784151"/>
                  <a:gd name="connsiteX6" fmla="*/ 390394 w 398720"/>
                  <a:gd name="connsiteY6" fmla="*/ 426570 h 784151"/>
                  <a:gd name="connsiteX7" fmla="*/ 393717 w 398720"/>
                  <a:gd name="connsiteY7" fmla="*/ 574097 h 784151"/>
                  <a:gd name="connsiteX8" fmla="*/ 226919 w 398720"/>
                  <a:gd name="connsiteY8" fmla="*/ 778774 h 784151"/>
                  <a:gd name="connsiteX9" fmla="*/ 202996 w 398720"/>
                  <a:gd name="connsiteY9" fmla="*/ 789406 h 784151"/>
                  <a:gd name="connsiteX10" fmla="*/ 196350 w 398720"/>
                  <a:gd name="connsiteY10" fmla="*/ 790736 h 78415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720" h="784151">
                    <a:moveTo>
                      <a:pt x="196350" y="790736"/>
                    </a:moveTo>
                    <a:cubicBezTo>
                      <a:pt x="192363" y="788742"/>
                      <a:pt x="188376" y="786084"/>
                      <a:pt x="183724" y="784091"/>
                    </a:cubicBezTo>
                    <a:cubicBezTo>
                      <a:pt x="68095" y="740896"/>
                      <a:pt x="4964" y="653842"/>
                      <a:pt x="312" y="530903"/>
                    </a:cubicBezTo>
                    <a:cubicBezTo>
                      <a:pt x="-2346" y="462456"/>
                      <a:pt x="12274" y="396002"/>
                      <a:pt x="32210" y="330878"/>
                    </a:cubicBezTo>
                    <a:cubicBezTo>
                      <a:pt x="68759" y="214584"/>
                      <a:pt x="131890" y="111581"/>
                      <a:pt x="192363" y="6585"/>
                    </a:cubicBezTo>
                    <a:cubicBezTo>
                      <a:pt x="197015" y="-1390"/>
                      <a:pt x="200337" y="-2719"/>
                      <a:pt x="205654" y="5920"/>
                    </a:cubicBezTo>
                    <a:cubicBezTo>
                      <a:pt x="284069" y="138827"/>
                      <a:pt x="363149" y="271734"/>
                      <a:pt x="390394" y="426570"/>
                    </a:cubicBezTo>
                    <a:cubicBezTo>
                      <a:pt x="399033" y="475746"/>
                      <a:pt x="402356" y="524922"/>
                      <a:pt x="393717" y="574097"/>
                    </a:cubicBezTo>
                    <a:cubicBezTo>
                      <a:pt x="376439" y="673113"/>
                      <a:pt x="319289" y="740231"/>
                      <a:pt x="226919" y="778774"/>
                    </a:cubicBezTo>
                    <a:cubicBezTo>
                      <a:pt x="218944" y="782097"/>
                      <a:pt x="209641" y="783426"/>
                      <a:pt x="202996" y="789406"/>
                    </a:cubicBezTo>
                    <a:cubicBezTo>
                      <a:pt x="201666" y="790736"/>
                      <a:pt x="199008" y="790736"/>
                      <a:pt x="196350" y="790736"/>
                    </a:cubicBezTo>
                    <a:close/>
                  </a:path>
                </a:pathLst>
              </a:custGeom>
              <a:solidFill>
                <a:srgbClr val="F18A01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3">
                <a:extLst>
                  <a:ext uri="{FF2B5EF4-FFF2-40B4-BE49-F238E27FC236}">
                    <a16:creationId xmlns:a16="http://schemas.microsoft.com/office/drawing/2014/main" id="{A2374370-68AA-F304-2AEF-B2E496986829}"/>
                  </a:ext>
                </a:extLst>
              </p:cNvPr>
              <p:cNvSpPr/>
              <p:nvPr/>
            </p:nvSpPr>
            <p:spPr>
              <a:xfrm>
                <a:off x="921564" y="3678141"/>
                <a:ext cx="272084" cy="281153"/>
              </a:xfrm>
              <a:custGeom>
                <a:gdLst>
                  <a:gd name="connsiteX0" fmla="*/ 598746 w 598081"/>
                  <a:gd name="connsiteY0" fmla="*/ 0 h 618017"/>
                  <a:gd name="connsiteX1" fmla="*/ 477136 w 598081"/>
                  <a:gd name="connsiteY1" fmla="*/ 227936 h 618017"/>
                  <a:gd name="connsiteX2" fmla="*/ 211987 w 598081"/>
                  <a:gd name="connsiteY2" fmla="*/ 551564 h 618017"/>
                  <a:gd name="connsiteX3" fmla="*/ 13291 w 598081"/>
                  <a:gd name="connsiteY3" fmla="*/ 618682 h 618017"/>
                  <a:gd name="connsiteX4" fmla="*/ 0 w 598081"/>
                  <a:gd name="connsiteY4" fmla="*/ 620011 h 618017"/>
                  <a:gd name="connsiteX5" fmla="*/ 1329 w 598081"/>
                  <a:gd name="connsiteY5" fmla="*/ 614695 h 618017"/>
                  <a:gd name="connsiteX6" fmla="*/ 103003 w 598081"/>
                  <a:gd name="connsiteY6" fmla="*/ 404702 h 618017"/>
                  <a:gd name="connsiteX7" fmla="*/ 108984 w 598081"/>
                  <a:gd name="connsiteY7" fmla="*/ 215974 h 618017"/>
                  <a:gd name="connsiteX8" fmla="*/ 116958 w 598081"/>
                  <a:gd name="connsiteY8" fmla="*/ 192051 h 618017"/>
                  <a:gd name="connsiteX9" fmla="*/ 275782 w 598081"/>
                  <a:gd name="connsiteY9" fmla="*/ 79080 h 618017"/>
                  <a:gd name="connsiteX10" fmla="*/ 598746 w 598081"/>
                  <a:gd name="connsiteY10" fmla="*/ 0 h 6180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8081" h="618017">
                    <a:moveTo>
                      <a:pt x="598746" y="0"/>
                    </a:moveTo>
                    <a:cubicBezTo>
                      <a:pt x="528970" y="60473"/>
                      <a:pt x="501724" y="142875"/>
                      <a:pt x="477136" y="227936"/>
                    </a:cubicBezTo>
                    <a:cubicBezTo>
                      <a:pt x="434606" y="372804"/>
                      <a:pt x="344229" y="479794"/>
                      <a:pt x="211987" y="551564"/>
                    </a:cubicBezTo>
                    <a:cubicBezTo>
                      <a:pt x="149520" y="585456"/>
                      <a:pt x="83067" y="607385"/>
                      <a:pt x="13291" y="618682"/>
                    </a:cubicBezTo>
                    <a:cubicBezTo>
                      <a:pt x="9304" y="619347"/>
                      <a:pt x="5316" y="619347"/>
                      <a:pt x="0" y="620011"/>
                    </a:cubicBezTo>
                    <a:cubicBezTo>
                      <a:pt x="665" y="617353"/>
                      <a:pt x="665" y="615360"/>
                      <a:pt x="1329" y="614695"/>
                    </a:cubicBezTo>
                    <a:cubicBezTo>
                      <a:pt x="61802" y="557545"/>
                      <a:pt x="89048" y="484446"/>
                      <a:pt x="103003" y="404702"/>
                    </a:cubicBezTo>
                    <a:cubicBezTo>
                      <a:pt x="113635" y="342235"/>
                      <a:pt x="114965" y="279105"/>
                      <a:pt x="108984" y="215974"/>
                    </a:cubicBezTo>
                    <a:cubicBezTo>
                      <a:pt x="108319" y="206006"/>
                      <a:pt x="110977" y="199360"/>
                      <a:pt x="116958" y="192051"/>
                    </a:cubicBezTo>
                    <a:cubicBezTo>
                      <a:pt x="161482" y="142211"/>
                      <a:pt x="215974" y="106990"/>
                      <a:pt x="275782" y="79080"/>
                    </a:cubicBezTo>
                    <a:cubicBezTo>
                      <a:pt x="378120" y="32562"/>
                      <a:pt x="486440" y="9304"/>
                      <a:pt x="5987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4">
                <a:extLst>
                  <a:ext uri="{FF2B5EF4-FFF2-40B4-BE49-F238E27FC236}">
                    <a16:creationId xmlns:a16="http://schemas.microsoft.com/office/drawing/2014/main" id="{0DE5D988-FDD0-CCDA-96E5-E4BD455CFF0D}"/>
                  </a:ext>
                </a:extLst>
              </p:cNvPr>
              <p:cNvSpPr/>
              <p:nvPr/>
            </p:nvSpPr>
            <p:spPr>
              <a:xfrm>
                <a:off x="190565" y="3678443"/>
                <a:ext cx="269061" cy="281153"/>
              </a:xfrm>
              <a:custGeom>
                <a:gdLst>
                  <a:gd name="connsiteX0" fmla="*/ 0 w 591436"/>
                  <a:gd name="connsiteY0" fmla="*/ 0 h 618017"/>
                  <a:gd name="connsiteX1" fmla="*/ 154837 w 591436"/>
                  <a:gd name="connsiteY1" fmla="*/ 22594 h 618017"/>
                  <a:gd name="connsiteX2" fmla="*/ 406031 w 591436"/>
                  <a:gd name="connsiteY2" fmla="*/ 125597 h 618017"/>
                  <a:gd name="connsiteX3" fmla="*/ 479130 w 591436"/>
                  <a:gd name="connsiteY3" fmla="*/ 188728 h 618017"/>
                  <a:gd name="connsiteX4" fmla="*/ 489098 w 591436"/>
                  <a:gd name="connsiteY4" fmla="*/ 219297 h 618017"/>
                  <a:gd name="connsiteX5" fmla="*/ 507040 w 591436"/>
                  <a:gd name="connsiteY5" fmla="*/ 456536 h 618017"/>
                  <a:gd name="connsiteX6" fmla="*/ 592101 w 591436"/>
                  <a:gd name="connsiteY6" fmla="*/ 608714 h 618017"/>
                  <a:gd name="connsiteX7" fmla="*/ 596752 w 591436"/>
                  <a:gd name="connsiteY7" fmla="*/ 618682 h 618017"/>
                  <a:gd name="connsiteX8" fmla="*/ 539602 w 591436"/>
                  <a:gd name="connsiteY8" fmla="*/ 608714 h 618017"/>
                  <a:gd name="connsiteX9" fmla="*/ 126926 w 591436"/>
                  <a:gd name="connsiteY9" fmla="*/ 245878 h 618017"/>
                  <a:gd name="connsiteX10" fmla="*/ 105661 w 591436"/>
                  <a:gd name="connsiteY10" fmla="*/ 174108 h 618017"/>
                  <a:gd name="connsiteX11" fmla="*/ 0 w 591436"/>
                  <a:gd name="connsiteY11" fmla="*/ 0 h 6180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436" h="618017">
                    <a:moveTo>
                      <a:pt x="0" y="0"/>
                    </a:moveTo>
                    <a:cubicBezTo>
                      <a:pt x="52498" y="1994"/>
                      <a:pt x="104332" y="10632"/>
                      <a:pt x="154837" y="22594"/>
                    </a:cubicBezTo>
                    <a:cubicBezTo>
                      <a:pt x="243884" y="43195"/>
                      <a:pt x="329609" y="73763"/>
                      <a:pt x="406031" y="125597"/>
                    </a:cubicBezTo>
                    <a:cubicBezTo>
                      <a:pt x="432612" y="143539"/>
                      <a:pt x="456536" y="164805"/>
                      <a:pt x="479130" y="188728"/>
                    </a:cubicBezTo>
                    <a:cubicBezTo>
                      <a:pt x="487769" y="198031"/>
                      <a:pt x="490427" y="206670"/>
                      <a:pt x="489098" y="219297"/>
                    </a:cubicBezTo>
                    <a:cubicBezTo>
                      <a:pt x="481788" y="299041"/>
                      <a:pt x="485775" y="378785"/>
                      <a:pt x="507040" y="456536"/>
                    </a:cubicBezTo>
                    <a:cubicBezTo>
                      <a:pt x="522989" y="514350"/>
                      <a:pt x="548241" y="566848"/>
                      <a:pt x="592101" y="608714"/>
                    </a:cubicBezTo>
                    <a:cubicBezTo>
                      <a:pt x="594759" y="610707"/>
                      <a:pt x="598081" y="612701"/>
                      <a:pt x="596752" y="618682"/>
                    </a:cubicBezTo>
                    <a:cubicBezTo>
                      <a:pt x="577481" y="618017"/>
                      <a:pt x="558209" y="613366"/>
                      <a:pt x="539602" y="608714"/>
                    </a:cubicBezTo>
                    <a:cubicBezTo>
                      <a:pt x="340906" y="557545"/>
                      <a:pt x="196702" y="443245"/>
                      <a:pt x="126926" y="245878"/>
                    </a:cubicBezTo>
                    <a:cubicBezTo>
                      <a:pt x="118287" y="222619"/>
                      <a:pt x="113635" y="197367"/>
                      <a:pt x="105661" y="174108"/>
                    </a:cubicBezTo>
                    <a:cubicBezTo>
                      <a:pt x="84396" y="107655"/>
                      <a:pt x="55156" y="4651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5">
                <a:extLst>
                  <a:ext uri="{FF2B5EF4-FFF2-40B4-BE49-F238E27FC236}">
                    <a16:creationId xmlns:a16="http://schemas.microsoft.com/office/drawing/2014/main" id="{0D708561-A19B-2B8D-A057-A26F0778B5B4}"/>
                  </a:ext>
                </a:extLst>
              </p:cNvPr>
              <p:cNvSpPr/>
              <p:nvPr/>
            </p:nvSpPr>
            <p:spPr>
              <a:xfrm>
                <a:off x="767685" y="3742534"/>
                <a:ext cx="181389" cy="263014"/>
              </a:xfrm>
              <a:custGeom>
                <a:gdLst>
                  <a:gd name="connsiteX0" fmla="*/ 404037 w 398720"/>
                  <a:gd name="connsiteY0" fmla="*/ 0 h 578145"/>
                  <a:gd name="connsiteX1" fmla="*/ 394069 w 398720"/>
                  <a:gd name="connsiteY1" fmla="*/ 118952 h 578145"/>
                  <a:gd name="connsiteX2" fmla="*/ 328945 w 398720"/>
                  <a:gd name="connsiteY2" fmla="*/ 437264 h 578145"/>
                  <a:gd name="connsiteX3" fmla="*/ 17278 w 398720"/>
                  <a:gd name="connsiteY3" fmla="*/ 578810 h 578145"/>
                  <a:gd name="connsiteX4" fmla="*/ 0 w 398720"/>
                  <a:gd name="connsiteY4" fmla="*/ 572164 h 578145"/>
                  <a:gd name="connsiteX5" fmla="*/ 23923 w 398720"/>
                  <a:gd name="connsiteY5" fmla="*/ 546247 h 578145"/>
                  <a:gd name="connsiteX6" fmla="*/ 84396 w 398720"/>
                  <a:gd name="connsiteY6" fmla="*/ 392076 h 578145"/>
                  <a:gd name="connsiteX7" fmla="*/ 81738 w 398720"/>
                  <a:gd name="connsiteY7" fmla="*/ 228600 h 578145"/>
                  <a:gd name="connsiteX8" fmla="*/ 86390 w 398720"/>
                  <a:gd name="connsiteY8" fmla="*/ 200689 h 578145"/>
                  <a:gd name="connsiteX9" fmla="*/ 136230 w 398720"/>
                  <a:gd name="connsiteY9" fmla="*/ 136230 h 578145"/>
                  <a:gd name="connsiteX10" fmla="*/ 344229 w 398720"/>
                  <a:gd name="connsiteY10" fmla="*/ 20600 h 578145"/>
                  <a:gd name="connsiteX11" fmla="*/ 404037 w 398720"/>
                  <a:gd name="connsiteY11" fmla="*/ 0 h 5781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720" h="578145">
                    <a:moveTo>
                      <a:pt x="404037" y="0"/>
                    </a:moveTo>
                    <a:cubicBezTo>
                      <a:pt x="385430" y="41201"/>
                      <a:pt x="390747" y="80409"/>
                      <a:pt x="394069" y="118952"/>
                    </a:cubicBezTo>
                    <a:cubicBezTo>
                      <a:pt x="402044" y="231258"/>
                      <a:pt x="388088" y="338248"/>
                      <a:pt x="328945" y="437264"/>
                    </a:cubicBezTo>
                    <a:cubicBezTo>
                      <a:pt x="261162" y="550235"/>
                      <a:pt x="147527" y="602733"/>
                      <a:pt x="17278" y="578810"/>
                    </a:cubicBezTo>
                    <a:cubicBezTo>
                      <a:pt x="11297" y="577481"/>
                      <a:pt x="5316" y="578145"/>
                      <a:pt x="0" y="572164"/>
                    </a:cubicBezTo>
                    <a:cubicBezTo>
                      <a:pt x="7974" y="563526"/>
                      <a:pt x="16613" y="555551"/>
                      <a:pt x="23923" y="546247"/>
                    </a:cubicBezTo>
                    <a:cubicBezTo>
                      <a:pt x="61137" y="501724"/>
                      <a:pt x="77086" y="448561"/>
                      <a:pt x="84396" y="392076"/>
                    </a:cubicBezTo>
                    <a:cubicBezTo>
                      <a:pt x="91706" y="337584"/>
                      <a:pt x="90377" y="283092"/>
                      <a:pt x="81738" y="228600"/>
                    </a:cubicBezTo>
                    <a:cubicBezTo>
                      <a:pt x="80409" y="218632"/>
                      <a:pt x="82402" y="209993"/>
                      <a:pt x="86390" y="200689"/>
                    </a:cubicBezTo>
                    <a:cubicBezTo>
                      <a:pt x="97687" y="174773"/>
                      <a:pt x="115629" y="154172"/>
                      <a:pt x="136230" y="136230"/>
                    </a:cubicBezTo>
                    <a:cubicBezTo>
                      <a:pt x="197367" y="83731"/>
                      <a:pt x="269801" y="50504"/>
                      <a:pt x="344229" y="20600"/>
                    </a:cubicBezTo>
                    <a:cubicBezTo>
                      <a:pt x="363501" y="13955"/>
                      <a:pt x="382107" y="7974"/>
                      <a:pt x="404037" y="0"/>
                    </a:cubicBezTo>
                    <a:close/>
                  </a:path>
                </a:pathLst>
              </a:custGeom>
              <a:solidFill>
                <a:srgbClr val="DF5004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C7005383-452D-1370-7C3F-7AEF1CBC35C3}"/>
                  </a:ext>
                </a:extLst>
              </p:cNvPr>
              <p:cNvSpPr/>
              <p:nvPr/>
            </p:nvSpPr>
            <p:spPr>
              <a:xfrm>
                <a:off x="435291" y="3744033"/>
                <a:ext cx="181389" cy="263014"/>
              </a:xfrm>
              <a:custGeom>
                <a:gdLst>
                  <a:gd name="connsiteX0" fmla="*/ 403038 w 398720"/>
                  <a:gd name="connsiteY0" fmla="*/ 570864 h 578145"/>
                  <a:gd name="connsiteX1" fmla="*/ 201684 w 398720"/>
                  <a:gd name="connsiteY1" fmla="*/ 554915 h 578145"/>
                  <a:gd name="connsiteX2" fmla="*/ 72764 w 398720"/>
                  <a:gd name="connsiteY2" fmla="*/ 435963 h 578145"/>
                  <a:gd name="connsiteX3" fmla="*/ 4982 w 398720"/>
                  <a:gd name="connsiteY3" fmla="*/ 204040 h 578145"/>
                  <a:gd name="connsiteX4" fmla="*/ 8969 w 398720"/>
                  <a:gd name="connsiteY4" fmla="*/ 68475 h 578145"/>
                  <a:gd name="connsiteX5" fmla="*/ 1659 w 398720"/>
                  <a:gd name="connsiteY5" fmla="*/ 10661 h 578145"/>
                  <a:gd name="connsiteX6" fmla="*/ 10298 w 398720"/>
                  <a:gd name="connsiteY6" fmla="*/ 1357 h 578145"/>
                  <a:gd name="connsiteX7" fmla="*/ 264815 w 398720"/>
                  <a:gd name="connsiteY7" fmla="*/ 134264 h 578145"/>
                  <a:gd name="connsiteX8" fmla="*/ 288738 w 398720"/>
                  <a:gd name="connsiteY8" fmla="*/ 158188 h 578145"/>
                  <a:gd name="connsiteX9" fmla="*/ 316649 w 398720"/>
                  <a:gd name="connsiteY9" fmla="*/ 247900 h 578145"/>
                  <a:gd name="connsiteX10" fmla="*/ 323294 w 398720"/>
                  <a:gd name="connsiteY10" fmla="*/ 428653 h 578145"/>
                  <a:gd name="connsiteX11" fmla="*/ 403038 w 398720"/>
                  <a:gd name="connsiteY11" fmla="*/ 570864 h 5781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720" h="578145">
                    <a:moveTo>
                      <a:pt x="403038" y="570864"/>
                    </a:moveTo>
                    <a:cubicBezTo>
                      <a:pt x="330604" y="587477"/>
                      <a:pt x="264815" y="583490"/>
                      <a:pt x="201684" y="554915"/>
                    </a:cubicBezTo>
                    <a:cubicBezTo>
                      <a:pt x="145199" y="529662"/>
                      <a:pt x="103998" y="487797"/>
                      <a:pt x="72764" y="435963"/>
                    </a:cubicBezTo>
                    <a:cubicBezTo>
                      <a:pt x="29570" y="364858"/>
                      <a:pt x="7640" y="287107"/>
                      <a:pt x="4982" y="204040"/>
                    </a:cubicBezTo>
                    <a:cubicBezTo>
                      <a:pt x="3653" y="158852"/>
                      <a:pt x="6975" y="113664"/>
                      <a:pt x="8969" y="68475"/>
                    </a:cubicBezTo>
                    <a:cubicBezTo>
                      <a:pt x="9634" y="48539"/>
                      <a:pt x="8969" y="29268"/>
                      <a:pt x="1659" y="10661"/>
                    </a:cubicBezTo>
                    <a:cubicBezTo>
                      <a:pt x="-2328" y="693"/>
                      <a:pt x="995" y="-1965"/>
                      <a:pt x="10298" y="1357"/>
                    </a:cubicBezTo>
                    <a:cubicBezTo>
                      <a:pt x="101339" y="33920"/>
                      <a:pt x="190387" y="71133"/>
                      <a:pt x="264815" y="134264"/>
                    </a:cubicBezTo>
                    <a:cubicBezTo>
                      <a:pt x="273454" y="141574"/>
                      <a:pt x="281428" y="150213"/>
                      <a:pt x="288738" y="158188"/>
                    </a:cubicBezTo>
                    <a:cubicBezTo>
                      <a:pt x="311332" y="184104"/>
                      <a:pt x="321965" y="211350"/>
                      <a:pt x="316649" y="247900"/>
                    </a:cubicBezTo>
                    <a:cubicBezTo>
                      <a:pt x="307345" y="308372"/>
                      <a:pt x="309339" y="368845"/>
                      <a:pt x="323294" y="428653"/>
                    </a:cubicBezTo>
                    <a:cubicBezTo>
                      <a:pt x="333927" y="483145"/>
                      <a:pt x="356521" y="531656"/>
                      <a:pt x="403038" y="570864"/>
                    </a:cubicBezTo>
                    <a:close/>
                  </a:path>
                </a:pathLst>
              </a:custGeom>
              <a:solidFill>
                <a:srgbClr val="DF5004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7">
                <a:extLst>
                  <a:ext uri="{FF2B5EF4-FFF2-40B4-BE49-F238E27FC236}">
                    <a16:creationId xmlns:a16="http://schemas.microsoft.com/office/drawing/2014/main" id="{82002E87-FF36-539E-DD1E-6FB7EB426F46}"/>
                  </a:ext>
                </a:extLst>
              </p:cNvPr>
              <p:cNvSpPr/>
              <p:nvPr/>
            </p:nvSpPr>
            <p:spPr>
              <a:xfrm>
                <a:off x="601260" y="3459487"/>
                <a:ext cx="178366" cy="293246"/>
              </a:xfrm>
              <a:custGeom>
                <a:gdLst>
                  <a:gd name="connsiteX0" fmla="*/ 370481 w 392075"/>
                  <a:gd name="connsiteY0" fmla="*/ 648098 h 644598"/>
                  <a:gd name="connsiteX1" fmla="*/ 365829 w 392075"/>
                  <a:gd name="connsiteY1" fmla="*/ 638795 h 644598"/>
                  <a:gd name="connsiteX2" fmla="*/ 208334 w 392075"/>
                  <a:gd name="connsiteY2" fmla="*/ 319818 h 644598"/>
                  <a:gd name="connsiteX3" fmla="*/ 190392 w 392075"/>
                  <a:gd name="connsiteY3" fmla="*/ 321812 h 644598"/>
                  <a:gd name="connsiteX4" fmla="*/ 32897 w 392075"/>
                  <a:gd name="connsiteY4" fmla="*/ 640788 h 644598"/>
                  <a:gd name="connsiteX5" fmla="*/ 29574 w 392075"/>
                  <a:gd name="connsiteY5" fmla="*/ 646105 h 644598"/>
                  <a:gd name="connsiteX6" fmla="*/ 18277 w 392075"/>
                  <a:gd name="connsiteY6" fmla="*/ 624839 h 644598"/>
                  <a:gd name="connsiteX7" fmla="*/ 8974 w 392075"/>
                  <a:gd name="connsiteY7" fmla="*/ 424150 h 644598"/>
                  <a:gd name="connsiteX8" fmla="*/ 96692 w 392075"/>
                  <a:gd name="connsiteY8" fmla="*/ 178272 h 644598"/>
                  <a:gd name="connsiteX9" fmla="*/ 191056 w 392075"/>
                  <a:gd name="connsiteY9" fmla="*/ 10145 h 644598"/>
                  <a:gd name="connsiteX10" fmla="*/ 205676 w 392075"/>
                  <a:gd name="connsiteY10" fmla="*/ 6822 h 644598"/>
                  <a:gd name="connsiteX11" fmla="*/ 369816 w 392075"/>
                  <a:gd name="connsiteY11" fmla="*/ 342412 h 644598"/>
                  <a:gd name="connsiteX12" fmla="*/ 392410 w 392075"/>
                  <a:gd name="connsiteY12" fmla="*/ 579651 h 644598"/>
                  <a:gd name="connsiteX13" fmla="*/ 370481 w 392075"/>
                  <a:gd name="connsiteY13" fmla="*/ 648098 h 64459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2075" h="644598">
                    <a:moveTo>
                      <a:pt x="370481" y="648098"/>
                    </a:moveTo>
                    <a:cubicBezTo>
                      <a:pt x="368487" y="643446"/>
                      <a:pt x="366493" y="641453"/>
                      <a:pt x="365829" y="638795"/>
                    </a:cubicBezTo>
                    <a:cubicBezTo>
                      <a:pt x="330608" y="523830"/>
                      <a:pt x="267478" y="422821"/>
                      <a:pt x="208334" y="319818"/>
                    </a:cubicBezTo>
                    <a:cubicBezTo>
                      <a:pt x="199695" y="304533"/>
                      <a:pt x="195708" y="312508"/>
                      <a:pt x="190392" y="321812"/>
                    </a:cubicBezTo>
                    <a:cubicBezTo>
                      <a:pt x="130583" y="424814"/>
                      <a:pt x="68782" y="526488"/>
                      <a:pt x="32897" y="640788"/>
                    </a:cubicBezTo>
                    <a:cubicBezTo>
                      <a:pt x="32232" y="642117"/>
                      <a:pt x="31568" y="644111"/>
                      <a:pt x="29574" y="646105"/>
                    </a:cubicBezTo>
                    <a:cubicBezTo>
                      <a:pt x="22264" y="640788"/>
                      <a:pt x="20935" y="632149"/>
                      <a:pt x="18277" y="624839"/>
                    </a:cubicBezTo>
                    <a:cubicBezTo>
                      <a:pt x="-4982" y="559051"/>
                      <a:pt x="-3653" y="491268"/>
                      <a:pt x="8974" y="424150"/>
                    </a:cubicBezTo>
                    <a:cubicBezTo>
                      <a:pt x="25587" y="337760"/>
                      <a:pt x="56156" y="256022"/>
                      <a:pt x="96692" y="178272"/>
                    </a:cubicBezTo>
                    <a:cubicBezTo>
                      <a:pt x="126596" y="121122"/>
                      <a:pt x="157829" y="65301"/>
                      <a:pt x="191056" y="10145"/>
                    </a:cubicBezTo>
                    <a:cubicBezTo>
                      <a:pt x="194379" y="4828"/>
                      <a:pt x="197702" y="-7798"/>
                      <a:pt x="205676" y="6822"/>
                    </a:cubicBezTo>
                    <a:cubicBezTo>
                      <a:pt x="268807" y="114477"/>
                      <a:pt x="333931" y="221467"/>
                      <a:pt x="369816" y="342412"/>
                    </a:cubicBezTo>
                    <a:cubicBezTo>
                      <a:pt x="393075" y="420163"/>
                      <a:pt x="407695" y="498578"/>
                      <a:pt x="392410" y="579651"/>
                    </a:cubicBezTo>
                    <a:cubicBezTo>
                      <a:pt x="389088" y="602910"/>
                      <a:pt x="383107" y="625504"/>
                      <a:pt x="370481" y="648098"/>
                    </a:cubicBezTo>
                    <a:close/>
                  </a:path>
                </a:pathLst>
              </a:custGeom>
              <a:solidFill>
                <a:srgbClr val="F18A01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8">
                <a:extLst>
                  <a:ext uri="{FF2B5EF4-FFF2-40B4-BE49-F238E27FC236}">
                    <a16:creationId xmlns:a16="http://schemas.microsoft.com/office/drawing/2014/main" id="{479E7893-65BA-21B4-53BF-258DFF192B1D}"/>
                  </a:ext>
                </a:extLst>
              </p:cNvPr>
              <p:cNvSpPr/>
              <p:nvPr/>
            </p:nvSpPr>
            <p:spPr>
              <a:xfrm>
                <a:off x="465386" y="3537650"/>
                <a:ext cx="120926" cy="220690"/>
              </a:xfrm>
              <a:custGeom>
                <a:gdLst>
                  <a:gd name="connsiteX0" fmla="*/ 269101 w 265813"/>
                  <a:gd name="connsiteY0" fmla="*/ 485586 h 485110"/>
                  <a:gd name="connsiteX1" fmla="*/ 212616 w 265813"/>
                  <a:gd name="connsiteY1" fmla="*/ 411822 h 485110"/>
                  <a:gd name="connsiteX2" fmla="*/ 36514 w 265813"/>
                  <a:gd name="connsiteY2" fmla="*/ 269612 h 485110"/>
                  <a:gd name="connsiteX3" fmla="*/ 10597 w 265813"/>
                  <a:gd name="connsiteY3" fmla="*/ 232398 h 485110"/>
                  <a:gd name="connsiteX4" fmla="*/ 5945 w 265813"/>
                  <a:gd name="connsiteY4" fmla="*/ 10443 h 485110"/>
                  <a:gd name="connsiteX5" fmla="*/ 22559 w 265813"/>
                  <a:gd name="connsiteY5" fmla="*/ 3133 h 485110"/>
                  <a:gd name="connsiteX6" fmla="*/ 239862 w 265813"/>
                  <a:gd name="connsiteY6" fmla="*/ 130724 h 485110"/>
                  <a:gd name="connsiteX7" fmla="*/ 258469 w 265813"/>
                  <a:gd name="connsiteY7" fmla="*/ 193855 h 485110"/>
                  <a:gd name="connsiteX8" fmla="*/ 255146 w 265813"/>
                  <a:gd name="connsiteY8" fmla="*/ 423119 h 485110"/>
                  <a:gd name="connsiteX9" fmla="*/ 269101 w 265813"/>
                  <a:gd name="connsiteY9" fmla="*/ 485586 h 4851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813" h="485110">
                    <a:moveTo>
                      <a:pt x="269101" y="485586"/>
                    </a:moveTo>
                    <a:cubicBezTo>
                      <a:pt x="248501" y="458340"/>
                      <a:pt x="230558" y="435081"/>
                      <a:pt x="212616" y="411822"/>
                    </a:cubicBezTo>
                    <a:cubicBezTo>
                      <a:pt x="165434" y="350020"/>
                      <a:pt x="104297" y="304832"/>
                      <a:pt x="36514" y="269612"/>
                    </a:cubicBezTo>
                    <a:cubicBezTo>
                      <a:pt x="19901" y="260973"/>
                      <a:pt x="13255" y="249676"/>
                      <a:pt x="10597" y="232398"/>
                    </a:cubicBezTo>
                    <a:cubicBezTo>
                      <a:pt x="-3358" y="158634"/>
                      <a:pt x="-2029" y="84871"/>
                      <a:pt x="5945" y="10443"/>
                    </a:cubicBezTo>
                    <a:cubicBezTo>
                      <a:pt x="7275" y="-4177"/>
                      <a:pt x="14584" y="-190"/>
                      <a:pt x="22559" y="3133"/>
                    </a:cubicBezTo>
                    <a:cubicBezTo>
                      <a:pt x="102303" y="33702"/>
                      <a:pt x="174073" y="76897"/>
                      <a:pt x="239862" y="130724"/>
                    </a:cubicBezTo>
                    <a:cubicBezTo>
                      <a:pt x="270430" y="155976"/>
                      <a:pt x="269766" y="155976"/>
                      <a:pt x="258469" y="193855"/>
                    </a:cubicBezTo>
                    <a:cubicBezTo>
                      <a:pt x="235210" y="270276"/>
                      <a:pt x="240526" y="346698"/>
                      <a:pt x="255146" y="423119"/>
                    </a:cubicBezTo>
                    <a:cubicBezTo>
                      <a:pt x="258469" y="442391"/>
                      <a:pt x="263785" y="461662"/>
                      <a:pt x="269101" y="4855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9">
                <a:extLst>
                  <a:ext uri="{FF2B5EF4-FFF2-40B4-BE49-F238E27FC236}">
                    <a16:creationId xmlns:a16="http://schemas.microsoft.com/office/drawing/2014/main" id="{EE3255F1-ABEA-AE81-3566-F75C8103A0EE}"/>
                  </a:ext>
                </a:extLst>
              </p:cNvPr>
              <p:cNvSpPr/>
              <p:nvPr/>
            </p:nvSpPr>
            <p:spPr>
              <a:xfrm>
                <a:off x="807567" y="3537520"/>
                <a:ext cx="120926" cy="217667"/>
              </a:xfrm>
              <a:custGeom>
                <a:gdLst>
                  <a:gd name="connsiteX0" fmla="*/ 52 w 265813"/>
                  <a:gd name="connsiteY0" fmla="*/ 483215 h 478465"/>
                  <a:gd name="connsiteX1" fmla="*/ 25969 w 265813"/>
                  <a:gd name="connsiteY1" fmla="*/ 293822 h 478465"/>
                  <a:gd name="connsiteX2" fmla="*/ 2046 w 265813"/>
                  <a:gd name="connsiteY2" fmla="*/ 170219 h 478465"/>
                  <a:gd name="connsiteX3" fmla="*/ 6698 w 265813"/>
                  <a:gd name="connsiteY3" fmla="*/ 150283 h 478465"/>
                  <a:gd name="connsiteX4" fmla="*/ 248588 w 265813"/>
                  <a:gd name="connsiteY4" fmla="*/ 2092 h 478465"/>
                  <a:gd name="connsiteX5" fmla="*/ 264537 w 265813"/>
                  <a:gd name="connsiteY5" fmla="*/ 10066 h 478465"/>
                  <a:gd name="connsiteX6" fmla="*/ 257227 w 265813"/>
                  <a:gd name="connsiteY6" fmla="*/ 240659 h 478465"/>
                  <a:gd name="connsiteX7" fmla="*/ 241278 w 265813"/>
                  <a:gd name="connsiteY7" fmla="*/ 264583 h 478465"/>
                  <a:gd name="connsiteX8" fmla="*/ 13343 w 265813"/>
                  <a:gd name="connsiteY8" fmla="*/ 469924 h 478465"/>
                  <a:gd name="connsiteX9" fmla="*/ 6033 w 265813"/>
                  <a:gd name="connsiteY9" fmla="*/ 479892 h 478465"/>
                  <a:gd name="connsiteX10" fmla="*/ 52 w 265813"/>
                  <a:gd name="connsiteY10" fmla="*/ 483215 h 4784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813" h="478465">
                    <a:moveTo>
                      <a:pt x="52" y="483215"/>
                    </a:moveTo>
                    <a:cubicBezTo>
                      <a:pt x="18659" y="419419"/>
                      <a:pt x="27298" y="357618"/>
                      <a:pt x="25969" y="293822"/>
                    </a:cubicBezTo>
                    <a:cubicBezTo>
                      <a:pt x="25305" y="251292"/>
                      <a:pt x="19324" y="209426"/>
                      <a:pt x="2046" y="170219"/>
                    </a:cubicBezTo>
                    <a:cubicBezTo>
                      <a:pt x="-1941" y="161580"/>
                      <a:pt x="52" y="156263"/>
                      <a:pt x="6698" y="150283"/>
                    </a:cubicBezTo>
                    <a:cubicBezTo>
                      <a:pt x="78467" y="86487"/>
                      <a:pt x="158876" y="35983"/>
                      <a:pt x="248588" y="2092"/>
                    </a:cubicBezTo>
                    <a:cubicBezTo>
                      <a:pt x="257227" y="-1231"/>
                      <a:pt x="263208" y="-1896"/>
                      <a:pt x="264537" y="10066"/>
                    </a:cubicBezTo>
                    <a:cubicBezTo>
                      <a:pt x="271182" y="87152"/>
                      <a:pt x="273841" y="164238"/>
                      <a:pt x="257227" y="240659"/>
                    </a:cubicBezTo>
                    <a:cubicBezTo>
                      <a:pt x="255234" y="250627"/>
                      <a:pt x="251246" y="259266"/>
                      <a:pt x="241278" y="264583"/>
                    </a:cubicBezTo>
                    <a:cubicBezTo>
                      <a:pt x="146250" y="311765"/>
                      <a:pt x="71822" y="382205"/>
                      <a:pt x="13343" y="469924"/>
                    </a:cubicBezTo>
                    <a:cubicBezTo>
                      <a:pt x="11349" y="473247"/>
                      <a:pt x="8691" y="476569"/>
                      <a:pt x="6033" y="479892"/>
                    </a:cubicBezTo>
                    <a:cubicBezTo>
                      <a:pt x="4704" y="480557"/>
                      <a:pt x="3375" y="481221"/>
                      <a:pt x="52" y="4832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">
                <a:extLst>
                  <a:ext uri="{FF2B5EF4-FFF2-40B4-BE49-F238E27FC236}">
                    <a16:creationId xmlns:a16="http://schemas.microsoft.com/office/drawing/2014/main" id="{FF391FEB-9152-39D7-C092-9348608BCF55}"/>
                  </a:ext>
                </a:extLst>
              </p:cNvPr>
              <p:cNvSpPr/>
              <p:nvPr/>
            </p:nvSpPr>
            <p:spPr>
              <a:xfrm>
                <a:off x="820893" y="3620351"/>
                <a:ext cx="241852" cy="157204"/>
              </a:xfrm>
              <a:custGeom>
                <a:gdLst>
                  <a:gd name="connsiteX0" fmla="*/ 0 w 531627"/>
                  <a:gd name="connsiteY0" fmla="*/ 345663 h 345558"/>
                  <a:gd name="connsiteX1" fmla="*/ 67783 w 531627"/>
                  <a:gd name="connsiteY1" fmla="*/ 265918 h 345558"/>
                  <a:gd name="connsiteX2" fmla="*/ 515015 w 531627"/>
                  <a:gd name="connsiteY2" fmla="*/ 3427 h 345558"/>
                  <a:gd name="connsiteX3" fmla="*/ 535615 w 531627"/>
                  <a:gd name="connsiteY3" fmla="*/ 18711 h 345558"/>
                  <a:gd name="connsiteX4" fmla="*/ 527641 w 531627"/>
                  <a:gd name="connsiteY4" fmla="*/ 87823 h 345558"/>
                  <a:gd name="connsiteX5" fmla="*/ 471155 w 531627"/>
                  <a:gd name="connsiteY5" fmla="*/ 167567 h 345558"/>
                  <a:gd name="connsiteX6" fmla="*/ 342900 w 531627"/>
                  <a:gd name="connsiteY6" fmla="*/ 255950 h 345558"/>
                  <a:gd name="connsiteX7" fmla="*/ 354197 w 531627"/>
                  <a:gd name="connsiteY7" fmla="*/ 183516 h 345558"/>
                  <a:gd name="connsiteX8" fmla="*/ 340907 w 531627"/>
                  <a:gd name="connsiteY8" fmla="*/ 171554 h 345558"/>
                  <a:gd name="connsiteX9" fmla="*/ 78415 w 531627"/>
                  <a:gd name="connsiteY9" fmla="*/ 294493 h 345558"/>
                  <a:gd name="connsiteX10" fmla="*/ 0 w 531627"/>
                  <a:gd name="connsiteY10" fmla="*/ 345663 h 34555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1627" h="345558">
                    <a:moveTo>
                      <a:pt x="0" y="345663"/>
                    </a:moveTo>
                    <a:cubicBezTo>
                      <a:pt x="19272" y="315759"/>
                      <a:pt x="43195" y="290506"/>
                      <a:pt x="67783" y="265918"/>
                    </a:cubicBezTo>
                    <a:cubicBezTo>
                      <a:pt x="195373" y="141650"/>
                      <a:pt x="343565" y="51938"/>
                      <a:pt x="515015" y="3427"/>
                    </a:cubicBezTo>
                    <a:cubicBezTo>
                      <a:pt x="535615" y="-2554"/>
                      <a:pt x="535615" y="-2554"/>
                      <a:pt x="535615" y="18711"/>
                    </a:cubicBezTo>
                    <a:cubicBezTo>
                      <a:pt x="535615" y="41970"/>
                      <a:pt x="532957" y="65229"/>
                      <a:pt x="527641" y="87823"/>
                    </a:cubicBezTo>
                    <a:cubicBezTo>
                      <a:pt x="519666" y="121714"/>
                      <a:pt x="503718" y="149625"/>
                      <a:pt x="471155" y="167567"/>
                    </a:cubicBezTo>
                    <a:cubicBezTo>
                      <a:pt x="426632" y="192155"/>
                      <a:pt x="384766" y="221394"/>
                      <a:pt x="342900" y="255950"/>
                    </a:cubicBezTo>
                    <a:cubicBezTo>
                      <a:pt x="343565" y="229369"/>
                      <a:pt x="347552" y="206110"/>
                      <a:pt x="354197" y="183516"/>
                    </a:cubicBezTo>
                    <a:cubicBezTo>
                      <a:pt x="358849" y="167567"/>
                      <a:pt x="352868" y="168232"/>
                      <a:pt x="340907" y="171554"/>
                    </a:cubicBezTo>
                    <a:cubicBezTo>
                      <a:pt x="247207" y="199465"/>
                      <a:pt x="160818" y="243324"/>
                      <a:pt x="78415" y="294493"/>
                    </a:cubicBezTo>
                    <a:cubicBezTo>
                      <a:pt x="51834" y="311107"/>
                      <a:pt x="26581" y="328385"/>
                      <a:pt x="0" y="345663"/>
                    </a:cubicBezTo>
                    <a:close/>
                  </a:path>
                </a:pathLst>
              </a:custGeom>
              <a:solidFill>
                <a:srgbClr val="DF5004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1">
                <a:extLst>
                  <a:ext uri="{FF2B5EF4-FFF2-40B4-BE49-F238E27FC236}">
                    <a16:creationId xmlns:a16="http://schemas.microsoft.com/office/drawing/2014/main" id="{BAF8FA03-B8B9-F783-F677-5919B5F20419}"/>
                  </a:ext>
                </a:extLst>
              </p:cNvPr>
              <p:cNvSpPr/>
              <p:nvPr/>
            </p:nvSpPr>
            <p:spPr>
              <a:xfrm>
                <a:off x="321467" y="3619096"/>
                <a:ext cx="241852" cy="157204"/>
              </a:xfrm>
              <a:custGeom>
                <a:gdLst>
                  <a:gd name="connsiteX0" fmla="*/ 537611 w 531627"/>
                  <a:gd name="connsiteY0" fmla="*/ 345762 h 345558"/>
                  <a:gd name="connsiteX1" fmla="*/ 345560 w 531627"/>
                  <a:gd name="connsiteY1" fmla="*/ 232127 h 345558"/>
                  <a:gd name="connsiteX2" fmla="*/ 198033 w 531627"/>
                  <a:gd name="connsiteY2" fmla="*/ 172983 h 345558"/>
                  <a:gd name="connsiteX3" fmla="*/ 182749 w 531627"/>
                  <a:gd name="connsiteY3" fmla="*/ 186274 h 345558"/>
                  <a:gd name="connsiteX4" fmla="*/ 193381 w 531627"/>
                  <a:gd name="connsiteY4" fmla="*/ 256050 h 345558"/>
                  <a:gd name="connsiteX5" fmla="*/ 164806 w 531627"/>
                  <a:gd name="connsiteY5" fmla="*/ 234121 h 345558"/>
                  <a:gd name="connsiteX6" fmla="*/ 57816 w 531627"/>
                  <a:gd name="connsiteY6" fmla="*/ 163015 h 345558"/>
                  <a:gd name="connsiteX7" fmla="*/ 14622 w 531627"/>
                  <a:gd name="connsiteY7" fmla="*/ 110517 h 345558"/>
                  <a:gd name="connsiteX8" fmla="*/ 2 w 531627"/>
                  <a:gd name="connsiteY8" fmla="*/ 22799 h 345558"/>
                  <a:gd name="connsiteX9" fmla="*/ 23925 w 531627"/>
                  <a:gd name="connsiteY9" fmla="*/ 4192 h 345558"/>
                  <a:gd name="connsiteX10" fmla="*/ 410684 w 531627"/>
                  <a:gd name="connsiteY10" fmla="*/ 212856 h 345558"/>
                  <a:gd name="connsiteX11" fmla="*/ 537611 w 531627"/>
                  <a:gd name="connsiteY11" fmla="*/ 345762 h 34555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627" h="345558">
                    <a:moveTo>
                      <a:pt x="537611" y="345762"/>
                    </a:moveTo>
                    <a:cubicBezTo>
                      <a:pt x="475144" y="303897"/>
                      <a:pt x="412013" y="265354"/>
                      <a:pt x="345560" y="232127"/>
                    </a:cubicBezTo>
                    <a:cubicBezTo>
                      <a:pt x="297713" y="208868"/>
                      <a:pt x="249202" y="188268"/>
                      <a:pt x="198033" y="172983"/>
                    </a:cubicBezTo>
                    <a:cubicBezTo>
                      <a:pt x="178762" y="167003"/>
                      <a:pt x="178762" y="167667"/>
                      <a:pt x="182749" y="186274"/>
                    </a:cubicBezTo>
                    <a:cubicBezTo>
                      <a:pt x="187401" y="208204"/>
                      <a:pt x="192052" y="230134"/>
                      <a:pt x="193381" y="256050"/>
                    </a:cubicBezTo>
                    <a:cubicBezTo>
                      <a:pt x="182749" y="248076"/>
                      <a:pt x="174110" y="240766"/>
                      <a:pt x="164806" y="234121"/>
                    </a:cubicBezTo>
                    <a:cubicBezTo>
                      <a:pt x="130251" y="208204"/>
                      <a:pt x="95030" y="184281"/>
                      <a:pt x="57816" y="163015"/>
                    </a:cubicBezTo>
                    <a:cubicBezTo>
                      <a:pt x="35887" y="150389"/>
                      <a:pt x="23260" y="133111"/>
                      <a:pt x="14622" y="110517"/>
                    </a:cubicBezTo>
                    <a:cubicBezTo>
                      <a:pt x="3989" y="82607"/>
                      <a:pt x="2" y="52703"/>
                      <a:pt x="2" y="22799"/>
                    </a:cubicBezTo>
                    <a:cubicBezTo>
                      <a:pt x="2" y="-3118"/>
                      <a:pt x="-663" y="-3118"/>
                      <a:pt x="23925" y="4192"/>
                    </a:cubicBezTo>
                    <a:cubicBezTo>
                      <a:pt x="168129" y="45393"/>
                      <a:pt x="296384" y="116498"/>
                      <a:pt x="410684" y="212856"/>
                    </a:cubicBezTo>
                    <a:cubicBezTo>
                      <a:pt x="457202" y="253392"/>
                      <a:pt x="501061" y="295922"/>
                      <a:pt x="537611" y="345762"/>
                    </a:cubicBezTo>
                    <a:close/>
                  </a:path>
                </a:pathLst>
              </a:custGeom>
              <a:solidFill>
                <a:srgbClr val="DF5004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3" name="TextBox 62">
            <a:extLst>
              <a:ext uri="{FF2B5EF4-FFF2-40B4-BE49-F238E27FC236}">
                <a16:creationId xmlns:a16="http://schemas.microsoft.com/office/drawing/2014/main" id="{6B55E957-F28A-11B2-89FA-5512A053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751" y="3877422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sp>
        <p:nvSpPr>
          <p:cNvPr id="34" name="TextBox 62">
            <a:extLst>
              <a:ext uri="{FF2B5EF4-FFF2-40B4-BE49-F238E27FC236}">
                <a16:creationId xmlns:a16="http://schemas.microsoft.com/office/drawing/2014/main" id="{EECA3797-81B7-5665-2506-1DE6B86B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16" y="3866470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sp>
        <p:nvSpPr>
          <p:cNvPr id="35" name="TextBox 62">
            <a:extLst>
              <a:ext uri="{FF2B5EF4-FFF2-40B4-BE49-F238E27FC236}">
                <a16:creationId xmlns:a16="http://schemas.microsoft.com/office/drawing/2014/main" id="{CACBF34D-DA1A-BE0B-F4F1-0F035B908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681" y="3916881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sp>
        <p:nvSpPr>
          <p:cNvPr id="36" name="TextBox 62">
            <a:extLst>
              <a:ext uri="{FF2B5EF4-FFF2-40B4-BE49-F238E27FC236}">
                <a16:creationId xmlns:a16="http://schemas.microsoft.com/office/drawing/2014/main" id="{1794DA4A-C21A-80EA-878B-53E3532C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3084" y="3929948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</p:spTree>
    <p:extLst>
      <p:ext uri="{BB962C8B-B14F-4D97-AF65-F5344CB8AC3E}">
        <p14:creationId xmlns:p14="http://schemas.microsoft.com/office/powerpoint/2010/main" val="131827960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42A1CAED-C6D7-E5B8-7277-ECDFE829C164}"/>
              </a:ext>
            </a:extLst>
          </p:cNvPr>
          <p:cNvSpPr/>
          <p:nvPr/>
        </p:nvSpPr>
        <p:spPr>
          <a:xfrm>
            <a:off x="0" y="3794022"/>
            <a:ext cx="12229166" cy="3063978"/>
          </a:xfrm>
          <a:custGeom>
            <a:gdLst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  <a:gd name="connsiteX487" fmla="*/ 12112594 w 12229815"/>
              <a:gd name="connsiteY487" fmla="*/ 42 h 3063978"/>
              <a:gd name="connsiteX488" fmla="*/ 12112594 w 12229815"/>
              <a:gd name="connsiteY488" fmla="*/ 42 h 3063978"/>
              <a:gd name="connsiteX489" fmla="*/ 12111799 w 12229020"/>
              <a:gd name="connsiteY489" fmla="*/ 42 h 30639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rgbClr val="E9E9E9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54">
            <a:extLst>
              <a:ext uri="{FF2B5EF4-FFF2-40B4-BE49-F238E27FC236}">
                <a16:creationId xmlns:a16="http://schemas.microsoft.com/office/drawing/2014/main" id="{238390D9-56D8-3D95-D2F3-D920B41AA555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gdLst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435" fmla="*/ 12166160 w 12229814"/>
              <a:gd name="connsiteY435" fmla="*/ 419 h 2768593"/>
              <a:gd name="connsiteX436" fmla="*/ 12166160 w 12229814"/>
              <a:gd name="connsiteY436" fmla="*/ 419 h 2768593"/>
              <a:gd name="connsiteX437" fmla="*/ 12166160 w 12229814"/>
              <a:gd name="connsiteY437" fmla="*/ 419 h 2768593"/>
              <a:gd name="connsiteX438" fmla="*/ 12166160 w 12229814"/>
              <a:gd name="connsiteY438" fmla="*/ 419 h 2768593"/>
              <a:gd name="connsiteX439" fmla="*/ 12166160 w 12229814"/>
              <a:gd name="connsiteY439" fmla="*/ 419 h 27685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rgbClr val="F18A0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1">
            <a:extLst>
              <a:ext uri="{FF2B5EF4-FFF2-40B4-BE49-F238E27FC236}">
                <a16:creationId xmlns:a16="http://schemas.microsoft.com/office/drawing/2014/main" id="{45E04BF3-789A-3FD0-94BF-657B432EE549}"/>
              </a:ext>
            </a:extLst>
          </p:cNvPr>
          <p:cNvSpPr/>
          <p:nvPr/>
        </p:nvSpPr>
        <p:spPr>
          <a:xfrm>
            <a:off x="1" y="68945"/>
            <a:ext cx="3807331" cy="6798147"/>
          </a:xfrm>
          <a:custGeom>
            <a:gdLst>
              <a:gd name="connsiteX0" fmla="*/ 300220 w 3807331"/>
              <a:gd name="connsiteY0" fmla="*/ 4085771 h 6798147"/>
              <a:gd name="connsiteX1" fmla="*/ 209393 w 3807331"/>
              <a:gd name="connsiteY1" fmla="*/ 4461632 h 6798147"/>
              <a:gd name="connsiteX2" fmla="*/ 185491 w 3807331"/>
              <a:gd name="connsiteY2" fmla="*/ 4662409 h 6798147"/>
              <a:gd name="connsiteX3" fmla="*/ 206406 w 3807331"/>
              <a:gd name="connsiteY3" fmla="*/ 4781921 h 6798147"/>
              <a:gd name="connsiteX4" fmla="*/ 221942 w 3807331"/>
              <a:gd name="connsiteY4" fmla="*/ 4802834 h 6798147"/>
              <a:gd name="connsiteX5" fmla="*/ 395829 w 3807331"/>
              <a:gd name="connsiteY5" fmla="*/ 4961187 h 6798147"/>
              <a:gd name="connsiteX6" fmla="*/ 404793 w 3807331"/>
              <a:gd name="connsiteY6" fmla="*/ 4973138 h 6798147"/>
              <a:gd name="connsiteX7" fmla="*/ 413756 w 3807331"/>
              <a:gd name="connsiteY7" fmla="*/ 4839882 h 6798147"/>
              <a:gd name="connsiteX8" fmla="*/ 406585 w 3807331"/>
              <a:gd name="connsiteY8" fmla="*/ 4787298 h 6798147"/>
              <a:gd name="connsiteX9" fmla="*/ 481279 w 3807331"/>
              <a:gd name="connsiteY9" fmla="*/ 4600861 h 6798147"/>
              <a:gd name="connsiteX10" fmla="*/ 466938 w 3807331"/>
              <a:gd name="connsiteY10" fmla="*/ 4569192 h 6798147"/>
              <a:gd name="connsiteX11" fmla="*/ 435866 w 3807331"/>
              <a:gd name="connsiteY11" fmla="*/ 4463425 h 6798147"/>
              <a:gd name="connsiteX12" fmla="*/ 300220 w 3807331"/>
              <a:gd name="connsiteY12" fmla="*/ 4085771 h 6798147"/>
              <a:gd name="connsiteX13" fmla="*/ 1371633 w 3807331"/>
              <a:gd name="connsiteY13" fmla="*/ 2 h 6798147"/>
              <a:gd name="connsiteX14" fmla="*/ 1515046 w 3807331"/>
              <a:gd name="connsiteY14" fmla="*/ 30178 h 6798147"/>
              <a:gd name="connsiteX15" fmla="*/ 1594521 w 3807331"/>
              <a:gd name="connsiteY15" fmla="*/ 106666 h 6798147"/>
              <a:gd name="connsiteX16" fmla="*/ 1613045 w 3807331"/>
              <a:gd name="connsiteY16" fmla="*/ 124592 h 6798147"/>
              <a:gd name="connsiteX17" fmla="*/ 1737335 w 3807331"/>
              <a:gd name="connsiteY17" fmla="*/ 372577 h 6798147"/>
              <a:gd name="connsiteX18" fmla="*/ 1760044 w 3807331"/>
              <a:gd name="connsiteY18" fmla="*/ 415600 h 6798147"/>
              <a:gd name="connsiteX19" fmla="*/ 1841310 w 3807331"/>
              <a:gd name="connsiteY19" fmla="*/ 507623 h 6798147"/>
              <a:gd name="connsiteX20" fmla="*/ 1877762 w 3807331"/>
              <a:gd name="connsiteY20" fmla="*/ 544671 h 6798147"/>
              <a:gd name="connsiteX21" fmla="*/ 1985320 w 3807331"/>
              <a:gd name="connsiteY21" fmla="*/ 674938 h 6798147"/>
              <a:gd name="connsiteX22" fmla="*/ 2020576 w 3807331"/>
              <a:gd name="connsiteY22" fmla="*/ 739473 h 6798147"/>
              <a:gd name="connsiteX23" fmla="*/ 2054638 w 3807331"/>
              <a:gd name="connsiteY23" fmla="*/ 884081 h 6798147"/>
              <a:gd name="connsiteX24" fmla="*/ 2070174 w 3807331"/>
              <a:gd name="connsiteY24" fmla="*/ 935470 h 6798147"/>
              <a:gd name="connsiteX25" fmla="*/ 2080930 w 3807331"/>
              <a:gd name="connsiteY25" fmla="*/ 1031676 h 6798147"/>
              <a:gd name="connsiteX26" fmla="*/ 2074954 w 3807331"/>
              <a:gd name="connsiteY26" fmla="*/ 1085457 h 6798147"/>
              <a:gd name="connsiteX27" fmla="*/ 2074954 w 3807331"/>
              <a:gd name="connsiteY27" fmla="*/ 1215126 h 6798147"/>
              <a:gd name="connsiteX28" fmla="*/ 2088697 w 3807331"/>
              <a:gd name="connsiteY28" fmla="*/ 1252174 h 6798147"/>
              <a:gd name="connsiteX29" fmla="*/ 2117978 w 3807331"/>
              <a:gd name="connsiteY29" fmla="*/ 1298186 h 6798147"/>
              <a:gd name="connsiteX30" fmla="*/ 2117978 w 3807331"/>
              <a:gd name="connsiteY30" fmla="*/ 1422476 h 6798147"/>
              <a:gd name="connsiteX31" fmla="*/ 2123355 w 3807331"/>
              <a:gd name="connsiteY31" fmla="*/ 1464306 h 6798147"/>
              <a:gd name="connsiteX32" fmla="*/ 2074356 w 3807331"/>
              <a:gd name="connsiteY32" fmla="*/ 1638193 h 6798147"/>
              <a:gd name="connsiteX33" fmla="*/ 2051649 w 3807331"/>
              <a:gd name="connsiteY33" fmla="*/ 1714679 h 6798147"/>
              <a:gd name="connsiteX34" fmla="*/ 2038503 w 3807331"/>
              <a:gd name="connsiteY34" fmla="*/ 1926812 h 6798147"/>
              <a:gd name="connsiteX35" fmla="*/ 2041490 w 3807331"/>
              <a:gd name="connsiteY35" fmla="*/ 2077992 h 6798147"/>
              <a:gd name="connsiteX36" fmla="*/ 2033723 w 3807331"/>
              <a:gd name="connsiteY36" fmla="*/ 2106078 h 6798147"/>
              <a:gd name="connsiteX37" fmla="*/ 1987114 w 3807331"/>
              <a:gd name="connsiteY37" fmla="*/ 2174797 h 6798147"/>
              <a:gd name="connsiteX38" fmla="*/ 1893895 w 3807331"/>
              <a:gd name="connsiteY38" fmla="*/ 2139540 h 6798147"/>
              <a:gd name="connsiteX39" fmla="*/ 1855652 w 3807331"/>
              <a:gd name="connsiteY39" fmla="*/ 1996726 h 6798147"/>
              <a:gd name="connsiteX40" fmla="*/ 1852066 w 3807331"/>
              <a:gd name="connsiteY40" fmla="*/ 1940556 h 6798147"/>
              <a:gd name="connsiteX41" fmla="*/ 1827566 w 3807331"/>
              <a:gd name="connsiteY41" fmla="*/ 1989555 h 6798147"/>
              <a:gd name="connsiteX42" fmla="*/ 1847286 w 3807331"/>
              <a:gd name="connsiteY42" fmla="*/ 2196308 h 6798147"/>
              <a:gd name="connsiteX43" fmla="*/ 1864616 w 3807331"/>
              <a:gd name="connsiteY43" fmla="*/ 2250087 h 6798147"/>
              <a:gd name="connsiteX44" fmla="*/ 1864017 w 3807331"/>
              <a:gd name="connsiteY44" fmla="*/ 2251282 h 6798147"/>
              <a:gd name="connsiteX45" fmla="*/ 1890908 w 3807331"/>
              <a:gd name="connsiteY45" fmla="*/ 2260247 h 6798147"/>
              <a:gd name="connsiteX46" fmla="*/ 2284694 w 3807331"/>
              <a:gd name="connsiteY46" fmla="*/ 2465805 h 6798147"/>
              <a:gd name="connsiteX47" fmla="*/ 2453205 w 3807331"/>
              <a:gd name="connsiteY47" fmla="*/ 2521378 h 6798147"/>
              <a:gd name="connsiteX48" fmla="*/ 2607970 w 3807331"/>
              <a:gd name="connsiteY48" fmla="*/ 2582327 h 6798147"/>
              <a:gd name="connsiteX49" fmla="*/ 2841017 w 3807331"/>
              <a:gd name="connsiteY49" fmla="*/ 2806411 h 6798147"/>
              <a:gd name="connsiteX50" fmla="*/ 2949771 w 3807331"/>
              <a:gd name="connsiteY50" fmla="*/ 3071723 h 6798147"/>
              <a:gd name="connsiteX51" fmla="*/ 2980247 w 3807331"/>
              <a:gd name="connsiteY51" fmla="*/ 3388427 h 6798147"/>
              <a:gd name="connsiteX52" fmla="*/ 2967698 w 3807331"/>
              <a:gd name="connsiteY52" fmla="*/ 3542595 h 6798147"/>
              <a:gd name="connsiteX53" fmla="*/ 2989808 w 3807331"/>
              <a:gd name="connsiteY53" fmla="*/ 3617289 h 6798147"/>
              <a:gd name="connsiteX54" fmla="*/ 3042990 w 3807331"/>
              <a:gd name="connsiteY54" fmla="*/ 3738592 h 6798147"/>
              <a:gd name="connsiteX55" fmla="*/ 3054343 w 3807331"/>
              <a:gd name="connsiteY55" fmla="*/ 3918456 h 6798147"/>
              <a:gd name="connsiteX56" fmla="*/ 3041197 w 3807331"/>
              <a:gd name="connsiteY56" fmla="*/ 3982395 h 6798147"/>
              <a:gd name="connsiteX57" fmla="*/ 3042392 w 3807331"/>
              <a:gd name="connsiteY57" fmla="*/ 4069040 h 6798147"/>
              <a:gd name="connsiteX58" fmla="*/ 3078843 w 3807331"/>
              <a:gd name="connsiteY58" fmla="*/ 4187953 h 6798147"/>
              <a:gd name="connsiteX59" fmla="*/ 3070478 w 3807331"/>
              <a:gd name="connsiteY59" fmla="*/ 4360049 h 6798147"/>
              <a:gd name="connsiteX60" fmla="*/ 3087806 w 3807331"/>
              <a:gd name="connsiteY60" fmla="*/ 4401877 h 6798147"/>
              <a:gd name="connsiteX61" fmla="*/ 3198355 w 3807331"/>
              <a:gd name="connsiteY61" fmla="*/ 4542898 h 6798147"/>
              <a:gd name="connsiteX62" fmla="*/ 3267072 w 3807331"/>
              <a:gd name="connsiteY62" fmla="*/ 4812993 h 6798147"/>
              <a:gd name="connsiteX63" fmla="*/ 3272450 w 3807331"/>
              <a:gd name="connsiteY63" fmla="*/ 5203793 h 6798147"/>
              <a:gd name="connsiteX64" fmla="*/ 3317267 w 3807331"/>
              <a:gd name="connsiteY64" fmla="*/ 5675262 h 6798147"/>
              <a:gd name="connsiteX65" fmla="*/ 3322048 w 3807331"/>
              <a:gd name="connsiteY65" fmla="*/ 5698566 h 6798147"/>
              <a:gd name="connsiteX66" fmla="*/ 3457692 w 3807331"/>
              <a:gd name="connsiteY66" fmla="*/ 5873650 h 6798147"/>
              <a:gd name="connsiteX67" fmla="*/ 3602300 w 3807331"/>
              <a:gd name="connsiteY67" fmla="*/ 5944160 h 6798147"/>
              <a:gd name="connsiteX68" fmla="*/ 3807260 w 3807331"/>
              <a:gd name="connsiteY68" fmla="*/ 6285363 h 6798147"/>
              <a:gd name="connsiteX69" fmla="*/ 3641140 w 3807331"/>
              <a:gd name="connsiteY69" fmla="*/ 6651664 h 6798147"/>
              <a:gd name="connsiteX70" fmla="*/ 3418253 w 3807331"/>
              <a:gd name="connsiteY70" fmla="*/ 6792089 h 6798147"/>
              <a:gd name="connsiteX71" fmla="*/ 3402554 w 3807331"/>
              <a:gd name="connsiteY71" fmla="*/ 6798147 h 6798147"/>
              <a:gd name="connsiteX72" fmla="*/ 0 w 3807331"/>
              <a:gd name="connsiteY72" fmla="*/ 6798147 h 6798147"/>
              <a:gd name="connsiteX73" fmla="*/ 0 w 3807331"/>
              <a:gd name="connsiteY73" fmla="*/ 5548426 h 6798147"/>
              <a:gd name="connsiteX74" fmla="*/ 89881 w 3807331"/>
              <a:gd name="connsiteY74" fmla="*/ 5523483 h 6798147"/>
              <a:gd name="connsiteX75" fmla="*/ 158600 w 3807331"/>
              <a:gd name="connsiteY75" fmla="*/ 5515716 h 6798147"/>
              <a:gd name="connsiteX76" fmla="*/ 63365 w 3807331"/>
              <a:gd name="connsiteY76" fmla="*/ 5444531 h 6798147"/>
              <a:gd name="connsiteX77" fmla="*/ 0 w 3807331"/>
              <a:gd name="connsiteY77" fmla="*/ 5386245 h 6798147"/>
              <a:gd name="connsiteX78" fmla="*/ 0 w 3807331"/>
              <a:gd name="connsiteY78" fmla="*/ 2779219 h 6798147"/>
              <a:gd name="connsiteX79" fmla="*/ 36765 w 3807331"/>
              <a:gd name="connsiteY79" fmla="*/ 2732258 h 6798147"/>
              <a:gd name="connsiteX80" fmla="*/ 293648 w 3807331"/>
              <a:gd name="connsiteY80" fmla="*/ 2567388 h 6798147"/>
              <a:gd name="connsiteX81" fmla="*/ 634850 w 3807331"/>
              <a:gd name="connsiteY81" fmla="*/ 2435928 h 6798147"/>
              <a:gd name="connsiteX82" fmla="*/ 872678 w 3807331"/>
              <a:gd name="connsiteY82" fmla="*/ 2258453 h 6798147"/>
              <a:gd name="connsiteX83" fmla="*/ 879846 w 3807331"/>
              <a:gd name="connsiteY83" fmla="*/ 2238735 h 6798147"/>
              <a:gd name="connsiteX84" fmla="*/ 937809 w 3807331"/>
              <a:gd name="connsiteY84" fmla="*/ 2026006 h 6798147"/>
              <a:gd name="connsiteX85" fmla="*/ 931834 w 3807331"/>
              <a:gd name="connsiteY85" fmla="*/ 1984775 h 6798147"/>
              <a:gd name="connsiteX86" fmla="*/ 900761 w 3807331"/>
              <a:gd name="connsiteY86" fmla="*/ 1933385 h 6798147"/>
              <a:gd name="connsiteX87" fmla="*/ 890604 w 3807331"/>
              <a:gd name="connsiteY87" fmla="*/ 2002701 h 6798147"/>
              <a:gd name="connsiteX88" fmla="*/ 858933 w 3807331"/>
              <a:gd name="connsiteY88" fmla="*/ 2119822 h 6798147"/>
              <a:gd name="connsiteX89" fmla="*/ 789616 w 3807331"/>
              <a:gd name="connsiteY89" fmla="*/ 2165236 h 6798147"/>
              <a:gd name="connsiteX90" fmla="*/ 722691 w 3807331"/>
              <a:gd name="connsiteY90" fmla="*/ 2110260 h 6798147"/>
              <a:gd name="connsiteX91" fmla="*/ 713130 w 3807331"/>
              <a:gd name="connsiteY91" fmla="*/ 2073212 h 6798147"/>
              <a:gd name="connsiteX92" fmla="*/ 713728 w 3807331"/>
              <a:gd name="connsiteY92" fmla="*/ 1889764 h 6798147"/>
              <a:gd name="connsiteX93" fmla="*/ 699984 w 3807331"/>
              <a:gd name="connsiteY93" fmla="*/ 1703924 h 6798147"/>
              <a:gd name="connsiteX94" fmla="*/ 650386 w 3807331"/>
              <a:gd name="connsiteY94" fmla="*/ 1541987 h 6798147"/>
              <a:gd name="connsiteX95" fmla="*/ 634253 w 3807331"/>
              <a:gd name="connsiteY95" fmla="*/ 1487610 h 6798147"/>
              <a:gd name="connsiteX96" fmla="*/ 642021 w 3807331"/>
              <a:gd name="connsiteY96" fmla="*/ 1458331 h 6798147"/>
              <a:gd name="connsiteX97" fmla="*/ 632460 w 3807331"/>
              <a:gd name="connsiteY97" fmla="*/ 1396782 h 6798147"/>
              <a:gd name="connsiteX98" fmla="*/ 630070 w 3807331"/>
              <a:gd name="connsiteY98" fmla="*/ 1287430 h 6798147"/>
              <a:gd name="connsiteX99" fmla="*/ 664131 w 3807331"/>
              <a:gd name="connsiteY99" fmla="*/ 1230662 h 6798147"/>
              <a:gd name="connsiteX100" fmla="*/ 675483 w 3807331"/>
              <a:gd name="connsiteY100" fmla="*/ 1197796 h 6798147"/>
              <a:gd name="connsiteX101" fmla="*/ 677277 w 3807331"/>
              <a:gd name="connsiteY101" fmla="*/ 1056177 h 6798147"/>
              <a:gd name="connsiteX102" fmla="*/ 672496 w 3807331"/>
              <a:gd name="connsiteY102" fmla="*/ 1019129 h 6798147"/>
              <a:gd name="connsiteX103" fmla="*/ 684448 w 3807331"/>
              <a:gd name="connsiteY103" fmla="*/ 909777 h 6798147"/>
              <a:gd name="connsiteX104" fmla="*/ 695802 w 3807331"/>
              <a:gd name="connsiteY104" fmla="*/ 868545 h 6798147"/>
              <a:gd name="connsiteX105" fmla="*/ 718509 w 3807331"/>
              <a:gd name="connsiteY105" fmla="*/ 738278 h 6798147"/>
              <a:gd name="connsiteX106" fmla="*/ 785434 w 3807331"/>
              <a:gd name="connsiteY106" fmla="*/ 609804 h 6798147"/>
              <a:gd name="connsiteX107" fmla="*/ 873274 w 3807331"/>
              <a:gd name="connsiteY107" fmla="*/ 523159 h 6798147"/>
              <a:gd name="connsiteX108" fmla="*/ 907335 w 3807331"/>
              <a:gd name="connsiteY108" fmla="*/ 488501 h 6798147"/>
              <a:gd name="connsiteX109" fmla="*/ 1001151 w 3807331"/>
              <a:gd name="connsiteY109" fmla="*/ 389308 h 6798147"/>
              <a:gd name="connsiteX110" fmla="*/ 1013102 w 3807331"/>
              <a:gd name="connsiteY110" fmla="*/ 368393 h 6798147"/>
              <a:gd name="connsiteX111" fmla="*/ 1008322 w 3807331"/>
              <a:gd name="connsiteY111" fmla="*/ 314614 h 6798147"/>
              <a:gd name="connsiteX112" fmla="*/ 1126636 w 3807331"/>
              <a:gd name="connsiteY112" fmla="*/ 110847 h 6798147"/>
              <a:gd name="connsiteX113" fmla="*/ 1167269 w 3807331"/>
              <a:gd name="connsiteY113" fmla="*/ 77385 h 6798147"/>
              <a:gd name="connsiteX114" fmla="*/ 1228221 w 3807331"/>
              <a:gd name="connsiteY114" fmla="*/ 30776 h 6798147"/>
              <a:gd name="connsiteX115" fmla="*/ 1371633 w 3807331"/>
              <a:gd name="connsiteY115" fmla="*/ 2 h 67981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807331" h="6798147">
                <a:moveTo>
                  <a:pt x="300220" y="4085771"/>
                </a:moveTo>
                <a:cubicBezTo>
                  <a:pt x="277513" y="4216037"/>
                  <a:pt x="248831" y="4340329"/>
                  <a:pt x="209393" y="4461632"/>
                </a:cubicBezTo>
                <a:cubicBezTo>
                  <a:pt x="199233" y="4527960"/>
                  <a:pt x="190271" y="4594886"/>
                  <a:pt x="185491" y="4662409"/>
                </a:cubicBezTo>
                <a:cubicBezTo>
                  <a:pt x="182502" y="4703641"/>
                  <a:pt x="174136" y="4746664"/>
                  <a:pt x="206406" y="4781921"/>
                </a:cubicBezTo>
                <a:cubicBezTo>
                  <a:pt x="212381" y="4788493"/>
                  <a:pt x="213576" y="4797457"/>
                  <a:pt x="221942" y="4802834"/>
                </a:cubicBezTo>
                <a:cubicBezTo>
                  <a:pt x="288867" y="4845859"/>
                  <a:pt x="343245" y="4902029"/>
                  <a:pt x="395829" y="4961187"/>
                </a:cubicBezTo>
                <a:cubicBezTo>
                  <a:pt x="399415" y="4964772"/>
                  <a:pt x="402403" y="4968954"/>
                  <a:pt x="404793" y="4973138"/>
                </a:cubicBezTo>
                <a:cubicBezTo>
                  <a:pt x="419134" y="4929516"/>
                  <a:pt x="422121" y="4885297"/>
                  <a:pt x="413756" y="4839882"/>
                </a:cubicBezTo>
                <a:cubicBezTo>
                  <a:pt x="410769" y="4822554"/>
                  <a:pt x="406585" y="4805224"/>
                  <a:pt x="406585" y="4787298"/>
                </a:cubicBezTo>
                <a:cubicBezTo>
                  <a:pt x="386865" y="4706628"/>
                  <a:pt x="422121" y="4648665"/>
                  <a:pt x="481279" y="4600861"/>
                </a:cubicBezTo>
                <a:cubicBezTo>
                  <a:pt x="471719" y="4593690"/>
                  <a:pt x="469925" y="4580544"/>
                  <a:pt x="466938" y="4569192"/>
                </a:cubicBezTo>
                <a:cubicBezTo>
                  <a:pt x="456779" y="4533936"/>
                  <a:pt x="448414" y="4498083"/>
                  <a:pt x="435866" y="4463425"/>
                </a:cubicBezTo>
                <a:cubicBezTo>
                  <a:pt x="405988" y="4334353"/>
                  <a:pt x="356988" y="4211855"/>
                  <a:pt x="300220" y="4085771"/>
                </a:cubicBezTo>
                <a:close/>
                <a:moveTo>
                  <a:pt x="1371633" y="2"/>
                </a:moveTo>
                <a:cubicBezTo>
                  <a:pt x="1419438" y="-148"/>
                  <a:pt x="1467242" y="9861"/>
                  <a:pt x="1515046" y="30178"/>
                </a:cubicBezTo>
                <a:cubicBezTo>
                  <a:pt x="1550899" y="45117"/>
                  <a:pt x="1580778" y="68421"/>
                  <a:pt x="1594521" y="106666"/>
                </a:cubicBezTo>
                <a:cubicBezTo>
                  <a:pt x="1598106" y="116226"/>
                  <a:pt x="1605276" y="120408"/>
                  <a:pt x="1613045" y="124592"/>
                </a:cubicBezTo>
                <a:cubicBezTo>
                  <a:pt x="1719409" y="183152"/>
                  <a:pt x="1753470" y="249480"/>
                  <a:pt x="1737335" y="372577"/>
                </a:cubicBezTo>
                <a:cubicBezTo>
                  <a:pt x="1734348" y="395284"/>
                  <a:pt x="1738530" y="406636"/>
                  <a:pt x="1760044" y="415600"/>
                </a:cubicBezTo>
                <a:cubicBezTo>
                  <a:pt x="1801274" y="432928"/>
                  <a:pt x="1823384" y="469380"/>
                  <a:pt x="1841310" y="507623"/>
                </a:cubicBezTo>
                <a:cubicBezTo>
                  <a:pt x="1849676" y="524952"/>
                  <a:pt x="1860432" y="536305"/>
                  <a:pt x="1877762" y="544671"/>
                </a:cubicBezTo>
                <a:cubicBezTo>
                  <a:pt x="1932736" y="572160"/>
                  <a:pt x="1965004" y="618768"/>
                  <a:pt x="1985320" y="674938"/>
                </a:cubicBezTo>
                <a:cubicBezTo>
                  <a:pt x="1994284" y="698243"/>
                  <a:pt x="2004442" y="719755"/>
                  <a:pt x="2020576" y="739473"/>
                </a:cubicBezTo>
                <a:cubicBezTo>
                  <a:pt x="2054638" y="781303"/>
                  <a:pt x="2058221" y="832692"/>
                  <a:pt x="2054638" y="884081"/>
                </a:cubicBezTo>
                <a:cubicBezTo>
                  <a:pt x="2053441" y="904398"/>
                  <a:pt x="2055234" y="920533"/>
                  <a:pt x="2070174" y="935470"/>
                </a:cubicBezTo>
                <a:cubicBezTo>
                  <a:pt x="2097661" y="964154"/>
                  <a:pt x="2099453" y="997617"/>
                  <a:pt x="2080930" y="1031676"/>
                </a:cubicBezTo>
                <a:cubicBezTo>
                  <a:pt x="2071369" y="1049605"/>
                  <a:pt x="2069575" y="1065737"/>
                  <a:pt x="2074954" y="1085457"/>
                </a:cubicBezTo>
                <a:cubicBezTo>
                  <a:pt x="2087502" y="1128481"/>
                  <a:pt x="2085710" y="1172103"/>
                  <a:pt x="2074954" y="1215126"/>
                </a:cubicBezTo>
                <a:cubicBezTo>
                  <a:pt x="2070770" y="1231857"/>
                  <a:pt x="2072564" y="1243212"/>
                  <a:pt x="2088697" y="1252174"/>
                </a:cubicBezTo>
                <a:cubicBezTo>
                  <a:pt x="2106027" y="1261735"/>
                  <a:pt x="2113794" y="1278466"/>
                  <a:pt x="2117978" y="1298186"/>
                </a:cubicBezTo>
                <a:cubicBezTo>
                  <a:pt x="2127538" y="1340014"/>
                  <a:pt x="2123953" y="1381246"/>
                  <a:pt x="2117978" y="1422476"/>
                </a:cubicBezTo>
                <a:cubicBezTo>
                  <a:pt x="2131124" y="1435025"/>
                  <a:pt x="2125745" y="1449965"/>
                  <a:pt x="2123355" y="1464306"/>
                </a:cubicBezTo>
                <a:cubicBezTo>
                  <a:pt x="2113794" y="1524061"/>
                  <a:pt x="2093477" y="1580829"/>
                  <a:pt x="2074356" y="1638193"/>
                </a:cubicBezTo>
                <a:cubicBezTo>
                  <a:pt x="2065990" y="1663290"/>
                  <a:pt x="2057028" y="1688387"/>
                  <a:pt x="2051649" y="1714679"/>
                </a:cubicBezTo>
                <a:cubicBezTo>
                  <a:pt x="2033124" y="1784593"/>
                  <a:pt x="2029539" y="1855702"/>
                  <a:pt x="2038503" y="1926812"/>
                </a:cubicBezTo>
                <a:cubicBezTo>
                  <a:pt x="2045077" y="1977006"/>
                  <a:pt x="2042685" y="2027201"/>
                  <a:pt x="2041490" y="2077992"/>
                </a:cubicBezTo>
                <a:cubicBezTo>
                  <a:pt x="2037308" y="2086956"/>
                  <a:pt x="2034918" y="2095918"/>
                  <a:pt x="2033723" y="2106078"/>
                </a:cubicBezTo>
                <a:cubicBezTo>
                  <a:pt x="2030137" y="2136554"/>
                  <a:pt x="2012807" y="2160456"/>
                  <a:pt x="1987114" y="2174797"/>
                </a:cubicBezTo>
                <a:cubicBezTo>
                  <a:pt x="1955443" y="2191528"/>
                  <a:pt x="1918992" y="2186149"/>
                  <a:pt x="1893895" y="2139540"/>
                </a:cubicBezTo>
                <a:cubicBezTo>
                  <a:pt x="1870591" y="2095322"/>
                  <a:pt x="1862822" y="2045724"/>
                  <a:pt x="1855652" y="1996726"/>
                </a:cubicBezTo>
                <a:cubicBezTo>
                  <a:pt x="1851468" y="1979994"/>
                  <a:pt x="1852665" y="1962068"/>
                  <a:pt x="1852066" y="1940556"/>
                </a:cubicBezTo>
                <a:cubicBezTo>
                  <a:pt x="1846091" y="1961469"/>
                  <a:pt x="1834736" y="1974615"/>
                  <a:pt x="1827566" y="1989555"/>
                </a:cubicBezTo>
                <a:cubicBezTo>
                  <a:pt x="1794103" y="2061859"/>
                  <a:pt x="1822785" y="2129383"/>
                  <a:pt x="1847286" y="2196308"/>
                </a:cubicBezTo>
                <a:cubicBezTo>
                  <a:pt x="1853261" y="2214235"/>
                  <a:pt x="1862225" y="2230966"/>
                  <a:pt x="1864616" y="2250087"/>
                </a:cubicBezTo>
                <a:cubicBezTo>
                  <a:pt x="1864616" y="2250686"/>
                  <a:pt x="1864017" y="2250686"/>
                  <a:pt x="1864017" y="2251282"/>
                </a:cubicBezTo>
                <a:cubicBezTo>
                  <a:pt x="1874176" y="2250686"/>
                  <a:pt x="1883139" y="2253673"/>
                  <a:pt x="1890908" y="2260247"/>
                </a:cubicBezTo>
                <a:cubicBezTo>
                  <a:pt x="2005637" y="2360038"/>
                  <a:pt x="2147855" y="2407842"/>
                  <a:pt x="2284694" y="2465805"/>
                </a:cubicBezTo>
                <a:cubicBezTo>
                  <a:pt x="2297840" y="2471182"/>
                  <a:pt x="2409583" y="2509425"/>
                  <a:pt x="2453205" y="2521378"/>
                </a:cubicBezTo>
                <a:cubicBezTo>
                  <a:pt x="2505789" y="2538109"/>
                  <a:pt x="2558375" y="2556632"/>
                  <a:pt x="2607970" y="2582327"/>
                </a:cubicBezTo>
                <a:cubicBezTo>
                  <a:pt x="2702981" y="2631326"/>
                  <a:pt x="2838029" y="2802825"/>
                  <a:pt x="2841017" y="2806411"/>
                </a:cubicBezTo>
                <a:cubicBezTo>
                  <a:pt x="2898382" y="2885884"/>
                  <a:pt x="2930650" y="2976713"/>
                  <a:pt x="2949771" y="3071723"/>
                </a:cubicBezTo>
                <a:cubicBezTo>
                  <a:pt x="2970686" y="3176295"/>
                  <a:pt x="2985624" y="3281464"/>
                  <a:pt x="2980247" y="3388427"/>
                </a:cubicBezTo>
                <a:cubicBezTo>
                  <a:pt x="2977258" y="3439816"/>
                  <a:pt x="2970686" y="3491205"/>
                  <a:pt x="2967698" y="3542595"/>
                </a:cubicBezTo>
                <a:cubicBezTo>
                  <a:pt x="2958735" y="3572474"/>
                  <a:pt x="2967698" y="3595180"/>
                  <a:pt x="2989808" y="3617289"/>
                </a:cubicBezTo>
                <a:cubicBezTo>
                  <a:pt x="3023270" y="3650155"/>
                  <a:pt x="3032235" y="3694972"/>
                  <a:pt x="3042990" y="3738592"/>
                </a:cubicBezTo>
                <a:cubicBezTo>
                  <a:pt x="3057928" y="3797750"/>
                  <a:pt x="3063307" y="3857507"/>
                  <a:pt x="3054343" y="3918456"/>
                </a:cubicBezTo>
                <a:cubicBezTo>
                  <a:pt x="3053148" y="3940565"/>
                  <a:pt x="3049563" y="3962078"/>
                  <a:pt x="3041197" y="3982395"/>
                </a:cubicBezTo>
                <a:cubicBezTo>
                  <a:pt x="3029246" y="4011674"/>
                  <a:pt x="3031039" y="4040356"/>
                  <a:pt x="3042392" y="4069040"/>
                </a:cubicBezTo>
                <a:cubicBezTo>
                  <a:pt x="3057332" y="4107880"/>
                  <a:pt x="3071673" y="4146721"/>
                  <a:pt x="3078843" y="4187953"/>
                </a:cubicBezTo>
                <a:cubicBezTo>
                  <a:pt x="3071673" y="4245318"/>
                  <a:pt x="3080038" y="4303281"/>
                  <a:pt x="3070478" y="4360049"/>
                </a:cubicBezTo>
                <a:cubicBezTo>
                  <a:pt x="3068087" y="4376181"/>
                  <a:pt x="3073464" y="4392316"/>
                  <a:pt x="3087806" y="4401877"/>
                </a:cubicBezTo>
                <a:cubicBezTo>
                  <a:pt x="3139793" y="4437133"/>
                  <a:pt x="3170866" y="4488522"/>
                  <a:pt x="3198355" y="4542898"/>
                </a:cubicBezTo>
                <a:cubicBezTo>
                  <a:pt x="3238988" y="4628350"/>
                  <a:pt x="3258706" y="4719177"/>
                  <a:pt x="3267072" y="4812993"/>
                </a:cubicBezTo>
                <a:cubicBezTo>
                  <a:pt x="3278426" y="4943258"/>
                  <a:pt x="3273047" y="5073526"/>
                  <a:pt x="3272450" y="5203793"/>
                </a:cubicBezTo>
                <a:cubicBezTo>
                  <a:pt x="3271255" y="5362742"/>
                  <a:pt x="3293364" y="5518703"/>
                  <a:pt x="3317267" y="5675262"/>
                </a:cubicBezTo>
                <a:cubicBezTo>
                  <a:pt x="3318463" y="5683029"/>
                  <a:pt x="3320254" y="5690799"/>
                  <a:pt x="3322048" y="5698566"/>
                </a:cubicBezTo>
                <a:cubicBezTo>
                  <a:pt x="3338181" y="5779236"/>
                  <a:pt x="3375229" y="5842577"/>
                  <a:pt x="3457692" y="5873650"/>
                </a:cubicBezTo>
                <a:cubicBezTo>
                  <a:pt x="3507886" y="5892173"/>
                  <a:pt x="3555093" y="5918465"/>
                  <a:pt x="3602300" y="5944160"/>
                </a:cubicBezTo>
                <a:cubicBezTo>
                  <a:pt x="3737945" y="6018258"/>
                  <a:pt x="3804273" y="6137171"/>
                  <a:pt x="3807260" y="6285363"/>
                </a:cubicBezTo>
                <a:cubicBezTo>
                  <a:pt x="3809650" y="6429971"/>
                  <a:pt x="3752286" y="6552469"/>
                  <a:pt x="3641140" y="6651664"/>
                </a:cubicBezTo>
                <a:cubicBezTo>
                  <a:pt x="3572422" y="6710822"/>
                  <a:pt x="3497579" y="6756236"/>
                  <a:pt x="3418253" y="6792089"/>
                </a:cubicBezTo>
                <a:lnTo>
                  <a:pt x="3402554" y="6798147"/>
                </a:lnTo>
                <a:lnTo>
                  <a:pt x="0" y="6798147"/>
                </a:lnTo>
                <a:lnTo>
                  <a:pt x="0" y="5548426"/>
                </a:lnTo>
                <a:lnTo>
                  <a:pt x="89881" y="5523483"/>
                </a:lnTo>
                <a:cubicBezTo>
                  <a:pt x="112590" y="5518105"/>
                  <a:pt x="136492" y="5522288"/>
                  <a:pt x="158600" y="5515716"/>
                </a:cubicBezTo>
                <a:cubicBezTo>
                  <a:pt x="125436" y="5493606"/>
                  <a:pt x="93766" y="5469853"/>
                  <a:pt x="63365" y="5444531"/>
                </a:cubicBezTo>
                <a:lnTo>
                  <a:pt x="0" y="5386245"/>
                </a:lnTo>
                <a:lnTo>
                  <a:pt x="0" y="2779219"/>
                </a:lnTo>
                <a:lnTo>
                  <a:pt x="36765" y="2732258"/>
                </a:lnTo>
                <a:cubicBezTo>
                  <a:pt x="107771" y="2658142"/>
                  <a:pt x="196844" y="2607724"/>
                  <a:pt x="293648" y="2567388"/>
                </a:cubicBezTo>
                <a:cubicBezTo>
                  <a:pt x="304404" y="2563206"/>
                  <a:pt x="557169" y="2465805"/>
                  <a:pt x="634850" y="2435928"/>
                </a:cubicBezTo>
                <a:cubicBezTo>
                  <a:pt x="730459" y="2399476"/>
                  <a:pt x="811726" y="2342708"/>
                  <a:pt x="872678" y="2258453"/>
                </a:cubicBezTo>
                <a:cubicBezTo>
                  <a:pt x="877456" y="2251881"/>
                  <a:pt x="877456" y="2245307"/>
                  <a:pt x="879846" y="2238735"/>
                </a:cubicBezTo>
                <a:cubicBezTo>
                  <a:pt x="915701" y="2172406"/>
                  <a:pt x="943188" y="2103687"/>
                  <a:pt x="937809" y="2026006"/>
                </a:cubicBezTo>
                <a:cubicBezTo>
                  <a:pt x="936614" y="2012262"/>
                  <a:pt x="936614" y="1997921"/>
                  <a:pt x="931834" y="1984775"/>
                </a:cubicBezTo>
                <a:cubicBezTo>
                  <a:pt x="923468" y="1966848"/>
                  <a:pt x="910322" y="1951312"/>
                  <a:pt x="900761" y="1933385"/>
                </a:cubicBezTo>
                <a:cubicBezTo>
                  <a:pt x="904945" y="1957287"/>
                  <a:pt x="889409" y="1978799"/>
                  <a:pt x="890604" y="2002701"/>
                </a:cubicBezTo>
                <a:cubicBezTo>
                  <a:pt x="885824" y="2043334"/>
                  <a:pt x="876860" y="2082772"/>
                  <a:pt x="858933" y="2119822"/>
                </a:cubicBezTo>
                <a:cubicBezTo>
                  <a:pt x="844592" y="2149101"/>
                  <a:pt x="824275" y="2167626"/>
                  <a:pt x="789616" y="2165236"/>
                </a:cubicBezTo>
                <a:cubicBezTo>
                  <a:pt x="753763" y="2162845"/>
                  <a:pt x="735836" y="2140139"/>
                  <a:pt x="722691" y="2110260"/>
                </a:cubicBezTo>
                <a:cubicBezTo>
                  <a:pt x="717910" y="2098907"/>
                  <a:pt x="717910" y="2085163"/>
                  <a:pt x="713130" y="2073212"/>
                </a:cubicBezTo>
                <a:cubicBezTo>
                  <a:pt x="694607" y="2011663"/>
                  <a:pt x="709545" y="1950713"/>
                  <a:pt x="713728" y="1889764"/>
                </a:cubicBezTo>
                <a:cubicBezTo>
                  <a:pt x="717910" y="1827020"/>
                  <a:pt x="719105" y="1764875"/>
                  <a:pt x="699984" y="1703924"/>
                </a:cubicBezTo>
                <a:cubicBezTo>
                  <a:pt x="690423" y="1647754"/>
                  <a:pt x="667118" y="1595767"/>
                  <a:pt x="650386" y="1541987"/>
                </a:cubicBezTo>
                <a:cubicBezTo>
                  <a:pt x="645009" y="1524061"/>
                  <a:pt x="640229" y="1505536"/>
                  <a:pt x="634253" y="1487610"/>
                </a:cubicBezTo>
                <a:cubicBezTo>
                  <a:pt x="630668" y="1475659"/>
                  <a:pt x="632460" y="1466098"/>
                  <a:pt x="642021" y="1458331"/>
                </a:cubicBezTo>
                <a:cubicBezTo>
                  <a:pt x="643814" y="1436819"/>
                  <a:pt x="636644" y="1417099"/>
                  <a:pt x="632460" y="1396782"/>
                </a:cubicBezTo>
                <a:cubicBezTo>
                  <a:pt x="624693" y="1360331"/>
                  <a:pt x="622899" y="1324478"/>
                  <a:pt x="630070" y="1287430"/>
                </a:cubicBezTo>
                <a:cubicBezTo>
                  <a:pt x="634850" y="1264125"/>
                  <a:pt x="642021" y="1242613"/>
                  <a:pt x="664131" y="1230662"/>
                </a:cubicBezTo>
                <a:cubicBezTo>
                  <a:pt x="678472" y="1222893"/>
                  <a:pt x="679069" y="1211541"/>
                  <a:pt x="675483" y="1197796"/>
                </a:cubicBezTo>
                <a:cubicBezTo>
                  <a:pt x="662936" y="1150591"/>
                  <a:pt x="662936" y="1102785"/>
                  <a:pt x="677277" y="1056177"/>
                </a:cubicBezTo>
                <a:cubicBezTo>
                  <a:pt x="681459" y="1042434"/>
                  <a:pt x="679069" y="1031080"/>
                  <a:pt x="672496" y="1019129"/>
                </a:cubicBezTo>
                <a:cubicBezTo>
                  <a:pt x="650985" y="980287"/>
                  <a:pt x="651581" y="942641"/>
                  <a:pt x="684448" y="909777"/>
                </a:cubicBezTo>
                <a:cubicBezTo>
                  <a:pt x="696997" y="897826"/>
                  <a:pt x="696398" y="883485"/>
                  <a:pt x="695802" y="868545"/>
                </a:cubicBezTo>
                <a:cubicBezTo>
                  <a:pt x="694008" y="823131"/>
                  <a:pt x="691020" y="775328"/>
                  <a:pt x="718509" y="738278"/>
                </a:cubicBezTo>
                <a:cubicBezTo>
                  <a:pt x="747788" y="698243"/>
                  <a:pt x="762727" y="652231"/>
                  <a:pt x="785434" y="609804"/>
                </a:cubicBezTo>
                <a:cubicBezTo>
                  <a:pt x="805154" y="571561"/>
                  <a:pt x="835031" y="542280"/>
                  <a:pt x="873274" y="523159"/>
                </a:cubicBezTo>
                <a:cubicBezTo>
                  <a:pt x="889409" y="515392"/>
                  <a:pt x="900165" y="504636"/>
                  <a:pt x="907335" y="488501"/>
                </a:cubicBezTo>
                <a:cubicBezTo>
                  <a:pt x="927053" y="444879"/>
                  <a:pt x="953944" y="407235"/>
                  <a:pt x="1001151" y="389308"/>
                </a:cubicBezTo>
                <a:cubicBezTo>
                  <a:pt x="1011309" y="385124"/>
                  <a:pt x="1014297" y="379149"/>
                  <a:pt x="1013102" y="368393"/>
                </a:cubicBezTo>
                <a:cubicBezTo>
                  <a:pt x="1010712" y="350467"/>
                  <a:pt x="1009517" y="332540"/>
                  <a:pt x="1008322" y="314614"/>
                </a:cubicBezTo>
                <a:cubicBezTo>
                  <a:pt x="1003541" y="220200"/>
                  <a:pt x="1041785" y="150286"/>
                  <a:pt x="1126636" y="110847"/>
                </a:cubicBezTo>
                <a:cubicBezTo>
                  <a:pt x="1143368" y="102482"/>
                  <a:pt x="1156514" y="92921"/>
                  <a:pt x="1167269" y="77385"/>
                </a:cubicBezTo>
                <a:cubicBezTo>
                  <a:pt x="1182209" y="55275"/>
                  <a:pt x="1204319" y="40933"/>
                  <a:pt x="1228221" y="30776"/>
                </a:cubicBezTo>
                <a:cubicBezTo>
                  <a:pt x="1276025" y="10460"/>
                  <a:pt x="1323829" y="152"/>
                  <a:pt x="1371633" y="2"/>
                </a:cubicBezTo>
                <a:close/>
              </a:path>
            </a:pathLst>
          </a:custGeom>
          <a:solidFill>
            <a:srgbClr val="F18A01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53">
            <a:extLst>
              <a:ext uri="{FF2B5EF4-FFF2-40B4-BE49-F238E27FC236}">
                <a16:creationId xmlns:a16="http://schemas.microsoft.com/office/drawing/2014/main" id="{64CA7EB5-650C-1C35-02C6-6DF44E7E0CEF}"/>
              </a:ext>
            </a:extLst>
          </p:cNvPr>
          <p:cNvSpPr/>
          <p:nvPr/>
        </p:nvSpPr>
        <p:spPr>
          <a:xfrm>
            <a:off x="1" y="2302493"/>
            <a:ext cx="3824866" cy="4564598"/>
          </a:xfrm>
          <a:custGeom>
            <a:gdLst>
              <a:gd name="connsiteX0" fmla="*/ 158119 w 3824866"/>
              <a:gd name="connsiteY0" fmla="*/ 3285554 h 4564598"/>
              <a:gd name="connsiteX1" fmla="*/ 190652 w 3824866"/>
              <a:gd name="connsiteY1" fmla="*/ 3300014 h 4564598"/>
              <a:gd name="connsiteX2" fmla="*/ 529844 w 3824866"/>
              <a:gd name="connsiteY2" fmla="*/ 3475935 h 4564598"/>
              <a:gd name="connsiteX3" fmla="*/ 698536 w 3824866"/>
              <a:gd name="connsiteY3" fmla="*/ 3548231 h 4564598"/>
              <a:gd name="connsiteX4" fmla="*/ 711791 w 3824866"/>
              <a:gd name="connsiteY4" fmla="*/ 3554859 h 4564598"/>
              <a:gd name="connsiteX5" fmla="*/ 729864 w 3824866"/>
              <a:gd name="connsiteY5" fmla="*/ 3583777 h 4564598"/>
              <a:gd name="connsiteX6" fmla="*/ 708176 w 3824866"/>
              <a:gd name="connsiteY6" fmla="*/ 3606068 h 4564598"/>
              <a:gd name="connsiteX7" fmla="*/ 576233 w 3824866"/>
              <a:gd name="connsiteY7" fmla="*/ 3636794 h 4564598"/>
              <a:gd name="connsiteX8" fmla="*/ 441281 w 3824866"/>
              <a:gd name="connsiteY8" fmla="*/ 3642819 h 4564598"/>
              <a:gd name="connsiteX9" fmla="*/ 384647 w 3824866"/>
              <a:gd name="connsiteY9" fmla="*/ 3624745 h 4564598"/>
              <a:gd name="connsiteX10" fmla="*/ 321390 w 3824866"/>
              <a:gd name="connsiteY10" fmla="*/ 3589802 h 4564598"/>
              <a:gd name="connsiteX11" fmla="*/ 126791 w 3824866"/>
              <a:gd name="connsiteY11" fmla="*/ 3556665 h 4564598"/>
              <a:gd name="connsiteX12" fmla="*/ 27986 w 3824866"/>
              <a:gd name="connsiteY12" fmla="*/ 3582798 h 4564598"/>
              <a:gd name="connsiteX13" fmla="*/ 0 w 3824866"/>
              <a:gd name="connsiteY13" fmla="*/ 3598129 h 4564598"/>
              <a:gd name="connsiteX14" fmla="*/ 0 w 3824866"/>
              <a:gd name="connsiteY14" fmla="*/ 3319247 h 4564598"/>
              <a:gd name="connsiteX15" fmla="*/ 77990 w 3824866"/>
              <a:gd name="connsiteY15" fmla="*/ 3297604 h 4564598"/>
              <a:gd name="connsiteX16" fmla="*/ 158119 w 3824866"/>
              <a:gd name="connsiteY16" fmla="*/ 3285554 h 4564598"/>
              <a:gd name="connsiteX17" fmla="*/ 1859497 w 3824866"/>
              <a:gd name="connsiteY17" fmla="*/ 886 h 4564598"/>
              <a:gd name="connsiteX18" fmla="*/ 1893235 w 3824866"/>
              <a:gd name="connsiteY18" fmla="*/ 9320 h 4564598"/>
              <a:gd name="connsiteX19" fmla="*/ 2290264 w 3824866"/>
              <a:gd name="connsiteY19" fmla="*/ 216570 h 4564598"/>
              <a:gd name="connsiteX20" fmla="*/ 2328821 w 3824866"/>
              <a:gd name="connsiteY20" fmla="*/ 231633 h 4564598"/>
              <a:gd name="connsiteX21" fmla="*/ 2459557 w 3824866"/>
              <a:gd name="connsiteY21" fmla="*/ 272600 h 4564598"/>
              <a:gd name="connsiteX22" fmla="*/ 2615597 w 3824866"/>
              <a:gd name="connsiteY22" fmla="*/ 334052 h 4564598"/>
              <a:gd name="connsiteX23" fmla="*/ 2842127 w 3824866"/>
              <a:gd name="connsiteY23" fmla="*/ 547929 h 4564598"/>
              <a:gd name="connsiteX24" fmla="*/ 2850562 w 3824866"/>
              <a:gd name="connsiteY24" fmla="*/ 559979 h 4564598"/>
              <a:gd name="connsiteX25" fmla="*/ 2960210 w 3824866"/>
              <a:gd name="connsiteY25" fmla="*/ 827475 h 4564598"/>
              <a:gd name="connsiteX26" fmla="*/ 2990937 w 3824866"/>
              <a:gd name="connsiteY26" fmla="*/ 1146785 h 4564598"/>
              <a:gd name="connsiteX27" fmla="*/ 2978284 w 3824866"/>
              <a:gd name="connsiteY27" fmla="*/ 1302222 h 4564598"/>
              <a:gd name="connsiteX28" fmla="*/ 3000577 w 3824866"/>
              <a:gd name="connsiteY28" fmla="*/ 1377531 h 4564598"/>
              <a:gd name="connsiteX29" fmla="*/ 3054197 w 3824866"/>
              <a:gd name="connsiteY29" fmla="*/ 1499833 h 4564598"/>
              <a:gd name="connsiteX30" fmla="*/ 3065643 w 3824866"/>
              <a:gd name="connsiteY30" fmla="*/ 1681176 h 4564598"/>
              <a:gd name="connsiteX31" fmla="*/ 3052388 w 3824866"/>
              <a:gd name="connsiteY31" fmla="*/ 1745640 h 4564598"/>
              <a:gd name="connsiteX32" fmla="*/ 3053593 w 3824866"/>
              <a:gd name="connsiteY32" fmla="*/ 1832998 h 4564598"/>
              <a:gd name="connsiteX33" fmla="*/ 3090345 w 3824866"/>
              <a:gd name="connsiteY33" fmla="*/ 1952890 h 4564598"/>
              <a:gd name="connsiteX34" fmla="*/ 3081910 w 3824866"/>
              <a:gd name="connsiteY34" fmla="*/ 2126401 h 4564598"/>
              <a:gd name="connsiteX35" fmla="*/ 3099381 w 3824866"/>
              <a:gd name="connsiteY35" fmla="*/ 2168574 h 4564598"/>
              <a:gd name="connsiteX36" fmla="*/ 3210838 w 3824866"/>
              <a:gd name="connsiteY36" fmla="*/ 2310757 h 4564598"/>
              <a:gd name="connsiteX37" fmla="*/ 3280122 w 3824866"/>
              <a:gd name="connsiteY37" fmla="*/ 2583073 h 4564598"/>
              <a:gd name="connsiteX38" fmla="*/ 3285545 w 3824866"/>
              <a:gd name="connsiteY38" fmla="*/ 2977089 h 4564598"/>
              <a:gd name="connsiteX39" fmla="*/ 3330731 w 3824866"/>
              <a:gd name="connsiteY39" fmla="*/ 3452438 h 4564598"/>
              <a:gd name="connsiteX40" fmla="*/ 3335551 w 3824866"/>
              <a:gd name="connsiteY40" fmla="*/ 3475935 h 4564598"/>
              <a:gd name="connsiteX41" fmla="*/ 3472311 w 3824866"/>
              <a:gd name="connsiteY41" fmla="*/ 3652458 h 4564598"/>
              <a:gd name="connsiteX42" fmla="*/ 3618108 w 3824866"/>
              <a:gd name="connsiteY42" fmla="*/ 3723549 h 4564598"/>
              <a:gd name="connsiteX43" fmla="*/ 3824756 w 3824866"/>
              <a:gd name="connsiteY43" fmla="*/ 4067561 h 4564598"/>
              <a:gd name="connsiteX44" fmla="*/ 3655462 w 3824866"/>
              <a:gd name="connsiteY44" fmla="*/ 4435068 h 4564598"/>
              <a:gd name="connsiteX45" fmla="*/ 3546858 w 3824866"/>
              <a:gd name="connsiteY45" fmla="*/ 4514669 h 4564598"/>
              <a:gd name="connsiteX46" fmla="*/ 3453135 w 3824866"/>
              <a:gd name="connsiteY46" fmla="*/ 4564598 h 4564598"/>
              <a:gd name="connsiteX47" fmla="*/ 0 w 3824866"/>
              <a:gd name="connsiteY47" fmla="*/ 4564598 h 4564598"/>
              <a:gd name="connsiteX48" fmla="*/ 0 w 3824866"/>
              <a:gd name="connsiteY48" fmla="*/ 3759225 h 4564598"/>
              <a:gd name="connsiteX49" fmla="*/ 116550 w 3824866"/>
              <a:gd name="connsiteY49" fmla="*/ 3791629 h 4564598"/>
              <a:gd name="connsiteX50" fmla="*/ 339464 w 3824866"/>
              <a:gd name="connsiteY50" fmla="*/ 3854888 h 4564598"/>
              <a:gd name="connsiteX51" fmla="*/ 514782 w 3824866"/>
              <a:gd name="connsiteY51" fmla="*/ 3925979 h 4564598"/>
              <a:gd name="connsiteX52" fmla="*/ 1251001 w 3824866"/>
              <a:gd name="connsiteY52" fmla="*/ 4233240 h 4564598"/>
              <a:gd name="connsiteX53" fmla="*/ 1491388 w 3824866"/>
              <a:gd name="connsiteY53" fmla="*/ 4323008 h 4564598"/>
              <a:gd name="connsiteX54" fmla="*/ 1285944 w 3824866"/>
              <a:gd name="connsiteY54" fmla="*/ 3953694 h 4564598"/>
              <a:gd name="connsiteX55" fmla="*/ 1264256 w 3824866"/>
              <a:gd name="connsiteY55" fmla="*/ 3894049 h 4564598"/>
              <a:gd name="connsiteX56" fmla="*/ 1305827 w 3824866"/>
              <a:gd name="connsiteY56" fmla="*/ 3822355 h 4564598"/>
              <a:gd name="connsiteX57" fmla="*/ 1395595 w 3824866"/>
              <a:gd name="connsiteY57" fmla="*/ 3821150 h 4564598"/>
              <a:gd name="connsiteX58" fmla="*/ 1590795 w 3824866"/>
              <a:gd name="connsiteY58" fmla="*/ 3856697 h 4564598"/>
              <a:gd name="connsiteX59" fmla="*/ 1927576 w 3824866"/>
              <a:gd name="connsiteY59" fmla="*/ 3862118 h 4564598"/>
              <a:gd name="connsiteX60" fmla="*/ 2113739 w 3824866"/>
              <a:gd name="connsiteY60" fmla="*/ 3848864 h 4564598"/>
              <a:gd name="connsiteX61" fmla="*/ 2508358 w 3824866"/>
              <a:gd name="connsiteY61" fmla="*/ 3724152 h 4564598"/>
              <a:gd name="connsiteX62" fmla="*/ 2625236 w 3824866"/>
              <a:gd name="connsiteY62" fmla="*/ 3668122 h 4564598"/>
              <a:gd name="connsiteX63" fmla="*/ 2799953 w 3824866"/>
              <a:gd name="connsiteY63" fmla="*/ 3657881 h 4564598"/>
              <a:gd name="connsiteX64" fmla="*/ 2991539 w 3824866"/>
              <a:gd name="connsiteY64" fmla="*/ 3661496 h 4564598"/>
              <a:gd name="connsiteX65" fmla="*/ 3018650 w 3824866"/>
              <a:gd name="connsiteY65" fmla="*/ 3610889 h 4564598"/>
              <a:gd name="connsiteX66" fmla="*/ 2975875 w 3824866"/>
              <a:gd name="connsiteY66" fmla="*/ 3565703 h 4564598"/>
              <a:gd name="connsiteX67" fmla="*/ 2858393 w 3824866"/>
              <a:gd name="connsiteY67" fmla="*/ 3536785 h 4564598"/>
              <a:gd name="connsiteX68" fmla="*/ 2818027 w 3824866"/>
              <a:gd name="connsiteY68" fmla="*/ 3514493 h 4564598"/>
              <a:gd name="connsiteX69" fmla="*/ 2710185 w 3824866"/>
              <a:gd name="connsiteY69" fmla="*/ 3453042 h 4564598"/>
              <a:gd name="connsiteX70" fmla="*/ 2510164 w 3824866"/>
              <a:gd name="connsiteY70" fmla="*/ 3477742 h 4564598"/>
              <a:gd name="connsiteX71" fmla="*/ 2404732 w 3824866"/>
              <a:gd name="connsiteY71" fmla="*/ 3530157 h 4564598"/>
              <a:gd name="connsiteX72" fmla="*/ 2217364 w 3824866"/>
              <a:gd name="connsiteY72" fmla="*/ 3557870 h 4564598"/>
              <a:gd name="connsiteX73" fmla="*/ 2191458 w 3824866"/>
              <a:gd name="connsiteY73" fmla="*/ 3550039 h 4564598"/>
              <a:gd name="connsiteX74" fmla="*/ 2186638 w 3824866"/>
              <a:gd name="connsiteY74" fmla="*/ 3504853 h 4564598"/>
              <a:gd name="connsiteX75" fmla="*/ 2292070 w 3824866"/>
              <a:gd name="connsiteY75" fmla="*/ 3424725 h 4564598"/>
              <a:gd name="connsiteX76" fmla="*/ 2794532 w 3824866"/>
              <a:gd name="connsiteY76" fmla="*/ 2993356 h 4564598"/>
              <a:gd name="connsiteX77" fmla="*/ 2969248 w 3824866"/>
              <a:gd name="connsiteY77" fmla="*/ 2773454 h 4564598"/>
              <a:gd name="connsiteX78" fmla="*/ 2990937 w 3824866"/>
              <a:gd name="connsiteY78" fmla="*/ 2576447 h 4564598"/>
              <a:gd name="connsiteX79" fmla="*/ 2945150 w 3824866"/>
              <a:gd name="connsiteY79" fmla="*/ 2499933 h 4564598"/>
              <a:gd name="connsiteX80" fmla="*/ 2725849 w 3824866"/>
              <a:gd name="connsiteY80" fmla="*/ 2396911 h 4564598"/>
              <a:gd name="connsiteX81" fmla="*/ 2501730 w 3824866"/>
              <a:gd name="connsiteY81" fmla="*/ 2476436 h 4564598"/>
              <a:gd name="connsiteX82" fmla="*/ 2410757 w 3824866"/>
              <a:gd name="connsiteY82" fmla="*/ 2605967 h 4564598"/>
              <a:gd name="connsiteX83" fmla="*/ 2182422 w 3824866"/>
              <a:gd name="connsiteY83" fmla="*/ 2976487 h 4564598"/>
              <a:gd name="connsiteX84" fmla="*/ 2116752 w 3824866"/>
              <a:gd name="connsiteY84" fmla="*/ 3062641 h 4564598"/>
              <a:gd name="connsiteX85" fmla="*/ 2033008 w 3824866"/>
              <a:gd name="connsiteY85" fmla="*/ 3128912 h 4564598"/>
              <a:gd name="connsiteX86" fmla="*/ 1828770 w 3824866"/>
              <a:gd name="connsiteY86" fmla="*/ 3263866 h 4564598"/>
              <a:gd name="connsiteX87" fmla="*/ 1603446 w 3824866"/>
              <a:gd name="connsiteY87" fmla="*/ 3347609 h 4564598"/>
              <a:gd name="connsiteX88" fmla="*/ 1551031 w 3824866"/>
              <a:gd name="connsiteY88" fmla="*/ 3358454 h 4564598"/>
              <a:gd name="connsiteX89" fmla="*/ 1369085 w 3824866"/>
              <a:gd name="connsiteY89" fmla="*/ 3357850 h 4564598"/>
              <a:gd name="connsiteX90" fmla="*/ 1246783 w 3824866"/>
              <a:gd name="connsiteY90" fmla="*/ 3315074 h 4564598"/>
              <a:gd name="connsiteX91" fmla="*/ 1043148 w 3824866"/>
              <a:gd name="connsiteY91" fmla="*/ 3343391 h 4564598"/>
              <a:gd name="connsiteX92" fmla="*/ 988325 w 3824866"/>
              <a:gd name="connsiteY92" fmla="*/ 3340981 h 4564598"/>
              <a:gd name="connsiteX93" fmla="*/ 775652 w 3824866"/>
              <a:gd name="connsiteY93" fmla="*/ 3168674 h 4564598"/>
              <a:gd name="connsiteX94" fmla="*/ 570812 w 3824866"/>
              <a:gd name="connsiteY94" fmla="*/ 2969258 h 4564598"/>
              <a:gd name="connsiteX95" fmla="*/ 402723 w 3824866"/>
              <a:gd name="connsiteY95" fmla="*/ 2788517 h 4564598"/>
              <a:gd name="connsiteX96" fmla="*/ 390672 w 3824866"/>
              <a:gd name="connsiteY96" fmla="*/ 2759598 h 4564598"/>
              <a:gd name="connsiteX97" fmla="*/ 404530 w 3824866"/>
              <a:gd name="connsiteY97" fmla="*/ 2610787 h 4564598"/>
              <a:gd name="connsiteX98" fmla="*/ 397300 w 3824866"/>
              <a:gd name="connsiteY98" fmla="*/ 2557770 h 4564598"/>
              <a:gd name="connsiteX99" fmla="*/ 475621 w 3824866"/>
              <a:gd name="connsiteY99" fmla="*/ 2367389 h 4564598"/>
              <a:gd name="connsiteX100" fmla="*/ 580451 w 3824866"/>
              <a:gd name="connsiteY100" fmla="*/ 2298708 h 4564598"/>
              <a:gd name="connsiteX101" fmla="*/ 914822 w 3824866"/>
              <a:gd name="connsiteY101" fmla="*/ 2014945 h 4564598"/>
              <a:gd name="connsiteX102" fmla="*/ 1373303 w 3824866"/>
              <a:gd name="connsiteY102" fmla="*/ 1402835 h 4564598"/>
              <a:gd name="connsiteX103" fmla="*/ 1665501 w 3824866"/>
              <a:gd name="connsiteY103" fmla="*/ 711198 h 4564598"/>
              <a:gd name="connsiteX104" fmla="*/ 1825155 w 3824866"/>
              <a:gd name="connsiteY104" fmla="*/ 103306 h 4564598"/>
              <a:gd name="connsiteX105" fmla="*/ 1841423 w 3824866"/>
              <a:gd name="connsiteY105" fmla="*/ 26793 h 4564598"/>
              <a:gd name="connsiteX106" fmla="*/ 1859497 w 3824866"/>
              <a:gd name="connsiteY106" fmla="*/ 886 h 45645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824866" h="4564598">
                <a:moveTo>
                  <a:pt x="158119" y="3285554"/>
                </a:moveTo>
                <a:cubicBezTo>
                  <a:pt x="171373" y="3284350"/>
                  <a:pt x="181012" y="3293386"/>
                  <a:pt x="190652" y="3300014"/>
                </a:cubicBezTo>
                <a:cubicBezTo>
                  <a:pt x="296687" y="3371708"/>
                  <a:pt x="413568" y="3422918"/>
                  <a:pt x="529844" y="3475935"/>
                </a:cubicBezTo>
                <a:cubicBezTo>
                  <a:pt x="585873" y="3501239"/>
                  <a:pt x="642506" y="3523531"/>
                  <a:pt x="698536" y="3548231"/>
                </a:cubicBezTo>
                <a:cubicBezTo>
                  <a:pt x="703356" y="3550039"/>
                  <a:pt x="707572" y="3552449"/>
                  <a:pt x="711791" y="3554859"/>
                </a:cubicBezTo>
                <a:cubicBezTo>
                  <a:pt x="723236" y="3560884"/>
                  <a:pt x="731070" y="3569318"/>
                  <a:pt x="729864" y="3583777"/>
                </a:cubicBezTo>
                <a:cubicBezTo>
                  <a:pt x="728056" y="3596428"/>
                  <a:pt x="719020" y="3602453"/>
                  <a:pt x="708176" y="3606068"/>
                </a:cubicBezTo>
                <a:cubicBezTo>
                  <a:pt x="665400" y="3620529"/>
                  <a:pt x="620817" y="3627758"/>
                  <a:pt x="576233" y="3636794"/>
                </a:cubicBezTo>
                <a:cubicBezTo>
                  <a:pt x="531651" y="3645832"/>
                  <a:pt x="486465" y="3643422"/>
                  <a:pt x="441281" y="3642819"/>
                </a:cubicBezTo>
                <a:cubicBezTo>
                  <a:pt x="420797" y="3642819"/>
                  <a:pt x="402120" y="3634988"/>
                  <a:pt x="384647" y="3624745"/>
                </a:cubicBezTo>
                <a:cubicBezTo>
                  <a:pt x="363562" y="3612696"/>
                  <a:pt x="341873" y="3602453"/>
                  <a:pt x="321390" y="3589802"/>
                </a:cubicBezTo>
                <a:cubicBezTo>
                  <a:pt x="260540" y="3552449"/>
                  <a:pt x="194870" y="3545821"/>
                  <a:pt x="126791" y="3556665"/>
                </a:cubicBezTo>
                <a:cubicBezTo>
                  <a:pt x="92450" y="3561787"/>
                  <a:pt x="59465" y="3570372"/>
                  <a:pt x="27986" y="3582798"/>
                </a:cubicBezTo>
                <a:lnTo>
                  <a:pt x="0" y="3598129"/>
                </a:lnTo>
                <a:lnTo>
                  <a:pt x="0" y="3319247"/>
                </a:lnTo>
                <a:lnTo>
                  <a:pt x="77990" y="3297604"/>
                </a:lnTo>
                <a:cubicBezTo>
                  <a:pt x="104500" y="3291579"/>
                  <a:pt x="132214" y="3297604"/>
                  <a:pt x="158119" y="3285554"/>
                </a:cubicBezTo>
                <a:close/>
                <a:moveTo>
                  <a:pt x="1859497" y="886"/>
                </a:moveTo>
                <a:cubicBezTo>
                  <a:pt x="1872149" y="-1525"/>
                  <a:pt x="1883595" y="886"/>
                  <a:pt x="1893235" y="9320"/>
                </a:cubicBezTo>
                <a:cubicBezTo>
                  <a:pt x="2009511" y="109933"/>
                  <a:pt x="2152296" y="158130"/>
                  <a:pt x="2290264" y="216570"/>
                </a:cubicBezTo>
                <a:cubicBezTo>
                  <a:pt x="2302915" y="221993"/>
                  <a:pt x="2314964" y="230428"/>
                  <a:pt x="2328821" y="231633"/>
                </a:cubicBezTo>
                <a:cubicBezTo>
                  <a:pt x="2372802" y="243078"/>
                  <a:pt x="2415576" y="260551"/>
                  <a:pt x="2459557" y="272600"/>
                </a:cubicBezTo>
                <a:cubicBezTo>
                  <a:pt x="2513178" y="290073"/>
                  <a:pt x="2565593" y="308147"/>
                  <a:pt x="2615597" y="334052"/>
                </a:cubicBezTo>
                <a:cubicBezTo>
                  <a:pt x="2711389" y="384057"/>
                  <a:pt x="2785494" y="456956"/>
                  <a:pt x="2842127" y="547929"/>
                </a:cubicBezTo>
                <a:cubicBezTo>
                  <a:pt x="2844537" y="552145"/>
                  <a:pt x="2847548" y="556364"/>
                  <a:pt x="2850562" y="559979"/>
                </a:cubicBezTo>
                <a:cubicBezTo>
                  <a:pt x="2908398" y="640709"/>
                  <a:pt x="2940932" y="731682"/>
                  <a:pt x="2960210" y="827475"/>
                </a:cubicBezTo>
                <a:cubicBezTo>
                  <a:pt x="2981899" y="932907"/>
                  <a:pt x="2996358" y="1038339"/>
                  <a:pt x="2990937" y="1146785"/>
                </a:cubicBezTo>
                <a:cubicBezTo>
                  <a:pt x="2988527" y="1198597"/>
                  <a:pt x="2981298" y="1250409"/>
                  <a:pt x="2978284" y="1302222"/>
                </a:cubicBezTo>
                <a:cubicBezTo>
                  <a:pt x="2969248" y="1332346"/>
                  <a:pt x="2978284" y="1355239"/>
                  <a:pt x="3000577" y="1377531"/>
                </a:cubicBezTo>
                <a:cubicBezTo>
                  <a:pt x="3034315" y="1410666"/>
                  <a:pt x="3043352" y="1455852"/>
                  <a:pt x="3054197" y="1499833"/>
                </a:cubicBezTo>
                <a:cubicBezTo>
                  <a:pt x="3068656" y="1559478"/>
                  <a:pt x="3074681" y="1620326"/>
                  <a:pt x="3065643" y="1681176"/>
                </a:cubicBezTo>
                <a:cubicBezTo>
                  <a:pt x="3064438" y="1703468"/>
                  <a:pt x="3060823" y="1725156"/>
                  <a:pt x="3052388" y="1745640"/>
                </a:cubicBezTo>
                <a:cubicBezTo>
                  <a:pt x="3040339" y="1775162"/>
                  <a:pt x="3042148" y="1804080"/>
                  <a:pt x="3053593" y="1832998"/>
                </a:cubicBezTo>
                <a:cubicBezTo>
                  <a:pt x="3068656" y="1872159"/>
                  <a:pt x="3083115" y="1911319"/>
                  <a:pt x="3090345" y="1952890"/>
                </a:cubicBezTo>
                <a:cubicBezTo>
                  <a:pt x="3083717" y="2010726"/>
                  <a:pt x="3091550" y="2068565"/>
                  <a:pt x="3081910" y="2126401"/>
                </a:cubicBezTo>
                <a:cubicBezTo>
                  <a:pt x="3078897" y="2142669"/>
                  <a:pt x="3084320" y="2158934"/>
                  <a:pt x="3099381" y="2168574"/>
                </a:cubicBezTo>
                <a:cubicBezTo>
                  <a:pt x="3151796" y="2204120"/>
                  <a:pt x="3183124" y="2255932"/>
                  <a:pt x="3210838" y="2310757"/>
                </a:cubicBezTo>
                <a:cubicBezTo>
                  <a:pt x="3251807" y="2396911"/>
                  <a:pt x="3271688" y="2488485"/>
                  <a:pt x="3280122" y="2583073"/>
                </a:cubicBezTo>
                <a:cubicBezTo>
                  <a:pt x="3291570" y="2714412"/>
                  <a:pt x="3286147" y="2845752"/>
                  <a:pt x="3285545" y="2977089"/>
                </a:cubicBezTo>
                <a:cubicBezTo>
                  <a:pt x="3284942" y="3137346"/>
                  <a:pt x="3306632" y="3295194"/>
                  <a:pt x="3330731" y="3452438"/>
                </a:cubicBezTo>
                <a:cubicBezTo>
                  <a:pt x="3331934" y="3460271"/>
                  <a:pt x="3333742" y="3468102"/>
                  <a:pt x="3335551" y="3475935"/>
                </a:cubicBezTo>
                <a:cubicBezTo>
                  <a:pt x="3352420" y="3557269"/>
                  <a:pt x="3389169" y="3620529"/>
                  <a:pt x="3472311" y="3652458"/>
                </a:cubicBezTo>
                <a:cubicBezTo>
                  <a:pt x="3522918" y="3671737"/>
                  <a:pt x="3570514" y="3697644"/>
                  <a:pt x="3618108" y="3723549"/>
                </a:cubicBezTo>
                <a:cubicBezTo>
                  <a:pt x="3754870" y="3798257"/>
                  <a:pt x="3821745" y="3917546"/>
                  <a:pt x="3824756" y="4067561"/>
                </a:cubicBezTo>
                <a:cubicBezTo>
                  <a:pt x="3827769" y="4213359"/>
                  <a:pt x="3769329" y="4336866"/>
                  <a:pt x="3655462" y="4435068"/>
                </a:cubicBezTo>
                <a:cubicBezTo>
                  <a:pt x="3620670" y="4464890"/>
                  <a:pt x="3584409" y="4491248"/>
                  <a:pt x="3546858" y="4514669"/>
                </a:cubicBezTo>
                <a:lnTo>
                  <a:pt x="3453135" y="4564598"/>
                </a:lnTo>
                <a:lnTo>
                  <a:pt x="0" y="4564598"/>
                </a:lnTo>
                <a:lnTo>
                  <a:pt x="0" y="3759225"/>
                </a:lnTo>
                <a:lnTo>
                  <a:pt x="116550" y="3791629"/>
                </a:lnTo>
                <a:cubicBezTo>
                  <a:pt x="190652" y="3812112"/>
                  <a:pt x="264154" y="3838019"/>
                  <a:pt x="339464" y="3854888"/>
                </a:cubicBezTo>
                <a:cubicBezTo>
                  <a:pt x="402120" y="3868746"/>
                  <a:pt x="457547" y="3900074"/>
                  <a:pt x="514782" y="3925979"/>
                </a:cubicBezTo>
                <a:cubicBezTo>
                  <a:pt x="756975" y="4035629"/>
                  <a:pt x="1002784" y="4138050"/>
                  <a:pt x="1251001" y="4233240"/>
                </a:cubicBezTo>
                <a:lnTo>
                  <a:pt x="1491388" y="4323008"/>
                </a:lnTo>
                <a:cubicBezTo>
                  <a:pt x="1405234" y="4211551"/>
                  <a:pt x="1340166" y="4085635"/>
                  <a:pt x="1285944" y="3953694"/>
                </a:cubicBezTo>
                <a:cubicBezTo>
                  <a:pt x="1278113" y="3934415"/>
                  <a:pt x="1270280" y="3914533"/>
                  <a:pt x="1264256" y="3894049"/>
                </a:cubicBezTo>
                <a:cubicBezTo>
                  <a:pt x="1253411" y="3856093"/>
                  <a:pt x="1267267" y="3831393"/>
                  <a:pt x="1305827" y="3822355"/>
                </a:cubicBezTo>
                <a:cubicBezTo>
                  <a:pt x="1335346" y="3815729"/>
                  <a:pt x="1365472" y="3817535"/>
                  <a:pt x="1395595" y="3821150"/>
                </a:cubicBezTo>
                <a:cubicBezTo>
                  <a:pt x="1461264" y="3830188"/>
                  <a:pt x="1525126" y="3851273"/>
                  <a:pt x="1590795" y="3856697"/>
                </a:cubicBezTo>
                <a:cubicBezTo>
                  <a:pt x="1702854" y="3866336"/>
                  <a:pt x="1814914" y="3871156"/>
                  <a:pt x="1927576" y="3862118"/>
                </a:cubicBezTo>
                <a:lnTo>
                  <a:pt x="2113739" y="3848864"/>
                </a:lnTo>
                <a:cubicBezTo>
                  <a:pt x="2255922" y="3839224"/>
                  <a:pt x="2387261" y="3798858"/>
                  <a:pt x="2508358" y="3724152"/>
                </a:cubicBezTo>
                <a:cubicBezTo>
                  <a:pt x="2545109" y="3701259"/>
                  <a:pt x="2584872" y="3684390"/>
                  <a:pt x="2625236" y="3668122"/>
                </a:cubicBezTo>
                <a:cubicBezTo>
                  <a:pt x="2682471" y="3645832"/>
                  <a:pt x="2740310" y="3644024"/>
                  <a:pt x="2799953" y="3657881"/>
                </a:cubicBezTo>
                <a:cubicBezTo>
                  <a:pt x="2863213" y="3672341"/>
                  <a:pt x="2927677" y="3670532"/>
                  <a:pt x="2991539" y="3661496"/>
                </a:cubicBezTo>
                <a:cubicBezTo>
                  <a:pt x="3024074" y="3656676"/>
                  <a:pt x="3031905" y="3641614"/>
                  <a:pt x="3018650" y="3610889"/>
                </a:cubicBezTo>
                <a:cubicBezTo>
                  <a:pt x="3010216" y="3590403"/>
                  <a:pt x="2995153" y="3575343"/>
                  <a:pt x="2975875" y="3565703"/>
                </a:cubicBezTo>
                <a:cubicBezTo>
                  <a:pt x="2939125" y="3547026"/>
                  <a:pt x="2901770" y="3529555"/>
                  <a:pt x="2858393" y="3536785"/>
                </a:cubicBezTo>
                <a:cubicBezTo>
                  <a:pt x="2839114" y="3539796"/>
                  <a:pt x="2828871" y="3525941"/>
                  <a:pt x="2818027" y="3514493"/>
                </a:cubicBezTo>
                <a:cubicBezTo>
                  <a:pt x="2787903" y="3483165"/>
                  <a:pt x="2753564" y="3458463"/>
                  <a:pt x="2710185" y="3453042"/>
                </a:cubicBezTo>
                <a:cubicBezTo>
                  <a:pt x="2642105" y="3444607"/>
                  <a:pt x="2574027" y="3445812"/>
                  <a:pt x="2510164" y="3477742"/>
                </a:cubicBezTo>
                <a:cubicBezTo>
                  <a:pt x="2475221" y="3495214"/>
                  <a:pt x="2440882" y="3513890"/>
                  <a:pt x="2404732" y="3530157"/>
                </a:cubicBezTo>
                <a:cubicBezTo>
                  <a:pt x="2345087" y="3556064"/>
                  <a:pt x="2283636" y="3572933"/>
                  <a:pt x="2217364" y="3557870"/>
                </a:cubicBezTo>
                <a:cubicBezTo>
                  <a:pt x="2208327" y="3556064"/>
                  <a:pt x="2199892" y="3554256"/>
                  <a:pt x="2191458" y="3550039"/>
                </a:cubicBezTo>
                <a:cubicBezTo>
                  <a:pt x="2167359" y="3539195"/>
                  <a:pt x="2164949" y="3520518"/>
                  <a:pt x="2186638" y="3504853"/>
                </a:cubicBezTo>
                <a:cubicBezTo>
                  <a:pt x="2222184" y="3478345"/>
                  <a:pt x="2258936" y="3454246"/>
                  <a:pt x="2292070" y="3424725"/>
                </a:cubicBezTo>
                <a:cubicBezTo>
                  <a:pt x="2458352" y="3279530"/>
                  <a:pt x="2633671" y="3145179"/>
                  <a:pt x="2794532" y="2993356"/>
                </a:cubicBezTo>
                <a:cubicBezTo>
                  <a:pt x="2863816" y="2928288"/>
                  <a:pt x="2928279" y="2860211"/>
                  <a:pt x="2969248" y="2773454"/>
                </a:cubicBezTo>
                <a:cubicBezTo>
                  <a:pt x="2998768" y="2710798"/>
                  <a:pt x="3005396" y="2644527"/>
                  <a:pt x="2990937" y="2576447"/>
                </a:cubicBezTo>
                <a:cubicBezTo>
                  <a:pt x="2984309" y="2545720"/>
                  <a:pt x="2967440" y="2520417"/>
                  <a:pt x="2945150" y="2499933"/>
                </a:cubicBezTo>
                <a:cubicBezTo>
                  <a:pt x="2883095" y="2442698"/>
                  <a:pt x="2812002" y="2401127"/>
                  <a:pt x="2725849" y="2396911"/>
                </a:cubicBezTo>
                <a:cubicBezTo>
                  <a:pt x="2641504" y="2393296"/>
                  <a:pt x="2565593" y="2419201"/>
                  <a:pt x="2501730" y="2476436"/>
                </a:cubicBezTo>
                <a:cubicBezTo>
                  <a:pt x="2461364" y="2512584"/>
                  <a:pt x="2433049" y="2555963"/>
                  <a:pt x="2410757" y="2605967"/>
                </a:cubicBezTo>
                <a:cubicBezTo>
                  <a:pt x="2351715" y="2739716"/>
                  <a:pt x="2275201" y="2863222"/>
                  <a:pt x="2182422" y="2976487"/>
                </a:cubicBezTo>
                <a:cubicBezTo>
                  <a:pt x="2159528" y="3004201"/>
                  <a:pt x="2139042" y="3034324"/>
                  <a:pt x="2116752" y="3062641"/>
                </a:cubicBezTo>
                <a:cubicBezTo>
                  <a:pt x="2094460" y="3091559"/>
                  <a:pt x="2068555" y="3116863"/>
                  <a:pt x="2033008" y="3128912"/>
                </a:cubicBezTo>
                <a:cubicBezTo>
                  <a:pt x="1952880" y="3156024"/>
                  <a:pt x="1890223" y="3207836"/>
                  <a:pt x="1828770" y="3263866"/>
                </a:cubicBezTo>
                <a:cubicBezTo>
                  <a:pt x="1765512" y="3321702"/>
                  <a:pt x="1690805" y="3353031"/>
                  <a:pt x="1603446" y="3347609"/>
                </a:cubicBezTo>
                <a:cubicBezTo>
                  <a:pt x="1585372" y="3346404"/>
                  <a:pt x="1566697" y="3348211"/>
                  <a:pt x="1551031" y="3358454"/>
                </a:cubicBezTo>
                <a:cubicBezTo>
                  <a:pt x="1490183" y="3397613"/>
                  <a:pt x="1429333" y="3380744"/>
                  <a:pt x="1369085" y="3357850"/>
                </a:cubicBezTo>
                <a:cubicBezTo>
                  <a:pt x="1328720" y="3342790"/>
                  <a:pt x="1288958" y="3325919"/>
                  <a:pt x="1246783" y="3315074"/>
                </a:cubicBezTo>
                <a:cubicBezTo>
                  <a:pt x="1175091" y="3295795"/>
                  <a:pt x="1107011" y="3308448"/>
                  <a:pt x="1043148" y="3343391"/>
                </a:cubicBezTo>
                <a:cubicBezTo>
                  <a:pt x="1022664" y="3354235"/>
                  <a:pt x="1007604" y="3354839"/>
                  <a:pt x="988325" y="3340981"/>
                </a:cubicBezTo>
                <a:cubicBezTo>
                  <a:pt x="914822" y="3286759"/>
                  <a:pt x="844333" y="3228923"/>
                  <a:pt x="775652" y="3168674"/>
                </a:cubicBezTo>
                <a:cubicBezTo>
                  <a:pt x="703958" y="3105415"/>
                  <a:pt x="638288" y="3036132"/>
                  <a:pt x="570812" y="2969258"/>
                </a:cubicBezTo>
                <a:cubicBezTo>
                  <a:pt x="512372" y="2911419"/>
                  <a:pt x="461765" y="2845752"/>
                  <a:pt x="402723" y="2788517"/>
                </a:cubicBezTo>
                <a:cubicBezTo>
                  <a:pt x="394890" y="2780684"/>
                  <a:pt x="387057" y="2772249"/>
                  <a:pt x="390672" y="2759598"/>
                </a:cubicBezTo>
                <a:cubicBezTo>
                  <a:pt x="409349" y="2711399"/>
                  <a:pt x="414169" y="2661997"/>
                  <a:pt x="404530" y="2610787"/>
                </a:cubicBezTo>
                <a:cubicBezTo>
                  <a:pt x="401518" y="2593316"/>
                  <a:pt x="397300" y="2575844"/>
                  <a:pt x="397300" y="2557770"/>
                </a:cubicBezTo>
                <a:cubicBezTo>
                  <a:pt x="376816" y="2475231"/>
                  <a:pt x="414169" y="2416791"/>
                  <a:pt x="475621" y="2367389"/>
                </a:cubicBezTo>
                <a:cubicBezTo>
                  <a:pt x="515987" y="2352930"/>
                  <a:pt x="546713" y="2323408"/>
                  <a:pt x="580451" y="2298708"/>
                </a:cubicBezTo>
                <a:cubicBezTo>
                  <a:pt x="699741" y="2213760"/>
                  <a:pt x="812403" y="2119775"/>
                  <a:pt x="914822" y="2014945"/>
                </a:cubicBezTo>
                <a:cubicBezTo>
                  <a:pt x="1094359" y="1831190"/>
                  <a:pt x="1247988" y="1627555"/>
                  <a:pt x="1373303" y="1402835"/>
                </a:cubicBezTo>
                <a:cubicBezTo>
                  <a:pt x="1495604" y="1182933"/>
                  <a:pt x="1588987" y="950379"/>
                  <a:pt x="1665501" y="711198"/>
                </a:cubicBezTo>
                <a:cubicBezTo>
                  <a:pt x="1729362" y="511178"/>
                  <a:pt x="1779971" y="308147"/>
                  <a:pt x="1825155" y="103306"/>
                </a:cubicBezTo>
                <a:cubicBezTo>
                  <a:pt x="1830578" y="78003"/>
                  <a:pt x="1834795" y="52096"/>
                  <a:pt x="1841423" y="26793"/>
                </a:cubicBezTo>
                <a:cubicBezTo>
                  <a:pt x="1844434" y="15345"/>
                  <a:pt x="1847447" y="5706"/>
                  <a:pt x="1859497" y="886"/>
                </a:cubicBezTo>
                <a:close/>
              </a:path>
            </a:pathLst>
          </a:custGeom>
          <a:solidFill>
            <a:srgbClr val="DF5004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5">
            <a:extLst>
              <a:ext uri="{FF2B5EF4-FFF2-40B4-BE49-F238E27FC236}">
                <a16:creationId xmlns:a16="http://schemas.microsoft.com/office/drawing/2014/main" id="{0B98785F-4CC2-E4DD-AD72-AB5F4ABE6292}"/>
              </a:ext>
            </a:extLst>
          </p:cNvPr>
          <p:cNvSpPr/>
          <p:nvPr/>
        </p:nvSpPr>
        <p:spPr>
          <a:xfrm>
            <a:off x="4657538" y="5490521"/>
            <a:ext cx="1759753" cy="570107"/>
          </a:xfrm>
          <a:custGeom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rgbClr val="F18A01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Marcador de texto 20">
            <a:extLst>
              <a:ext uri="{FF2B5EF4-FFF2-40B4-BE49-F238E27FC236}">
                <a16:creationId xmlns:a16="http://schemas.microsoft.com/office/drawing/2014/main" id="{8256050B-FDB0-B2D3-9AE4-914D778176B6}"/>
              </a:ext>
            </a:extLst>
          </p:cNvPr>
          <p:cNvSpPr txBox="1"/>
          <p:nvPr/>
        </p:nvSpPr>
        <p:spPr>
          <a:xfrm>
            <a:off x="4209050" y="1680194"/>
            <a:ext cx="7563850" cy="1351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id="{6261FBCB-381F-1225-A2E1-DB0DC1676DA8}"/>
              </a:ext>
            </a:extLst>
          </p:cNvPr>
          <p:cNvSpPr/>
          <p:nvPr/>
        </p:nvSpPr>
        <p:spPr>
          <a:xfrm>
            <a:off x="4440443" y="3093053"/>
            <a:ext cx="1169065" cy="1169065"/>
          </a:xfrm>
          <a:prstGeom prst="ellipse">
            <a:avLst/>
          </a:prstGeom>
          <a:solidFill>
            <a:srgbClr val="F18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6">
            <a:extLst>
              <a:ext uri="{FF2B5EF4-FFF2-40B4-BE49-F238E27FC236}">
                <a16:creationId xmlns:a16="http://schemas.microsoft.com/office/drawing/2014/main" id="{04AEDD23-5F65-EDFC-9844-CCDB71307A07}"/>
              </a:ext>
            </a:extLst>
          </p:cNvPr>
          <p:cNvSpPr/>
          <p:nvPr/>
        </p:nvSpPr>
        <p:spPr>
          <a:xfrm>
            <a:off x="6311439" y="3093052"/>
            <a:ext cx="1169065" cy="1169065"/>
          </a:xfrm>
          <a:prstGeom prst="ellipse">
            <a:avLst/>
          </a:pr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27">
            <a:extLst>
              <a:ext uri="{FF2B5EF4-FFF2-40B4-BE49-F238E27FC236}">
                <a16:creationId xmlns:a16="http://schemas.microsoft.com/office/drawing/2014/main" id="{DC669D4E-E20F-3C44-B8EE-AD07E74C32DA}"/>
              </a:ext>
            </a:extLst>
          </p:cNvPr>
          <p:cNvSpPr/>
          <p:nvPr/>
        </p:nvSpPr>
        <p:spPr>
          <a:xfrm>
            <a:off x="8182435" y="3093052"/>
            <a:ext cx="1169065" cy="1169065"/>
          </a:xfrm>
          <a:prstGeom prst="ellipse">
            <a:avLst/>
          </a:prstGeom>
          <a:solidFill>
            <a:srgbClr val="F18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62">
            <a:extLst>
              <a:ext uri="{FF2B5EF4-FFF2-40B4-BE49-F238E27FC236}">
                <a16:creationId xmlns:a16="http://schemas.microsoft.com/office/drawing/2014/main" id="{F3E281C3-CCD1-8ED7-8F06-25B94CB4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641" y="4386226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sp>
        <p:nvSpPr>
          <p:cNvPr id="12" name="TextBox 62">
            <a:extLst>
              <a:ext uri="{FF2B5EF4-FFF2-40B4-BE49-F238E27FC236}">
                <a16:creationId xmlns:a16="http://schemas.microsoft.com/office/drawing/2014/main" id="{3CDB9EAF-0360-5C0F-4886-8DD7629B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698" y="4335454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sp>
        <p:nvSpPr>
          <p:cNvPr id="13" name="TextBox 62">
            <a:extLst>
              <a:ext uri="{FF2B5EF4-FFF2-40B4-BE49-F238E27FC236}">
                <a16:creationId xmlns:a16="http://schemas.microsoft.com/office/drawing/2014/main" id="{DD479AFD-85F1-E806-5A73-46801A6F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545" y="4335454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B589E4F-43E5-FDC0-E3EE-7B009AE3590D}"/>
              </a:ext>
            </a:extLst>
          </p:cNvPr>
          <p:cNvGrpSpPr>
            <a:grpSpLocks noChangeAspect="1"/>
          </p:cNvGrpSpPr>
          <p:nvPr/>
        </p:nvGrpSpPr>
        <p:grpSpPr>
          <a:xfrm>
            <a:off x="4658110" y="3312667"/>
            <a:ext cx="639911" cy="729834"/>
            <a:chOff x="2" y="-30"/>
            <a:chExt cx="612" cy="698"/>
          </a:xfrm>
          <a:solidFill>
            <a:schemeClr val="bg1"/>
          </a:solidFill>
        </p:grpSpPr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FED2F696-DC23-718D-1A74-2F6378CF2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-30"/>
              <a:ext cx="612" cy="698"/>
            </a:xfrm>
            <a:custGeom>
              <a:gdLst>
                <a:gd name="T0" fmla="*/ 16 w 21"/>
                <a:gd name="T1" fmla="*/ 8 h 24"/>
                <a:gd name="T2" fmla="*/ 20 w 21"/>
                <a:gd name="T3" fmla="*/ 3 h 24"/>
                <a:gd name="T4" fmla="*/ 13 w 21"/>
                <a:gd name="T5" fmla="*/ 6 h 24"/>
                <a:gd name="T6" fmla="*/ 11 w 21"/>
                <a:gd name="T7" fmla="*/ 4 h 24"/>
                <a:gd name="T8" fmla="*/ 7 w 21"/>
                <a:gd name="T9" fmla="*/ 1 h 24"/>
                <a:gd name="T10" fmla="*/ 0 w 21"/>
                <a:gd name="T11" fmla="*/ 3 h 24"/>
                <a:gd name="T12" fmla="*/ 4 w 21"/>
                <a:gd name="T13" fmla="*/ 7 h 24"/>
                <a:gd name="T14" fmla="*/ 8 w 21"/>
                <a:gd name="T15" fmla="*/ 8 h 24"/>
                <a:gd name="T16" fmla="*/ 4 w 21"/>
                <a:gd name="T17" fmla="*/ 19 h 24"/>
                <a:gd name="T18" fmla="*/ 10 w 21"/>
                <a:gd name="T19" fmla="*/ 23 h 24"/>
                <a:gd name="T20" fmla="*/ 11 w 21"/>
                <a:gd name="T21" fmla="*/ 22 h 24"/>
                <a:gd name="T22" fmla="*/ 15 w 21"/>
                <a:gd name="T23" fmla="*/ 22 h 24"/>
                <a:gd name="T24" fmla="*/ 18 w 21"/>
                <a:gd name="T25" fmla="*/ 21 h 24"/>
                <a:gd name="T26" fmla="*/ 19 w 21"/>
                <a:gd name="T27" fmla="*/ 14 h 24"/>
                <a:gd name="T28" fmla="*/ 16 w 21"/>
                <a:gd name="T29" fmla="*/ 8 h 24"/>
                <a:gd name="T30" fmla="*/ 16 w 21"/>
                <a:gd name="T31" fmla="*/ 4 h 24"/>
                <a:gd name="T32" fmla="*/ 18 w 21"/>
                <a:gd name="T33" fmla="*/ 4 h 24"/>
                <a:gd name="T34" fmla="*/ 17 w 21"/>
                <a:gd name="T35" fmla="*/ 7 h 24"/>
                <a:gd name="T36" fmla="*/ 14 w 21"/>
                <a:gd name="T37" fmla="*/ 7 h 24"/>
                <a:gd name="T38" fmla="*/ 14 w 21"/>
                <a:gd name="T39" fmla="*/ 7 h 24"/>
                <a:gd name="T40" fmla="*/ 16 w 21"/>
                <a:gd name="T41" fmla="*/ 4 h 24"/>
                <a:gd name="T42" fmla="*/ 7 w 21"/>
                <a:gd name="T43" fmla="*/ 6 h 24"/>
                <a:gd name="T44" fmla="*/ 3 w 21"/>
                <a:gd name="T45" fmla="*/ 6 h 24"/>
                <a:gd name="T46" fmla="*/ 3 w 21"/>
                <a:gd name="T47" fmla="*/ 1 h 24"/>
                <a:gd name="T48" fmla="*/ 8 w 21"/>
                <a:gd name="T49" fmla="*/ 3 h 24"/>
                <a:gd name="T50" fmla="*/ 12 w 21"/>
                <a:gd name="T51" fmla="*/ 7 h 24"/>
                <a:gd name="T52" fmla="*/ 12 w 21"/>
                <a:gd name="T53" fmla="*/ 7 h 24"/>
                <a:gd name="T54" fmla="*/ 7 w 21"/>
                <a:gd name="T55" fmla="*/ 6 h 24"/>
                <a:gd name="T56" fmla="*/ 15 w 21"/>
                <a:gd name="T57" fmla="*/ 21 h 24"/>
                <a:gd name="T58" fmla="*/ 11 w 21"/>
                <a:gd name="T59" fmla="*/ 21 h 24"/>
                <a:gd name="T60" fmla="*/ 10 w 21"/>
                <a:gd name="T61" fmla="*/ 22 h 24"/>
                <a:gd name="T62" fmla="*/ 7 w 21"/>
                <a:gd name="T63" fmla="*/ 21 h 24"/>
                <a:gd name="T64" fmla="*/ 10 w 21"/>
                <a:gd name="T65" fmla="*/ 9 h 24"/>
                <a:gd name="T66" fmla="*/ 11 w 21"/>
                <a:gd name="T67" fmla="*/ 8 h 24"/>
                <a:gd name="T68" fmla="*/ 13 w 21"/>
                <a:gd name="T69" fmla="*/ 8 h 24"/>
                <a:gd name="T70" fmla="*/ 13 w 21"/>
                <a:gd name="T71" fmla="*/ 8 h 24"/>
                <a:gd name="T72" fmla="*/ 15 w 21"/>
                <a:gd name="T73" fmla="*/ 9 h 24"/>
                <a:gd name="T74" fmla="*/ 18 w 21"/>
                <a:gd name="T75" fmla="*/ 16 h 24"/>
                <a:gd name="T76" fmla="*/ 15 w 21"/>
                <a:gd name="T77" fmla="*/ 2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24">
                  <a:moveTo>
                    <a:pt x="16" y="8"/>
                  </a:moveTo>
                  <a:cubicBezTo>
                    <a:pt x="19" y="8"/>
                    <a:pt x="21" y="6"/>
                    <a:pt x="20" y="3"/>
                  </a:cubicBezTo>
                  <a:cubicBezTo>
                    <a:pt x="18" y="0"/>
                    <a:pt x="14" y="4"/>
                    <a:pt x="13" y="6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0" y="3"/>
                    <a:pt x="8" y="2"/>
                    <a:pt x="7" y="1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4" y="9"/>
                    <a:pt x="2" y="15"/>
                    <a:pt x="4" y="19"/>
                  </a:cubicBezTo>
                  <a:cubicBezTo>
                    <a:pt x="5" y="21"/>
                    <a:pt x="7" y="24"/>
                    <a:pt x="10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2" y="21"/>
                    <a:pt x="14" y="22"/>
                    <a:pt x="15" y="22"/>
                  </a:cubicBezTo>
                  <a:cubicBezTo>
                    <a:pt x="16" y="22"/>
                    <a:pt x="17" y="22"/>
                    <a:pt x="18" y="21"/>
                  </a:cubicBezTo>
                  <a:cubicBezTo>
                    <a:pt x="19" y="19"/>
                    <a:pt x="20" y="16"/>
                    <a:pt x="19" y="14"/>
                  </a:cubicBezTo>
                  <a:cubicBezTo>
                    <a:pt x="19" y="12"/>
                    <a:pt x="18" y="9"/>
                    <a:pt x="16" y="8"/>
                  </a:cubicBezTo>
                  <a:close/>
                  <a:moveTo>
                    <a:pt x="16" y="4"/>
                  </a:moveTo>
                  <a:cubicBezTo>
                    <a:pt x="16" y="4"/>
                    <a:pt x="18" y="3"/>
                    <a:pt x="18" y="4"/>
                  </a:cubicBezTo>
                  <a:cubicBezTo>
                    <a:pt x="20" y="5"/>
                    <a:pt x="18" y="6"/>
                    <a:pt x="17" y="7"/>
                  </a:cubicBezTo>
                  <a:cubicBezTo>
                    <a:pt x="16" y="7"/>
                    <a:pt x="15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5" y="5"/>
                    <a:pt x="16" y="4"/>
                  </a:cubicBezTo>
                  <a:close/>
                  <a:moveTo>
                    <a:pt x="7" y="6"/>
                  </a:moveTo>
                  <a:cubicBezTo>
                    <a:pt x="6" y="6"/>
                    <a:pt x="4" y="6"/>
                    <a:pt x="3" y="6"/>
                  </a:cubicBezTo>
                  <a:cubicBezTo>
                    <a:pt x="1" y="5"/>
                    <a:pt x="0" y="2"/>
                    <a:pt x="3" y="1"/>
                  </a:cubicBezTo>
                  <a:cubicBezTo>
                    <a:pt x="5" y="1"/>
                    <a:pt x="7" y="2"/>
                    <a:pt x="8" y="3"/>
                  </a:cubicBezTo>
                  <a:cubicBezTo>
                    <a:pt x="10" y="4"/>
                    <a:pt x="11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9" y="7"/>
                    <a:pt x="7" y="6"/>
                  </a:cubicBezTo>
                  <a:close/>
                  <a:moveTo>
                    <a:pt x="15" y="21"/>
                  </a:moveTo>
                  <a:cubicBezTo>
                    <a:pt x="14" y="21"/>
                    <a:pt x="13" y="20"/>
                    <a:pt x="11" y="21"/>
                  </a:cubicBezTo>
                  <a:cubicBezTo>
                    <a:pt x="11" y="21"/>
                    <a:pt x="10" y="21"/>
                    <a:pt x="10" y="22"/>
                  </a:cubicBezTo>
                  <a:cubicBezTo>
                    <a:pt x="9" y="22"/>
                    <a:pt x="8" y="22"/>
                    <a:pt x="7" y="21"/>
                  </a:cubicBezTo>
                  <a:cubicBezTo>
                    <a:pt x="3" y="18"/>
                    <a:pt x="4" y="7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18" y="10"/>
                    <a:pt x="18" y="14"/>
                    <a:pt x="18" y="16"/>
                  </a:cubicBezTo>
                  <a:cubicBezTo>
                    <a:pt x="18" y="18"/>
                    <a:pt x="18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D310F697-B05C-C76F-0C92-D440BA1D9CFC}"/>
                </a:ext>
              </a:extLst>
            </p:cNvPr>
            <p:cNvSpPr/>
            <p:nvPr/>
          </p:nvSpPr>
          <p:spPr bwMode="auto">
            <a:xfrm>
              <a:off x="206" y="464"/>
              <a:ext cx="87" cy="88"/>
            </a:xfrm>
            <a:custGeom>
              <a:gdLst>
                <a:gd name="T0" fmla="*/ 3 w 3"/>
                <a:gd name="T1" fmla="*/ 2 h 3"/>
                <a:gd name="T2" fmla="*/ 2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1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2 h 3"/>
                <a:gd name="T16" fmla="*/ 0 w 3"/>
                <a:gd name="T17" fmla="*/ 2 h 3"/>
                <a:gd name="T18" fmla="*/ 1 w 3"/>
                <a:gd name="T19" fmla="*/ 3 h 3"/>
                <a:gd name="T20" fmla="*/ 2 w 3"/>
                <a:gd name="T21" fmla="*/ 2 h 3"/>
                <a:gd name="T22" fmla="*/ 3 w 3"/>
                <a:gd name="T23" fmla="*/ 2 h 3"/>
                <a:gd name="T24" fmla="*/ 3 w 3"/>
                <a:gd name="T2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26">
            <a:extLst>
              <a:ext uri="{FF2B5EF4-FFF2-40B4-BE49-F238E27FC236}">
                <a16:creationId xmlns:a16="http://schemas.microsoft.com/office/drawing/2014/main" id="{DE5BB8BD-5EF1-7913-92DD-7441EF65C595}"/>
              </a:ext>
            </a:extLst>
          </p:cNvPr>
          <p:cNvSpPr>
            <a:spLocks noEditPoints="1"/>
          </p:cNvSpPr>
          <p:nvPr/>
        </p:nvSpPr>
        <p:spPr bwMode="auto">
          <a:xfrm>
            <a:off x="6687141" y="3345588"/>
            <a:ext cx="503238" cy="696913"/>
          </a:xfrm>
          <a:custGeom>
            <a:gdLst>
              <a:gd name="T0" fmla="*/ 11 w 14"/>
              <a:gd name="T1" fmla="*/ 5 h 20"/>
              <a:gd name="T2" fmla="*/ 12 w 14"/>
              <a:gd name="T3" fmla="*/ 4 h 20"/>
              <a:gd name="T4" fmla="*/ 13 w 14"/>
              <a:gd name="T5" fmla="*/ 2 h 20"/>
              <a:gd name="T6" fmla="*/ 9 w 14"/>
              <a:gd name="T7" fmla="*/ 3 h 20"/>
              <a:gd name="T8" fmla="*/ 8 w 14"/>
              <a:gd name="T9" fmla="*/ 0 h 20"/>
              <a:gd name="T10" fmla="*/ 8 w 14"/>
              <a:gd name="T11" fmla="*/ 0 h 20"/>
              <a:gd name="T12" fmla="*/ 5 w 14"/>
              <a:gd name="T13" fmla="*/ 2 h 20"/>
              <a:gd name="T14" fmla="*/ 5 w 14"/>
              <a:gd name="T15" fmla="*/ 1 h 20"/>
              <a:gd name="T16" fmla="*/ 5 w 14"/>
              <a:gd name="T17" fmla="*/ 1 h 20"/>
              <a:gd name="T18" fmla="*/ 3 w 14"/>
              <a:gd name="T19" fmla="*/ 1 h 20"/>
              <a:gd name="T20" fmla="*/ 2 w 14"/>
              <a:gd name="T21" fmla="*/ 2 h 20"/>
              <a:gd name="T22" fmla="*/ 2 w 14"/>
              <a:gd name="T23" fmla="*/ 2 h 20"/>
              <a:gd name="T24" fmla="*/ 0 w 14"/>
              <a:gd name="T25" fmla="*/ 4 h 20"/>
              <a:gd name="T26" fmla="*/ 0 w 14"/>
              <a:gd name="T27" fmla="*/ 7 h 20"/>
              <a:gd name="T28" fmla="*/ 1 w 14"/>
              <a:gd name="T29" fmla="*/ 7 h 20"/>
              <a:gd name="T30" fmla="*/ 1 w 14"/>
              <a:gd name="T31" fmla="*/ 7 h 20"/>
              <a:gd name="T32" fmla="*/ 1 w 14"/>
              <a:gd name="T33" fmla="*/ 7 h 20"/>
              <a:gd name="T34" fmla="*/ 1 w 14"/>
              <a:gd name="T35" fmla="*/ 7 h 20"/>
              <a:gd name="T36" fmla="*/ 3 w 14"/>
              <a:gd name="T37" fmla="*/ 7 h 20"/>
              <a:gd name="T38" fmla="*/ 4 w 14"/>
              <a:gd name="T39" fmla="*/ 9 h 20"/>
              <a:gd name="T40" fmla="*/ 4 w 14"/>
              <a:gd name="T41" fmla="*/ 10 h 20"/>
              <a:gd name="T42" fmla="*/ 5 w 14"/>
              <a:gd name="T43" fmla="*/ 9 h 20"/>
              <a:gd name="T44" fmla="*/ 6 w 14"/>
              <a:gd name="T45" fmla="*/ 8 h 20"/>
              <a:gd name="T46" fmla="*/ 6 w 14"/>
              <a:gd name="T47" fmla="*/ 7 h 20"/>
              <a:gd name="T48" fmla="*/ 8 w 14"/>
              <a:gd name="T49" fmla="*/ 8 h 20"/>
              <a:gd name="T50" fmla="*/ 9 w 14"/>
              <a:gd name="T51" fmla="*/ 9 h 20"/>
              <a:gd name="T52" fmla="*/ 10 w 14"/>
              <a:gd name="T53" fmla="*/ 8 h 20"/>
              <a:gd name="T54" fmla="*/ 10 w 14"/>
              <a:gd name="T55" fmla="*/ 6 h 20"/>
              <a:gd name="T56" fmla="*/ 10 w 14"/>
              <a:gd name="T57" fmla="*/ 5 h 20"/>
              <a:gd name="T58" fmla="*/ 11 w 14"/>
              <a:gd name="T59" fmla="*/ 5 h 20"/>
              <a:gd name="T60" fmla="*/ 13 w 14"/>
              <a:gd name="T61" fmla="*/ 12 h 20"/>
              <a:gd name="T62" fmla="*/ 9 w 14"/>
              <a:gd name="T63" fmla="*/ 18 h 20"/>
              <a:gd name="T64" fmla="*/ 1 w 14"/>
              <a:gd name="T65" fmla="*/ 10 h 20"/>
              <a:gd name="T66" fmla="*/ 1 w 14"/>
              <a:gd name="T67" fmla="*/ 9 h 20"/>
              <a:gd name="T68" fmla="*/ 0 w 14"/>
              <a:gd name="T69" fmla="*/ 9 h 20"/>
              <a:gd name="T70" fmla="*/ 0 w 14"/>
              <a:gd name="T71" fmla="*/ 8 h 20"/>
              <a:gd name="T72" fmla="*/ 1 w 14"/>
              <a:gd name="T73" fmla="*/ 13 h 20"/>
              <a:gd name="T74" fmla="*/ 5 w 14"/>
              <a:gd name="T75" fmla="*/ 18 h 20"/>
              <a:gd name="T76" fmla="*/ 11 w 14"/>
              <a:gd name="T77" fmla="*/ 18 h 20"/>
              <a:gd name="T78" fmla="*/ 14 w 14"/>
              <a:gd name="T79" fmla="*/ 12 h 20"/>
              <a:gd name="T80" fmla="*/ 11 w 14"/>
              <a:gd name="T81" fmla="*/ 5 h 20"/>
              <a:gd name="T82" fmla="*/ 10 w 14"/>
              <a:gd name="T83" fmla="*/ 5 h 20"/>
              <a:gd name="T84" fmla="*/ 10 w 14"/>
              <a:gd name="T85" fmla="*/ 7 h 20"/>
              <a:gd name="T86" fmla="*/ 9 w 14"/>
              <a:gd name="T87" fmla="*/ 8 h 20"/>
              <a:gd name="T88" fmla="*/ 9 w 14"/>
              <a:gd name="T89" fmla="*/ 8 h 20"/>
              <a:gd name="T90" fmla="*/ 7 w 14"/>
              <a:gd name="T91" fmla="*/ 7 h 20"/>
              <a:gd name="T92" fmla="*/ 7 w 14"/>
              <a:gd name="T93" fmla="*/ 7 h 20"/>
              <a:gd name="T94" fmla="*/ 5 w 14"/>
              <a:gd name="T95" fmla="*/ 7 h 20"/>
              <a:gd name="T96" fmla="*/ 4 w 14"/>
              <a:gd name="T97" fmla="*/ 9 h 20"/>
              <a:gd name="T98" fmla="*/ 4 w 14"/>
              <a:gd name="T99" fmla="*/ 7 h 20"/>
              <a:gd name="T100" fmla="*/ 3 w 14"/>
              <a:gd name="T101" fmla="*/ 6 h 20"/>
              <a:gd name="T102" fmla="*/ 1 w 14"/>
              <a:gd name="T103" fmla="*/ 6 h 20"/>
              <a:gd name="T104" fmla="*/ 1 w 14"/>
              <a:gd name="T105" fmla="*/ 4 h 20"/>
              <a:gd name="T106" fmla="*/ 3 w 14"/>
              <a:gd name="T107" fmla="*/ 2 h 20"/>
              <a:gd name="T108" fmla="*/ 5 w 14"/>
              <a:gd name="T109" fmla="*/ 2 h 20"/>
              <a:gd name="T110" fmla="*/ 8 w 14"/>
              <a:gd name="T111" fmla="*/ 1 h 20"/>
              <a:gd name="T112" fmla="*/ 9 w 14"/>
              <a:gd name="T113" fmla="*/ 3 h 20"/>
              <a:gd name="T114" fmla="*/ 9 w 14"/>
              <a:gd name="T115" fmla="*/ 3 h 20"/>
              <a:gd name="T116" fmla="*/ 12 w 14"/>
              <a:gd name="T117" fmla="*/ 3 h 20"/>
              <a:gd name="T118" fmla="*/ 11 w 14"/>
              <a:gd name="T119" fmla="*/ 4 h 20"/>
              <a:gd name="T120" fmla="*/ 10 w 14"/>
              <a:gd name="T121" fmla="*/ 5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" h="20">
                <a:moveTo>
                  <a:pt x="11" y="5"/>
                </a:moveTo>
                <a:cubicBezTo>
                  <a:pt x="11" y="5"/>
                  <a:pt x="12" y="4"/>
                  <a:pt x="12" y="4"/>
                </a:cubicBezTo>
                <a:cubicBezTo>
                  <a:pt x="13" y="4"/>
                  <a:pt x="13" y="3"/>
                  <a:pt x="13" y="2"/>
                </a:cubicBezTo>
                <a:cubicBezTo>
                  <a:pt x="12" y="1"/>
                  <a:pt x="10" y="2"/>
                  <a:pt x="9" y="3"/>
                </a:cubicBezTo>
                <a:cubicBezTo>
                  <a:pt x="9" y="2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6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3"/>
                  <a:pt x="0" y="4"/>
                </a:cubicBezTo>
                <a:cubicBezTo>
                  <a:pt x="0" y="4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7"/>
                  <a:pt x="3" y="7"/>
                </a:cubicBezTo>
                <a:cubicBezTo>
                  <a:pt x="3" y="8"/>
                  <a:pt x="3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5" y="9"/>
                  <a:pt x="5" y="9"/>
                </a:cubicBezTo>
                <a:cubicBezTo>
                  <a:pt x="5" y="9"/>
                  <a:pt x="5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7" y="8"/>
                  <a:pt x="7" y="8"/>
                  <a:pt x="8" y="8"/>
                </a:cubicBezTo>
                <a:cubicBezTo>
                  <a:pt x="8" y="9"/>
                  <a:pt x="9" y="9"/>
                  <a:pt x="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1" y="5"/>
                  <a:pt x="11" y="5"/>
                </a:cubicBezTo>
                <a:cubicBezTo>
                  <a:pt x="12" y="7"/>
                  <a:pt x="13" y="9"/>
                  <a:pt x="13" y="12"/>
                </a:cubicBezTo>
                <a:cubicBezTo>
                  <a:pt x="13" y="14"/>
                  <a:pt x="11" y="17"/>
                  <a:pt x="9" y="18"/>
                </a:cubicBezTo>
                <a:cubicBezTo>
                  <a:pt x="4" y="20"/>
                  <a:pt x="1" y="13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8"/>
                  <a:pt x="0" y="8"/>
                </a:cubicBezTo>
                <a:cubicBezTo>
                  <a:pt x="0" y="10"/>
                  <a:pt x="0" y="11"/>
                  <a:pt x="1" y="13"/>
                </a:cubicBezTo>
                <a:cubicBezTo>
                  <a:pt x="2" y="15"/>
                  <a:pt x="3" y="17"/>
                  <a:pt x="5" y="18"/>
                </a:cubicBezTo>
                <a:cubicBezTo>
                  <a:pt x="7" y="20"/>
                  <a:pt x="9" y="19"/>
                  <a:pt x="11" y="18"/>
                </a:cubicBezTo>
                <a:cubicBezTo>
                  <a:pt x="13" y="16"/>
                  <a:pt x="14" y="14"/>
                  <a:pt x="14" y="12"/>
                </a:cubicBezTo>
                <a:cubicBezTo>
                  <a:pt x="14" y="9"/>
                  <a:pt x="13" y="6"/>
                  <a:pt x="11" y="5"/>
                </a:cubicBezTo>
                <a:close/>
                <a:moveTo>
                  <a:pt x="10" y="5"/>
                </a:moveTo>
                <a:cubicBezTo>
                  <a:pt x="10" y="5"/>
                  <a:pt x="10" y="6"/>
                  <a:pt x="10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6"/>
                  <a:pt x="6" y="7"/>
                  <a:pt x="5" y="7"/>
                </a:cubicBezTo>
                <a:cubicBezTo>
                  <a:pt x="5" y="8"/>
                  <a:pt x="5" y="9"/>
                  <a:pt x="4" y="9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6"/>
                  <a:pt x="3" y="6"/>
                </a:cubicBezTo>
                <a:cubicBezTo>
                  <a:pt x="3" y="6"/>
                  <a:pt x="2" y="7"/>
                  <a:pt x="1" y="6"/>
                </a:cubicBezTo>
                <a:cubicBezTo>
                  <a:pt x="0" y="6"/>
                  <a:pt x="1" y="4"/>
                  <a:pt x="1" y="4"/>
                </a:cubicBezTo>
                <a:cubicBezTo>
                  <a:pt x="1" y="4"/>
                  <a:pt x="2" y="2"/>
                  <a:pt x="3" y="2"/>
                </a:cubicBezTo>
                <a:cubicBezTo>
                  <a:pt x="4" y="2"/>
                  <a:pt x="4" y="2"/>
                  <a:pt x="5" y="2"/>
                </a:cubicBezTo>
                <a:cubicBezTo>
                  <a:pt x="7" y="2"/>
                  <a:pt x="7" y="1"/>
                  <a:pt x="8" y="1"/>
                </a:cubicBezTo>
                <a:cubicBezTo>
                  <a:pt x="8" y="1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2" y="2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4"/>
                  <a:pt x="10" y="5"/>
                  <a:pt x="10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id="{F36539E5-71A3-A36D-5042-02F664D85EEA}"/>
              </a:ext>
            </a:extLst>
          </p:cNvPr>
          <p:cNvGrpSpPr>
            <a:grpSpLocks noChangeAspect="1"/>
          </p:cNvGrpSpPr>
          <p:nvPr/>
        </p:nvGrpSpPr>
        <p:grpSpPr>
          <a:xfrm>
            <a:off x="8400254" y="3275797"/>
            <a:ext cx="733425" cy="746124"/>
            <a:chOff x="6060" y="2205"/>
            <a:chExt cx="462" cy="470"/>
          </a:xfrm>
          <a:solidFill>
            <a:schemeClr val="bg1"/>
          </a:solidFill>
        </p:grpSpPr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827B3D79-7CC8-D473-EE2B-45598D52C2B3}"/>
                </a:ext>
              </a:extLst>
            </p:cNvPr>
            <p:cNvSpPr/>
            <p:nvPr/>
          </p:nvSpPr>
          <p:spPr bwMode="auto">
            <a:xfrm>
              <a:off x="6060" y="2248"/>
              <a:ext cx="462" cy="427"/>
            </a:xfrm>
            <a:custGeom>
              <a:gdLst>
                <a:gd name="T0" fmla="*/ 20 w 22"/>
                <a:gd name="T1" fmla="*/ 12 h 20"/>
                <a:gd name="T2" fmla="*/ 17 w 22"/>
                <a:gd name="T3" fmla="*/ 12 h 20"/>
                <a:gd name="T4" fmla="*/ 10 w 22"/>
                <a:gd name="T5" fmla="*/ 0 h 20"/>
                <a:gd name="T6" fmla="*/ 9 w 22"/>
                <a:gd name="T7" fmla="*/ 0 h 20"/>
                <a:gd name="T8" fmla="*/ 8 w 22"/>
                <a:gd name="T9" fmla="*/ 4 h 20"/>
                <a:gd name="T10" fmla="*/ 7 w 22"/>
                <a:gd name="T11" fmla="*/ 7 h 20"/>
                <a:gd name="T12" fmla="*/ 5 w 22"/>
                <a:gd name="T13" fmla="*/ 12 h 20"/>
                <a:gd name="T14" fmla="*/ 5 w 22"/>
                <a:gd name="T15" fmla="*/ 13 h 20"/>
                <a:gd name="T16" fmla="*/ 4 w 22"/>
                <a:gd name="T17" fmla="*/ 18 h 20"/>
                <a:gd name="T18" fmla="*/ 1 w 22"/>
                <a:gd name="T19" fmla="*/ 15 h 20"/>
                <a:gd name="T20" fmla="*/ 4 w 22"/>
                <a:gd name="T21" fmla="*/ 13 h 20"/>
                <a:gd name="T22" fmla="*/ 4 w 22"/>
                <a:gd name="T23" fmla="*/ 12 h 20"/>
                <a:gd name="T24" fmla="*/ 0 w 22"/>
                <a:gd name="T25" fmla="*/ 15 h 20"/>
                <a:gd name="T26" fmla="*/ 4 w 22"/>
                <a:gd name="T27" fmla="*/ 19 h 20"/>
                <a:gd name="T28" fmla="*/ 6 w 22"/>
                <a:gd name="T29" fmla="*/ 12 h 20"/>
                <a:gd name="T30" fmla="*/ 8 w 22"/>
                <a:gd name="T31" fmla="*/ 7 h 20"/>
                <a:gd name="T32" fmla="*/ 10 w 22"/>
                <a:gd name="T33" fmla="*/ 2 h 20"/>
                <a:gd name="T34" fmla="*/ 16 w 22"/>
                <a:gd name="T35" fmla="*/ 14 h 20"/>
                <a:gd name="T36" fmla="*/ 17 w 22"/>
                <a:gd name="T37" fmla="*/ 13 h 20"/>
                <a:gd name="T38" fmla="*/ 19 w 22"/>
                <a:gd name="T39" fmla="*/ 13 h 20"/>
                <a:gd name="T40" fmla="*/ 21 w 22"/>
                <a:gd name="T41" fmla="*/ 16 h 20"/>
                <a:gd name="T42" fmla="*/ 17 w 22"/>
                <a:gd name="T43" fmla="*/ 18 h 20"/>
                <a:gd name="T44" fmla="*/ 16 w 22"/>
                <a:gd name="T45" fmla="*/ 16 h 20"/>
                <a:gd name="T46" fmla="*/ 15 w 22"/>
                <a:gd name="T47" fmla="*/ 15 h 20"/>
                <a:gd name="T48" fmla="*/ 15 w 22"/>
                <a:gd name="T49" fmla="*/ 14 h 20"/>
                <a:gd name="T50" fmla="*/ 15 w 22"/>
                <a:gd name="T51" fmla="*/ 14 h 20"/>
                <a:gd name="T52" fmla="*/ 15 w 22"/>
                <a:gd name="T53" fmla="*/ 14 h 20"/>
                <a:gd name="T54" fmla="*/ 15 w 22"/>
                <a:gd name="T55" fmla="*/ 14 h 20"/>
                <a:gd name="T56" fmla="*/ 15 w 22"/>
                <a:gd name="T57" fmla="*/ 13 h 20"/>
                <a:gd name="T58" fmla="*/ 14 w 22"/>
                <a:gd name="T59" fmla="*/ 16 h 20"/>
                <a:gd name="T60" fmla="*/ 16 w 22"/>
                <a:gd name="T61" fmla="*/ 18 h 20"/>
                <a:gd name="T62" fmla="*/ 22 w 22"/>
                <a:gd name="T63" fmla="*/ 17 h 20"/>
                <a:gd name="T64" fmla="*/ 20 w 22"/>
                <a:gd name="T65" fmla="*/ 1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20" y="12"/>
                  </a:moveTo>
                  <a:cubicBezTo>
                    <a:pt x="19" y="12"/>
                    <a:pt x="17" y="11"/>
                    <a:pt x="17" y="12"/>
                  </a:cubicBezTo>
                  <a:cubicBezTo>
                    <a:pt x="14" y="8"/>
                    <a:pt x="12" y="4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2"/>
                    <a:pt x="8" y="3"/>
                    <a:pt x="8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9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4"/>
                    <a:pt x="7" y="18"/>
                    <a:pt x="4" y="18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4"/>
                    <a:pt x="2" y="12"/>
                    <a:pt x="4" y="13"/>
                  </a:cubicBezTo>
                  <a:cubicBezTo>
                    <a:pt x="4" y="13"/>
                    <a:pt x="5" y="12"/>
                    <a:pt x="4" y="12"/>
                  </a:cubicBezTo>
                  <a:cubicBezTo>
                    <a:pt x="2" y="11"/>
                    <a:pt x="1" y="13"/>
                    <a:pt x="0" y="15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8" y="20"/>
                    <a:pt x="10" y="13"/>
                    <a:pt x="6" y="12"/>
                  </a:cubicBezTo>
                  <a:cubicBezTo>
                    <a:pt x="6" y="10"/>
                    <a:pt x="7" y="9"/>
                    <a:pt x="8" y="7"/>
                  </a:cubicBezTo>
                  <a:cubicBezTo>
                    <a:pt x="8" y="5"/>
                    <a:pt x="9" y="4"/>
                    <a:pt x="10" y="2"/>
                  </a:cubicBezTo>
                  <a:cubicBezTo>
                    <a:pt x="12" y="6"/>
                    <a:pt x="14" y="10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2"/>
                    <a:pt x="19" y="13"/>
                    <a:pt x="19" y="13"/>
                  </a:cubicBezTo>
                  <a:cubicBezTo>
                    <a:pt x="20" y="14"/>
                    <a:pt x="21" y="15"/>
                    <a:pt x="21" y="16"/>
                  </a:cubicBezTo>
                  <a:cubicBezTo>
                    <a:pt x="21" y="18"/>
                    <a:pt x="19" y="18"/>
                    <a:pt x="17" y="18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7"/>
                    <a:pt x="16" y="17"/>
                    <a:pt x="16" y="18"/>
                  </a:cubicBezTo>
                  <a:cubicBezTo>
                    <a:pt x="18" y="19"/>
                    <a:pt x="21" y="19"/>
                    <a:pt x="22" y="17"/>
                  </a:cubicBezTo>
                  <a:cubicBezTo>
                    <a:pt x="22" y="15"/>
                    <a:pt x="21" y="13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4D36236F-D4FF-D30D-D63F-C7D3040BD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0" y="2205"/>
              <a:ext cx="231" cy="193"/>
            </a:xfrm>
            <a:custGeom>
              <a:gdLst>
                <a:gd name="T0" fmla="*/ 11 w 11"/>
                <a:gd name="T1" fmla="*/ 8 h 9"/>
                <a:gd name="T2" fmla="*/ 7 w 11"/>
                <a:gd name="T3" fmla="*/ 1 h 9"/>
                <a:gd name="T4" fmla="*/ 3 w 11"/>
                <a:gd name="T5" fmla="*/ 0 h 9"/>
                <a:gd name="T6" fmla="*/ 0 w 11"/>
                <a:gd name="T7" fmla="*/ 2 h 9"/>
                <a:gd name="T8" fmla="*/ 0 w 11"/>
                <a:gd name="T9" fmla="*/ 3 h 9"/>
                <a:gd name="T10" fmla="*/ 4 w 11"/>
                <a:gd name="T11" fmla="*/ 6 h 9"/>
                <a:gd name="T12" fmla="*/ 10 w 11"/>
                <a:gd name="T13" fmla="*/ 8 h 9"/>
                <a:gd name="T14" fmla="*/ 11 w 11"/>
                <a:gd name="T15" fmla="*/ 8 h 9"/>
                <a:gd name="T16" fmla="*/ 1 w 11"/>
                <a:gd name="T17" fmla="*/ 2 h 9"/>
                <a:gd name="T18" fmla="*/ 4 w 11"/>
                <a:gd name="T19" fmla="*/ 1 h 9"/>
                <a:gd name="T20" fmla="*/ 7 w 11"/>
                <a:gd name="T21" fmla="*/ 2 h 9"/>
                <a:gd name="T22" fmla="*/ 9 w 11"/>
                <a:gd name="T23" fmla="*/ 7 h 9"/>
                <a:gd name="T24" fmla="*/ 5 w 11"/>
                <a:gd name="T25" fmla="*/ 5 h 9"/>
                <a:gd name="T26" fmla="*/ 1 w 11"/>
                <a:gd name="T27" fmla="*/ 2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11" y="8"/>
                  </a:moveTo>
                  <a:cubicBezTo>
                    <a:pt x="10" y="5"/>
                    <a:pt x="9" y="2"/>
                    <a:pt x="7" y="1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3"/>
                    <a:pt x="3" y="5"/>
                    <a:pt x="4" y="6"/>
                  </a:cubicBezTo>
                  <a:cubicBezTo>
                    <a:pt x="6" y="7"/>
                    <a:pt x="8" y="7"/>
                    <a:pt x="10" y="8"/>
                  </a:cubicBezTo>
                  <a:cubicBezTo>
                    <a:pt x="10" y="9"/>
                    <a:pt x="11" y="8"/>
                    <a:pt x="11" y="8"/>
                  </a:cubicBezTo>
                  <a:close/>
                  <a:moveTo>
                    <a:pt x="1" y="2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8" y="3"/>
                    <a:pt x="9" y="5"/>
                    <a:pt x="9" y="7"/>
                  </a:cubicBezTo>
                  <a:cubicBezTo>
                    <a:pt x="8" y="6"/>
                    <a:pt x="7" y="6"/>
                    <a:pt x="5" y="5"/>
                  </a:cubicBezTo>
                  <a:cubicBezTo>
                    <a:pt x="4" y="5"/>
                    <a:pt x="3" y="3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0869E11A-4F26-A310-3787-095746325FEB}"/>
                </a:ext>
              </a:extLst>
            </p:cNvPr>
            <p:cNvSpPr/>
            <p:nvPr/>
          </p:nvSpPr>
          <p:spPr bwMode="auto">
            <a:xfrm>
              <a:off x="6123" y="2590"/>
              <a:ext cx="42" cy="43"/>
            </a:xfrm>
            <a:custGeom>
              <a:gdLst>
                <a:gd name="T0" fmla="*/ 2 w 2"/>
                <a:gd name="T1" fmla="*/ 1 h 2"/>
                <a:gd name="T2" fmla="*/ 2 w 2"/>
                <a:gd name="T3" fmla="*/ 1 h 2"/>
                <a:gd name="T4" fmla="*/ 2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0 h 2"/>
                <a:gd name="T12" fmla="*/ 0 w 2"/>
                <a:gd name="T13" fmla="*/ 0 h 2"/>
                <a:gd name="T14" fmla="*/ 1 w 2"/>
                <a:gd name="T15" fmla="*/ 1 h 2"/>
                <a:gd name="T16" fmla="*/ 1 w 2"/>
                <a:gd name="T17" fmla="*/ 1 h 2"/>
                <a:gd name="T18" fmla="*/ 1 w 2"/>
                <a:gd name="T19" fmla="*/ 2 h 2"/>
                <a:gd name="T20" fmla="*/ 1 w 2"/>
                <a:gd name="T21" fmla="*/ 1 h 2"/>
                <a:gd name="T22" fmla="*/ 2 w 2"/>
                <a:gd name="T23" fmla="*/ 1 h 2"/>
                <a:gd name="T24" fmla="*/ 2 w 2"/>
                <a:gd name="T2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3EEA4A77-6A51-E8FE-5793-1797D01F34AD}"/>
                </a:ext>
              </a:extLst>
            </p:cNvPr>
            <p:cNvSpPr/>
            <p:nvPr/>
          </p:nvSpPr>
          <p:spPr bwMode="auto">
            <a:xfrm>
              <a:off x="6438" y="2568"/>
              <a:ext cx="42" cy="43"/>
            </a:xfrm>
            <a:custGeom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  <a:gd name="T10" fmla="*/ 0 w 2"/>
                <a:gd name="T11" fmla="*/ 1 h 2"/>
                <a:gd name="T12" fmla="*/ 0 w 2"/>
                <a:gd name="T13" fmla="*/ 1 h 2"/>
                <a:gd name="T14" fmla="*/ 1 w 2"/>
                <a:gd name="T15" fmla="*/ 1 h 2"/>
                <a:gd name="T16" fmla="*/ 0 w 2"/>
                <a:gd name="T17" fmla="*/ 2 h 2"/>
                <a:gd name="T18" fmla="*/ 1 w 2"/>
                <a:gd name="T19" fmla="*/ 2 h 2"/>
                <a:gd name="T20" fmla="*/ 1 w 2"/>
                <a:gd name="T21" fmla="*/ 2 h 2"/>
                <a:gd name="T22" fmla="*/ 2 w 2"/>
                <a:gd name="T23" fmla="*/ 2 h 2"/>
                <a:gd name="T24" fmla="*/ 2 w 2"/>
                <a:gd name="T2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C68C7F84-598B-705F-CEBB-F258A7EBB58E}"/>
              </a:ext>
            </a:extLst>
          </p:cNvPr>
          <p:cNvSpPr txBox="1"/>
          <p:nvPr/>
        </p:nvSpPr>
        <p:spPr>
          <a:xfrm>
            <a:off x="2628688" y="236195"/>
            <a:ext cx="5755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Buddhism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0EE18-02E8-F5A7-C7B2-A2A113A74733}"/>
              </a:ext>
            </a:extLst>
          </p:cNvPr>
          <p:cNvSpPr txBox="1"/>
          <p:nvPr/>
        </p:nvSpPr>
        <p:spPr>
          <a:xfrm>
            <a:off x="4706905" y="971297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oogle Shape;1251;p61">
            <a:extLst>
              <a:ext uri="{FF2B5EF4-FFF2-40B4-BE49-F238E27FC236}">
                <a16:creationId xmlns:a16="http://schemas.microsoft.com/office/drawing/2014/main" id="{ECBD092B-4D13-AB97-4455-9816DB806A5A}"/>
              </a:ext>
            </a:extLst>
          </p:cNvPr>
          <p:cNvGrpSpPr/>
          <p:nvPr/>
        </p:nvGrpSpPr>
        <p:grpSpPr>
          <a:xfrm>
            <a:off x="4139385" y="1041742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26" name="Google Shape;1252;p61">
              <a:extLst>
                <a:ext uri="{FF2B5EF4-FFF2-40B4-BE49-F238E27FC236}">
                  <a16:creationId xmlns:a16="http://schemas.microsoft.com/office/drawing/2014/main" id="{B6083B8E-DE2F-E9FB-09D5-550F6ADAF20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1253;p61">
              <a:extLst>
                <a:ext uri="{FF2B5EF4-FFF2-40B4-BE49-F238E27FC236}">
                  <a16:creationId xmlns:a16="http://schemas.microsoft.com/office/drawing/2014/main" id="{96D8B9A6-FACD-5CE9-8890-35D40BF3F303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1254;p61">
              <a:extLst>
                <a:ext uri="{FF2B5EF4-FFF2-40B4-BE49-F238E27FC236}">
                  <a16:creationId xmlns:a16="http://schemas.microsoft.com/office/drawing/2014/main" id="{57D51905-3224-8E73-5476-AF319289495B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183515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lmacenamiento de acceso secuencial 6">
            <a:extLst>
              <a:ext uri="{FF2B5EF4-FFF2-40B4-BE49-F238E27FC236}">
                <a16:creationId xmlns:a16="http://schemas.microsoft.com/office/drawing/2014/main" id="{215657AF-1973-BBF9-BF76-FC16EF405F10}"/>
              </a:ext>
            </a:extLst>
          </p:cNvPr>
          <p:cNvSpPr/>
          <p:nvPr/>
        </p:nvSpPr>
        <p:spPr>
          <a:xfrm flipH="1">
            <a:off x="0" y="1799698"/>
            <a:ext cx="5096656" cy="5096656"/>
          </a:xfrm>
          <a:prstGeom prst="flowChartMagneticTape">
            <a:avLst/>
          </a:pr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618BFD68-1A3A-DD08-ED19-8794A15FD6ED}"/>
              </a:ext>
            </a:extLst>
          </p:cNvPr>
          <p:cNvGrpSpPr/>
          <p:nvPr/>
        </p:nvGrpSpPr>
        <p:grpSpPr>
          <a:xfrm>
            <a:off x="6812708" y="2910460"/>
            <a:ext cx="3811749" cy="1437566"/>
            <a:chOff x="395534" y="3496541"/>
            <a:chExt cx="3972999" cy="1989465"/>
          </a:xfrm>
          <a:noFill/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C0AD3871-5E38-B138-D91F-85C4B4085E47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solidFill>
                    <a:srgbClr val="F18A0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rgbClr val="F18A01"/>
                </a:solidFill>
                <a:cs typeface="Arial" pitchFamily="34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1E0A2889-63A0-A606-95E7-F735278B02A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83718832-D680-E61C-C7A0-2667368216E9}"/>
              </a:ext>
            </a:extLst>
          </p:cNvPr>
          <p:cNvGrpSpPr/>
          <p:nvPr/>
        </p:nvGrpSpPr>
        <p:grpSpPr>
          <a:xfrm>
            <a:off x="6812707" y="4935203"/>
            <a:ext cx="3811749" cy="1437566"/>
            <a:chOff x="395534" y="3496541"/>
            <a:chExt cx="3972999" cy="1989465"/>
          </a:xfrm>
          <a:noFill/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19CBBEA-F9A3-351A-DC8D-3CD1F8E2DE2F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solidFill>
                    <a:srgbClr val="F18A0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rgbClr val="F18A0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09C4B05D-0AB2-788C-2853-CE2F3C67145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C8A189CE-5D4E-96C0-A802-F6F2FA1BC744}"/>
              </a:ext>
            </a:extLst>
          </p:cNvPr>
          <p:cNvGrpSpPr/>
          <p:nvPr/>
        </p:nvGrpSpPr>
        <p:grpSpPr>
          <a:xfrm>
            <a:off x="6812707" y="629800"/>
            <a:ext cx="3811749" cy="1437566"/>
            <a:chOff x="395534" y="3496541"/>
            <a:chExt cx="3972999" cy="1989465"/>
          </a:xfrm>
          <a:noFill/>
        </p:grpSpPr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D84891B-798A-49C8-1956-C02E5FA58A26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solidFill>
                    <a:srgbClr val="F18A0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rgbClr val="F18A0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8D252492-E328-8B22-2395-8181B7606535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F8D5487-1B41-DECE-F2C2-FDE6C02D73BC}"/>
              </a:ext>
            </a:extLst>
          </p:cNvPr>
          <p:cNvSpPr txBox="1"/>
          <p:nvPr/>
        </p:nvSpPr>
        <p:spPr>
          <a:xfrm>
            <a:off x="610124" y="425669"/>
            <a:ext cx="455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Buddhism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9D4503E7-53F7-61C3-A432-ADFCD6E653D1}"/>
              </a:ext>
            </a:extLst>
          </p:cNvPr>
          <p:cNvSpPr txBox="1"/>
          <p:nvPr/>
        </p:nvSpPr>
        <p:spPr>
          <a:xfrm>
            <a:off x="1427283" y="1084571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1251;p61">
            <a:extLst>
              <a:ext uri="{FF2B5EF4-FFF2-40B4-BE49-F238E27FC236}">
                <a16:creationId xmlns:a16="http://schemas.microsoft.com/office/drawing/2014/main" id="{7019F8D3-280C-AE18-2535-584AE592DCAE}"/>
              </a:ext>
            </a:extLst>
          </p:cNvPr>
          <p:cNvGrpSpPr/>
          <p:nvPr/>
        </p:nvGrpSpPr>
        <p:grpSpPr>
          <a:xfrm>
            <a:off x="859763" y="1155016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17" name="Google Shape;1252;p61">
              <a:extLst>
                <a:ext uri="{FF2B5EF4-FFF2-40B4-BE49-F238E27FC236}">
                  <a16:creationId xmlns:a16="http://schemas.microsoft.com/office/drawing/2014/main" id="{B7BC6CE8-DB51-4E26-C508-88EC543314A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1253;p61">
              <a:extLst>
                <a:ext uri="{FF2B5EF4-FFF2-40B4-BE49-F238E27FC236}">
                  <a16:creationId xmlns:a16="http://schemas.microsoft.com/office/drawing/2014/main" id="{C88751BA-C43F-0F3C-119F-48E8CEBF5E02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1254;p61">
              <a:extLst>
                <a:ext uri="{FF2B5EF4-FFF2-40B4-BE49-F238E27FC236}">
                  <a16:creationId xmlns:a16="http://schemas.microsoft.com/office/drawing/2014/main" id="{E7A09FAF-2CF6-F69D-0C10-A5314793349E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0" name="Graphic 9">
            <a:extLst>
              <a:ext uri="{FF2B5EF4-FFF2-40B4-BE49-F238E27FC236}">
                <a16:creationId xmlns:a16="http://schemas.microsoft.com/office/drawing/2014/main" id="{7BFFCC73-12C3-A8A4-3919-641839559062}"/>
              </a:ext>
            </a:extLst>
          </p:cNvPr>
          <p:cNvSpPr/>
          <p:nvPr/>
        </p:nvSpPr>
        <p:spPr>
          <a:xfrm>
            <a:off x="769358" y="1799698"/>
            <a:ext cx="3557940" cy="4351632"/>
          </a:xfrm>
          <a:custGeom>
            <a:gdLst>
              <a:gd name="connsiteX0" fmla="*/ 5601149 w 5602764"/>
              <a:gd name="connsiteY0" fmla="*/ 6381765 h 6852612"/>
              <a:gd name="connsiteX1" fmla="*/ 5572057 w 5602764"/>
              <a:gd name="connsiteY1" fmla="*/ 6215299 h 6852612"/>
              <a:gd name="connsiteX2" fmla="*/ 5542427 w 5602764"/>
              <a:gd name="connsiteY2" fmla="*/ 6136105 h 6852612"/>
              <a:gd name="connsiteX3" fmla="*/ 5391045 w 5602764"/>
              <a:gd name="connsiteY3" fmla="*/ 5987955 h 6852612"/>
              <a:gd name="connsiteX4" fmla="*/ 5336095 w 5602764"/>
              <a:gd name="connsiteY4" fmla="*/ 5962635 h 6852612"/>
              <a:gd name="connsiteX5" fmla="*/ 4944979 w 5602764"/>
              <a:gd name="connsiteY5" fmla="*/ 5844115 h 6852612"/>
              <a:gd name="connsiteX6" fmla="*/ 4731104 w 5602764"/>
              <a:gd name="connsiteY6" fmla="*/ 5758996 h 6852612"/>
              <a:gd name="connsiteX7" fmla="*/ 4540395 w 5602764"/>
              <a:gd name="connsiteY7" fmla="*/ 5696504 h 6852612"/>
              <a:gd name="connsiteX8" fmla="*/ 4241401 w 5602764"/>
              <a:gd name="connsiteY8" fmla="*/ 5595762 h 6852612"/>
              <a:gd name="connsiteX9" fmla="*/ 4155743 w 5602764"/>
              <a:gd name="connsiteY9" fmla="*/ 5388891 h 6852612"/>
              <a:gd name="connsiteX10" fmla="*/ 4200996 w 5602764"/>
              <a:gd name="connsiteY10" fmla="*/ 5351718 h 6852612"/>
              <a:gd name="connsiteX11" fmla="*/ 4237091 w 5602764"/>
              <a:gd name="connsiteY11" fmla="*/ 5261751 h 6852612"/>
              <a:gd name="connsiteX12" fmla="*/ 4283960 w 5602764"/>
              <a:gd name="connsiteY12" fmla="*/ 5150234 h 6852612"/>
              <a:gd name="connsiteX13" fmla="*/ 4344837 w 5602764"/>
              <a:gd name="connsiteY13" fmla="*/ 5046260 h 6852612"/>
              <a:gd name="connsiteX14" fmla="*/ 4406790 w 5602764"/>
              <a:gd name="connsiteY14" fmla="*/ 4787671 h 6852612"/>
              <a:gd name="connsiteX15" fmla="*/ 4405713 w 5602764"/>
              <a:gd name="connsiteY15" fmla="*/ 4471977 h 6852612"/>
              <a:gd name="connsiteX16" fmla="*/ 4354534 w 5602764"/>
              <a:gd name="connsiteY16" fmla="*/ 4180525 h 6852612"/>
              <a:gd name="connsiteX17" fmla="*/ 4337833 w 5602764"/>
              <a:gd name="connsiteY17" fmla="*/ 3972037 h 6852612"/>
              <a:gd name="connsiteX18" fmla="*/ 4316284 w 5602764"/>
              <a:gd name="connsiteY18" fmla="*/ 3793180 h 6852612"/>
              <a:gd name="connsiteX19" fmla="*/ 4290964 w 5602764"/>
              <a:gd name="connsiteY19" fmla="*/ 3595467 h 6852612"/>
              <a:gd name="connsiteX20" fmla="*/ 4240862 w 5602764"/>
              <a:gd name="connsiteY20" fmla="*/ 3304554 h 6852612"/>
              <a:gd name="connsiteX21" fmla="*/ 4095406 w 5602764"/>
              <a:gd name="connsiteY21" fmla="*/ 3139165 h 6852612"/>
              <a:gd name="connsiteX22" fmla="*/ 3666579 w 5602764"/>
              <a:gd name="connsiteY22" fmla="*/ 2999096 h 6852612"/>
              <a:gd name="connsiteX23" fmla="*/ 3167178 w 5602764"/>
              <a:gd name="connsiteY23" fmla="*/ 2711415 h 6852612"/>
              <a:gd name="connsiteX24" fmla="*/ 3118154 w 5602764"/>
              <a:gd name="connsiteY24" fmla="*/ 2720035 h 6852612"/>
              <a:gd name="connsiteX25" fmla="*/ 3099299 w 5602764"/>
              <a:gd name="connsiteY25" fmla="*/ 2527709 h 6852612"/>
              <a:gd name="connsiteX26" fmla="*/ 3237752 w 5602764"/>
              <a:gd name="connsiteY26" fmla="*/ 2165146 h 6852612"/>
              <a:gd name="connsiteX27" fmla="*/ 3264149 w 5602764"/>
              <a:gd name="connsiteY27" fmla="*/ 2135516 h 6852612"/>
              <a:gd name="connsiteX28" fmla="*/ 3261456 w 5602764"/>
              <a:gd name="connsiteY28" fmla="*/ 2194237 h 6852612"/>
              <a:gd name="connsiteX29" fmla="*/ 3254991 w 5602764"/>
              <a:gd name="connsiteY29" fmla="*/ 2492692 h 6852612"/>
              <a:gd name="connsiteX30" fmla="*/ 3269537 w 5602764"/>
              <a:gd name="connsiteY30" fmla="*/ 2606902 h 6852612"/>
              <a:gd name="connsiteX31" fmla="*/ 3285698 w 5602764"/>
              <a:gd name="connsiteY31" fmla="*/ 2630067 h 6852612"/>
              <a:gd name="connsiteX32" fmla="*/ 3305631 w 5602764"/>
              <a:gd name="connsiteY32" fmla="*/ 2614444 h 6852612"/>
              <a:gd name="connsiteX33" fmla="*/ 3339032 w 5602764"/>
              <a:gd name="connsiteY33" fmla="*/ 2526093 h 6852612"/>
              <a:gd name="connsiteX34" fmla="*/ 3336877 w 5602764"/>
              <a:gd name="connsiteY34" fmla="*/ 2329996 h 6852612"/>
              <a:gd name="connsiteX35" fmla="*/ 3348730 w 5602764"/>
              <a:gd name="connsiteY35" fmla="*/ 2188850 h 6852612"/>
              <a:gd name="connsiteX36" fmla="*/ 3482334 w 5602764"/>
              <a:gd name="connsiteY36" fmla="*/ 1708843 h 6852612"/>
              <a:gd name="connsiteX37" fmla="*/ 3427922 w 5602764"/>
              <a:gd name="connsiteY37" fmla="*/ 1612411 h 6852612"/>
              <a:gd name="connsiteX38" fmla="*/ 3391828 w 5602764"/>
              <a:gd name="connsiteY38" fmla="*/ 1574162 h 6852612"/>
              <a:gd name="connsiteX39" fmla="*/ 3389134 w 5602764"/>
              <a:gd name="connsiteY39" fmla="*/ 1531063 h 6852612"/>
              <a:gd name="connsiteX40" fmla="*/ 3388595 w 5602764"/>
              <a:gd name="connsiteY40" fmla="*/ 1186817 h 6852612"/>
              <a:gd name="connsiteX41" fmla="*/ 3334184 w 5602764"/>
              <a:gd name="connsiteY41" fmla="*/ 1006343 h 6852612"/>
              <a:gd name="connsiteX42" fmla="*/ 3172027 w 5602764"/>
              <a:gd name="connsiteY42" fmla="*/ 865196 h 6852612"/>
              <a:gd name="connsiteX43" fmla="*/ 3050813 w 5602764"/>
              <a:gd name="connsiteY43" fmla="*/ 759067 h 6852612"/>
              <a:gd name="connsiteX44" fmla="*/ 2959230 w 5602764"/>
              <a:gd name="connsiteY44" fmla="*/ 547886 h 6852612"/>
              <a:gd name="connsiteX45" fmla="*/ 2807308 w 5602764"/>
              <a:gd name="connsiteY45" fmla="*/ 5926 h 6852612"/>
              <a:gd name="connsiteX46" fmla="*/ 2807308 w 5602764"/>
              <a:gd name="connsiteY46" fmla="*/ 0 h 6852612"/>
              <a:gd name="connsiteX47" fmla="*/ 2806231 w 5602764"/>
              <a:gd name="connsiteY47" fmla="*/ 3232 h 6852612"/>
              <a:gd name="connsiteX48" fmla="*/ 2805153 w 5602764"/>
              <a:gd name="connsiteY48" fmla="*/ 0 h 6852612"/>
              <a:gd name="connsiteX49" fmla="*/ 2805153 w 5602764"/>
              <a:gd name="connsiteY49" fmla="*/ 7003 h 6852612"/>
              <a:gd name="connsiteX50" fmla="*/ 2654849 w 5602764"/>
              <a:gd name="connsiteY50" fmla="*/ 549502 h 6852612"/>
              <a:gd name="connsiteX51" fmla="*/ 2563265 w 5602764"/>
              <a:gd name="connsiteY51" fmla="*/ 760683 h 6852612"/>
              <a:gd name="connsiteX52" fmla="*/ 2442051 w 5602764"/>
              <a:gd name="connsiteY52" fmla="*/ 866812 h 6852612"/>
              <a:gd name="connsiteX53" fmla="*/ 2279894 w 5602764"/>
              <a:gd name="connsiteY53" fmla="*/ 1007959 h 6852612"/>
              <a:gd name="connsiteX54" fmla="*/ 2225483 w 5602764"/>
              <a:gd name="connsiteY54" fmla="*/ 1188433 h 6852612"/>
              <a:gd name="connsiteX55" fmla="*/ 2224944 w 5602764"/>
              <a:gd name="connsiteY55" fmla="*/ 1532680 h 6852612"/>
              <a:gd name="connsiteX56" fmla="*/ 2222251 w 5602764"/>
              <a:gd name="connsiteY56" fmla="*/ 1575778 h 6852612"/>
              <a:gd name="connsiteX57" fmla="*/ 2186156 w 5602764"/>
              <a:gd name="connsiteY57" fmla="*/ 1614027 h 6852612"/>
              <a:gd name="connsiteX58" fmla="*/ 2131206 w 5602764"/>
              <a:gd name="connsiteY58" fmla="*/ 1710460 h 6852612"/>
              <a:gd name="connsiteX59" fmla="*/ 2264810 w 5602764"/>
              <a:gd name="connsiteY59" fmla="*/ 2190466 h 6852612"/>
              <a:gd name="connsiteX60" fmla="*/ 2276662 w 5602764"/>
              <a:gd name="connsiteY60" fmla="*/ 2331612 h 6852612"/>
              <a:gd name="connsiteX61" fmla="*/ 2273968 w 5602764"/>
              <a:gd name="connsiteY61" fmla="*/ 2527709 h 6852612"/>
              <a:gd name="connsiteX62" fmla="*/ 2307370 w 5602764"/>
              <a:gd name="connsiteY62" fmla="*/ 2616061 h 6852612"/>
              <a:gd name="connsiteX63" fmla="*/ 2327302 w 5602764"/>
              <a:gd name="connsiteY63" fmla="*/ 2631684 h 6852612"/>
              <a:gd name="connsiteX64" fmla="*/ 2343464 w 5602764"/>
              <a:gd name="connsiteY64" fmla="*/ 2608518 h 6852612"/>
              <a:gd name="connsiteX65" fmla="*/ 2358010 w 5602764"/>
              <a:gd name="connsiteY65" fmla="*/ 2494308 h 6852612"/>
              <a:gd name="connsiteX66" fmla="*/ 2351545 w 5602764"/>
              <a:gd name="connsiteY66" fmla="*/ 2195853 h 6852612"/>
              <a:gd name="connsiteX67" fmla="*/ 2348851 w 5602764"/>
              <a:gd name="connsiteY67" fmla="*/ 2137132 h 6852612"/>
              <a:gd name="connsiteX68" fmla="*/ 2375249 w 5602764"/>
              <a:gd name="connsiteY68" fmla="*/ 2166762 h 6852612"/>
              <a:gd name="connsiteX69" fmla="*/ 2513702 w 5602764"/>
              <a:gd name="connsiteY69" fmla="*/ 2529864 h 6852612"/>
              <a:gd name="connsiteX70" fmla="*/ 2494308 w 5602764"/>
              <a:gd name="connsiteY70" fmla="*/ 2722190 h 6852612"/>
              <a:gd name="connsiteX71" fmla="*/ 2410266 w 5602764"/>
              <a:gd name="connsiteY71" fmla="*/ 2790069 h 6852612"/>
              <a:gd name="connsiteX72" fmla="*/ 1965816 w 5602764"/>
              <a:gd name="connsiteY72" fmla="*/ 2991554 h 6852612"/>
              <a:gd name="connsiteX73" fmla="*/ 1520828 w 5602764"/>
              <a:gd name="connsiteY73" fmla="*/ 3169334 h 6852612"/>
              <a:gd name="connsiteX74" fmla="*/ 1391533 w 5602764"/>
              <a:gd name="connsiteY74" fmla="*/ 3313713 h 6852612"/>
              <a:gd name="connsiteX75" fmla="*/ 1336583 w 5602764"/>
              <a:gd name="connsiteY75" fmla="*/ 3586308 h 6852612"/>
              <a:gd name="connsiteX76" fmla="*/ 1307491 w 5602764"/>
              <a:gd name="connsiteY76" fmla="*/ 3845437 h 6852612"/>
              <a:gd name="connsiteX77" fmla="*/ 1295639 w 5602764"/>
              <a:gd name="connsiteY77" fmla="*/ 3981735 h 6852612"/>
              <a:gd name="connsiteX78" fmla="*/ 1256312 w 5602764"/>
              <a:gd name="connsiteY78" fmla="*/ 4181602 h 6852612"/>
              <a:gd name="connsiteX79" fmla="*/ 1225066 w 5602764"/>
              <a:gd name="connsiteY79" fmla="*/ 4424030 h 6852612"/>
              <a:gd name="connsiteX80" fmla="*/ 1203517 w 5602764"/>
              <a:gd name="connsiteY80" fmla="*/ 4788748 h 6852612"/>
              <a:gd name="connsiteX81" fmla="*/ 1281094 w 5602764"/>
              <a:gd name="connsiteY81" fmla="*/ 5020401 h 6852612"/>
              <a:gd name="connsiteX82" fmla="*/ 1347357 w 5602764"/>
              <a:gd name="connsiteY82" fmla="*/ 5142153 h 6852612"/>
              <a:gd name="connsiteX83" fmla="*/ 1401230 w 5602764"/>
              <a:gd name="connsiteY83" fmla="*/ 5288149 h 6852612"/>
              <a:gd name="connsiteX84" fmla="*/ 1448099 w 5602764"/>
              <a:gd name="connsiteY84" fmla="*/ 5381348 h 6852612"/>
              <a:gd name="connsiteX85" fmla="*/ 1454025 w 5602764"/>
              <a:gd name="connsiteY85" fmla="*/ 5390507 h 6852612"/>
              <a:gd name="connsiteX86" fmla="*/ 1367829 w 5602764"/>
              <a:gd name="connsiteY86" fmla="*/ 5597378 h 6852612"/>
              <a:gd name="connsiteX87" fmla="*/ 1068835 w 5602764"/>
              <a:gd name="connsiteY87" fmla="*/ 5698120 h 6852612"/>
              <a:gd name="connsiteX88" fmla="*/ 878126 w 5602764"/>
              <a:gd name="connsiteY88" fmla="*/ 5760613 h 6852612"/>
              <a:gd name="connsiteX89" fmla="*/ 663712 w 5602764"/>
              <a:gd name="connsiteY89" fmla="*/ 5845731 h 6852612"/>
              <a:gd name="connsiteX90" fmla="*/ 272596 w 5602764"/>
              <a:gd name="connsiteY90" fmla="*/ 5963713 h 6852612"/>
              <a:gd name="connsiteX91" fmla="*/ 217646 w 5602764"/>
              <a:gd name="connsiteY91" fmla="*/ 5989033 h 6852612"/>
              <a:gd name="connsiteX92" fmla="*/ 66263 w 5602764"/>
              <a:gd name="connsiteY92" fmla="*/ 6137183 h 6852612"/>
              <a:gd name="connsiteX93" fmla="*/ 36633 w 5602764"/>
              <a:gd name="connsiteY93" fmla="*/ 6216376 h 6852612"/>
              <a:gd name="connsiteX94" fmla="*/ 7542 w 5602764"/>
              <a:gd name="connsiteY94" fmla="*/ 6382843 h 6852612"/>
              <a:gd name="connsiteX95" fmla="*/ 0 w 5602764"/>
              <a:gd name="connsiteY95" fmla="*/ 6421631 h 6852612"/>
              <a:gd name="connsiteX96" fmla="*/ 0 w 5602764"/>
              <a:gd name="connsiteY96" fmla="*/ 6529376 h 6852612"/>
              <a:gd name="connsiteX97" fmla="*/ 9158 w 5602764"/>
              <a:gd name="connsiteY97" fmla="*/ 6564932 h 6852612"/>
              <a:gd name="connsiteX98" fmla="*/ 162157 w 5602764"/>
              <a:gd name="connsiteY98" fmla="*/ 6705541 h 6852612"/>
              <a:gd name="connsiteX99" fmla="*/ 613072 w 5602764"/>
              <a:gd name="connsiteY99" fmla="*/ 6755103 h 6852612"/>
              <a:gd name="connsiteX100" fmla="*/ 1169577 w 5602764"/>
              <a:gd name="connsiteY100" fmla="*/ 6804127 h 6852612"/>
              <a:gd name="connsiteX101" fmla="*/ 1703456 w 5602764"/>
              <a:gd name="connsiteY101" fmla="*/ 6835912 h 6852612"/>
              <a:gd name="connsiteX102" fmla="*/ 2235719 w 5602764"/>
              <a:gd name="connsiteY102" fmla="*/ 6853691 h 6852612"/>
              <a:gd name="connsiteX103" fmla="*/ 2262116 w 5602764"/>
              <a:gd name="connsiteY103" fmla="*/ 6857462 h 6852612"/>
              <a:gd name="connsiteX104" fmla="*/ 2806231 w 5602764"/>
              <a:gd name="connsiteY104" fmla="*/ 6857462 h 6852612"/>
              <a:gd name="connsiteX105" fmla="*/ 2806231 w 5602764"/>
              <a:gd name="connsiteY105" fmla="*/ 6856923 h 6852612"/>
              <a:gd name="connsiteX106" fmla="*/ 3344958 w 5602764"/>
              <a:gd name="connsiteY106" fmla="*/ 6857462 h 6852612"/>
              <a:gd name="connsiteX107" fmla="*/ 3371356 w 5602764"/>
              <a:gd name="connsiteY107" fmla="*/ 6853691 h 6852612"/>
              <a:gd name="connsiteX108" fmla="*/ 3903619 w 5602764"/>
              <a:gd name="connsiteY108" fmla="*/ 6835912 h 6852612"/>
              <a:gd name="connsiteX109" fmla="*/ 4437498 w 5602764"/>
              <a:gd name="connsiteY109" fmla="*/ 6804127 h 6852612"/>
              <a:gd name="connsiteX110" fmla="*/ 4994003 w 5602764"/>
              <a:gd name="connsiteY110" fmla="*/ 6755103 h 6852612"/>
              <a:gd name="connsiteX111" fmla="*/ 5444918 w 5602764"/>
              <a:gd name="connsiteY111" fmla="*/ 6705541 h 6852612"/>
              <a:gd name="connsiteX112" fmla="*/ 5597916 w 5602764"/>
              <a:gd name="connsiteY112" fmla="*/ 6564932 h 6852612"/>
              <a:gd name="connsiteX113" fmla="*/ 5607075 w 5602764"/>
              <a:gd name="connsiteY113" fmla="*/ 6529376 h 6852612"/>
              <a:gd name="connsiteX114" fmla="*/ 5607075 w 5602764"/>
              <a:gd name="connsiteY114" fmla="*/ 6421631 h 6852612"/>
              <a:gd name="connsiteX115" fmla="*/ 5601149 w 5602764"/>
              <a:gd name="connsiteY115" fmla="*/ 6381765 h 6852612"/>
              <a:gd name="connsiteX116" fmla="*/ 2148445 w 5602764"/>
              <a:gd name="connsiteY116" fmla="*/ 4751037 h 6852612"/>
              <a:gd name="connsiteX117" fmla="*/ 2053090 w 5602764"/>
              <a:gd name="connsiteY117" fmla="*/ 5248283 h 6852612"/>
              <a:gd name="connsiteX118" fmla="*/ 2041238 w 5602764"/>
              <a:gd name="connsiteY118" fmla="*/ 5286533 h 6852612"/>
              <a:gd name="connsiteX119" fmla="*/ 1999217 w 5602764"/>
              <a:gd name="connsiteY119" fmla="*/ 5292458 h 6852612"/>
              <a:gd name="connsiteX120" fmla="*/ 1981439 w 5602764"/>
              <a:gd name="connsiteY120" fmla="*/ 5268754 h 6852612"/>
              <a:gd name="connsiteX121" fmla="*/ 1791807 w 5602764"/>
              <a:gd name="connsiteY121" fmla="*/ 4972454 h 6852612"/>
              <a:gd name="connsiteX122" fmla="*/ 1776723 w 5602764"/>
              <a:gd name="connsiteY122" fmla="*/ 4947134 h 6852612"/>
              <a:gd name="connsiteX123" fmla="*/ 1751403 w 5602764"/>
              <a:gd name="connsiteY123" fmla="*/ 4698242 h 6852612"/>
              <a:gd name="connsiteX124" fmla="*/ 1891472 w 5602764"/>
              <a:gd name="connsiteY124" fmla="*/ 4023755 h 6852612"/>
              <a:gd name="connsiteX125" fmla="*/ 1903863 w 5602764"/>
              <a:gd name="connsiteY125" fmla="*/ 3975270 h 6852612"/>
              <a:gd name="connsiteX126" fmla="*/ 1913021 w 5602764"/>
              <a:gd name="connsiteY126" fmla="*/ 3973115 h 6852612"/>
              <a:gd name="connsiteX127" fmla="*/ 1990059 w 5602764"/>
              <a:gd name="connsiteY127" fmla="*/ 4125575 h 6852612"/>
              <a:gd name="connsiteX128" fmla="*/ 2121509 w 5602764"/>
              <a:gd name="connsiteY128" fmla="*/ 4468205 h 6852612"/>
              <a:gd name="connsiteX129" fmla="*/ 2148445 w 5602764"/>
              <a:gd name="connsiteY129" fmla="*/ 4751037 h 68526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602764" h="6852612">
                <a:moveTo>
                  <a:pt x="5601149" y="6381765"/>
                </a:moveTo>
                <a:cubicBezTo>
                  <a:pt x="5590913" y="6326276"/>
                  <a:pt x="5579061" y="6271326"/>
                  <a:pt x="5572057" y="6215299"/>
                </a:cubicBezTo>
                <a:cubicBezTo>
                  <a:pt x="5568286" y="6185669"/>
                  <a:pt x="5562899" y="6157116"/>
                  <a:pt x="5542427" y="6136105"/>
                </a:cubicBezTo>
                <a:cubicBezTo>
                  <a:pt x="5493403" y="6085465"/>
                  <a:pt x="5443302" y="6035364"/>
                  <a:pt x="5391045" y="5987955"/>
                </a:cubicBezTo>
                <a:cubicBezTo>
                  <a:pt x="5377038" y="5975026"/>
                  <a:pt x="5355489" y="5965868"/>
                  <a:pt x="5336095" y="5962635"/>
                </a:cubicBezTo>
                <a:cubicBezTo>
                  <a:pt x="5200874" y="5938931"/>
                  <a:pt x="5069425" y="5903914"/>
                  <a:pt x="4944979" y="5844115"/>
                </a:cubicBezTo>
                <a:cubicBezTo>
                  <a:pt x="4876022" y="5811253"/>
                  <a:pt x="4803294" y="5785394"/>
                  <a:pt x="4731104" y="5758996"/>
                </a:cubicBezTo>
                <a:cubicBezTo>
                  <a:pt x="4668073" y="5736370"/>
                  <a:pt x="4602887" y="5720208"/>
                  <a:pt x="4540395" y="5696504"/>
                </a:cubicBezTo>
                <a:cubicBezTo>
                  <a:pt x="4441808" y="5658793"/>
                  <a:pt x="4345375" y="5618388"/>
                  <a:pt x="4241401" y="5595762"/>
                </a:cubicBezTo>
                <a:cubicBezTo>
                  <a:pt x="4127729" y="5570980"/>
                  <a:pt x="4097022" y="5489632"/>
                  <a:pt x="4155743" y="5388891"/>
                </a:cubicBezTo>
                <a:cubicBezTo>
                  <a:pt x="4157359" y="5385658"/>
                  <a:pt x="4199380" y="5354951"/>
                  <a:pt x="4200996" y="5351718"/>
                </a:cubicBezTo>
                <a:cubicBezTo>
                  <a:pt x="4217158" y="5320472"/>
                  <a:pt x="4223623" y="5294074"/>
                  <a:pt x="4237091" y="5261751"/>
                </a:cubicBezTo>
                <a:cubicBezTo>
                  <a:pt x="4256485" y="5213804"/>
                  <a:pt x="4262950" y="5197642"/>
                  <a:pt x="4283960" y="5150234"/>
                </a:cubicBezTo>
                <a:cubicBezTo>
                  <a:pt x="4302277" y="5107675"/>
                  <a:pt x="4315745" y="5080739"/>
                  <a:pt x="4344837" y="5046260"/>
                </a:cubicBezTo>
                <a:cubicBezTo>
                  <a:pt x="4402480" y="4977841"/>
                  <a:pt x="4408945" y="4871712"/>
                  <a:pt x="4406790" y="4787671"/>
                </a:cubicBezTo>
                <a:cubicBezTo>
                  <a:pt x="4404097" y="4665918"/>
                  <a:pt x="4415948" y="4593190"/>
                  <a:pt x="4405713" y="4471977"/>
                </a:cubicBezTo>
                <a:cubicBezTo>
                  <a:pt x="4399248" y="4391167"/>
                  <a:pt x="4366924" y="4260795"/>
                  <a:pt x="4354534" y="4180525"/>
                </a:cubicBezTo>
                <a:cubicBezTo>
                  <a:pt x="4343759" y="4113723"/>
                  <a:pt x="4348608" y="4038839"/>
                  <a:pt x="4337833" y="3972037"/>
                </a:cubicBezTo>
                <a:cubicBezTo>
                  <a:pt x="4330291" y="3927323"/>
                  <a:pt x="4321133" y="3838433"/>
                  <a:pt x="4316284" y="3793180"/>
                </a:cubicBezTo>
                <a:cubicBezTo>
                  <a:pt x="4307126" y="3706984"/>
                  <a:pt x="4301200" y="3681663"/>
                  <a:pt x="4290964" y="3595467"/>
                </a:cubicBezTo>
                <a:cubicBezTo>
                  <a:pt x="4280189" y="3502806"/>
                  <a:pt x="4273725" y="3392367"/>
                  <a:pt x="4240862" y="3304554"/>
                </a:cubicBezTo>
                <a:cubicBezTo>
                  <a:pt x="4216619" y="3240445"/>
                  <a:pt x="4168134" y="3159098"/>
                  <a:pt x="4095406" y="3139165"/>
                </a:cubicBezTo>
                <a:cubicBezTo>
                  <a:pt x="3940252" y="3096605"/>
                  <a:pt x="3811496" y="3067514"/>
                  <a:pt x="3666579" y="2999096"/>
                </a:cubicBezTo>
                <a:cubicBezTo>
                  <a:pt x="3519506" y="2930139"/>
                  <a:pt x="3315867" y="2777679"/>
                  <a:pt x="3167178" y="2711415"/>
                </a:cubicBezTo>
                <a:cubicBezTo>
                  <a:pt x="3132161" y="2695792"/>
                  <a:pt x="3143475" y="2722728"/>
                  <a:pt x="3118154" y="2720035"/>
                </a:cubicBezTo>
                <a:cubicBezTo>
                  <a:pt x="3079904" y="2659159"/>
                  <a:pt x="3084214" y="2593434"/>
                  <a:pt x="3099299" y="2527709"/>
                </a:cubicBezTo>
                <a:cubicBezTo>
                  <a:pt x="3127851" y="2400570"/>
                  <a:pt x="3187111" y="2284204"/>
                  <a:pt x="3237752" y="2165146"/>
                </a:cubicBezTo>
                <a:cubicBezTo>
                  <a:pt x="3241523" y="2155987"/>
                  <a:pt x="3251759" y="2148984"/>
                  <a:pt x="3264149" y="2135516"/>
                </a:cubicBezTo>
                <a:cubicBezTo>
                  <a:pt x="3263072" y="2160836"/>
                  <a:pt x="3261995" y="2177536"/>
                  <a:pt x="3261456" y="2194237"/>
                </a:cubicBezTo>
                <a:cubicBezTo>
                  <a:pt x="3258762" y="2293901"/>
                  <a:pt x="3254991" y="2393027"/>
                  <a:pt x="3254991" y="2492692"/>
                </a:cubicBezTo>
                <a:cubicBezTo>
                  <a:pt x="3254991" y="2530941"/>
                  <a:pt x="3263072" y="2569191"/>
                  <a:pt x="3269537" y="2606902"/>
                </a:cubicBezTo>
                <a:cubicBezTo>
                  <a:pt x="3271153" y="2614983"/>
                  <a:pt x="3279772" y="2621986"/>
                  <a:pt x="3285698" y="2630067"/>
                </a:cubicBezTo>
                <a:cubicBezTo>
                  <a:pt x="3292702" y="2624680"/>
                  <a:pt x="3300244" y="2620370"/>
                  <a:pt x="3305631" y="2614444"/>
                </a:cubicBezTo>
                <a:cubicBezTo>
                  <a:pt x="3328797" y="2589663"/>
                  <a:pt x="3339032" y="2558955"/>
                  <a:pt x="3339032" y="2526093"/>
                </a:cubicBezTo>
                <a:cubicBezTo>
                  <a:pt x="3339032" y="2460907"/>
                  <a:pt x="3335800" y="2395182"/>
                  <a:pt x="3336877" y="2329996"/>
                </a:cubicBezTo>
                <a:cubicBezTo>
                  <a:pt x="3337955" y="2282588"/>
                  <a:pt x="3336877" y="2233564"/>
                  <a:pt x="3348730" y="2188850"/>
                </a:cubicBezTo>
                <a:cubicBezTo>
                  <a:pt x="3390212" y="2028309"/>
                  <a:pt x="3437081" y="1868845"/>
                  <a:pt x="3482334" y="1708843"/>
                </a:cubicBezTo>
                <a:cubicBezTo>
                  <a:pt x="3496341" y="1659281"/>
                  <a:pt x="3476947" y="1620492"/>
                  <a:pt x="3427922" y="1612411"/>
                </a:cubicBezTo>
                <a:cubicBezTo>
                  <a:pt x="3404218" y="1608101"/>
                  <a:pt x="3392905" y="1597327"/>
                  <a:pt x="3391828" y="1574162"/>
                </a:cubicBezTo>
                <a:cubicBezTo>
                  <a:pt x="3390750" y="1559616"/>
                  <a:pt x="3389134" y="1545609"/>
                  <a:pt x="3389134" y="1531063"/>
                </a:cubicBezTo>
                <a:cubicBezTo>
                  <a:pt x="3389134" y="1416314"/>
                  <a:pt x="3390750" y="1301565"/>
                  <a:pt x="3388595" y="1186817"/>
                </a:cubicBezTo>
                <a:cubicBezTo>
                  <a:pt x="3387518" y="1122169"/>
                  <a:pt x="3367046" y="1061832"/>
                  <a:pt x="3334184" y="1006343"/>
                </a:cubicBezTo>
                <a:cubicBezTo>
                  <a:pt x="3295934" y="941157"/>
                  <a:pt x="3237752" y="898597"/>
                  <a:pt x="3172027" y="865196"/>
                </a:cubicBezTo>
                <a:cubicBezTo>
                  <a:pt x="3122464" y="839876"/>
                  <a:pt x="3075595" y="810246"/>
                  <a:pt x="3050813" y="759067"/>
                </a:cubicBezTo>
                <a:cubicBezTo>
                  <a:pt x="3017412" y="690110"/>
                  <a:pt x="2980779" y="621153"/>
                  <a:pt x="2959230" y="547886"/>
                </a:cubicBezTo>
                <a:cubicBezTo>
                  <a:pt x="2903741" y="369028"/>
                  <a:pt x="2856333" y="186938"/>
                  <a:pt x="2807308" y="5926"/>
                </a:cubicBezTo>
                <a:lnTo>
                  <a:pt x="2807308" y="0"/>
                </a:lnTo>
                <a:cubicBezTo>
                  <a:pt x="2806770" y="1077"/>
                  <a:pt x="2806770" y="2155"/>
                  <a:pt x="2806231" y="3232"/>
                </a:cubicBezTo>
                <a:cubicBezTo>
                  <a:pt x="2805692" y="2155"/>
                  <a:pt x="2805692" y="1077"/>
                  <a:pt x="2805153" y="0"/>
                </a:cubicBezTo>
                <a:lnTo>
                  <a:pt x="2805153" y="7003"/>
                </a:lnTo>
                <a:cubicBezTo>
                  <a:pt x="2756129" y="188016"/>
                  <a:pt x="2708183" y="370106"/>
                  <a:pt x="2654849" y="549502"/>
                </a:cubicBezTo>
                <a:cubicBezTo>
                  <a:pt x="2633300" y="622769"/>
                  <a:pt x="2596666" y="691726"/>
                  <a:pt x="2563265" y="760683"/>
                </a:cubicBezTo>
                <a:cubicBezTo>
                  <a:pt x="2538484" y="811862"/>
                  <a:pt x="2492153" y="841492"/>
                  <a:pt x="2442051" y="866812"/>
                </a:cubicBezTo>
                <a:cubicBezTo>
                  <a:pt x="2376327" y="900214"/>
                  <a:pt x="2318144" y="942773"/>
                  <a:pt x="2279894" y="1007959"/>
                </a:cubicBezTo>
                <a:cubicBezTo>
                  <a:pt x="2247032" y="1063987"/>
                  <a:pt x="2226560" y="1123785"/>
                  <a:pt x="2225483" y="1188433"/>
                </a:cubicBezTo>
                <a:cubicBezTo>
                  <a:pt x="2223328" y="1303182"/>
                  <a:pt x="2224944" y="1417931"/>
                  <a:pt x="2224944" y="1532680"/>
                </a:cubicBezTo>
                <a:cubicBezTo>
                  <a:pt x="2224944" y="1547225"/>
                  <a:pt x="2222789" y="1561232"/>
                  <a:pt x="2222251" y="1575778"/>
                </a:cubicBezTo>
                <a:cubicBezTo>
                  <a:pt x="2220634" y="1598943"/>
                  <a:pt x="2209860" y="1609718"/>
                  <a:pt x="2186156" y="1614027"/>
                </a:cubicBezTo>
                <a:cubicBezTo>
                  <a:pt x="2136593" y="1622647"/>
                  <a:pt x="2117199" y="1660897"/>
                  <a:pt x="2131206" y="1710460"/>
                </a:cubicBezTo>
                <a:cubicBezTo>
                  <a:pt x="2176459" y="1869923"/>
                  <a:pt x="2222789" y="2029925"/>
                  <a:pt x="2264810" y="2190466"/>
                </a:cubicBezTo>
                <a:cubicBezTo>
                  <a:pt x="2276662" y="2235719"/>
                  <a:pt x="2275585" y="2284743"/>
                  <a:pt x="2276662" y="2331612"/>
                </a:cubicBezTo>
                <a:cubicBezTo>
                  <a:pt x="2277740" y="2396798"/>
                  <a:pt x="2274507" y="2462523"/>
                  <a:pt x="2273968" y="2527709"/>
                </a:cubicBezTo>
                <a:cubicBezTo>
                  <a:pt x="2273968" y="2560571"/>
                  <a:pt x="2284204" y="2591279"/>
                  <a:pt x="2307370" y="2616061"/>
                </a:cubicBezTo>
                <a:cubicBezTo>
                  <a:pt x="2313295" y="2621986"/>
                  <a:pt x="2320838" y="2626835"/>
                  <a:pt x="2327302" y="2631684"/>
                </a:cubicBezTo>
                <a:cubicBezTo>
                  <a:pt x="2332690" y="2624141"/>
                  <a:pt x="2341848" y="2617138"/>
                  <a:pt x="2343464" y="2608518"/>
                </a:cubicBezTo>
                <a:cubicBezTo>
                  <a:pt x="2349929" y="2570807"/>
                  <a:pt x="2358010" y="2532558"/>
                  <a:pt x="2358010" y="2494308"/>
                </a:cubicBezTo>
                <a:cubicBezTo>
                  <a:pt x="2358010" y="2394644"/>
                  <a:pt x="2354239" y="2295518"/>
                  <a:pt x="2351545" y="2195853"/>
                </a:cubicBezTo>
                <a:cubicBezTo>
                  <a:pt x="2351006" y="2179153"/>
                  <a:pt x="2349929" y="2161913"/>
                  <a:pt x="2348851" y="2137132"/>
                </a:cubicBezTo>
                <a:cubicBezTo>
                  <a:pt x="2360704" y="2150600"/>
                  <a:pt x="2370939" y="2157603"/>
                  <a:pt x="2375249" y="2166762"/>
                </a:cubicBezTo>
                <a:cubicBezTo>
                  <a:pt x="2425890" y="2285821"/>
                  <a:pt x="2484611" y="2402186"/>
                  <a:pt x="2513702" y="2529864"/>
                </a:cubicBezTo>
                <a:cubicBezTo>
                  <a:pt x="2528248" y="2595589"/>
                  <a:pt x="2533096" y="2661314"/>
                  <a:pt x="2494308" y="2722190"/>
                </a:cubicBezTo>
                <a:cubicBezTo>
                  <a:pt x="2474375" y="2753975"/>
                  <a:pt x="2445284" y="2774446"/>
                  <a:pt x="2410266" y="2790069"/>
                </a:cubicBezTo>
                <a:cubicBezTo>
                  <a:pt x="2261578" y="2855794"/>
                  <a:pt x="2112889" y="2922058"/>
                  <a:pt x="1965816" y="2991554"/>
                </a:cubicBezTo>
                <a:cubicBezTo>
                  <a:pt x="1820899" y="3059433"/>
                  <a:pt x="1675981" y="3127313"/>
                  <a:pt x="1520828" y="3169334"/>
                </a:cubicBezTo>
                <a:cubicBezTo>
                  <a:pt x="1448099" y="3189266"/>
                  <a:pt x="1416314" y="3249604"/>
                  <a:pt x="1391533" y="3313713"/>
                </a:cubicBezTo>
                <a:cubicBezTo>
                  <a:pt x="1358132" y="3401525"/>
                  <a:pt x="1347357" y="3494186"/>
                  <a:pt x="1336583" y="3586308"/>
                </a:cubicBezTo>
                <a:cubicBezTo>
                  <a:pt x="1326347" y="3672505"/>
                  <a:pt x="1316650" y="3758701"/>
                  <a:pt x="1307491" y="3845437"/>
                </a:cubicBezTo>
                <a:cubicBezTo>
                  <a:pt x="1302643" y="3890689"/>
                  <a:pt x="1302643" y="3937020"/>
                  <a:pt x="1295639" y="3981735"/>
                </a:cubicBezTo>
                <a:cubicBezTo>
                  <a:pt x="1284865" y="4048537"/>
                  <a:pt x="1267087" y="4114261"/>
                  <a:pt x="1256312" y="4181602"/>
                </a:cubicBezTo>
                <a:cubicBezTo>
                  <a:pt x="1243383" y="4261873"/>
                  <a:pt x="1232070" y="4342682"/>
                  <a:pt x="1225066" y="4424030"/>
                </a:cubicBezTo>
                <a:cubicBezTo>
                  <a:pt x="1214830" y="4545243"/>
                  <a:pt x="1206211" y="4666996"/>
                  <a:pt x="1203517" y="4788748"/>
                </a:cubicBezTo>
                <a:cubicBezTo>
                  <a:pt x="1201362" y="4873329"/>
                  <a:pt x="1223450" y="4951983"/>
                  <a:pt x="1281094" y="5020401"/>
                </a:cubicBezTo>
                <a:cubicBezTo>
                  <a:pt x="1310185" y="5054880"/>
                  <a:pt x="1329041" y="5099594"/>
                  <a:pt x="1347357" y="5142153"/>
                </a:cubicBezTo>
                <a:cubicBezTo>
                  <a:pt x="1367829" y="5189562"/>
                  <a:pt x="1381836" y="5240202"/>
                  <a:pt x="1401230" y="5288149"/>
                </a:cubicBezTo>
                <a:cubicBezTo>
                  <a:pt x="1414159" y="5320472"/>
                  <a:pt x="1432476" y="5350641"/>
                  <a:pt x="1448099" y="5381348"/>
                </a:cubicBezTo>
                <a:cubicBezTo>
                  <a:pt x="1449715" y="5384581"/>
                  <a:pt x="1451870" y="5387274"/>
                  <a:pt x="1454025" y="5390507"/>
                </a:cubicBezTo>
                <a:cubicBezTo>
                  <a:pt x="1512747" y="5491249"/>
                  <a:pt x="1482039" y="5572058"/>
                  <a:pt x="1367829" y="5597378"/>
                </a:cubicBezTo>
                <a:cubicBezTo>
                  <a:pt x="1263854" y="5620005"/>
                  <a:pt x="1166884" y="5660409"/>
                  <a:pt x="1068835" y="5698120"/>
                </a:cubicBezTo>
                <a:cubicBezTo>
                  <a:pt x="1006343" y="5721824"/>
                  <a:pt x="941157" y="5737986"/>
                  <a:pt x="878126" y="5760613"/>
                </a:cubicBezTo>
                <a:cubicBezTo>
                  <a:pt x="805936" y="5786471"/>
                  <a:pt x="733208" y="5812330"/>
                  <a:pt x="663712" y="5845731"/>
                </a:cubicBezTo>
                <a:cubicBezTo>
                  <a:pt x="538727" y="5905530"/>
                  <a:pt x="407817" y="5940008"/>
                  <a:pt x="272596" y="5963713"/>
                </a:cubicBezTo>
                <a:cubicBezTo>
                  <a:pt x="253202" y="5966945"/>
                  <a:pt x="231653" y="5976104"/>
                  <a:pt x="217646" y="5989033"/>
                </a:cubicBezTo>
                <a:cubicBezTo>
                  <a:pt x="165928" y="6036979"/>
                  <a:pt x="115288" y="6086543"/>
                  <a:pt x="66263" y="6137183"/>
                </a:cubicBezTo>
                <a:cubicBezTo>
                  <a:pt x="45792" y="6158193"/>
                  <a:pt x="40405" y="6186746"/>
                  <a:pt x="36633" y="6216376"/>
                </a:cubicBezTo>
                <a:cubicBezTo>
                  <a:pt x="29630" y="6272404"/>
                  <a:pt x="17778" y="6327354"/>
                  <a:pt x="7542" y="6382843"/>
                </a:cubicBezTo>
                <a:cubicBezTo>
                  <a:pt x="5387" y="6395772"/>
                  <a:pt x="2155" y="6408701"/>
                  <a:pt x="0" y="6421631"/>
                </a:cubicBezTo>
                <a:cubicBezTo>
                  <a:pt x="0" y="6457726"/>
                  <a:pt x="0" y="6493282"/>
                  <a:pt x="0" y="6529376"/>
                </a:cubicBezTo>
                <a:cubicBezTo>
                  <a:pt x="3232" y="6541229"/>
                  <a:pt x="6465" y="6553081"/>
                  <a:pt x="9158" y="6564932"/>
                </a:cubicBezTo>
                <a:cubicBezTo>
                  <a:pt x="29630" y="6653822"/>
                  <a:pt x="73267" y="6695305"/>
                  <a:pt x="162157" y="6705541"/>
                </a:cubicBezTo>
                <a:cubicBezTo>
                  <a:pt x="312462" y="6723318"/>
                  <a:pt x="462767" y="6740558"/>
                  <a:pt x="613072" y="6755103"/>
                </a:cubicBezTo>
                <a:cubicBezTo>
                  <a:pt x="798394" y="6773420"/>
                  <a:pt x="983716" y="6790121"/>
                  <a:pt x="1169577" y="6804127"/>
                </a:cubicBezTo>
                <a:cubicBezTo>
                  <a:pt x="1347357" y="6817596"/>
                  <a:pt x="1525676" y="6827832"/>
                  <a:pt x="1703456" y="6835912"/>
                </a:cubicBezTo>
                <a:cubicBezTo>
                  <a:pt x="1880697" y="6843993"/>
                  <a:pt x="2058477" y="6847764"/>
                  <a:pt x="2235719" y="6853691"/>
                </a:cubicBezTo>
                <a:cubicBezTo>
                  <a:pt x="2244338" y="6854229"/>
                  <a:pt x="2253497" y="6855845"/>
                  <a:pt x="2262116" y="6857462"/>
                </a:cubicBezTo>
                <a:cubicBezTo>
                  <a:pt x="2443668" y="6857462"/>
                  <a:pt x="2624680" y="6857462"/>
                  <a:pt x="2806231" y="6857462"/>
                </a:cubicBezTo>
                <a:lnTo>
                  <a:pt x="2806231" y="6856923"/>
                </a:lnTo>
                <a:cubicBezTo>
                  <a:pt x="2985627" y="6856923"/>
                  <a:pt x="3165562" y="6856923"/>
                  <a:pt x="3344958" y="6857462"/>
                </a:cubicBezTo>
                <a:cubicBezTo>
                  <a:pt x="3353578" y="6856384"/>
                  <a:pt x="3362736" y="6854229"/>
                  <a:pt x="3371356" y="6853691"/>
                </a:cubicBezTo>
                <a:cubicBezTo>
                  <a:pt x="3548597" y="6847764"/>
                  <a:pt x="3726377" y="6843993"/>
                  <a:pt x="3903619" y="6835912"/>
                </a:cubicBezTo>
                <a:cubicBezTo>
                  <a:pt x="4081937" y="6827832"/>
                  <a:pt x="4259717" y="6817596"/>
                  <a:pt x="4437498" y="6804127"/>
                </a:cubicBezTo>
                <a:cubicBezTo>
                  <a:pt x="4623358" y="6790121"/>
                  <a:pt x="4808681" y="6773420"/>
                  <a:pt x="4994003" y="6755103"/>
                </a:cubicBezTo>
                <a:cubicBezTo>
                  <a:pt x="5144308" y="6740558"/>
                  <a:pt x="5294613" y="6723318"/>
                  <a:pt x="5444918" y="6705541"/>
                </a:cubicBezTo>
                <a:cubicBezTo>
                  <a:pt x="5533808" y="6695305"/>
                  <a:pt x="5577445" y="6653284"/>
                  <a:pt x="5597916" y="6564932"/>
                </a:cubicBezTo>
                <a:cubicBezTo>
                  <a:pt x="5600610" y="6553081"/>
                  <a:pt x="5604381" y="6541229"/>
                  <a:pt x="5607075" y="6529376"/>
                </a:cubicBezTo>
                <a:cubicBezTo>
                  <a:pt x="5607075" y="6493282"/>
                  <a:pt x="5607075" y="6457726"/>
                  <a:pt x="5607075" y="6421631"/>
                </a:cubicBezTo>
                <a:cubicBezTo>
                  <a:pt x="5606536" y="6407624"/>
                  <a:pt x="5603304" y="6394695"/>
                  <a:pt x="5601149" y="6381765"/>
                </a:cubicBezTo>
                <a:close/>
                <a:moveTo>
                  <a:pt x="2148445" y="4751037"/>
                </a:moveTo>
                <a:cubicBezTo>
                  <a:pt x="2118815" y="4917504"/>
                  <a:pt x="2085414" y="5082893"/>
                  <a:pt x="2053090" y="5248283"/>
                </a:cubicBezTo>
                <a:cubicBezTo>
                  <a:pt x="2050396" y="5261212"/>
                  <a:pt x="2046625" y="5274142"/>
                  <a:pt x="2041238" y="5286533"/>
                </a:cubicBezTo>
                <a:cubicBezTo>
                  <a:pt x="2029386" y="5314007"/>
                  <a:pt x="2018612" y="5315624"/>
                  <a:pt x="1999217" y="5292458"/>
                </a:cubicBezTo>
                <a:cubicBezTo>
                  <a:pt x="1992753" y="5284916"/>
                  <a:pt x="1986827" y="5276835"/>
                  <a:pt x="1981439" y="5268754"/>
                </a:cubicBezTo>
                <a:cubicBezTo>
                  <a:pt x="1917869" y="5170167"/>
                  <a:pt x="1854838" y="5071042"/>
                  <a:pt x="1791807" y="4972454"/>
                </a:cubicBezTo>
                <a:cubicBezTo>
                  <a:pt x="1786420" y="4964373"/>
                  <a:pt x="1782649" y="4954676"/>
                  <a:pt x="1776723" y="4947134"/>
                </a:cubicBezTo>
                <a:cubicBezTo>
                  <a:pt x="1719079" y="4869019"/>
                  <a:pt x="1732547" y="4784438"/>
                  <a:pt x="1751403" y="4698242"/>
                </a:cubicBezTo>
                <a:cubicBezTo>
                  <a:pt x="1799349" y="4473593"/>
                  <a:pt x="1844603" y="4248405"/>
                  <a:pt x="1891472" y="4023755"/>
                </a:cubicBezTo>
                <a:cubicBezTo>
                  <a:pt x="1894704" y="4007593"/>
                  <a:pt x="1899553" y="3991432"/>
                  <a:pt x="1903863" y="3975270"/>
                </a:cubicBezTo>
                <a:cubicBezTo>
                  <a:pt x="1907095" y="3974731"/>
                  <a:pt x="1909789" y="3973654"/>
                  <a:pt x="1913021" y="3973115"/>
                </a:cubicBezTo>
                <a:cubicBezTo>
                  <a:pt x="1938880" y="4023755"/>
                  <a:pt x="1968510" y="4073318"/>
                  <a:pt x="1990059" y="4125575"/>
                </a:cubicBezTo>
                <a:cubicBezTo>
                  <a:pt x="2036390" y="4238708"/>
                  <a:pt x="2078410" y="4353995"/>
                  <a:pt x="2121509" y="4468205"/>
                </a:cubicBezTo>
                <a:cubicBezTo>
                  <a:pt x="2155987" y="4559789"/>
                  <a:pt x="2165684" y="4655144"/>
                  <a:pt x="2148445" y="4751037"/>
                </a:cubicBezTo>
                <a:close/>
              </a:path>
            </a:pathLst>
          </a:custGeom>
          <a:solidFill>
            <a:srgbClr val="E9E9E9"/>
          </a:solidFill>
          <a:ln w="53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710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313349E4-C3B2-4166-BD98-6D9100EA2D65}"/>
              </a:ext>
            </a:extLst>
          </p:cNvPr>
          <p:cNvSpPr/>
          <p:nvPr/>
        </p:nvSpPr>
        <p:spPr>
          <a:xfrm>
            <a:off x="972481" y="419903"/>
            <a:ext cx="3790147" cy="3790147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DE2FFC4-967F-48D7-AEC6-936200AED753}"/>
              </a:ext>
            </a:extLst>
          </p:cNvPr>
          <p:cNvSpPr/>
          <p:nvPr/>
        </p:nvSpPr>
        <p:spPr bwMode="auto">
          <a:xfrm rot="16200000">
            <a:off x="-1778697" y="1742019"/>
            <a:ext cx="6931449" cy="3406137"/>
          </a:xfrm>
          <a:custGeom>
            <a:gdLst>
              <a:gd name="T0" fmla="*/ 0 w 758"/>
              <a:gd name="T1" fmla="*/ 371 h 371"/>
              <a:gd name="T2" fmla="*/ 132 w 758"/>
              <a:gd name="T3" fmla="*/ 241 h 371"/>
              <a:gd name="T4" fmla="*/ 212 w 758"/>
              <a:gd name="T5" fmla="*/ 202 h 371"/>
              <a:gd name="T6" fmla="*/ 299 w 758"/>
              <a:gd name="T7" fmla="*/ 196 h 371"/>
              <a:gd name="T8" fmla="*/ 492 w 758"/>
              <a:gd name="T9" fmla="*/ 250 h 371"/>
              <a:gd name="T10" fmla="*/ 688 w 758"/>
              <a:gd name="T11" fmla="*/ 257 h 371"/>
              <a:gd name="T12" fmla="*/ 758 w 758"/>
              <a:gd name="T13" fmla="*/ 197 h 371"/>
              <a:gd name="T14" fmla="*/ 758 w 758"/>
              <a:gd name="T15" fmla="*/ 0 h 371"/>
              <a:gd name="T16" fmla="*/ 0 w 758"/>
              <a:gd name="T17" fmla="*/ 0 h 371"/>
              <a:gd name="T18" fmla="*/ 0 w 758"/>
              <a:gd name="T19" fmla="*/ 371 h 3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8" h="371">
                <a:moveTo>
                  <a:pt x="0" y="371"/>
                </a:moveTo>
                <a:cubicBezTo>
                  <a:pt x="41" y="323"/>
                  <a:pt x="82" y="277"/>
                  <a:pt x="132" y="241"/>
                </a:cubicBezTo>
                <a:cubicBezTo>
                  <a:pt x="157" y="223"/>
                  <a:pt x="184" y="210"/>
                  <a:pt x="212" y="202"/>
                </a:cubicBezTo>
                <a:cubicBezTo>
                  <a:pt x="240" y="194"/>
                  <a:pt x="269" y="193"/>
                  <a:pt x="299" y="196"/>
                </a:cubicBezTo>
                <a:cubicBezTo>
                  <a:pt x="366" y="204"/>
                  <a:pt x="428" y="232"/>
                  <a:pt x="492" y="250"/>
                </a:cubicBezTo>
                <a:cubicBezTo>
                  <a:pt x="554" y="268"/>
                  <a:pt x="625" y="282"/>
                  <a:pt x="688" y="257"/>
                </a:cubicBezTo>
                <a:cubicBezTo>
                  <a:pt x="718" y="245"/>
                  <a:pt x="742" y="224"/>
                  <a:pt x="758" y="197"/>
                </a:cubicBezTo>
                <a:cubicBezTo>
                  <a:pt x="758" y="0"/>
                  <a:pt x="758" y="0"/>
                  <a:pt x="758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blipFill dpi="0" rotWithShape="0">
            <a:blip r:embed="rId3"/>
            <a:stretch>
              <a:fillRect l="-46000" r="-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EC6C7A3C-631D-4247-ACC2-BD70834C3654}"/>
              </a:ext>
            </a:extLst>
          </p:cNvPr>
          <p:cNvSpPr/>
          <p:nvPr/>
        </p:nvSpPr>
        <p:spPr bwMode="auto">
          <a:xfrm rot="16200000">
            <a:off x="-282557" y="3388767"/>
            <a:ext cx="5026059" cy="1868023"/>
          </a:xfrm>
          <a:custGeom>
            <a:gdLst>
              <a:gd name="T0" fmla="*/ 0 w 804"/>
              <a:gd name="T1" fmla="*/ 297 h 297"/>
              <a:gd name="T2" fmla="*/ 126 w 804"/>
              <a:gd name="T3" fmla="*/ 136 h 297"/>
              <a:gd name="T4" fmla="*/ 208 w 804"/>
              <a:gd name="T5" fmla="*/ 82 h 297"/>
              <a:gd name="T6" fmla="*/ 302 w 804"/>
              <a:gd name="T7" fmla="*/ 64 h 297"/>
              <a:gd name="T8" fmla="*/ 521 w 804"/>
              <a:gd name="T9" fmla="*/ 95 h 297"/>
              <a:gd name="T10" fmla="*/ 736 w 804"/>
              <a:gd name="T11" fmla="*/ 76 h 297"/>
              <a:gd name="T12" fmla="*/ 804 w 804"/>
              <a:gd name="T13" fmla="*/ 0 h 2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4" h="297">
                <a:moveTo>
                  <a:pt x="0" y="297"/>
                </a:moveTo>
                <a:cubicBezTo>
                  <a:pt x="38" y="239"/>
                  <a:pt x="77" y="183"/>
                  <a:pt x="126" y="136"/>
                </a:cubicBezTo>
                <a:cubicBezTo>
                  <a:pt x="150" y="113"/>
                  <a:pt x="178" y="95"/>
                  <a:pt x="208" y="82"/>
                </a:cubicBezTo>
                <a:cubicBezTo>
                  <a:pt x="237" y="69"/>
                  <a:pt x="269" y="65"/>
                  <a:pt x="302" y="64"/>
                </a:cubicBezTo>
                <a:cubicBezTo>
                  <a:pt x="376" y="63"/>
                  <a:pt x="449" y="85"/>
                  <a:pt x="521" y="95"/>
                </a:cubicBezTo>
                <a:cubicBezTo>
                  <a:pt x="591" y="106"/>
                  <a:pt x="671" y="111"/>
                  <a:pt x="736" y="76"/>
                </a:cubicBezTo>
                <a:cubicBezTo>
                  <a:pt x="767" y="58"/>
                  <a:pt x="791" y="31"/>
                  <a:pt x="804" y="0"/>
                </a:cubicBezTo>
              </a:path>
            </a:pathLst>
          </a:custGeom>
          <a:noFill/>
          <a:ln w="30163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FDDC8A-B9D3-4868-BE2D-D7A3A44A6A8A}"/>
              </a:ext>
            </a:extLst>
          </p:cNvPr>
          <p:cNvSpPr/>
          <p:nvPr/>
        </p:nvSpPr>
        <p:spPr>
          <a:xfrm>
            <a:off x="1620312" y="801164"/>
            <a:ext cx="3408886" cy="3408886"/>
          </a:xfrm>
          <a:prstGeom prst="ellipse">
            <a:avLst/>
          </a:prstGeo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" name="Marcador de texto 20">
            <a:extLst>
              <a:ext uri="{FF2B5EF4-FFF2-40B4-BE49-F238E27FC236}">
                <a16:creationId xmlns:a16="http://schemas.microsoft.com/office/drawing/2014/main" id="{A37A9C0B-5B8D-4CF1-AB78-A36F419559EE}"/>
              </a:ext>
            </a:extLst>
          </p:cNvPr>
          <p:cNvSpPr txBox="1"/>
          <p:nvPr/>
        </p:nvSpPr>
        <p:spPr>
          <a:xfrm>
            <a:off x="5599700" y="2077738"/>
            <a:ext cx="6026815" cy="1351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9D5E3A-D0C3-4C66-99EE-09A5B8359B58}"/>
              </a:ext>
            </a:extLst>
          </p:cNvPr>
          <p:cNvSpPr/>
          <p:nvPr/>
        </p:nvSpPr>
        <p:spPr>
          <a:xfrm>
            <a:off x="5831093" y="4023997"/>
            <a:ext cx="1169065" cy="1169065"/>
          </a:xfrm>
          <a:prstGeom prst="ellipse">
            <a:avLst/>
          </a:prstGeom>
          <a:solidFill>
            <a:srgbClr val="F18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286B42-63F8-463C-B417-59A242B66D39}"/>
              </a:ext>
            </a:extLst>
          </p:cNvPr>
          <p:cNvSpPr/>
          <p:nvPr/>
        </p:nvSpPr>
        <p:spPr>
          <a:xfrm>
            <a:off x="7702089" y="4023996"/>
            <a:ext cx="1169065" cy="1169065"/>
          </a:xfrm>
          <a:prstGeom prst="ellipse">
            <a:avLst/>
          </a:pr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356E9A-7B29-44D4-8AF6-C322B5A42EE5}"/>
              </a:ext>
            </a:extLst>
          </p:cNvPr>
          <p:cNvSpPr/>
          <p:nvPr/>
        </p:nvSpPr>
        <p:spPr>
          <a:xfrm>
            <a:off x="9573085" y="4023996"/>
            <a:ext cx="1169065" cy="1169065"/>
          </a:xfrm>
          <a:prstGeom prst="ellipse">
            <a:avLst/>
          </a:prstGeom>
          <a:solidFill>
            <a:srgbClr val="F18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90C5DAB8-436B-468E-87E5-0B607E5C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91" y="5317170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sp>
        <p:nvSpPr>
          <p:cNvPr id="30" name="TextBox 62">
            <a:extLst>
              <a:ext uri="{FF2B5EF4-FFF2-40B4-BE49-F238E27FC236}">
                <a16:creationId xmlns:a16="http://schemas.microsoft.com/office/drawing/2014/main" id="{494EC25E-9369-4527-B395-011990EF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348" y="5266398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sp>
        <p:nvSpPr>
          <p:cNvPr id="31" name="TextBox 62">
            <a:extLst>
              <a:ext uri="{FF2B5EF4-FFF2-40B4-BE49-F238E27FC236}">
                <a16:creationId xmlns:a16="http://schemas.microsoft.com/office/drawing/2014/main" id="{15D27ECC-205E-4A19-8442-FB73DFAA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195" y="5266398"/>
            <a:ext cx="1920847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350"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62B3F4B0-A7DD-4FC7-B1E2-33915DFF3A63}"/>
              </a:ext>
            </a:extLst>
          </p:cNvPr>
          <p:cNvGrpSpPr>
            <a:grpSpLocks noChangeAspect="1"/>
          </p:cNvGrpSpPr>
          <p:nvPr/>
        </p:nvGrpSpPr>
        <p:grpSpPr>
          <a:xfrm>
            <a:off x="6048760" y="4243611"/>
            <a:ext cx="639911" cy="729834"/>
            <a:chOff x="2" y="-30"/>
            <a:chExt cx="612" cy="698"/>
          </a:xfrm>
          <a:solidFill>
            <a:schemeClr val="bg1"/>
          </a:solidFill>
        </p:grpSpPr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BFD8A38D-C47E-4445-BF30-C857D431F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" y="-30"/>
              <a:ext cx="612" cy="698"/>
            </a:xfrm>
            <a:custGeom>
              <a:gdLst>
                <a:gd name="T0" fmla="*/ 16 w 21"/>
                <a:gd name="T1" fmla="*/ 8 h 24"/>
                <a:gd name="T2" fmla="*/ 20 w 21"/>
                <a:gd name="T3" fmla="*/ 3 h 24"/>
                <a:gd name="T4" fmla="*/ 13 w 21"/>
                <a:gd name="T5" fmla="*/ 6 h 24"/>
                <a:gd name="T6" fmla="*/ 11 w 21"/>
                <a:gd name="T7" fmla="*/ 4 h 24"/>
                <a:gd name="T8" fmla="*/ 7 w 21"/>
                <a:gd name="T9" fmla="*/ 1 h 24"/>
                <a:gd name="T10" fmla="*/ 0 w 21"/>
                <a:gd name="T11" fmla="*/ 3 h 24"/>
                <a:gd name="T12" fmla="*/ 4 w 21"/>
                <a:gd name="T13" fmla="*/ 7 h 24"/>
                <a:gd name="T14" fmla="*/ 8 w 21"/>
                <a:gd name="T15" fmla="*/ 8 h 24"/>
                <a:gd name="T16" fmla="*/ 4 w 21"/>
                <a:gd name="T17" fmla="*/ 19 h 24"/>
                <a:gd name="T18" fmla="*/ 10 w 21"/>
                <a:gd name="T19" fmla="*/ 23 h 24"/>
                <a:gd name="T20" fmla="*/ 11 w 21"/>
                <a:gd name="T21" fmla="*/ 22 h 24"/>
                <a:gd name="T22" fmla="*/ 15 w 21"/>
                <a:gd name="T23" fmla="*/ 22 h 24"/>
                <a:gd name="T24" fmla="*/ 18 w 21"/>
                <a:gd name="T25" fmla="*/ 21 h 24"/>
                <a:gd name="T26" fmla="*/ 19 w 21"/>
                <a:gd name="T27" fmla="*/ 14 h 24"/>
                <a:gd name="T28" fmla="*/ 16 w 21"/>
                <a:gd name="T29" fmla="*/ 8 h 24"/>
                <a:gd name="T30" fmla="*/ 16 w 21"/>
                <a:gd name="T31" fmla="*/ 4 h 24"/>
                <a:gd name="T32" fmla="*/ 18 w 21"/>
                <a:gd name="T33" fmla="*/ 4 h 24"/>
                <a:gd name="T34" fmla="*/ 17 w 21"/>
                <a:gd name="T35" fmla="*/ 7 h 24"/>
                <a:gd name="T36" fmla="*/ 14 w 21"/>
                <a:gd name="T37" fmla="*/ 7 h 24"/>
                <a:gd name="T38" fmla="*/ 14 w 21"/>
                <a:gd name="T39" fmla="*/ 7 h 24"/>
                <a:gd name="T40" fmla="*/ 16 w 21"/>
                <a:gd name="T41" fmla="*/ 4 h 24"/>
                <a:gd name="T42" fmla="*/ 7 w 21"/>
                <a:gd name="T43" fmla="*/ 6 h 24"/>
                <a:gd name="T44" fmla="*/ 3 w 21"/>
                <a:gd name="T45" fmla="*/ 6 h 24"/>
                <a:gd name="T46" fmla="*/ 3 w 21"/>
                <a:gd name="T47" fmla="*/ 1 h 24"/>
                <a:gd name="T48" fmla="*/ 8 w 21"/>
                <a:gd name="T49" fmla="*/ 3 h 24"/>
                <a:gd name="T50" fmla="*/ 12 w 21"/>
                <a:gd name="T51" fmla="*/ 7 h 24"/>
                <a:gd name="T52" fmla="*/ 12 w 21"/>
                <a:gd name="T53" fmla="*/ 7 h 24"/>
                <a:gd name="T54" fmla="*/ 7 w 21"/>
                <a:gd name="T55" fmla="*/ 6 h 24"/>
                <a:gd name="T56" fmla="*/ 15 w 21"/>
                <a:gd name="T57" fmla="*/ 21 h 24"/>
                <a:gd name="T58" fmla="*/ 11 w 21"/>
                <a:gd name="T59" fmla="*/ 21 h 24"/>
                <a:gd name="T60" fmla="*/ 10 w 21"/>
                <a:gd name="T61" fmla="*/ 22 h 24"/>
                <a:gd name="T62" fmla="*/ 7 w 21"/>
                <a:gd name="T63" fmla="*/ 21 h 24"/>
                <a:gd name="T64" fmla="*/ 10 w 21"/>
                <a:gd name="T65" fmla="*/ 9 h 24"/>
                <a:gd name="T66" fmla="*/ 11 w 21"/>
                <a:gd name="T67" fmla="*/ 8 h 24"/>
                <a:gd name="T68" fmla="*/ 13 w 21"/>
                <a:gd name="T69" fmla="*/ 8 h 24"/>
                <a:gd name="T70" fmla="*/ 13 w 21"/>
                <a:gd name="T71" fmla="*/ 8 h 24"/>
                <a:gd name="T72" fmla="*/ 15 w 21"/>
                <a:gd name="T73" fmla="*/ 9 h 24"/>
                <a:gd name="T74" fmla="*/ 18 w 21"/>
                <a:gd name="T75" fmla="*/ 16 h 24"/>
                <a:gd name="T76" fmla="*/ 15 w 21"/>
                <a:gd name="T77" fmla="*/ 2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24">
                  <a:moveTo>
                    <a:pt x="16" y="8"/>
                  </a:moveTo>
                  <a:cubicBezTo>
                    <a:pt x="19" y="8"/>
                    <a:pt x="21" y="6"/>
                    <a:pt x="20" y="3"/>
                  </a:cubicBezTo>
                  <a:cubicBezTo>
                    <a:pt x="18" y="0"/>
                    <a:pt x="14" y="4"/>
                    <a:pt x="13" y="6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0" y="3"/>
                    <a:pt x="8" y="2"/>
                    <a:pt x="7" y="1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7"/>
                    <a:pt x="8" y="8"/>
                  </a:cubicBezTo>
                  <a:cubicBezTo>
                    <a:pt x="4" y="9"/>
                    <a:pt x="2" y="15"/>
                    <a:pt x="4" y="19"/>
                  </a:cubicBezTo>
                  <a:cubicBezTo>
                    <a:pt x="5" y="21"/>
                    <a:pt x="7" y="24"/>
                    <a:pt x="10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2" y="21"/>
                    <a:pt x="14" y="22"/>
                    <a:pt x="15" y="22"/>
                  </a:cubicBezTo>
                  <a:cubicBezTo>
                    <a:pt x="16" y="22"/>
                    <a:pt x="17" y="22"/>
                    <a:pt x="18" y="21"/>
                  </a:cubicBezTo>
                  <a:cubicBezTo>
                    <a:pt x="19" y="19"/>
                    <a:pt x="20" y="16"/>
                    <a:pt x="19" y="14"/>
                  </a:cubicBezTo>
                  <a:cubicBezTo>
                    <a:pt x="19" y="12"/>
                    <a:pt x="18" y="9"/>
                    <a:pt x="16" y="8"/>
                  </a:cubicBezTo>
                  <a:close/>
                  <a:moveTo>
                    <a:pt x="16" y="4"/>
                  </a:moveTo>
                  <a:cubicBezTo>
                    <a:pt x="16" y="4"/>
                    <a:pt x="18" y="3"/>
                    <a:pt x="18" y="4"/>
                  </a:cubicBezTo>
                  <a:cubicBezTo>
                    <a:pt x="20" y="5"/>
                    <a:pt x="18" y="6"/>
                    <a:pt x="17" y="7"/>
                  </a:cubicBezTo>
                  <a:cubicBezTo>
                    <a:pt x="16" y="7"/>
                    <a:pt x="15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5" y="5"/>
                    <a:pt x="16" y="4"/>
                  </a:cubicBezTo>
                  <a:close/>
                  <a:moveTo>
                    <a:pt x="7" y="6"/>
                  </a:moveTo>
                  <a:cubicBezTo>
                    <a:pt x="6" y="6"/>
                    <a:pt x="4" y="6"/>
                    <a:pt x="3" y="6"/>
                  </a:cubicBezTo>
                  <a:cubicBezTo>
                    <a:pt x="1" y="5"/>
                    <a:pt x="0" y="2"/>
                    <a:pt x="3" y="1"/>
                  </a:cubicBezTo>
                  <a:cubicBezTo>
                    <a:pt x="5" y="1"/>
                    <a:pt x="7" y="2"/>
                    <a:pt x="8" y="3"/>
                  </a:cubicBezTo>
                  <a:cubicBezTo>
                    <a:pt x="10" y="4"/>
                    <a:pt x="11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9" y="7"/>
                    <a:pt x="7" y="6"/>
                  </a:cubicBezTo>
                  <a:close/>
                  <a:moveTo>
                    <a:pt x="15" y="21"/>
                  </a:moveTo>
                  <a:cubicBezTo>
                    <a:pt x="14" y="21"/>
                    <a:pt x="13" y="20"/>
                    <a:pt x="11" y="21"/>
                  </a:cubicBezTo>
                  <a:cubicBezTo>
                    <a:pt x="11" y="21"/>
                    <a:pt x="10" y="21"/>
                    <a:pt x="10" y="22"/>
                  </a:cubicBezTo>
                  <a:cubicBezTo>
                    <a:pt x="9" y="22"/>
                    <a:pt x="8" y="22"/>
                    <a:pt x="7" y="21"/>
                  </a:cubicBezTo>
                  <a:cubicBezTo>
                    <a:pt x="3" y="18"/>
                    <a:pt x="4" y="7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18" y="10"/>
                    <a:pt x="18" y="14"/>
                    <a:pt x="18" y="16"/>
                  </a:cubicBezTo>
                  <a:cubicBezTo>
                    <a:pt x="18" y="18"/>
                    <a:pt x="18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C969A9CA-8611-4AAF-A772-83D2E78A8A54}"/>
                </a:ext>
              </a:extLst>
            </p:cNvPr>
            <p:cNvSpPr/>
            <p:nvPr/>
          </p:nvSpPr>
          <p:spPr bwMode="auto">
            <a:xfrm>
              <a:off x="206" y="464"/>
              <a:ext cx="87" cy="88"/>
            </a:xfrm>
            <a:custGeom>
              <a:gdLst>
                <a:gd name="T0" fmla="*/ 3 w 3"/>
                <a:gd name="T1" fmla="*/ 2 h 3"/>
                <a:gd name="T2" fmla="*/ 2 w 3"/>
                <a:gd name="T3" fmla="*/ 2 h 3"/>
                <a:gd name="T4" fmla="*/ 3 w 3"/>
                <a:gd name="T5" fmla="*/ 1 h 3"/>
                <a:gd name="T6" fmla="*/ 2 w 3"/>
                <a:gd name="T7" fmla="*/ 0 h 3"/>
                <a:gd name="T8" fmla="*/ 1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2 h 3"/>
                <a:gd name="T16" fmla="*/ 0 w 3"/>
                <a:gd name="T17" fmla="*/ 2 h 3"/>
                <a:gd name="T18" fmla="*/ 1 w 3"/>
                <a:gd name="T19" fmla="*/ 3 h 3"/>
                <a:gd name="T20" fmla="*/ 2 w 3"/>
                <a:gd name="T21" fmla="*/ 2 h 3"/>
                <a:gd name="T22" fmla="*/ 3 w 3"/>
                <a:gd name="T23" fmla="*/ 2 h 3"/>
                <a:gd name="T24" fmla="*/ 3 w 3"/>
                <a:gd name="T25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26">
            <a:extLst>
              <a:ext uri="{FF2B5EF4-FFF2-40B4-BE49-F238E27FC236}">
                <a16:creationId xmlns:a16="http://schemas.microsoft.com/office/drawing/2014/main" id="{73B6E56D-00F3-4F7C-9DF2-97CB26B1CAAD}"/>
              </a:ext>
            </a:extLst>
          </p:cNvPr>
          <p:cNvSpPr>
            <a:spLocks noEditPoints="1"/>
          </p:cNvSpPr>
          <p:nvPr/>
        </p:nvSpPr>
        <p:spPr bwMode="auto">
          <a:xfrm>
            <a:off x="8077791" y="4276532"/>
            <a:ext cx="503238" cy="696913"/>
          </a:xfrm>
          <a:custGeom>
            <a:gdLst>
              <a:gd name="T0" fmla="*/ 11 w 14"/>
              <a:gd name="T1" fmla="*/ 5 h 20"/>
              <a:gd name="T2" fmla="*/ 12 w 14"/>
              <a:gd name="T3" fmla="*/ 4 h 20"/>
              <a:gd name="T4" fmla="*/ 13 w 14"/>
              <a:gd name="T5" fmla="*/ 2 h 20"/>
              <a:gd name="T6" fmla="*/ 9 w 14"/>
              <a:gd name="T7" fmla="*/ 3 h 20"/>
              <a:gd name="T8" fmla="*/ 8 w 14"/>
              <a:gd name="T9" fmla="*/ 0 h 20"/>
              <a:gd name="T10" fmla="*/ 8 w 14"/>
              <a:gd name="T11" fmla="*/ 0 h 20"/>
              <a:gd name="T12" fmla="*/ 5 w 14"/>
              <a:gd name="T13" fmla="*/ 2 h 20"/>
              <a:gd name="T14" fmla="*/ 5 w 14"/>
              <a:gd name="T15" fmla="*/ 1 h 20"/>
              <a:gd name="T16" fmla="*/ 5 w 14"/>
              <a:gd name="T17" fmla="*/ 1 h 20"/>
              <a:gd name="T18" fmla="*/ 3 w 14"/>
              <a:gd name="T19" fmla="*/ 1 h 20"/>
              <a:gd name="T20" fmla="*/ 2 w 14"/>
              <a:gd name="T21" fmla="*/ 2 h 20"/>
              <a:gd name="T22" fmla="*/ 2 w 14"/>
              <a:gd name="T23" fmla="*/ 2 h 20"/>
              <a:gd name="T24" fmla="*/ 0 w 14"/>
              <a:gd name="T25" fmla="*/ 4 h 20"/>
              <a:gd name="T26" fmla="*/ 0 w 14"/>
              <a:gd name="T27" fmla="*/ 7 h 20"/>
              <a:gd name="T28" fmla="*/ 1 w 14"/>
              <a:gd name="T29" fmla="*/ 7 h 20"/>
              <a:gd name="T30" fmla="*/ 1 w 14"/>
              <a:gd name="T31" fmla="*/ 7 h 20"/>
              <a:gd name="T32" fmla="*/ 1 w 14"/>
              <a:gd name="T33" fmla="*/ 7 h 20"/>
              <a:gd name="T34" fmla="*/ 1 w 14"/>
              <a:gd name="T35" fmla="*/ 7 h 20"/>
              <a:gd name="T36" fmla="*/ 3 w 14"/>
              <a:gd name="T37" fmla="*/ 7 h 20"/>
              <a:gd name="T38" fmla="*/ 4 w 14"/>
              <a:gd name="T39" fmla="*/ 9 h 20"/>
              <a:gd name="T40" fmla="*/ 4 w 14"/>
              <a:gd name="T41" fmla="*/ 10 h 20"/>
              <a:gd name="T42" fmla="*/ 5 w 14"/>
              <a:gd name="T43" fmla="*/ 9 h 20"/>
              <a:gd name="T44" fmla="*/ 6 w 14"/>
              <a:gd name="T45" fmla="*/ 8 h 20"/>
              <a:gd name="T46" fmla="*/ 6 w 14"/>
              <a:gd name="T47" fmla="*/ 7 h 20"/>
              <a:gd name="T48" fmla="*/ 8 w 14"/>
              <a:gd name="T49" fmla="*/ 8 h 20"/>
              <a:gd name="T50" fmla="*/ 9 w 14"/>
              <a:gd name="T51" fmla="*/ 9 h 20"/>
              <a:gd name="T52" fmla="*/ 10 w 14"/>
              <a:gd name="T53" fmla="*/ 8 h 20"/>
              <a:gd name="T54" fmla="*/ 10 w 14"/>
              <a:gd name="T55" fmla="*/ 6 h 20"/>
              <a:gd name="T56" fmla="*/ 10 w 14"/>
              <a:gd name="T57" fmla="*/ 5 h 20"/>
              <a:gd name="T58" fmla="*/ 11 w 14"/>
              <a:gd name="T59" fmla="*/ 5 h 20"/>
              <a:gd name="T60" fmla="*/ 13 w 14"/>
              <a:gd name="T61" fmla="*/ 12 h 20"/>
              <a:gd name="T62" fmla="*/ 9 w 14"/>
              <a:gd name="T63" fmla="*/ 18 h 20"/>
              <a:gd name="T64" fmla="*/ 1 w 14"/>
              <a:gd name="T65" fmla="*/ 10 h 20"/>
              <a:gd name="T66" fmla="*/ 1 w 14"/>
              <a:gd name="T67" fmla="*/ 9 h 20"/>
              <a:gd name="T68" fmla="*/ 0 w 14"/>
              <a:gd name="T69" fmla="*/ 9 h 20"/>
              <a:gd name="T70" fmla="*/ 0 w 14"/>
              <a:gd name="T71" fmla="*/ 8 h 20"/>
              <a:gd name="T72" fmla="*/ 1 w 14"/>
              <a:gd name="T73" fmla="*/ 13 h 20"/>
              <a:gd name="T74" fmla="*/ 5 w 14"/>
              <a:gd name="T75" fmla="*/ 18 h 20"/>
              <a:gd name="T76" fmla="*/ 11 w 14"/>
              <a:gd name="T77" fmla="*/ 18 h 20"/>
              <a:gd name="T78" fmla="*/ 14 w 14"/>
              <a:gd name="T79" fmla="*/ 12 h 20"/>
              <a:gd name="T80" fmla="*/ 11 w 14"/>
              <a:gd name="T81" fmla="*/ 5 h 20"/>
              <a:gd name="T82" fmla="*/ 10 w 14"/>
              <a:gd name="T83" fmla="*/ 5 h 20"/>
              <a:gd name="T84" fmla="*/ 10 w 14"/>
              <a:gd name="T85" fmla="*/ 7 h 20"/>
              <a:gd name="T86" fmla="*/ 9 w 14"/>
              <a:gd name="T87" fmla="*/ 8 h 20"/>
              <a:gd name="T88" fmla="*/ 9 w 14"/>
              <a:gd name="T89" fmla="*/ 8 h 20"/>
              <a:gd name="T90" fmla="*/ 7 w 14"/>
              <a:gd name="T91" fmla="*/ 7 h 20"/>
              <a:gd name="T92" fmla="*/ 7 w 14"/>
              <a:gd name="T93" fmla="*/ 7 h 20"/>
              <a:gd name="T94" fmla="*/ 5 w 14"/>
              <a:gd name="T95" fmla="*/ 7 h 20"/>
              <a:gd name="T96" fmla="*/ 4 w 14"/>
              <a:gd name="T97" fmla="*/ 9 h 20"/>
              <a:gd name="T98" fmla="*/ 4 w 14"/>
              <a:gd name="T99" fmla="*/ 7 h 20"/>
              <a:gd name="T100" fmla="*/ 3 w 14"/>
              <a:gd name="T101" fmla="*/ 6 h 20"/>
              <a:gd name="T102" fmla="*/ 1 w 14"/>
              <a:gd name="T103" fmla="*/ 6 h 20"/>
              <a:gd name="T104" fmla="*/ 1 w 14"/>
              <a:gd name="T105" fmla="*/ 4 h 20"/>
              <a:gd name="T106" fmla="*/ 3 w 14"/>
              <a:gd name="T107" fmla="*/ 2 h 20"/>
              <a:gd name="T108" fmla="*/ 5 w 14"/>
              <a:gd name="T109" fmla="*/ 2 h 20"/>
              <a:gd name="T110" fmla="*/ 8 w 14"/>
              <a:gd name="T111" fmla="*/ 1 h 20"/>
              <a:gd name="T112" fmla="*/ 9 w 14"/>
              <a:gd name="T113" fmla="*/ 3 h 20"/>
              <a:gd name="T114" fmla="*/ 9 w 14"/>
              <a:gd name="T115" fmla="*/ 3 h 20"/>
              <a:gd name="T116" fmla="*/ 12 w 14"/>
              <a:gd name="T117" fmla="*/ 3 h 20"/>
              <a:gd name="T118" fmla="*/ 11 w 14"/>
              <a:gd name="T119" fmla="*/ 4 h 20"/>
              <a:gd name="T120" fmla="*/ 10 w 14"/>
              <a:gd name="T121" fmla="*/ 5 h 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" h="20">
                <a:moveTo>
                  <a:pt x="11" y="5"/>
                </a:moveTo>
                <a:cubicBezTo>
                  <a:pt x="11" y="5"/>
                  <a:pt x="12" y="4"/>
                  <a:pt x="12" y="4"/>
                </a:cubicBezTo>
                <a:cubicBezTo>
                  <a:pt x="13" y="4"/>
                  <a:pt x="13" y="3"/>
                  <a:pt x="13" y="2"/>
                </a:cubicBezTo>
                <a:cubicBezTo>
                  <a:pt x="12" y="1"/>
                  <a:pt x="10" y="2"/>
                  <a:pt x="9" y="3"/>
                </a:cubicBezTo>
                <a:cubicBezTo>
                  <a:pt x="9" y="2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6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3"/>
                  <a:pt x="0" y="4"/>
                </a:cubicBezTo>
                <a:cubicBezTo>
                  <a:pt x="0" y="4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7"/>
                  <a:pt x="3" y="7"/>
                </a:cubicBezTo>
                <a:cubicBezTo>
                  <a:pt x="3" y="8"/>
                  <a:pt x="3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5" y="9"/>
                  <a:pt x="5" y="9"/>
                </a:cubicBezTo>
                <a:cubicBezTo>
                  <a:pt x="5" y="9"/>
                  <a:pt x="5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7" y="8"/>
                  <a:pt x="7" y="8"/>
                  <a:pt x="8" y="8"/>
                </a:cubicBezTo>
                <a:cubicBezTo>
                  <a:pt x="8" y="9"/>
                  <a:pt x="9" y="9"/>
                  <a:pt x="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1" y="5"/>
                  <a:pt x="11" y="5"/>
                </a:cubicBezTo>
                <a:cubicBezTo>
                  <a:pt x="12" y="7"/>
                  <a:pt x="13" y="9"/>
                  <a:pt x="13" y="12"/>
                </a:cubicBezTo>
                <a:cubicBezTo>
                  <a:pt x="13" y="14"/>
                  <a:pt x="11" y="17"/>
                  <a:pt x="9" y="18"/>
                </a:cubicBezTo>
                <a:cubicBezTo>
                  <a:pt x="4" y="20"/>
                  <a:pt x="1" y="13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8"/>
                  <a:pt x="0" y="8"/>
                </a:cubicBezTo>
                <a:cubicBezTo>
                  <a:pt x="0" y="10"/>
                  <a:pt x="0" y="11"/>
                  <a:pt x="1" y="13"/>
                </a:cubicBezTo>
                <a:cubicBezTo>
                  <a:pt x="2" y="15"/>
                  <a:pt x="3" y="17"/>
                  <a:pt x="5" y="18"/>
                </a:cubicBezTo>
                <a:cubicBezTo>
                  <a:pt x="7" y="20"/>
                  <a:pt x="9" y="19"/>
                  <a:pt x="11" y="18"/>
                </a:cubicBezTo>
                <a:cubicBezTo>
                  <a:pt x="13" y="16"/>
                  <a:pt x="14" y="14"/>
                  <a:pt x="14" y="12"/>
                </a:cubicBezTo>
                <a:cubicBezTo>
                  <a:pt x="14" y="9"/>
                  <a:pt x="13" y="6"/>
                  <a:pt x="11" y="5"/>
                </a:cubicBezTo>
                <a:close/>
                <a:moveTo>
                  <a:pt x="10" y="5"/>
                </a:moveTo>
                <a:cubicBezTo>
                  <a:pt x="10" y="5"/>
                  <a:pt x="10" y="6"/>
                  <a:pt x="10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6"/>
                  <a:pt x="6" y="7"/>
                  <a:pt x="5" y="7"/>
                </a:cubicBezTo>
                <a:cubicBezTo>
                  <a:pt x="5" y="8"/>
                  <a:pt x="5" y="9"/>
                  <a:pt x="4" y="9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6"/>
                  <a:pt x="3" y="6"/>
                </a:cubicBezTo>
                <a:cubicBezTo>
                  <a:pt x="3" y="6"/>
                  <a:pt x="2" y="7"/>
                  <a:pt x="1" y="6"/>
                </a:cubicBezTo>
                <a:cubicBezTo>
                  <a:pt x="0" y="6"/>
                  <a:pt x="1" y="4"/>
                  <a:pt x="1" y="4"/>
                </a:cubicBezTo>
                <a:cubicBezTo>
                  <a:pt x="1" y="4"/>
                  <a:pt x="2" y="2"/>
                  <a:pt x="3" y="2"/>
                </a:cubicBezTo>
                <a:cubicBezTo>
                  <a:pt x="4" y="2"/>
                  <a:pt x="4" y="2"/>
                  <a:pt x="5" y="2"/>
                </a:cubicBezTo>
                <a:cubicBezTo>
                  <a:pt x="7" y="2"/>
                  <a:pt x="7" y="1"/>
                  <a:pt x="8" y="1"/>
                </a:cubicBezTo>
                <a:cubicBezTo>
                  <a:pt x="8" y="1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2" y="2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4"/>
                  <a:pt x="10" y="5"/>
                  <a:pt x="10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29">
            <a:extLst>
              <a:ext uri="{FF2B5EF4-FFF2-40B4-BE49-F238E27FC236}">
                <a16:creationId xmlns:a16="http://schemas.microsoft.com/office/drawing/2014/main" id="{0F8012AB-0636-493F-8263-FF0FB25A741E}"/>
              </a:ext>
            </a:extLst>
          </p:cNvPr>
          <p:cNvGrpSpPr>
            <a:grpSpLocks noChangeAspect="1"/>
          </p:cNvGrpSpPr>
          <p:nvPr/>
        </p:nvGrpSpPr>
        <p:grpSpPr>
          <a:xfrm>
            <a:off x="9790904" y="4206741"/>
            <a:ext cx="733425" cy="746124"/>
            <a:chOff x="6060" y="2205"/>
            <a:chExt cx="462" cy="470"/>
          </a:xfrm>
          <a:solidFill>
            <a:schemeClr val="bg1"/>
          </a:solidFill>
        </p:grpSpPr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D218A8D2-1343-4CF9-9330-9339412E2620}"/>
                </a:ext>
              </a:extLst>
            </p:cNvPr>
            <p:cNvSpPr/>
            <p:nvPr/>
          </p:nvSpPr>
          <p:spPr bwMode="auto">
            <a:xfrm>
              <a:off x="6060" y="2248"/>
              <a:ext cx="462" cy="427"/>
            </a:xfrm>
            <a:custGeom>
              <a:gdLst>
                <a:gd name="T0" fmla="*/ 20 w 22"/>
                <a:gd name="T1" fmla="*/ 12 h 20"/>
                <a:gd name="T2" fmla="*/ 17 w 22"/>
                <a:gd name="T3" fmla="*/ 12 h 20"/>
                <a:gd name="T4" fmla="*/ 10 w 22"/>
                <a:gd name="T5" fmla="*/ 0 h 20"/>
                <a:gd name="T6" fmla="*/ 9 w 22"/>
                <a:gd name="T7" fmla="*/ 0 h 20"/>
                <a:gd name="T8" fmla="*/ 8 w 22"/>
                <a:gd name="T9" fmla="*/ 4 h 20"/>
                <a:gd name="T10" fmla="*/ 7 w 22"/>
                <a:gd name="T11" fmla="*/ 7 h 20"/>
                <a:gd name="T12" fmla="*/ 5 w 22"/>
                <a:gd name="T13" fmla="*/ 12 h 20"/>
                <a:gd name="T14" fmla="*/ 5 w 22"/>
                <a:gd name="T15" fmla="*/ 13 h 20"/>
                <a:gd name="T16" fmla="*/ 4 w 22"/>
                <a:gd name="T17" fmla="*/ 18 h 20"/>
                <a:gd name="T18" fmla="*/ 1 w 22"/>
                <a:gd name="T19" fmla="*/ 15 h 20"/>
                <a:gd name="T20" fmla="*/ 4 w 22"/>
                <a:gd name="T21" fmla="*/ 13 h 20"/>
                <a:gd name="T22" fmla="*/ 4 w 22"/>
                <a:gd name="T23" fmla="*/ 12 h 20"/>
                <a:gd name="T24" fmla="*/ 0 w 22"/>
                <a:gd name="T25" fmla="*/ 15 h 20"/>
                <a:gd name="T26" fmla="*/ 4 w 22"/>
                <a:gd name="T27" fmla="*/ 19 h 20"/>
                <a:gd name="T28" fmla="*/ 6 w 22"/>
                <a:gd name="T29" fmla="*/ 12 h 20"/>
                <a:gd name="T30" fmla="*/ 8 w 22"/>
                <a:gd name="T31" fmla="*/ 7 h 20"/>
                <a:gd name="T32" fmla="*/ 10 w 22"/>
                <a:gd name="T33" fmla="*/ 2 h 20"/>
                <a:gd name="T34" fmla="*/ 16 w 22"/>
                <a:gd name="T35" fmla="*/ 14 h 20"/>
                <a:gd name="T36" fmla="*/ 17 w 22"/>
                <a:gd name="T37" fmla="*/ 13 h 20"/>
                <a:gd name="T38" fmla="*/ 19 w 22"/>
                <a:gd name="T39" fmla="*/ 13 h 20"/>
                <a:gd name="T40" fmla="*/ 21 w 22"/>
                <a:gd name="T41" fmla="*/ 16 h 20"/>
                <a:gd name="T42" fmla="*/ 17 w 22"/>
                <a:gd name="T43" fmla="*/ 18 h 20"/>
                <a:gd name="T44" fmla="*/ 16 w 22"/>
                <a:gd name="T45" fmla="*/ 16 h 20"/>
                <a:gd name="T46" fmla="*/ 15 w 22"/>
                <a:gd name="T47" fmla="*/ 15 h 20"/>
                <a:gd name="T48" fmla="*/ 15 w 22"/>
                <a:gd name="T49" fmla="*/ 14 h 20"/>
                <a:gd name="T50" fmla="*/ 15 w 22"/>
                <a:gd name="T51" fmla="*/ 14 h 20"/>
                <a:gd name="T52" fmla="*/ 15 w 22"/>
                <a:gd name="T53" fmla="*/ 14 h 20"/>
                <a:gd name="T54" fmla="*/ 15 w 22"/>
                <a:gd name="T55" fmla="*/ 14 h 20"/>
                <a:gd name="T56" fmla="*/ 15 w 22"/>
                <a:gd name="T57" fmla="*/ 13 h 20"/>
                <a:gd name="T58" fmla="*/ 14 w 22"/>
                <a:gd name="T59" fmla="*/ 16 h 20"/>
                <a:gd name="T60" fmla="*/ 16 w 22"/>
                <a:gd name="T61" fmla="*/ 18 h 20"/>
                <a:gd name="T62" fmla="*/ 22 w 22"/>
                <a:gd name="T63" fmla="*/ 17 h 20"/>
                <a:gd name="T64" fmla="*/ 20 w 22"/>
                <a:gd name="T65" fmla="*/ 1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20" y="12"/>
                  </a:moveTo>
                  <a:cubicBezTo>
                    <a:pt x="19" y="12"/>
                    <a:pt x="17" y="11"/>
                    <a:pt x="17" y="12"/>
                  </a:cubicBezTo>
                  <a:cubicBezTo>
                    <a:pt x="14" y="8"/>
                    <a:pt x="12" y="4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2"/>
                    <a:pt x="8" y="3"/>
                    <a:pt x="8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9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9" y="14"/>
                    <a:pt x="7" y="18"/>
                    <a:pt x="4" y="18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4"/>
                    <a:pt x="2" y="12"/>
                    <a:pt x="4" y="13"/>
                  </a:cubicBezTo>
                  <a:cubicBezTo>
                    <a:pt x="4" y="13"/>
                    <a:pt x="5" y="12"/>
                    <a:pt x="4" y="12"/>
                  </a:cubicBezTo>
                  <a:cubicBezTo>
                    <a:pt x="2" y="11"/>
                    <a:pt x="1" y="13"/>
                    <a:pt x="0" y="15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8" y="20"/>
                    <a:pt x="10" y="13"/>
                    <a:pt x="6" y="12"/>
                  </a:cubicBezTo>
                  <a:cubicBezTo>
                    <a:pt x="6" y="10"/>
                    <a:pt x="7" y="9"/>
                    <a:pt x="8" y="7"/>
                  </a:cubicBezTo>
                  <a:cubicBezTo>
                    <a:pt x="8" y="5"/>
                    <a:pt x="9" y="4"/>
                    <a:pt x="10" y="2"/>
                  </a:cubicBezTo>
                  <a:cubicBezTo>
                    <a:pt x="12" y="6"/>
                    <a:pt x="14" y="10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2"/>
                    <a:pt x="19" y="13"/>
                    <a:pt x="19" y="13"/>
                  </a:cubicBezTo>
                  <a:cubicBezTo>
                    <a:pt x="20" y="14"/>
                    <a:pt x="21" y="15"/>
                    <a:pt x="21" y="16"/>
                  </a:cubicBezTo>
                  <a:cubicBezTo>
                    <a:pt x="21" y="18"/>
                    <a:pt x="19" y="18"/>
                    <a:pt x="17" y="18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5" y="17"/>
                    <a:pt x="16" y="17"/>
                    <a:pt x="16" y="18"/>
                  </a:cubicBezTo>
                  <a:cubicBezTo>
                    <a:pt x="18" y="19"/>
                    <a:pt x="21" y="19"/>
                    <a:pt x="22" y="17"/>
                  </a:cubicBezTo>
                  <a:cubicBezTo>
                    <a:pt x="22" y="15"/>
                    <a:pt x="21" y="13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BBD4DA1-8378-474A-B429-1FF2B1C38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0" y="2205"/>
              <a:ext cx="231" cy="193"/>
            </a:xfrm>
            <a:custGeom>
              <a:gdLst>
                <a:gd name="T0" fmla="*/ 11 w 11"/>
                <a:gd name="T1" fmla="*/ 8 h 9"/>
                <a:gd name="T2" fmla="*/ 7 w 11"/>
                <a:gd name="T3" fmla="*/ 1 h 9"/>
                <a:gd name="T4" fmla="*/ 3 w 11"/>
                <a:gd name="T5" fmla="*/ 0 h 9"/>
                <a:gd name="T6" fmla="*/ 0 w 11"/>
                <a:gd name="T7" fmla="*/ 2 h 9"/>
                <a:gd name="T8" fmla="*/ 0 w 11"/>
                <a:gd name="T9" fmla="*/ 3 h 9"/>
                <a:gd name="T10" fmla="*/ 4 w 11"/>
                <a:gd name="T11" fmla="*/ 6 h 9"/>
                <a:gd name="T12" fmla="*/ 10 w 11"/>
                <a:gd name="T13" fmla="*/ 8 h 9"/>
                <a:gd name="T14" fmla="*/ 11 w 11"/>
                <a:gd name="T15" fmla="*/ 8 h 9"/>
                <a:gd name="T16" fmla="*/ 1 w 11"/>
                <a:gd name="T17" fmla="*/ 2 h 9"/>
                <a:gd name="T18" fmla="*/ 4 w 11"/>
                <a:gd name="T19" fmla="*/ 1 h 9"/>
                <a:gd name="T20" fmla="*/ 7 w 11"/>
                <a:gd name="T21" fmla="*/ 2 h 9"/>
                <a:gd name="T22" fmla="*/ 9 w 11"/>
                <a:gd name="T23" fmla="*/ 7 h 9"/>
                <a:gd name="T24" fmla="*/ 5 w 11"/>
                <a:gd name="T25" fmla="*/ 5 h 9"/>
                <a:gd name="T26" fmla="*/ 1 w 11"/>
                <a:gd name="T27" fmla="*/ 2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11" y="8"/>
                  </a:moveTo>
                  <a:cubicBezTo>
                    <a:pt x="10" y="5"/>
                    <a:pt x="9" y="2"/>
                    <a:pt x="7" y="1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2" y="3"/>
                    <a:pt x="3" y="5"/>
                    <a:pt x="4" y="6"/>
                  </a:cubicBezTo>
                  <a:cubicBezTo>
                    <a:pt x="6" y="7"/>
                    <a:pt x="8" y="7"/>
                    <a:pt x="10" y="8"/>
                  </a:cubicBezTo>
                  <a:cubicBezTo>
                    <a:pt x="10" y="9"/>
                    <a:pt x="11" y="8"/>
                    <a:pt x="11" y="8"/>
                  </a:cubicBezTo>
                  <a:close/>
                  <a:moveTo>
                    <a:pt x="1" y="2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8" y="3"/>
                    <a:pt x="9" y="5"/>
                    <a:pt x="9" y="7"/>
                  </a:cubicBezTo>
                  <a:cubicBezTo>
                    <a:pt x="8" y="6"/>
                    <a:pt x="7" y="6"/>
                    <a:pt x="5" y="5"/>
                  </a:cubicBezTo>
                  <a:cubicBezTo>
                    <a:pt x="4" y="5"/>
                    <a:pt x="3" y="3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6D01C24B-4726-4394-812B-6AE2BCB324D8}"/>
                </a:ext>
              </a:extLst>
            </p:cNvPr>
            <p:cNvSpPr/>
            <p:nvPr/>
          </p:nvSpPr>
          <p:spPr bwMode="auto">
            <a:xfrm>
              <a:off x="6123" y="2590"/>
              <a:ext cx="42" cy="43"/>
            </a:xfrm>
            <a:custGeom>
              <a:gdLst>
                <a:gd name="T0" fmla="*/ 2 w 2"/>
                <a:gd name="T1" fmla="*/ 1 h 2"/>
                <a:gd name="T2" fmla="*/ 2 w 2"/>
                <a:gd name="T3" fmla="*/ 1 h 2"/>
                <a:gd name="T4" fmla="*/ 2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0 h 2"/>
                <a:gd name="T12" fmla="*/ 0 w 2"/>
                <a:gd name="T13" fmla="*/ 0 h 2"/>
                <a:gd name="T14" fmla="*/ 1 w 2"/>
                <a:gd name="T15" fmla="*/ 1 h 2"/>
                <a:gd name="T16" fmla="*/ 1 w 2"/>
                <a:gd name="T17" fmla="*/ 1 h 2"/>
                <a:gd name="T18" fmla="*/ 1 w 2"/>
                <a:gd name="T19" fmla="*/ 2 h 2"/>
                <a:gd name="T20" fmla="*/ 1 w 2"/>
                <a:gd name="T21" fmla="*/ 1 h 2"/>
                <a:gd name="T22" fmla="*/ 2 w 2"/>
                <a:gd name="T23" fmla="*/ 1 h 2"/>
                <a:gd name="T24" fmla="*/ 2 w 2"/>
                <a:gd name="T2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DF2B5FB1-64B5-4C21-819B-D71949B03B6C}"/>
                </a:ext>
              </a:extLst>
            </p:cNvPr>
            <p:cNvSpPr/>
            <p:nvPr/>
          </p:nvSpPr>
          <p:spPr bwMode="auto">
            <a:xfrm>
              <a:off x="6438" y="2568"/>
              <a:ext cx="42" cy="43"/>
            </a:xfrm>
            <a:custGeom>
              <a:gdLst>
                <a:gd name="T0" fmla="*/ 2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  <a:gd name="T10" fmla="*/ 0 w 2"/>
                <a:gd name="T11" fmla="*/ 1 h 2"/>
                <a:gd name="T12" fmla="*/ 0 w 2"/>
                <a:gd name="T13" fmla="*/ 1 h 2"/>
                <a:gd name="T14" fmla="*/ 1 w 2"/>
                <a:gd name="T15" fmla="*/ 1 h 2"/>
                <a:gd name="T16" fmla="*/ 0 w 2"/>
                <a:gd name="T17" fmla="*/ 2 h 2"/>
                <a:gd name="T18" fmla="*/ 1 w 2"/>
                <a:gd name="T19" fmla="*/ 2 h 2"/>
                <a:gd name="T20" fmla="*/ 1 w 2"/>
                <a:gd name="T21" fmla="*/ 2 h 2"/>
                <a:gd name="T22" fmla="*/ 2 w 2"/>
                <a:gd name="T23" fmla="*/ 2 h 2"/>
                <a:gd name="T24" fmla="*/ 2 w 2"/>
                <a:gd name="T25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3">
            <a:extLst>
              <a:ext uri="{FF2B5EF4-FFF2-40B4-BE49-F238E27FC236}">
                <a16:creationId xmlns:a16="http://schemas.microsoft.com/office/drawing/2014/main" id="{5FB4D6EB-23D0-0CDF-CA47-5E7FD02733B9}"/>
              </a:ext>
            </a:extLst>
          </p:cNvPr>
          <p:cNvSpPr txBox="1"/>
          <p:nvPr/>
        </p:nvSpPr>
        <p:spPr>
          <a:xfrm>
            <a:off x="5439235" y="805814"/>
            <a:ext cx="455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Hinduism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EF7303E0-A71E-F8C5-90B6-1222E274CF37}"/>
              </a:ext>
            </a:extLst>
          </p:cNvPr>
          <p:cNvSpPr txBox="1"/>
          <p:nvPr/>
        </p:nvSpPr>
        <p:spPr>
          <a:xfrm>
            <a:off x="6256394" y="1464716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1251;p61">
            <a:extLst>
              <a:ext uri="{FF2B5EF4-FFF2-40B4-BE49-F238E27FC236}">
                <a16:creationId xmlns:a16="http://schemas.microsoft.com/office/drawing/2014/main" id="{FDD1B66B-14E2-F887-0A00-9BB91C1C2C5D}"/>
              </a:ext>
            </a:extLst>
          </p:cNvPr>
          <p:cNvGrpSpPr/>
          <p:nvPr/>
        </p:nvGrpSpPr>
        <p:grpSpPr>
          <a:xfrm>
            <a:off x="5688874" y="1535161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5" name="Google Shape;1252;p61">
              <a:extLst>
                <a:ext uri="{FF2B5EF4-FFF2-40B4-BE49-F238E27FC236}">
                  <a16:creationId xmlns:a16="http://schemas.microsoft.com/office/drawing/2014/main" id="{F45BBE33-AE3B-1594-762C-B02E7C51B3EB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" name="Google Shape;1253;p61">
              <a:extLst>
                <a:ext uri="{FF2B5EF4-FFF2-40B4-BE49-F238E27FC236}">
                  <a16:creationId xmlns:a16="http://schemas.microsoft.com/office/drawing/2014/main" id="{24FEE9BA-7F26-35CC-20EC-4E271BDA26B6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" name="Google Shape;1254;p61">
              <a:extLst>
                <a:ext uri="{FF2B5EF4-FFF2-40B4-BE49-F238E27FC236}">
                  <a16:creationId xmlns:a16="http://schemas.microsoft.com/office/drawing/2014/main" id="{69DFBF51-8FF7-2852-45C6-42D174F12532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BC70ABAB-0097-CCF0-3D37-1447F480CFE7}"/>
              </a:ext>
            </a:extLst>
          </p:cNvPr>
          <p:cNvSpPr txBox="1"/>
          <p:nvPr/>
        </p:nvSpPr>
        <p:spPr>
          <a:xfrm>
            <a:off x="1859395" y="1458821"/>
            <a:ext cx="3016040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4800" b="1">
                <a:solidFill>
                  <a:schemeClr val="bg1"/>
                </a:solidFill>
              </a:rPr>
              <a:t>WORLD </a:t>
            </a:r>
          </a:p>
          <a:p>
            <a:pPr algn="ctr"/>
            <a:r>
              <a:rPr lang="en-US" altLang="ko-KR" sz="4800" b="1">
                <a:solidFill>
                  <a:schemeClr val="bg1"/>
                </a:solidFill>
              </a:rPr>
              <a:t>RELIGION DAY</a:t>
            </a:r>
            <a:endParaRPr lang="ko-KR" altLang="en-US" sz="4800" b="1">
              <a:solidFill>
                <a:schemeClr val="bg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84968AE-6B8C-3D9D-7270-DF848465819C}"/>
              </a:ext>
            </a:extLst>
          </p:cNvPr>
          <p:cNvSpPr/>
          <p:nvPr/>
        </p:nvSpPr>
        <p:spPr bwMode="auto">
          <a:xfrm>
            <a:off x="3365902" y="4632704"/>
            <a:ext cx="1553334" cy="1267388"/>
          </a:xfrm>
          <a:custGeom>
            <a:gdLst>
              <a:gd name="T0" fmla="*/ 405 w 750"/>
              <a:gd name="T1" fmla="*/ 375 h 612"/>
              <a:gd name="T2" fmla="*/ 305 w 750"/>
              <a:gd name="T3" fmla="*/ 603 h 612"/>
              <a:gd name="T4" fmla="*/ 87 w 750"/>
              <a:gd name="T5" fmla="*/ 542 h 612"/>
              <a:gd name="T6" fmla="*/ 0 w 750"/>
              <a:gd name="T7" fmla="*/ 302 h 612"/>
              <a:gd name="T8" fmla="*/ 4 w 750"/>
              <a:gd name="T9" fmla="*/ 273 h 612"/>
              <a:gd name="T10" fmla="*/ 12 w 750"/>
              <a:gd name="T11" fmla="*/ 282 h 612"/>
              <a:gd name="T12" fmla="*/ 64 w 750"/>
              <a:gd name="T13" fmla="*/ 420 h 612"/>
              <a:gd name="T14" fmla="*/ 274 w 750"/>
              <a:gd name="T15" fmla="*/ 493 h 612"/>
              <a:gd name="T16" fmla="*/ 325 w 750"/>
              <a:gd name="T17" fmla="*/ 355 h 612"/>
              <a:gd name="T18" fmla="*/ 224 w 750"/>
              <a:gd name="T19" fmla="*/ 329 h 612"/>
              <a:gd name="T20" fmla="*/ 172 w 750"/>
              <a:gd name="T21" fmla="*/ 233 h 612"/>
              <a:gd name="T22" fmla="*/ 167 w 750"/>
              <a:gd name="T23" fmla="*/ 211 h 612"/>
              <a:gd name="T24" fmla="*/ 256 w 750"/>
              <a:gd name="T25" fmla="*/ 213 h 612"/>
              <a:gd name="T26" fmla="*/ 319 w 750"/>
              <a:gd name="T27" fmla="*/ 140 h 612"/>
              <a:gd name="T28" fmla="*/ 141 w 750"/>
              <a:gd name="T29" fmla="*/ 150 h 612"/>
              <a:gd name="T30" fmla="*/ 122 w 750"/>
              <a:gd name="T31" fmla="*/ 154 h 612"/>
              <a:gd name="T32" fmla="*/ 77 w 750"/>
              <a:gd name="T33" fmla="*/ 66 h 612"/>
              <a:gd name="T34" fmla="*/ 285 w 750"/>
              <a:gd name="T35" fmla="*/ 4 h 612"/>
              <a:gd name="T36" fmla="*/ 362 w 750"/>
              <a:gd name="T37" fmla="*/ 191 h 612"/>
              <a:gd name="T38" fmla="*/ 300 w 750"/>
              <a:gd name="T39" fmla="*/ 262 h 612"/>
              <a:gd name="T40" fmla="*/ 341 w 750"/>
              <a:gd name="T41" fmla="*/ 281 h 612"/>
              <a:gd name="T42" fmla="*/ 430 w 750"/>
              <a:gd name="T43" fmla="*/ 225 h 612"/>
              <a:gd name="T44" fmla="*/ 545 w 750"/>
              <a:gd name="T45" fmla="*/ 100 h 612"/>
              <a:gd name="T46" fmla="*/ 670 w 750"/>
              <a:gd name="T47" fmla="*/ 129 h 612"/>
              <a:gd name="T48" fmla="*/ 719 w 750"/>
              <a:gd name="T49" fmla="*/ 449 h 612"/>
              <a:gd name="T50" fmla="*/ 516 w 750"/>
              <a:gd name="T51" fmla="*/ 532 h 612"/>
              <a:gd name="T52" fmla="*/ 454 w 750"/>
              <a:gd name="T53" fmla="*/ 373 h 612"/>
              <a:gd name="T54" fmla="*/ 464 w 750"/>
              <a:gd name="T55" fmla="*/ 345 h 612"/>
              <a:gd name="T56" fmla="*/ 562 w 750"/>
              <a:gd name="T57" fmla="*/ 430 h 612"/>
              <a:gd name="T58" fmla="*/ 693 w 750"/>
              <a:gd name="T59" fmla="*/ 285 h 612"/>
              <a:gd name="T60" fmla="*/ 679 w 750"/>
              <a:gd name="T61" fmla="*/ 199 h 612"/>
              <a:gd name="T62" fmla="*/ 577 w 750"/>
              <a:gd name="T63" fmla="*/ 190 h 612"/>
              <a:gd name="T64" fmla="*/ 491 w 750"/>
              <a:gd name="T65" fmla="*/ 306 h 612"/>
              <a:gd name="T66" fmla="*/ 398 w 750"/>
              <a:gd name="T67" fmla="*/ 324 h 6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0" h="612">
                <a:moveTo>
                  <a:pt x="386" y="325"/>
                </a:moveTo>
                <a:cubicBezTo>
                  <a:pt x="393" y="342"/>
                  <a:pt x="400" y="358"/>
                  <a:pt x="405" y="375"/>
                </a:cubicBezTo>
                <a:cubicBezTo>
                  <a:pt x="419" y="427"/>
                  <a:pt x="418" y="478"/>
                  <a:pt x="391" y="525"/>
                </a:cubicBezTo>
                <a:cubicBezTo>
                  <a:pt x="372" y="561"/>
                  <a:pt x="343" y="588"/>
                  <a:pt x="305" y="603"/>
                </a:cubicBezTo>
                <a:cubicBezTo>
                  <a:pt x="282" y="612"/>
                  <a:pt x="258" y="612"/>
                  <a:pt x="234" y="611"/>
                </a:cubicBezTo>
                <a:cubicBezTo>
                  <a:pt x="174" y="610"/>
                  <a:pt x="127" y="583"/>
                  <a:pt x="87" y="542"/>
                </a:cubicBezTo>
                <a:cubicBezTo>
                  <a:pt x="45" y="498"/>
                  <a:pt x="21" y="445"/>
                  <a:pt x="9" y="386"/>
                </a:cubicBezTo>
                <a:cubicBezTo>
                  <a:pt x="3" y="358"/>
                  <a:pt x="1" y="330"/>
                  <a:pt x="0" y="302"/>
                </a:cubicBezTo>
                <a:cubicBezTo>
                  <a:pt x="0" y="295"/>
                  <a:pt x="1" y="288"/>
                  <a:pt x="2" y="281"/>
                </a:cubicBezTo>
                <a:cubicBezTo>
                  <a:pt x="2" y="278"/>
                  <a:pt x="3" y="276"/>
                  <a:pt x="4" y="273"/>
                </a:cubicBezTo>
                <a:cubicBezTo>
                  <a:pt x="5" y="273"/>
                  <a:pt x="5" y="272"/>
                  <a:pt x="6" y="272"/>
                </a:cubicBezTo>
                <a:cubicBezTo>
                  <a:pt x="8" y="276"/>
                  <a:pt x="10" y="279"/>
                  <a:pt x="12" y="282"/>
                </a:cubicBezTo>
                <a:cubicBezTo>
                  <a:pt x="17" y="299"/>
                  <a:pt x="23" y="316"/>
                  <a:pt x="28" y="333"/>
                </a:cubicBezTo>
                <a:cubicBezTo>
                  <a:pt x="37" y="363"/>
                  <a:pt x="49" y="392"/>
                  <a:pt x="64" y="420"/>
                </a:cubicBezTo>
                <a:cubicBezTo>
                  <a:pt x="84" y="455"/>
                  <a:pt x="112" y="478"/>
                  <a:pt x="151" y="489"/>
                </a:cubicBezTo>
                <a:cubicBezTo>
                  <a:pt x="192" y="501"/>
                  <a:pt x="233" y="505"/>
                  <a:pt x="274" y="493"/>
                </a:cubicBezTo>
                <a:cubicBezTo>
                  <a:pt x="306" y="484"/>
                  <a:pt x="330" y="464"/>
                  <a:pt x="339" y="431"/>
                </a:cubicBezTo>
                <a:cubicBezTo>
                  <a:pt x="346" y="404"/>
                  <a:pt x="342" y="378"/>
                  <a:pt x="325" y="355"/>
                </a:cubicBezTo>
                <a:cubicBezTo>
                  <a:pt x="312" y="337"/>
                  <a:pt x="294" y="330"/>
                  <a:pt x="273" y="328"/>
                </a:cubicBezTo>
                <a:cubicBezTo>
                  <a:pt x="257" y="327"/>
                  <a:pt x="241" y="328"/>
                  <a:pt x="224" y="329"/>
                </a:cubicBezTo>
                <a:cubicBezTo>
                  <a:pt x="220" y="329"/>
                  <a:pt x="218" y="328"/>
                  <a:pt x="216" y="325"/>
                </a:cubicBezTo>
                <a:cubicBezTo>
                  <a:pt x="195" y="298"/>
                  <a:pt x="181" y="267"/>
                  <a:pt x="172" y="233"/>
                </a:cubicBezTo>
                <a:cubicBezTo>
                  <a:pt x="171" y="228"/>
                  <a:pt x="170" y="224"/>
                  <a:pt x="169" y="219"/>
                </a:cubicBezTo>
                <a:cubicBezTo>
                  <a:pt x="168" y="217"/>
                  <a:pt x="168" y="214"/>
                  <a:pt x="167" y="211"/>
                </a:cubicBezTo>
                <a:cubicBezTo>
                  <a:pt x="169" y="211"/>
                  <a:pt x="171" y="211"/>
                  <a:pt x="173" y="211"/>
                </a:cubicBezTo>
                <a:cubicBezTo>
                  <a:pt x="201" y="214"/>
                  <a:pt x="228" y="218"/>
                  <a:pt x="256" y="213"/>
                </a:cubicBezTo>
                <a:cubicBezTo>
                  <a:pt x="283" y="209"/>
                  <a:pt x="305" y="197"/>
                  <a:pt x="320" y="173"/>
                </a:cubicBezTo>
                <a:cubicBezTo>
                  <a:pt x="327" y="162"/>
                  <a:pt x="327" y="151"/>
                  <a:pt x="319" y="140"/>
                </a:cubicBezTo>
                <a:cubicBezTo>
                  <a:pt x="300" y="112"/>
                  <a:pt x="276" y="104"/>
                  <a:pt x="240" y="112"/>
                </a:cubicBezTo>
                <a:cubicBezTo>
                  <a:pt x="205" y="119"/>
                  <a:pt x="173" y="135"/>
                  <a:pt x="141" y="150"/>
                </a:cubicBezTo>
                <a:cubicBezTo>
                  <a:pt x="136" y="153"/>
                  <a:pt x="131" y="156"/>
                  <a:pt x="125" y="158"/>
                </a:cubicBezTo>
                <a:cubicBezTo>
                  <a:pt x="124" y="157"/>
                  <a:pt x="123" y="155"/>
                  <a:pt x="122" y="154"/>
                </a:cubicBezTo>
                <a:cubicBezTo>
                  <a:pt x="106" y="128"/>
                  <a:pt x="91" y="102"/>
                  <a:pt x="75" y="76"/>
                </a:cubicBezTo>
                <a:cubicBezTo>
                  <a:pt x="72" y="72"/>
                  <a:pt x="73" y="70"/>
                  <a:pt x="77" y="66"/>
                </a:cubicBezTo>
                <a:cubicBezTo>
                  <a:pt x="118" y="31"/>
                  <a:pt x="167" y="12"/>
                  <a:pt x="221" y="4"/>
                </a:cubicBezTo>
                <a:cubicBezTo>
                  <a:pt x="242" y="0"/>
                  <a:pt x="264" y="0"/>
                  <a:pt x="285" y="4"/>
                </a:cubicBezTo>
                <a:cubicBezTo>
                  <a:pt x="319" y="10"/>
                  <a:pt x="343" y="30"/>
                  <a:pt x="360" y="59"/>
                </a:cubicBezTo>
                <a:cubicBezTo>
                  <a:pt x="386" y="102"/>
                  <a:pt x="385" y="147"/>
                  <a:pt x="362" y="191"/>
                </a:cubicBezTo>
                <a:cubicBezTo>
                  <a:pt x="348" y="219"/>
                  <a:pt x="332" y="244"/>
                  <a:pt x="304" y="259"/>
                </a:cubicBezTo>
                <a:cubicBezTo>
                  <a:pt x="303" y="260"/>
                  <a:pt x="302" y="261"/>
                  <a:pt x="300" y="262"/>
                </a:cubicBezTo>
                <a:cubicBezTo>
                  <a:pt x="301" y="263"/>
                  <a:pt x="302" y="264"/>
                  <a:pt x="303" y="264"/>
                </a:cubicBezTo>
                <a:cubicBezTo>
                  <a:pt x="315" y="270"/>
                  <a:pt x="328" y="276"/>
                  <a:pt x="341" y="281"/>
                </a:cubicBezTo>
                <a:cubicBezTo>
                  <a:pt x="363" y="288"/>
                  <a:pt x="382" y="283"/>
                  <a:pt x="398" y="268"/>
                </a:cubicBezTo>
                <a:cubicBezTo>
                  <a:pt x="411" y="255"/>
                  <a:pt x="421" y="240"/>
                  <a:pt x="430" y="225"/>
                </a:cubicBezTo>
                <a:cubicBezTo>
                  <a:pt x="444" y="200"/>
                  <a:pt x="458" y="174"/>
                  <a:pt x="474" y="150"/>
                </a:cubicBezTo>
                <a:cubicBezTo>
                  <a:pt x="491" y="124"/>
                  <a:pt x="514" y="106"/>
                  <a:pt x="545" y="100"/>
                </a:cubicBezTo>
                <a:cubicBezTo>
                  <a:pt x="569" y="96"/>
                  <a:pt x="593" y="94"/>
                  <a:pt x="617" y="99"/>
                </a:cubicBezTo>
                <a:cubicBezTo>
                  <a:pt x="638" y="102"/>
                  <a:pt x="654" y="115"/>
                  <a:pt x="670" y="129"/>
                </a:cubicBezTo>
                <a:cubicBezTo>
                  <a:pt x="703" y="158"/>
                  <a:pt x="722" y="196"/>
                  <a:pt x="732" y="237"/>
                </a:cubicBezTo>
                <a:cubicBezTo>
                  <a:pt x="750" y="309"/>
                  <a:pt x="745" y="380"/>
                  <a:pt x="719" y="449"/>
                </a:cubicBezTo>
                <a:cubicBezTo>
                  <a:pt x="706" y="482"/>
                  <a:pt x="686" y="511"/>
                  <a:pt x="655" y="529"/>
                </a:cubicBezTo>
                <a:cubicBezTo>
                  <a:pt x="609" y="556"/>
                  <a:pt x="562" y="559"/>
                  <a:pt x="516" y="532"/>
                </a:cubicBezTo>
                <a:cubicBezTo>
                  <a:pt x="495" y="520"/>
                  <a:pt x="480" y="501"/>
                  <a:pt x="470" y="479"/>
                </a:cubicBezTo>
                <a:cubicBezTo>
                  <a:pt x="455" y="445"/>
                  <a:pt x="450" y="410"/>
                  <a:pt x="454" y="373"/>
                </a:cubicBezTo>
                <a:cubicBezTo>
                  <a:pt x="454" y="365"/>
                  <a:pt x="458" y="358"/>
                  <a:pt x="460" y="350"/>
                </a:cubicBezTo>
                <a:cubicBezTo>
                  <a:pt x="461" y="349"/>
                  <a:pt x="462" y="347"/>
                  <a:pt x="464" y="345"/>
                </a:cubicBezTo>
                <a:cubicBezTo>
                  <a:pt x="465" y="362"/>
                  <a:pt x="472" y="376"/>
                  <a:pt x="480" y="389"/>
                </a:cubicBezTo>
                <a:cubicBezTo>
                  <a:pt x="500" y="418"/>
                  <a:pt x="526" y="433"/>
                  <a:pt x="562" y="430"/>
                </a:cubicBezTo>
                <a:cubicBezTo>
                  <a:pt x="586" y="429"/>
                  <a:pt x="608" y="421"/>
                  <a:pt x="628" y="407"/>
                </a:cubicBezTo>
                <a:cubicBezTo>
                  <a:pt x="671" y="377"/>
                  <a:pt x="693" y="337"/>
                  <a:pt x="693" y="285"/>
                </a:cubicBezTo>
                <a:cubicBezTo>
                  <a:pt x="694" y="260"/>
                  <a:pt x="692" y="236"/>
                  <a:pt x="685" y="213"/>
                </a:cubicBezTo>
                <a:cubicBezTo>
                  <a:pt x="683" y="208"/>
                  <a:pt x="681" y="203"/>
                  <a:pt x="679" y="199"/>
                </a:cubicBezTo>
                <a:cubicBezTo>
                  <a:pt x="672" y="180"/>
                  <a:pt x="658" y="172"/>
                  <a:pt x="639" y="169"/>
                </a:cubicBezTo>
                <a:cubicBezTo>
                  <a:pt x="614" y="165"/>
                  <a:pt x="593" y="171"/>
                  <a:pt x="577" y="190"/>
                </a:cubicBezTo>
                <a:cubicBezTo>
                  <a:pt x="565" y="204"/>
                  <a:pt x="554" y="219"/>
                  <a:pt x="544" y="234"/>
                </a:cubicBezTo>
                <a:cubicBezTo>
                  <a:pt x="528" y="259"/>
                  <a:pt x="512" y="284"/>
                  <a:pt x="491" y="306"/>
                </a:cubicBezTo>
                <a:cubicBezTo>
                  <a:pt x="479" y="317"/>
                  <a:pt x="466" y="323"/>
                  <a:pt x="450" y="323"/>
                </a:cubicBezTo>
                <a:cubicBezTo>
                  <a:pt x="433" y="323"/>
                  <a:pt x="415" y="324"/>
                  <a:pt x="398" y="324"/>
                </a:cubicBezTo>
                <a:cubicBezTo>
                  <a:pt x="394" y="324"/>
                  <a:pt x="390" y="325"/>
                  <a:pt x="386" y="325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17338561-F2C6-4187-53E3-C3422D0BA5F8}"/>
              </a:ext>
            </a:extLst>
          </p:cNvPr>
          <p:cNvSpPr/>
          <p:nvPr/>
        </p:nvSpPr>
        <p:spPr bwMode="auto">
          <a:xfrm>
            <a:off x="4031880" y="4433464"/>
            <a:ext cx="732392" cy="374498"/>
          </a:xfrm>
          <a:custGeom>
            <a:gdLst>
              <a:gd name="T0" fmla="*/ 299 w 354"/>
              <a:gd name="T1" fmla="*/ 27 h 181"/>
              <a:gd name="T2" fmla="*/ 351 w 354"/>
              <a:gd name="T3" fmla="*/ 98 h 181"/>
              <a:gd name="T4" fmla="*/ 350 w 354"/>
              <a:gd name="T5" fmla="*/ 108 h 181"/>
              <a:gd name="T6" fmla="*/ 320 w 354"/>
              <a:gd name="T7" fmla="*/ 134 h 181"/>
              <a:gd name="T8" fmla="*/ 168 w 354"/>
              <a:gd name="T9" fmla="*/ 180 h 181"/>
              <a:gd name="T10" fmla="*/ 54 w 354"/>
              <a:gd name="T11" fmla="*/ 132 h 181"/>
              <a:gd name="T12" fmla="*/ 1 w 354"/>
              <a:gd name="T13" fmla="*/ 25 h 181"/>
              <a:gd name="T14" fmla="*/ 0 w 354"/>
              <a:gd name="T15" fmla="*/ 8 h 181"/>
              <a:gd name="T16" fmla="*/ 2 w 354"/>
              <a:gd name="T17" fmla="*/ 0 h 181"/>
              <a:gd name="T18" fmla="*/ 4 w 354"/>
              <a:gd name="T19" fmla="*/ 0 h 181"/>
              <a:gd name="T20" fmla="*/ 10 w 354"/>
              <a:gd name="T21" fmla="*/ 9 h 181"/>
              <a:gd name="T22" fmla="*/ 91 w 354"/>
              <a:gd name="T23" fmla="*/ 85 h 181"/>
              <a:gd name="T24" fmla="*/ 223 w 354"/>
              <a:gd name="T25" fmla="*/ 78 h 181"/>
              <a:gd name="T26" fmla="*/ 285 w 354"/>
              <a:gd name="T27" fmla="*/ 36 h 181"/>
              <a:gd name="T28" fmla="*/ 299 w 354"/>
              <a:gd name="T29" fmla="*/ 27 h 1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4" h="181">
                <a:moveTo>
                  <a:pt x="299" y="27"/>
                </a:moveTo>
                <a:cubicBezTo>
                  <a:pt x="316" y="52"/>
                  <a:pt x="339" y="71"/>
                  <a:pt x="351" y="98"/>
                </a:cubicBezTo>
                <a:cubicBezTo>
                  <a:pt x="353" y="102"/>
                  <a:pt x="354" y="106"/>
                  <a:pt x="350" y="108"/>
                </a:cubicBezTo>
                <a:cubicBezTo>
                  <a:pt x="340" y="117"/>
                  <a:pt x="331" y="126"/>
                  <a:pt x="320" y="134"/>
                </a:cubicBezTo>
                <a:cubicBezTo>
                  <a:pt x="274" y="166"/>
                  <a:pt x="223" y="180"/>
                  <a:pt x="168" y="180"/>
                </a:cubicBezTo>
                <a:cubicBezTo>
                  <a:pt x="123" y="181"/>
                  <a:pt x="86" y="163"/>
                  <a:pt x="54" y="132"/>
                </a:cubicBezTo>
                <a:cubicBezTo>
                  <a:pt x="24" y="102"/>
                  <a:pt x="6" y="67"/>
                  <a:pt x="1" y="25"/>
                </a:cubicBezTo>
                <a:cubicBezTo>
                  <a:pt x="0" y="20"/>
                  <a:pt x="0" y="14"/>
                  <a:pt x="0" y="8"/>
                </a:cubicBezTo>
                <a:cubicBezTo>
                  <a:pt x="0" y="5"/>
                  <a:pt x="1" y="3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6" y="3"/>
                  <a:pt x="8" y="6"/>
                  <a:pt x="10" y="9"/>
                </a:cubicBezTo>
                <a:cubicBezTo>
                  <a:pt x="30" y="42"/>
                  <a:pt x="56" y="69"/>
                  <a:pt x="91" y="85"/>
                </a:cubicBezTo>
                <a:cubicBezTo>
                  <a:pt x="136" y="106"/>
                  <a:pt x="181" y="101"/>
                  <a:pt x="223" y="78"/>
                </a:cubicBezTo>
                <a:cubicBezTo>
                  <a:pt x="245" y="66"/>
                  <a:pt x="264" y="50"/>
                  <a:pt x="285" y="36"/>
                </a:cubicBezTo>
                <a:cubicBezTo>
                  <a:pt x="289" y="33"/>
                  <a:pt x="294" y="31"/>
                  <a:pt x="299" y="27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463756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Marcador de texto 20">
            <a:extLst>
              <a:ext uri="{FF2B5EF4-FFF2-40B4-BE49-F238E27FC236}">
                <a16:creationId xmlns:a16="http://schemas.microsoft.com/office/drawing/2014/main" id="{302A1121-52D3-4E9F-84E9-9FCD93586D48}"/>
              </a:ext>
            </a:extLst>
          </p:cNvPr>
          <p:cNvSpPr txBox="1"/>
          <p:nvPr/>
        </p:nvSpPr>
        <p:spPr>
          <a:xfrm>
            <a:off x="7697274" y="4191000"/>
            <a:ext cx="3497943" cy="2388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rgbClr val="F18A01"/>
                </a:solidFill>
              </a:rPr>
              <a:t>Lorem ipsum dolor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algn="ctr"/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861E1432-F0AD-56A8-01FB-79E94A1F7C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EDF675D-4B3C-45ED-A15B-1A7BFD41125E}"/>
              </a:ext>
            </a:extLst>
          </p:cNvPr>
          <p:cNvSpPr/>
          <p:nvPr/>
        </p:nvSpPr>
        <p:spPr>
          <a:xfrm>
            <a:off x="4535183" y="2358190"/>
            <a:ext cx="2804050" cy="2804050"/>
          </a:xfrm>
          <a:prstGeom prst="rect">
            <a:avLst/>
          </a:prstGeo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459F023-11B0-83CD-643E-FD4D43872ED9}"/>
              </a:ext>
            </a:extLst>
          </p:cNvPr>
          <p:cNvSpPr/>
          <p:nvPr/>
        </p:nvSpPr>
        <p:spPr bwMode="auto">
          <a:xfrm>
            <a:off x="5091207" y="3198813"/>
            <a:ext cx="1553334" cy="1267388"/>
          </a:xfrm>
          <a:custGeom>
            <a:gdLst>
              <a:gd name="T0" fmla="*/ 405 w 750"/>
              <a:gd name="T1" fmla="*/ 375 h 612"/>
              <a:gd name="T2" fmla="*/ 305 w 750"/>
              <a:gd name="T3" fmla="*/ 603 h 612"/>
              <a:gd name="T4" fmla="*/ 87 w 750"/>
              <a:gd name="T5" fmla="*/ 542 h 612"/>
              <a:gd name="T6" fmla="*/ 0 w 750"/>
              <a:gd name="T7" fmla="*/ 302 h 612"/>
              <a:gd name="T8" fmla="*/ 4 w 750"/>
              <a:gd name="T9" fmla="*/ 273 h 612"/>
              <a:gd name="T10" fmla="*/ 12 w 750"/>
              <a:gd name="T11" fmla="*/ 282 h 612"/>
              <a:gd name="T12" fmla="*/ 64 w 750"/>
              <a:gd name="T13" fmla="*/ 420 h 612"/>
              <a:gd name="T14" fmla="*/ 274 w 750"/>
              <a:gd name="T15" fmla="*/ 493 h 612"/>
              <a:gd name="T16" fmla="*/ 325 w 750"/>
              <a:gd name="T17" fmla="*/ 355 h 612"/>
              <a:gd name="T18" fmla="*/ 224 w 750"/>
              <a:gd name="T19" fmla="*/ 329 h 612"/>
              <a:gd name="T20" fmla="*/ 172 w 750"/>
              <a:gd name="T21" fmla="*/ 233 h 612"/>
              <a:gd name="T22" fmla="*/ 167 w 750"/>
              <a:gd name="T23" fmla="*/ 211 h 612"/>
              <a:gd name="T24" fmla="*/ 256 w 750"/>
              <a:gd name="T25" fmla="*/ 213 h 612"/>
              <a:gd name="T26" fmla="*/ 319 w 750"/>
              <a:gd name="T27" fmla="*/ 140 h 612"/>
              <a:gd name="T28" fmla="*/ 141 w 750"/>
              <a:gd name="T29" fmla="*/ 150 h 612"/>
              <a:gd name="T30" fmla="*/ 122 w 750"/>
              <a:gd name="T31" fmla="*/ 154 h 612"/>
              <a:gd name="T32" fmla="*/ 77 w 750"/>
              <a:gd name="T33" fmla="*/ 66 h 612"/>
              <a:gd name="T34" fmla="*/ 285 w 750"/>
              <a:gd name="T35" fmla="*/ 4 h 612"/>
              <a:gd name="T36" fmla="*/ 362 w 750"/>
              <a:gd name="T37" fmla="*/ 191 h 612"/>
              <a:gd name="T38" fmla="*/ 300 w 750"/>
              <a:gd name="T39" fmla="*/ 262 h 612"/>
              <a:gd name="T40" fmla="*/ 341 w 750"/>
              <a:gd name="T41" fmla="*/ 281 h 612"/>
              <a:gd name="T42" fmla="*/ 430 w 750"/>
              <a:gd name="T43" fmla="*/ 225 h 612"/>
              <a:gd name="T44" fmla="*/ 545 w 750"/>
              <a:gd name="T45" fmla="*/ 100 h 612"/>
              <a:gd name="T46" fmla="*/ 670 w 750"/>
              <a:gd name="T47" fmla="*/ 129 h 612"/>
              <a:gd name="T48" fmla="*/ 719 w 750"/>
              <a:gd name="T49" fmla="*/ 449 h 612"/>
              <a:gd name="T50" fmla="*/ 516 w 750"/>
              <a:gd name="T51" fmla="*/ 532 h 612"/>
              <a:gd name="T52" fmla="*/ 454 w 750"/>
              <a:gd name="T53" fmla="*/ 373 h 612"/>
              <a:gd name="T54" fmla="*/ 464 w 750"/>
              <a:gd name="T55" fmla="*/ 345 h 612"/>
              <a:gd name="T56" fmla="*/ 562 w 750"/>
              <a:gd name="T57" fmla="*/ 430 h 612"/>
              <a:gd name="T58" fmla="*/ 693 w 750"/>
              <a:gd name="T59" fmla="*/ 285 h 612"/>
              <a:gd name="T60" fmla="*/ 679 w 750"/>
              <a:gd name="T61" fmla="*/ 199 h 612"/>
              <a:gd name="T62" fmla="*/ 577 w 750"/>
              <a:gd name="T63" fmla="*/ 190 h 612"/>
              <a:gd name="T64" fmla="*/ 491 w 750"/>
              <a:gd name="T65" fmla="*/ 306 h 612"/>
              <a:gd name="T66" fmla="*/ 398 w 750"/>
              <a:gd name="T67" fmla="*/ 324 h 6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0" h="612">
                <a:moveTo>
                  <a:pt x="386" y="325"/>
                </a:moveTo>
                <a:cubicBezTo>
                  <a:pt x="393" y="342"/>
                  <a:pt x="400" y="358"/>
                  <a:pt x="405" y="375"/>
                </a:cubicBezTo>
                <a:cubicBezTo>
                  <a:pt x="419" y="427"/>
                  <a:pt x="418" y="478"/>
                  <a:pt x="391" y="525"/>
                </a:cubicBezTo>
                <a:cubicBezTo>
                  <a:pt x="372" y="561"/>
                  <a:pt x="343" y="588"/>
                  <a:pt x="305" y="603"/>
                </a:cubicBezTo>
                <a:cubicBezTo>
                  <a:pt x="282" y="612"/>
                  <a:pt x="258" y="612"/>
                  <a:pt x="234" y="611"/>
                </a:cubicBezTo>
                <a:cubicBezTo>
                  <a:pt x="174" y="610"/>
                  <a:pt x="127" y="583"/>
                  <a:pt x="87" y="542"/>
                </a:cubicBezTo>
                <a:cubicBezTo>
                  <a:pt x="45" y="498"/>
                  <a:pt x="21" y="445"/>
                  <a:pt x="9" y="386"/>
                </a:cubicBezTo>
                <a:cubicBezTo>
                  <a:pt x="3" y="358"/>
                  <a:pt x="1" y="330"/>
                  <a:pt x="0" y="302"/>
                </a:cubicBezTo>
                <a:cubicBezTo>
                  <a:pt x="0" y="295"/>
                  <a:pt x="1" y="288"/>
                  <a:pt x="2" y="281"/>
                </a:cubicBezTo>
                <a:cubicBezTo>
                  <a:pt x="2" y="278"/>
                  <a:pt x="3" y="276"/>
                  <a:pt x="4" y="273"/>
                </a:cubicBezTo>
                <a:cubicBezTo>
                  <a:pt x="5" y="273"/>
                  <a:pt x="5" y="272"/>
                  <a:pt x="6" y="272"/>
                </a:cubicBezTo>
                <a:cubicBezTo>
                  <a:pt x="8" y="276"/>
                  <a:pt x="10" y="279"/>
                  <a:pt x="12" y="282"/>
                </a:cubicBezTo>
                <a:cubicBezTo>
                  <a:pt x="17" y="299"/>
                  <a:pt x="23" y="316"/>
                  <a:pt x="28" y="333"/>
                </a:cubicBezTo>
                <a:cubicBezTo>
                  <a:pt x="37" y="363"/>
                  <a:pt x="49" y="392"/>
                  <a:pt x="64" y="420"/>
                </a:cubicBezTo>
                <a:cubicBezTo>
                  <a:pt x="84" y="455"/>
                  <a:pt x="112" y="478"/>
                  <a:pt x="151" y="489"/>
                </a:cubicBezTo>
                <a:cubicBezTo>
                  <a:pt x="192" y="501"/>
                  <a:pt x="233" y="505"/>
                  <a:pt x="274" y="493"/>
                </a:cubicBezTo>
                <a:cubicBezTo>
                  <a:pt x="306" y="484"/>
                  <a:pt x="330" y="464"/>
                  <a:pt x="339" y="431"/>
                </a:cubicBezTo>
                <a:cubicBezTo>
                  <a:pt x="346" y="404"/>
                  <a:pt x="342" y="378"/>
                  <a:pt x="325" y="355"/>
                </a:cubicBezTo>
                <a:cubicBezTo>
                  <a:pt x="312" y="337"/>
                  <a:pt x="294" y="330"/>
                  <a:pt x="273" y="328"/>
                </a:cubicBezTo>
                <a:cubicBezTo>
                  <a:pt x="257" y="327"/>
                  <a:pt x="241" y="328"/>
                  <a:pt x="224" y="329"/>
                </a:cubicBezTo>
                <a:cubicBezTo>
                  <a:pt x="220" y="329"/>
                  <a:pt x="218" y="328"/>
                  <a:pt x="216" y="325"/>
                </a:cubicBezTo>
                <a:cubicBezTo>
                  <a:pt x="195" y="298"/>
                  <a:pt x="181" y="267"/>
                  <a:pt x="172" y="233"/>
                </a:cubicBezTo>
                <a:cubicBezTo>
                  <a:pt x="171" y="228"/>
                  <a:pt x="170" y="224"/>
                  <a:pt x="169" y="219"/>
                </a:cubicBezTo>
                <a:cubicBezTo>
                  <a:pt x="168" y="217"/>
                  <a:pt x="168" y="214"/>
                  <a:pt x="167" y="211"/>
                </a:cubicBezTo>
                <a:cubicBezTo>
                  <a:pt x="169" y="211"/>
                  <a:pt x="171" y="211"/>
                  <a:pt x="173" y="211"/>
                </a:cubicBezTo>
                <a:cubicBezTo>
                  <a:pt x="201" y="214"/>
                  <a:pt x="228" y="218"/>
                  <a:pt x="256" y="213"/>
                </a:cubicBezTo>
                <a:cubicBezTo>
                  <a:pt x="283" y="209"/>
                  <a:pt x="305" y="197"/>
                  <a:pt x="320" y="173"/>
                </a:cubicBezTo>
                <a:cubicBezTo>
                  <a:pt x="327" y="162"/>
                  <a:pt x="327" y="151"/>
                  <a:pt x="319" y="140"/>
                </a:cubicBezTo>
                <a:cubicBezTo>
                  <a:pt x="300" y="112"/>
                  <a:pt x="276" y="104"/>
                  <a:pt x="240" y="112"/>
                </a:cubicBezTo>
                <a:cubicBezTo>
                  <a:pt x="205" y="119"/>
                  <a:pt x="173" y="135"/>
                  <a:pt x="141" y="150"/>
                </a:cubicBezTo>
                <a:cubicBezTo>
                  <a:pt x="136" y="153"/>
                  <a:pt x="131" y="156"/>
                  <a:pt x="125" y="158"/>
                </a:cubicBezTo>
                <a:cubicBezTo>
                  <a:pt x="124" y="157"/>
                  <a:pt x="123" y="155"/>
                  <a:pt x="122" y="154"/>
                </a:cubicBezTo>
                <a:cubicBezTo>
                  <a:pt x="106" y="128"/>
                  <a:pt x="91" y="102"/>
                  <a:pt x="75" y="76"/>
                </a:cubicBezTo>
                <a:cubicBezTo>
                  <a:pt x="72" y="72"/>
                  <a:pt x="73" y="70"/>
                  <a:pt x="77" y="66"/>
                </a:cubicBezTo>
                <a:cubicBezTo>
                  <a:pt x="118" y="31"/>
                  <a:pt x="167" y="12"/>
                  <a:pt x="221" y="4"/>
                </a:cubicBezTo>
                <a:cubicBezTo>
                  <a:pt x="242" y="0"/>
                  <a:pt x="264" y="0"/>
                  <a:pt x="285" y="4"/>
                </a:cubicBezTo>
                <a:cubicBezTo>
                  <a:pt x="319" y="10"/>
                  <a:pt x="343" y="30"/>
                  <a:pt x="360" y="59"/>
                </a:cubicBezTo>
                <a:cubicBezTo>
                  <a:pt x="386" y="102"/>
                  <a:pt x="385" y="147"/>
                  <a:pt x="362" y="191"/>
                </a:cubicBezTo>
                <a:cubicBezTo>
                  <a:pt x="348" y="219"/>
                  <a:pt x="332" y="244"/>
                  <a:pt x="304" y="259"/>
                </a:cubicBezTo>
                <a:cubicBezTo>
                  <a:pt x="303" y="260"/>
                  <a:pt x="302" y="261"/>
                  <a:pt x="300" y="262"/>
                </a:cubicBezTo>
                <a:cubicBezTo>
                  <a:pt x="301" y="263"/>
                  <a:pt x="302" y="264"/>
                  <a:pt x="303" y="264"/>
                </a:cubicBezTo>
                <a:cubicBezTo>
                  <a:pt x="315" y="270"/>
                  <a:pt x="328" y="276"/>
                  <a:pt x="341" y="281"/>
                </a:cubicBezTo>
                <a:cubicBezTo>
                  <a:pt x="363" y="288"/>
                  <a:pt x="382" y="283"/>
                  <a:pt x="398" y="268"/>
                </a:cubicBezTo>
                <a:cubicBezTo>
                  <a:pt x="411" y="255"/>
                  <a:pt x="421" y="240"/>
                  <a:pt x="430" y="225"/>
                </a:cubicBezTo>
                <a:cubicBezTo>
                  <a:pt x="444" y="200"/>
                  <a:pt x="458" y="174"/>
                  <a:pt x="474" y="150"/>
                </a:cubicBezTo>
                <a:cubicBezTo>
                  <a:pt x="491" y="124"/>
                  <a:pt x="514" y="106"/>
                  <a:pt x="545" y="100"/>
                </a:cubicBezTo>
                <a:cubicBezTo>
                  <a:pt x="569" y="96"/>
                  <a:pt x="593" y="94"/>
                  <a:pt x="617" y="99"/>
                </a:cubicBezTo>
                <a:cubicBezTo>
                  <a:pt x="638" y="102"/>
                  <a:pt x="654" y="115"/>
                  <a:pt x="670" y="129"/>
                </a:cubicBezTo>
                <a:cubicBezTo>
                  <a:pt x="703" y="158"/>
                  <a:pt x="722" y="196"/>
                  <a:pt x="732" y="237"/>
                </a:cubicBezTo>
                <a:cubicBezTo>
                  <a:pt x="750" y="309"/>
                  <a:pt x="745" y="380"/>
                  <a:pt x="719" y="449"/>
                </a:cubicBezTo>
                <a:cubicBezTo>
                  <a:pt x="706" y="482"/>
                  <a:pt x="686" y="511"/>
                  <a:pt x="655" y="529"/>
                </a:cubicBezTo>
                <a:cubicBezTo>
                  <a:pt x="609" y="556"/>
                  <a:pt x="562" y="559"/>
                  <a:pt x="516" y="532"/>
                </a:cubicBezTo>
                <a:cubicBezTo>
                  <a:pt x="495" y="520"/>
                  <a:pt x="480" y="501"/>
                  <a:pt x="470" y="479"/>
                </a:cubicBezTo>
                <a:cubicBezTo>
                  <a:pt x="455" y="445"/>
                  <a:pt x="450" y="410"/>
                  <a:pt x="454" y="373"/>
                </a:cubicBezTo>
                <a:cubicBezTo>
                  <a:pt x="454" y="365"/>
                  <a:pt x="458" y="358"/>
                  <a:pt x="460" y="350"/>
                </a:cubicBezTo>
                <a:cubicBezTo>
                  <a:pt x="461" y="349"/>
                  <a:pt x="462" y="347"/>
                  <a:pt x="464" y="345"/>
                </a:cubicBezTo>
                <a:cubicBezTo>
                  <a:pt x="465" y="362"/>
                  <a:pt x="472" y="376"/>
                  <a:pt x="480" y="389"/>
                </a:cubicBezTo>
                <a:cubicBezTo>
                  <a:pt x="500" y="418"/>
                  <a:pt x="526" y="433"/>
                  <a:pt x="562" y="430"/>
                </a:cubicBezTo>
                <a:cubicBezTo>
                  <a:pt x="586" y="429"/>
                  <a:pt x="608" y="421"/>
                  <a:pt x="628" y="407"/>
                </a:cubicBezTo>
                <a:cubicBezTo>
                  <a:pt x="671" y="377"/>
                  <a:pt x="693" y="337"/>
                  <a:pt x="693" y="285"/>
                </a:cubicBezTo>
                <a:cubicBezTo>
                  <a:pt x="694" y="260"/>
                  <a:pt x="692" y="236"/>
                  <a:pt x="685" y="213"/>
                </a:cubicBezTo>
                <a:cubicBezTo>
                  <a:pt x="683" y="208"/>
                  <a:pt x="681" y="203"/>
                  <a:pt x="679" y="199"/>
                </a:cubicBezTo>
                <a:cubicBezTo>
                  <a:pt x="672" y="180"/>
                  <a:pt x="658" y="172"/>
                  <a:pt x="639" y="169"/>
                </a:cubicBezTo>
                <a:cubicBezTo>
                  <a:pt x="614" y="165"/>
                  <a:pt x="593" y="171"/>
                  <a:pt x="577" y="190"/>
                </a:cubicBezTo>
                <a:cubicBezTo>
                  <a:pt x="565" y="204"/>
                  <a:pt x="554" y="219"/>
                  <a:pt x="544" y="234"/>
                </a:cubicBezTo>
                <a:cubicBezTo>
                  <a:pt x="528" y="259"/>
                  <a:pt x="512" y="284"/>
                  <a:pt x="491" y="306"/>
                </a:cubicBezTo>
                <a:cubicBezTo>
                  <a:pt x="479" y="317"/>
                  <a:pt x="466" y="323"/>
                  <a:pt x="450" y="323"/>
                </a:cubicBezTo>
                <a:cubicBezTo>
                  <a:pt x="433" y="323"/>
                  <a:pt x="415" y="324"/>
                  <a:pt x="398" y="324"/>
                </a:cubicBezTo>
                <a:cubicBezTo>
                  <a:pt x="394" y="324"/>
                  <a:pt x="390" y="325"/>
                  <a:pt x="386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473FDE51-A607-BBFE-2690-0828B6A1DE34}"/>
              </a:ext>
            </a:extLst>
          </p:cNvPr>
          <p:cNvSpPr/>
          <p:nvPr/>
        </p:nvSpPr>
        <p:spPr bwMode="auto">
          <a:xfrm>
            <a:off x="5757185" y="2999573"/>
            <a:ext cx="732392" cy="374498"/>
          </a:xfrm>
          <a:custGeom>
            <a:gdLst>
              <a:gd name="T0" fmla="*/ 299 w 354"/>
              <a:gd name="T1" fmla="*/ 27 h 181"/>
              <a:gd name="T2" fmla="*/ 351 w 354"/>
              <a:gd name="T3" fmla="*/ 98 h 181"/>
              <a:gd name="T4" fmla="*/ 350 w 354"/>
              <a:gd name="T5" fmla="*/ 108 h 181"/>
              <a:gd name="T6" fmla="*/ 320 w 354"/>
              <a:gd name="T7" fmla="*/ 134 h 181"/>
              <a:gd name="T8" fmla="*/ 168 w 354"/>
              <a:gd name="T9" fmla="*/ 180 h 181"/>
              <a:gd name="T10" fmla="*/ 54 w 354"/>
              <a:gd name="T11" fmla="*/ 132 h 181"/>
              <a:gd name="T12" fmla="*/ 1 w 354"/>
              <a:gd name="T13" fmla="*/ 25 h 181"/>
              <a:gd name="T14" fmla="*/ 0 w 354"/>
              <a:gd name="T15" fmla="*/ 8 h 181"/>
              <a:gd name="T16" fmla="*/ 2 w 354"/>
              <a:gd name="T17" fmla="*/ 0 h 181"/>
              <a:gd name="T18" fmla="*/ 4 w 354"/>
              <a:gd name="T19" fmla="*/ 0 h 181"/>
              <a:gd name="T20" fmla="*/ 10 w 354"/>
              <a:gd name="T21" fmla="*/ 9 h 181"/>
              <a:gd name="T22" fmla="*/ 91 w 354"/>
              <a:gd name="T23" fmla="*/ 85 h 181"/>
              <a:gd name="T24" fmla="*/ 223 w 354"/>
              <a:gd name="T25" fmla="*/ 78 h 181"/>
              <a:gd name="T26" fmla="*/ 285 w 354"/>
              <a:gd name="T27" fmla="*/ 36 h 181"/>
              <a:gd name="T28" fmla="*/ 299 w 354"/>
              <a:gd name="T29" fmla="*/ 27 h 1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4" h="181">
                <a:moveTo>
                  <a:pt x="299" y="27"/>
                </a:moveTo>
                <a:cubicBezTo>
                  <a:pt x="316" y="52"/>
                  <a:pt x="339" y="71"/>
                  <a:pt x="351" y="98"/>
                </a:cubicBezTo>
                <a:cubicBezTo>
                  <a:pt x="353" y="102"/>
                  <a:pt x="354" y="106"/>
                  <a:pt x="350" y="108"/>
                </a:cubicBezTo>
                <a:cubicBezTo>
                  <a:pt x="340" y="117"/>
                  <a:pt x="331" y="126"/>
                  <a:pt x="320" y="134"/>
                </a:cubicBezTo>
                <a:cubicBezTo>
                  <a:pt x="274" y="166"/>
                  <a:pt x="223" y="180"/>
                  <a:pt x="168" y="180"/>
                </a:cubicBezTo>
                <a:cubicBezTo>
                  <a:pt x="123" y="181"/>
                  <a:pt x="86" y="163"/>
                  <a:pt x="54" y="132"/>
                </a:cubicBezTo>
                <a:cubicBezTo>
                  <a:pt x="24" y="102"/>
                  <a:pt x="6" y="67"/>
                  <a:pt x="1" y="25"/>
                </a:cubicBezTo>
                <a:cubicBezTo>
                  <a:pt x="0" y="20"/>
                  <a:pt x="0" y="14"/>
                  <a:pt x="0" y="8"/>
                </a:cubicBezTo>
                <a:cubicBezTo>
                  <a:pt x="0" y="5"/>
                  <a:pt x="1" y="3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6" y="3"/>
                  <a:pt x="8" y="6"/>
                  <a:pt x="10" y="9"/>
                </a:cubicBezTo>
                <a:cubicBezTo>
                  <a:pt x="30" y="42"/>
                  <a:pt x="56" y="69"/>
                  <a:pt x="91" y="85"/>
                </a:cubicBezTo>
                <a:cubicBezTo>
                  <a:pt x="136" y="106"/>
                  <a:pt x="181" y="101"/>
                  <a:pt x="223" y="78"/>
                </a:cubicBezTo>
                <a:cubicBezTo>
                  <a:pt x="245" y="66"/>
                  <a:pt x="264" y="50"/>
                  <a:pt x="285" y="36"/>
                </a:cubicBezTo>
                <a:cubicBezTo>
                  <a:pt x="289" y="33"/>
                  <a:pt x="294" y="31"/>
                  <a:pt x="299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8EE7B9C-5BF0-882B-9C2B-F599D2FBCF9C}"/>
              </a:ext>
            </a:extLst>
          </p:cNvPr>
          <p:cNvSpPr txBox="1"/>
          <p:nvPr/>
        </p:nvSpPr>
        <p:spPr>
          <a:xfrm>
            <a:off x="6407894" y="243508"/>
            <a:ext cx="455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Hinduism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FC142092-7F61-D5A2-A19E-D423EE6C6A07}"/>
              </a:ext>
            </a:extLst>
          </p:cNvPr>
          <p:cNvSpPr txBox="1"/>
          <p:nvPr/>
        </p:nvSpPr>
        <p:spPr>
          <a:xfrm>
            <a:off x="7225053" y="902410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oogle Shape;1251;p61">
            <a:extLst>
              <a:ext uri="{FF2B5EF4-FFF2-40B4-BE49-F238E27FC236}">
                <a16:creationId xmlns:a16="http://schemas.microsoft.com/office/drawing/2014/main" id="{590A0272-0A80-2ACA-A2A3-4906D8040F23}"/>
              </a:ext>
            </a:extLst>
          </p:cNvPr>
          <p:cNvGrpSpPr/>
          <p:nvPr/>
        </p:nvGrpSpPr>
        <p:grpSpPr>
          <a:xfrm>
            <a:off x="6657533" y="972855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16" name="Google Shape;1252;p61">
              <a:extLst>
                <a:ext uri="{FF2B5EF4-FFF2-40B4-BE49-F238E27FC236}">
                  <a16:creationId xmlns:a16="http://schemas.microsoft.com/office/drawing/2014/main" id="{55057DBF-E79F-533B-27F0-52C27EE15B1E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253;p61">
              <a:extLst>
                <a:ext uri="{FF2B5EF4-FFF2-40B4-BE49-F238E27FC236}">
                  <a16:creationId xmlns:a16="http://schemas.microsoft.com/office/drawing/2014/main" id="{0B52A180-CF72-9851-5C94-AB78E9E24242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1254;p61">
              <a:extLst>
                <a:ext uri="{FF2B5EF4-FFF2-40B4-BE49-F238E27FC236}">
                  <a16:creationId xmlns:a16="http://schemas.microsoft.com/office/drawing/2014/main" id="{F4564344-7485-10ED-7215-F19AB2B2A6C3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C711CA00-A7C0-E53D-DECB-8D3404ADFB2B}"/>
              </a:ext>
            </a:extLst>
          </p:cNvPr>
          <p:cNvGrpSpPr>
            <a:grpSpLocks noChangeAspect="1"/>
          </p:cNvGrpSpPr>
          <p:nvPr/>
        </p:nvGrpSpPr>
        <p:grpSpPr>
          <a:xfrm>
            <a:off x="8395179" y="1452008"/>
            <a:ext cx="2236003" cy="2695004"/>
            <a:chOff x="-455" y="1055"/>
            <a:chExt cx="2918" cy="3517"/>
          </a:xfrm>
          <a:solidFill>
            <a:srgbClr val="F18A0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20738A7-9E67-9D06-917B-DA1ADFC94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" y="1055"/>
              <a:ext cx="1767" cy="3064"/>
            </a:xfrm>
            <a:custGeom>
              <a:gdLst>
                <a:gd name="T0" fmla="*/ 253 w 744"/>
                <a:gd name="T1" fmla="*/ 452 h 1290"/>
                <a:gd name="T2" fmla="*/ 281 w 744"/>
                <a:gd name="T3" fmla="*/ 507 h 1290"/>
                <a:gd name="T4" fmla="*/ 353 w 744"/>
                <a:gd name="T5" fmla="*/ 628 h 1290"/>
                <a:gd name="T6" fmla="*/ 461 w 744"/>
                <a:gd name="T7" fmla="*/ 582 h 1290"/>
                <a:gd name="T8" fmla="*/ 445 w 744"/>
                <a:gd name="T9" fmla="*/ 654 h 1290"/>
                <a:gd name="T10" fmla="*/ 468 w 744"/>
                <a:gd name="T11" fmla="*/ 628 h 1290"/>
                <a:gd name="T12" fmla="*/ 522 w 744"/>
                <a:gd name="T13" fmla="*/ 672 h 1290"/>
                <a:gd name="T14" fmla="*/ 490 w 744"/>
                <a:gd name="T15" fmla="*/ 618 h 1290"/>
                <a:gd name="T16" fmla="*/ 472 w 744"/>
                <a:gd name="T17" fmla="*/ 515 h 1290"/>
                <a:gd name="T18" fmla="*/ 423 w 744"/>
                <a:gd name="T19" fmla="*/ 462 h 1290"/>
                <a:gd name="T20" fmla="*/ 364 w 744"/>
                <a:gd name="T21" fmla="*/ 451 h 1290"/>
                <a:gd name="T22" fmla="*/ 349 w 744"/>
                <a:gd name="T23" fmla="*/ 430 h 1290"/>
                <a:gd name="T24" fmla="*/ 373 w 744"/>
                <a:gd name="T25" fmla="*/ 423 h 1290"/>
                <a:gd name="T26" fmla="*/ 356 w 744"/>
                <a:gd name="T27" fmla="*/ 401 h 1290"/>
                <a:gd name="T28" fmla="*/ 380 w 744"/>
                <a:gd name="T29" fmla="*/ 278 h 1290"/>
                <a:gd name="T30" fmla="*/ 415 w 744"/>
                <a:gd name="T31" fmla="*/ 197 h 1290"/>
                <a:gd name="T32" fmla="*/ 354 w 744"/>
                <a:gd name="T33" fmla="*/ 158 h 1290"/>
                <a:gd name="T34" fmla="*/ 338 w 744"/>
                <a:gd name="T35" fmla="*/ 121 h 1290"/>
                <a:gd name="T36" fmla="*/ 331 w 744"/>
                <a:gd name="T37" fmla="*/ 74 h 1290"/>
                <a:gd name="T38" fmla="*/ 334 w 744"/>
                <a:gd name="T39" fmla="*/ 37 h 1290"/>
                <a:gd name="T40" fmla="*/ 325 w 744"/>
                <a:gd name="T41" fmla="*/ 43 h 1290"/>
                <a:gd name="T42" fmla="*/ 362 w 744"/>
                <a:gd name="T43" fmla="*/ 13 h 1290"/>
                <a:gd name="T44" fmla="*/ 370 w 744"/>
                <a:gd name="T45" fmla="*/ 81 h 1290"/>
                <a:gd name="T46" fmla="*/ 435 w 744"/>
                <a:gd name="T47" fmla="*/ 145 h 1290"/>
                <a:gd name="T48" fmla="*/ 494 w 744"/>
                <a:gd name="T49" fmla="*/ 308 h 1290"/>
                <a:gd name="T50" fmla="*/ 528 w 744"/>
                <a:gd name="T51" fmla="*/ 426 h 1290"/>
                <a:gd name="T52" fmla="*/ 545 w 744"/>
                <a:gd name="T53" fmla="*/ 473 h 1290"/>
                <a:gd name="T54" fmla="*/ 512 w 744"/>
                <a:gd name="T55" fmla="*/ 531 h 1290"/>
                <a:gd name="T56" fmla="*/ 549 w 744"/>
                <a:gd name="T57" fmla="*/ 634 h 1290"/>
                <a:gd name="T58" fmla="*/ 609 w 744"/>
                <a:gd name="T59" fmla="*/ 757 h 1290"/>
                <a:gd name="T60" fmla="*/ 607 w 744"/>
                <a:gd name="T61" fmla="*/ 1052 h 1290"/>
                <a:gd name="T62" fmla="*/ 676 w 744"/>
                <a:gd name="T63" fmla="*/ 1109 h 1290"/>
                <a:gd name="T64" fmla="*/ 665 w 744"/>
                <a:gd name="T65" fmla="*/ 1173 h 1290"/>
                <a:gd name="T66" fmla="*/ 665 w 744"/>
                <a:gd name="T67" fmla="*/ 1140 h 1290"/>
                <a:gd name="T68" fmla="*/ 616 w 744"/>
                <a:gd name="T69" fmla="*/ 1134 h 1290"/>
                <a:gd name="T70" fmla="*/ 519 w 744"/>
                <a:gd name="T71" fmla="*/ 1261 h 1290"/>
                <a:gd name="T72" fmla="*/ 306 w 744"/>
                <a:gd name="T73" fmla="*/ 1277 h 1290"/>
                <a:gd name="T74" fmla="*/ 28 w 744"/>
                <a:gd name="T75" fmla="*/ 1200 h 1290"/>
                <a:gd name="T76" fmla="*/ 456 w 744"/>
                <a:gd name="T77" fmla="*/ 1205 h 1290"/>
                <a:gd name="T78" fmla="*/ 513 w 744"/>
                <a:gd name="T79" fmla="*/ 1144 h 1290"/>
                <a:gd name="T80" fmla="*/ 531 w 744"/>
                <a:gd name="T81" fmla="*/ 1107 h 1290"/>
                <a:gd name="T82" fmla="*/ 391 w 744"/>
                <a:gd name="T83" fmla="*/ 1124 h 1290"/>
                <a:gd name="T84" fmla="*/ 498 w 744"/>
                <a:gd name="T85" fmla="*/ 984 h 1290"/>
                <a:gd name="T86" fmla="*/ 456 w 744"/>
                <a:gd name="T87" fmla="*/ 798 h 1290"/>
                <a:gd name="T88" fmla="*/ 442 w 744"/>
                <a:gd name="T89" fmla="*/ 874 h 1290"/>
                <a:gd name="T90" fmla="*/ 406 w 744"/>
                <a:gd name="T91" fmla="*/ 920 h 1290"/>
                <a:gd name="T92" fmla="*/ 371 w 744"/>
                <a:gd name="T93" fmla="*/ 1008 h 1290"/>
                <a:gd name="T94" fmla="*/ 373 w 744"/>
                <a:gd name="T95" fmla="*/ 925 h 1290"/>
                <a:gd name="T96" fmla="*/ 431 w 744"/>
                <a:gd name="T97" fmla="*/ 875 h 1290"/>
                <a:gd name="T98" fmla="*/ 447 w 744"/>
                <a:gd name="T99" fmla="*/ 804 h 1290"/>
                <a:gd name="T100" fmla="*/ 458 w 744"/>
                <a:gd name="T101" fmla="*/ 785 h 1290"/>
                <a:gd name="T102" fmla="*/ 503 w 744"/>
                <a:gd name="T103" fmla="*/ 710 h 1290"/>
                <a:gd name="T104" fmla="*/ 439 w 744"/>
                <a:gd name="T105" fmla="*/ 669 h 1290"/>
                <a:gd name="T106" fmla="*/ 431 w 744"/>
                <a:gd name="T107" fmla="*/ 734 h 1290"/>
                <a:gd name="T108" fmla="*/ 433 w 744"/>
                <a:gd name="T109" fmla="*/ 673 h 1290"/>
                <a:gd name="T110" fmla="*/ 283 w 744"/>
                <a:gd name="T111" fmla="*/ 630 h 1290"/>
                <a:gd name="T112" fmla="*/ 238 w 744"/>
                <a:gd name="T113" fmla="*/ 564 h 1290"/>
                <a:gd name="T114" fmla="*/ 223 w 744"/>
                <a:gd name="T115" fmla="*/ 477 h 1290"/>
                <a:gd name="T116" fmla="*/ 408 w 744"/>
                <a:gd name="T117" fmla="*/ 337 h 1290"/>
                <a:gd name="T118" fmla="*/ 427 w 744"/>
                <a:gd name="T119" fmla="*/ 320 h 1290"/>
                <a:gd name="T120" fmla="*/ 325 w 744"/>
                <a:gd name="T121" fmla="*/ 645 h 1290"/>
                <a:gd name="T122" fmla="*/ 508 w 744"/>
                <a:gd name="T123" fmla="*/ 498 h 1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1290">
                  <a:moveTo>
                    <a:pt x="228" y="420"/>
                  </a:moveTo>
                  <a:cubicBezTo>
                    <a:pt x="228" y="421"/>
                    <a:pt x="228" y="422"/>
                    <a:pt x="228" y="423"/>
                  </a:cubicBezTo>
                  <a:cubicBezTo>
                    <a:pt x="224" y="431"/>
                    <a:pt x="224" y="440"/>
                    <a:pt x="228" y="448"/>
                  </a:cubicBezTo>
                  <a:cubicBezTo>
                    <a:pt x="229" y="452"/>
                    <a:pt x="230" y="455"/>
                    <a:pt x="232" y="458"/>
                  </a:cubicBezTo>
                  <a:cubicBezTo>
                    <a:pt x="234" y="460"/>
                    <a:pt x="235" y="462"/>
                    <a:pt x="237" y="464"/>
                  </a:cubicBezTo>
                  <a:cubicBezTo>
                    <a:pt x="241" y="468"/>
                    <a:pt x="247" y="468"/>
                    <a:pt x="251" y="465"/>
                  </a:cubicBezTo>
                  <a:cubicBezTo>
                    <a:pt x="256" y="462"/>
                    <a:pt x="258" y="457"/>
                    <a:pt x="259" y="452"/>
                  </a:cubicBezTo>
                  <a:cubicBezTo>
                    <a:pt x="259" y="449"/>
                    <a:pt x="259" y="446"/>
                    <a:pt x="259" y="443"/>
                  </a:cubicBezTo>
                  <a:cubicBezTo>
                    <a:pt x="258" y="440"/>
                    <a:pt x="257" y="437"/>
                    <a:pt x="256" y="434"/>
                  </a:cubicBezTo>
                  <a:cubicBezTo>
                    <a:pt x="256" y="432"/>
                    <a:pt x="255" y="431"/>
                    <a:pt x="255" y="430"/>
                  </a:cubicBezTo>
                  <a:cubicBezTo>
                    <a:pt x="252" y="426"/>
                    <a:pt x="249" y="426"/>
                    <a:pt x="246" y="429"/>
                  </a:cubicBezTo>
                  <a:cubicBezTo>
                    <a:pt x="242" y="436"/>
                    <a:pt x="243" y="445"/>
                    <a:pt x="249" y="449"/>
                  </a:cubicBezTo>
                  <a:cubicBezTo>
                    <a:pt x="250" y="450"/>
                    <a:pt x="251" y="451"/>
                    <a:pt x="253" y="452"/>
                  </a:cubicBezTo>
                  <a:cubicBezTo>
                    <a:pt x="252" y="452"/>
                    <a:pt x="252" y="453"/>
                    <a:pt x="251" y="453"/>
                  </a:cubicBezTo>
                  <a:cubicBezTo>
                    <a:pt x="248" y="455"/>
                    <a:pt x="243" y="454"/>
                    <a:pt x="240" y="451"/>
                  </a:cubicBezTo>
                  <a:cubicBezTo>
                    <a:pt x="239" y="449"/>
                    <a:pt x="238" y="447"/>
                    <a:pt x="237" y="445"/>
                  </a:cubicBezTo>
                  <a:cubicBezTo>
                    <a:pt x="236" y="438"/>
                    <a:pt x="236" y="432"/>
                    <a:pt x="237" y="426"/>
                  </a:cubicBezTo>
                  <a:cubicBezTo>
                    <a:pt x="238" y="424"/>
                    <a:pt x="239" y="422"/>
                    <a:pt x="240" y="420"/>
                  </a:cubicBezTo>
                  <a:cubicBezTo>
                    <a:pt x="242" y="416"/>
                    <a:pt x="246" y="414"/>
                    <a:pt x="251" y="414"/>
                  </a:cubicBezTo>
                  <a:cubicBezTo>
                    <a:pt x="252" y="414"/>
                    <a:pt x="254" y="414"/>
                    <a:pt x="255" y="414"/>
                  </a:cubicBezTo>
                  <a:cubicBezTo>
                    <a:pt x="260" y="415"/>
                    <a:pt x="264" y="412"/>
                    <a:pt x="268" y="409"/>
                  </a:cubicBezTo>
                  <a:cubicBezTo>
                    <a:pt x="269" y="408"/>
                    <a:pt x="270" y="407"/>
                    <a:pt x="271" y="406"/>
                  </a:cubicBezTo>
                  <a:cubicBezTo>
                    <a:pt x="271" y="407"/>
                    <a:pt x="272" y="408"/>
                    <a:pt x="272" y="409"/>
                  </a:cubicBezTo>
                  <a:cubicBezTo>
                    <a:pt x="275" y="418"/>
                    <a:pt x="277" y="428"/>
                    <a:pt x="279" y="438"/>
                  </a:cubicBezTo>
                  <a:cubicBezTo>
                    <a:pt x="283" y="456"/>
                    <a:pt x="284" y="475"/>
                    <a:pt x="283" y="494"/>
                  </a:cubicBezTo>
                  <a:cubicBezTo>
                    <a:pt x="283" y="498"/>
                    <a:pt x="282" y="503"/>
                    <a:pt x="281" y="507"/>
                  </a:cubicBezTo>
                  <a:cubicBezTo>
                    <a:pt x="281" y="511"/>
                    <a:pt x="279" y="514"/>
                    <a:pt x="277" y="517"/>
                  </a:cubicBezTo>
                  <a:cubicBezTo>
                    <a:pt x="276" y="520"/>
                    <a:pt x="274" y="522"/>
                    <a:pt x="273" y="525"/>
                  </a:cubicBezTo>
                  <a:cubicBezTo>
                    <a:pt x="272" y="527"/>
                    <a:pt x="270" y="529"/>
                    <a:pt x="269" y="531"/>
                  </a:cubicBezTo>
                  <a:cubicBezTo>
                    <a:pt x="265" y="537"/>
                    <a:pt x="265" y="543"/>
                    <a:pt x="266" y="550"/>
                  </a:cubicBezTo>
                  <a:cubicBezTo>
                    <a:pt x="267" y="555"/>
                    <a:pt x="268" y="559"/>
                    <a:pt x="270" y="564"/>
                  </a:cubicBezTo>
                  <a:cubicBezTo>
                    <a:pt x="272" y="569"/>
                    <a:pt x="274" y="574"/>
                    <a:pt x="276" y="579"/>
                  </a:cubicBezTo>
                  <a:cubicBezTo>
                    <a:pt x="278" y="584"/>
                    <a:pt x="281" y="587"/>
                    <a:pt x="287" y="589"/>
                  </a:cubicBezTo>
                  <a:cubicBezTo>
                    <a:pt x="287" y="589"/>
                    <a:pt x="288" y="589"/>
                    <a:pt x="289" y="589"/>
                  </a:cubicBezTo>
                  <a:cubicBezTo>
                    <a:pt x="295" y="590"/>
                    <a:pt x="301" y="593"/>
                    <a:pt x="305" y="597"/>
                  </a:cubicBezTo>
                  <a:cubicBezTo>
                    <a:pt x="308" y="599"/>
                    <a:pt x="311" y="602"/>
                    <a:pt x="313" y="604"/>
                  </a:cubicBezTo>
                  <a:cubicBezTo>
                    <a:pt x="316" y="607"/>
                    <a:pt x="319" y="610"/>
                    <a:pt x="322" y="613"/>
                  </a:cubicBezTo>
                  <a:cubicBezTo>
                    <a:pt x="325" y="616"/>
                    <a:pt x="328" y="618"/>
                    <a:pt x="331" y="621"/>
                  </a:cubicBezTo>
                  <a:cubicBezTo>
                    <a:pt x="338" y="625"/>
                    <a:pt x="345" y="627"/>
                    <a:pt x="353" y="628"/>
                  </a:cubicBezTo>
                  <a:cubicBezTo>
                    <a:pt x="359" y="628"/>
                    <a:pt x="364" y="627"/>
                    <a:pt x="370" y="625"/>
                  </a:cubicBezTo>
                  <a:cubicBezTo>
                    <a:pt x="370" y="625"/>
                    <a:pt x="371" y="625"/>
                    <a:pt x="371" y="625"/>
                  </a:cubicBezTo>
                  <a:cubicBezTo>
                    <a:pt x="370" y="623"/>
                    <a:pt x="369" y="624"/>
                    <a:pt x="368" y="623"/>
                  </a:cubicBezTo>
                  <a:cubicBezTo>
                    <a:pt x="367" y="622"/>
                    <a:pt x="368" y="622"/>
                    <a:pt x="369" y="622"/>
                  </a:cubicBezTo>
                  <a:cubicBezTo>
                    <a:pt x="372" y="621"/>
                    <a:pt x="376" y="621"/>
                    <a:pt x="380" y="621"/>
                  </a:cubicBezTo>
                  <a:cubicBezTo>
                    <a:pt x="383" y="621"/>
                    <a:pt x="385" y="620"/>
                    <a:pt x="388" y="619"/>
                  </a:cubicBezTo>
                  <a:cubicBezTo>
                    <a:pt x="398" y="615"/>
                    <a:pt x="408" y="609"/>
                    <a:pt x="418" y="603"/>
                  </a:cubicBezTo>
                  <a:cubicBezTo>
                    <a:pt x="425" y="599"/>
                    <a:pt x="431" y="595"/>
                    <a:pt x="438" y="590"/>
                  </a:cubicBezTo>
                  <a:cubicBezTo>
                    <a:pt x="444" y="586"/>
                    <a:pt x="450" y="581"/>
                    <a:pt x="455" y="575"/>
                  </a:cubicBezTo>
                  <a:cubicBezTo>
                    <a:pt x="458" y="571"/>
                    <a:pt x="461" y="567"/>
                    <a:pt x="464" y="563"/>
                  </a:cubicBezTo>
                  <a:cubicBezTo>
                    <a:pt x="466" y="561"/>
                    <a:pt x="467" y="558"/>
                    <a:pt x="469" y="555"/>
                  </a:cubicBezTo>
                  <a:cubicBezTo>
                    <a:pt x="469" y="557"/>
                    <a:pt x="469" y="558"/>
                    <a:pt x="469" y="559"/>
                  </a:cubicBezTo>
                  <a:cubicBezTo>
                    <a:pt x="468" y="567"/>
                    <a:pt x="465" y="575"/>
                    <a:pt x="461" y="582"/>
                  </a:cubicBezTo>
                  <a:cubicBezTo>
                    <a:pt x="457" y="588"/>
                    <a:pt x="453" y="594"/>
                    <a:pt x="449" y="599"/>
                  </a:cubicBezTo>
                  <a:cubicBezTo>
                    <a:pt x="438" y="610"/>
                    <a:pt x="427" y="620"/>
                    <a:pt x="415" y="628"/>
                  </a:cubicBezTo>
                  <a:cubicBezTo>
                    <a:pt x="414" y="628"/>
                    <a:pt x="413" y="629"/>
                    <a:pt x="412" y="629"/>
                  </a:cubicBezTo>
                  <a:cubicBezTo>
                    <a:pt x="418" y="633"/>
                    <a:pt x="423" y="636"/>
                    <a:pt x="428" y="640"/>
                  </a:cubicBezTo>
                  <a:cubicBezTo>
                    <a:pt x="429" y="639"/>
                    <a:pt x="430" y="638"/>
                    <a:pt x="431" y="638"/>
                  </a:cubicBezTo>
                  <a:cubicBezTo>
                    <a:pt x="440" y="631"/>
                    <a:pt x="448" y="624"/>
                    <a:pt x="454" y="615"/>
                  </a:cubicBezTo>
                  <a:cubicBezTo>
                    <a:pt x="457" y="611"/>
                    <a:pt x="459" y="608"/>
                    <a:pt x="461" y="605"/>
                  </a:cubicBezTo>
                  <a:cubicBezTo>
                    <a:pt x="464" y="602"/>
                    <a:pt x="466" y="598"/>
                    <a:pt x="470" y="596"/>
                  </a:cubicBezTo>
                  <a:cubicBezTo>
                    <a:pt x="470" y="595"/>
                    <a:pt x="471" y="595"/>
                    <a:pt x="472" y="594"/>
                  </a:cubicBezTo>
                  <a:cubicBezTo>
                    <a:pt x="471" y="597"/>
                    <a:pt x="466" y="606"/>
                    <a:pt x="456" y="622"/>
                  </a:cubicBezTo>
                  <a:cubicBezTo>
                    <a:pt x="451" y="631"/>
                    <a:pt x="445" y="640"/>
                    <a:pt x="439" y="649"/>
                  </a:cubicBezTo>
                  <a:cubicBezTo>
                    <a:pt x="440" y="649"/>
                    <a:pt x="440" y="651"/>
                    <a:pt x="441" y="651"/>
                  </a:cubicBezTo>
                  <a:cubicBezTo>
                    <a:pt x="443" y="651"/>
                    <a:pt x="444" y="652"/>
                    <a:pt x="445" y="654"/>
                  </a:cubicBezTo>
                  <a:cubicBezTo>
                    <a:pt x="445" y="654"/>
                    <a:pt x="446" y="655"/>
                    <a:pt x="446" y="655"/>
                  </a:cubicBezTo>
                  <a:cubicBezTo>
                    <a:pt x="450" y="659"/>
                    <a:pt x="454" y="663"/>
                    <a:pt x="459" y="667"/>
                  </a:cubicBezTo>
                  <a:cubicBezTo>
                    <a:pt x="459" y="667"/>
                    <a:pt x="460" y="668"/>
                    <a:pt x="460" y="668"/>
                  </a:cubicBezTo>
                  <a:cubicBezTo>
                    <a:pt x="461" y="663"/>
                    <a:pt x="461" y="660"/>
                    <a:pt x="458" y="656"/>
                  </a:cubicBezTo>
                  <a:cubicBezTo>
                    <a:pt x="457" y="654"/>
                    <a:pt x="457" y="653"/>
                    <a:pt x="457" y="650"/>
                  </a:cubicBezTo>
                  <a:cubicBezTo>
                    <a:pt x="457" y="649"/>
                    <a:pt x="458" y="648"/>
                    <a:pt x="458" y="647"/>
                  </a:cubicBezTo>
                  <a:cubicBezTo>
                    <a:pt x="458" y="646"/>
                    <a:pt x="459" y="645"/>
                    <a:pt x="459" y="644"/>
                  </a:cubicBezTo>
                  <a:cubicBezTo>
                    <a:pt x="459" y="641"/>
                    <a:pt x="459" y="638"/>
                    <a:pt x="457" y="636"/>
                  </a:cubicBezTo>
                  <a:cubicBezTo>
                    <a:pt x="460" y="632"/>
                    <a:pt x="463" y="629"/>
                    <a:pt x="466" y="626"/>
                  </a:cubicBezTo>
                  <a:cubicBezTo>
                    <a:pt x="465" y="625"/>
                    <a:pt x="465" y="625"/>
                    <a:pt x="465" y="624"/>
                  </a:cubicBezTo>
                  <a:cubicBezTo>
                    <a:pt x="465" y="624"/>
                    <a:pt x="465" y="624"/>
                    <a:pt x="466" y="624"/>
                  </a:cubicBezTo>
                  <a:cubicBezTo>
                    <a:pt x="466" y="625"/>
                    <a:pt x="466" y="625"/>
                    <a:pt x="467" y="626"/>
                  </a:cubicBezTo>
                  <a:cubicBezTo>
                    <a:pt x="467" y="627"/>
                    <a:pt x="467" y="627"/>
                    <a:pt x="468" y="628"/>
                  </a:cubicBezTo>
                  <a:cubicBezTo>
                    <a:pt x="472" y="634"/>
                    <a:pt x="469" y="640"/>
                    <a:pt x="464" y="643"/>
                  </a:cubicBezTo>
                  <a:cubicBezTo>
                    <a:pt x="463" y="644"/>
                    <a:pt x="462" y="644"/>
                    <a:pt x="461" y="645"/>
                  </a:cubicBezTo>
                  <a:cubicBezTo>
                    <a:pt x="462" y="646"/>
                    <a:pt x="462" y="646"/>
                    <a:pt x="463" y="647"/>
                  </a:cubicBezTo>
                  <a:cubicBezTo>
                    <a:pt x="466" y="651"/>
                    <a:pt x="468" y="655"/>
                    <a:pt x="470" y="659"/>
                  </a:cubicBezTo>
                  <a:cubicBezTo>
                    <a:pt x="470" y="661"/>
                    <a:pt x="470" y="662"/>
                    <a:pt x="470" y="664"/>
                  </a:cubicBezTo>
                  <a:cubicBezTo>
                    <a:pt x="470" y="666"/>
                    <a:pt x="469" y="667"/>
                    <a:pt x="468" y="667"/>
                  </a:cubicBezTo>
                  <a:cubicBezTo>
                    <a:pt x="467" y="668"/>
                    <a:pt x="467" y="668"/>
                    <a:pt x="466" y="668"/>
                  </a:cubicBezTo>
                  <a:cubicBezTo>
                    <a:pt x="464" y="669"/>
                    <a:pt x="464" y="672"/>
                    <a:pt x="466" y="673"/>
                  </a:cubicBezTo>
                  <a:cubicBezTo>
                    <a:pt x="466" y="673"/>
                    <a:pt x="466" y="673"/>
                    <a:pt x="466" y="674"/>
                  </a:cubicBezTo>
                  <a:cubicBezTo>
                    <a:pt x="471" y="678"/>
                    <a:pt x="477" y="682"/>
                    <a:pt x="482" y="685"/>
                  </a:cubicBezTo>
                  <a:cubicBezTo>
                    <a:pt x="486" y="688"/>
                    <a:pt x="490" y="690"/>
                    <a:pt x="495" y="691"/>
                  </a:cubicBezTo>
                  <a:cubicBezTo>
                    <a:pt x="503" y="693"/>
                    <a:pt x="510" y="691"/>
                    <a:pt x="516" y="684"/>
                  </a:cubicBezTo>
                  <a:cubicBezTo>
                    <a:pt x="518" y="680"/>
                    <a:pt x="520" y="676"/>
                    <a:pt x="522" y="672"/>
                  </a:cubicBezTo>
                  <a:cubicBezTo>
                    <a:pt x="524" y="666"/>
                    <a:pt x="524" y="660"/>
                    <a:pt x="525" y="654"/>
                  </a:cubicBezTo>
                  <a:cubicBezTo>
                    <a:pt x="525" y="644"/>
                    <a:pt x="524" y="634"/>
                    <a:pt x="522" y="624"/>
                  </a:cubicBezTo>
                  <a:cubicBezTo>
                    <a:pt x="522" y="624"/>
                    <a:pt x="522" y="623"/>
                    <a:pt x="522" y="623"/>
                  </a:cubicBezTo>
                  <a:cubicBezTo>
                    <a:pt x="522" y="623"/>
                    <a:pt x="522" y="623"/>
                    <a:pt x="522" y="623"/>
                  </a:cubicBezTo>
                  <a:cubicBezTo>
                    <a:pt x="521" y="623"/>
                    <a:pt x="521" y="622"/>
                    <a:pt x="521" y="622"/>
                  </a:cubicBezTo>
                  <a:cubicBezTo>
                    <a:pt x="517" y="623"/>
                    <a:pt x="513" y="623"/>
                    <a:pt x="510" y="623"/>
                  </a:cubicBezTo>
                  <a:cubicBezTo>
                    <a:pt x="508" y="623"/>
                    <a:pt x="506" y="624"/>
                    <a:pt x="505" y="624"/>
                  </a:cubicBezTo>
                  <a:cubicBezTo>
                    <a:pt x="499" y="624"/>
                    <a:pt x="495" y="627"/>
                    <a:pt x="492" y="632"/>
                  </a:cubicBezTo>
                  <a:cubicBezTo>
                    <a:pt x="490" y="636"/>
                    <a:pt x="488" y="640"/>
                    <a:pt x="487" y="645"/>
                  </a:cubicBezTo>
                  <a:cubicBezTo>
                    <a:pt x="487" y="645"/>
                    <a:pt x="487" y="646"/>
                    <a:pt x="487" y="647"/>
                  </a:cubicBezTo>
                  <a:cubicBezTo>
                    <a:pt x="487" y="647"/>
                    <a:pt x="486" y="646"/>
                    <a:pt x="486" y="646"/>
                  </a:cubicBezTo>
                  <a:cubicBezTo>
                    <a:pt x="485" y="642"/>
                    <a:pt x="484" y="637"/>
                    <a:pt x="484" y="633"/>
                  </a:cubicBezTo>
                  <a:cubicBezTo>
                    <a:pt x="484" y="627"/>
                    <a:pt x="486" y="622"/>
                    <a:pt x="490" y="618"/>
                  </a:cubicBezTo>
                  <a:cubicBezTo>
                    <a:pt x="493" y="615"/>
                    <a:pt x="496" y="613"/>
                    <a:pt x="500" y="611"/>
                  </a:cubicBezTo>
                  <a:cubicBezTo>
                    <a:pt x="502" y="610"/>
                    <a:pt x="505" y="609"/>
                    <a:pt x="508" y="608"/>
                  </a:cubicBezTo>
                  <a:cubicBezTo>
                    <a:pt x="510" y="607"/>
                    <a:pt x="512" y="607"/>
                    <a:pt x="514" y="606"/>
                  </a:cubicBezTo>
                  <a:cubicBezTo>
                    <a:pt x="515" y="605"/>
                    <a:pt x="516" y="605"/>
                    <a:pt x="517" y="604"/>
                  </a:cubicBezTo>
                  <a:cubicBezTo>
                    <a:pt x="516" y="603"/>
                    <a:pt x="516" y="602"/>
                    <a:pt x="516" y="602"/>
                  </a:cubicBezTo>
                  <a:cubicBezTo>
                    <a:pt x="513" y="594"/>
                    <a:pt x="510" y="586"/>
                    <a:pt x="506" y="578"/>
                  </a:cubicBezTo>
                  <a:cubicBezTo>
                    <a:pt x="505" y="576"/>
                    <a:pt x="504" y="575"/>
                    <a:pt x="502" y="574"/>
                  </a:cubicBezTo>
                  <a:cubicBezTo>
                    <a:pt x="500" y="574"/>
                    <a:pt x="499" y="573"/>
                    <a:pt x="497" y="572"/>
                  </a:cubicBezTo>
                  <a:cubicBezTo>
                    <a:pt x="488" y="567"/>
                    <a:pt x="483" y="556"/>
                    <a:pt x="485" y="545"/>
                  </a:cubicBezTo>
                  <a:cubicBezTo>
                    <a:pt x="485" y="543"/>
                    <a:pt x="485" y="542"/>
                    <a:pt x="484" y="540"/>
                  </a:cubicBezTo>
                  <a:cubicBezTo>
                    <a:pt x="480" y="532"/>
                    <a:pt x="477" y="524"/>
                    <a:pt x="475" y="515"/>
                  </a:cubicBezTo>
                  <a:cubicBezTo>
                    <a:pt x="475" y="515"/>
                    <a:pt x="475" y="515"/>
                    <a:pt x="475" y="514"/>
                  </a:cubicBezTo>
                  <a:cubicBezTo>
                    <a:pt x="474" y="514"/>
                    <a:pt x="473" y="515"/>
                    <a:pt x="472" y="515"/>
                  </a:cubicBezTo>
                  <a:cubicBezTo>
                    <a:pt x="465" y="521"/>
                    <a:pt x="457" y="527"/>
                    <a:pt x="451" y="533"/>
                  </a:cubicBezTo>
                  <a:cubicBezTo>
                    <a:pt x="446" y="539"/>
                    <a:pt x="440" y="545"/>
                    <a:pt x="435" y="550"/>
                  </a:cubicBezTo>
                  <a:cubicBezTo>
                    <a:pt x="434" y="552"/>
                    <a:pt x="432" y="554"/>
                    <a:pt x="431" y="556"/>
                  </a:cubicBezTo>
                  <a:cubicBezTo>
                    <a:pt x="426" y="563"/>
                    <a:pt x="423" y="571"/>
                    <a:pt x="422" y="580"/>
                  </a:cubicBezTo>
                  <a:cubicBezTo>
                    <a:pt x="422" y="583"/>
                    <a:pt x="421" y="586"/>
                    <a:pt x="421" y="590"/>
                  </a:cubicBezTo>
                  <a:cubicBezTo>
                    <a:pt x="421" y="591"/>
                    <a:pt x="421" y="593"/>
                    <a:pt x="420" y="594"/>
                  </a:cubicBezTo>
                  <a:cubicBezTo>
                    <a:pt x="419" y="595"/>
                    <a:pt x="419" y="594"/>
                    <a:pt x="418" y="593"/>
                  </a:cubicBezTo>
                  <a:cubicBezTo>
                    <a:pt x="412" y="582"/>
                    <a:pt x="407" y="571"/>
                    <a:pt x="404" y="559"/>
                  </a:cubicBezTo>
                  <a:cubicBezTo>
                    <a:pt x="401" y="546"/>
                    <a:pt x="401" y="534"/>
                    <a:pt x="402" y="521"/>
                  </a:cubicBezTo>
                  <a:cubicBezTo>
                    <a:pt x="403" y="513"/>
                    <a:pt x="404" y="506"/>
                    <a:pt x="405" y="498"/>
                  </a:cubicBezTo>
                  <a:cubicBezTo>
                    <a:pt x="406" y="495"/>
                    <a:pt x="407" y="491"/>
                    <a:pt x="408" y="488"/>
                  </a:cubicBezTo>
                  <a:cubicBezTo>
                    <a:pt x="410" y="482"/>
                    <a:pt x="412" y="476"/>
                    <a:pt x="416" y="471"/>
                  </a:cubicBezTo>
                  <a:cubicBezTo>
                    <a:pt x="418" y="468"/>
                    <a:pt x="421" y="465"/>
                    <a:pt x="423" y="462"/>
                  </a:cubicBezTo>
                  <a:cubicBezTo>
                    <a:pt x="424" y="460"/>
                    <a:pt x="424" y="459"/>
                    <a:pt x="424" y="457"/>
                  </a:cubicBezTo>
                  <a:cubicBezTo>
                    <a:pt x="425" y="452"/>
                    <a:pt x="426" y="447"/>
                    <a:pt x="427" y="441"/>
                  </a:cubicBezTo>
                  <a:cubicBezTo>
                    <a:pt x="427" y="441"/>
                    <a:pt x="427" y="440"/>
                    <a:pt x="427" y="440"/>
                  </a:cubicBezTo>
                  <a:cubicBezTo>
                    <a:pt x="426" y="440"/>
                    <a:pt x="426" y="441"/>
                    <a:pt x="425" y="441"/>
                  </a:cubicBezTo>
                  <a:cubicBezTo>
                    <a:pt x="416" y="454"/>
                    <a:pt x="404" y="462"/>
                    <a:pt x="390" y="468"/>
                  </a:cubicBezTo>
                  <a:cubicBezTo>
                    <a:pt x="386" y="469"/>
                    <a:pt x="383" y="471"/>
                    <a:pt x="379" y="472"/>
                  </a:cubicBezTo>
                  <a:cubicBezTo>
                    <a:pt x="371" y="475"/>
                    <a:pt x="362" y="478"/>
                    <a:pt x="354" y="481"/>
                  </a:cubicBezTo>
                  <a:cubicBezTo>
                    <a:pt x="353" y="482"/>
                    <a:pt x="351" y="482"/>
                    <a:pt x="350" y="482"/>
                  </a:cubicBezTo>
                  <a:cubicBezTo>
                    <a:pt x="350" y="481"/>
                    <a:pt x="350" y="481"/>
                    <a:pt x="351" y="481"/>
                  </a:cubicBezTo>
                  <a:cubicBezTo>
                    <a:pt x="354" y="478"/>
                    <a:pt x="357" y="475"/>
                    <a:pt x="359" y="472"/>
                  </a:cubicBezTo>
                  <a:cubicBezTo>
                    <a:pt x="361" y="470"/>
                    <a:pt x="363" y="467"/>
                    <a:pt x="365" y="465"/>
                  </a:cubicBezTo>
                  <a:cubicBezTo>
                    <a:pt x="366" y="463"/>
                    <a:pt x="367" y="461"/>
                    <a:pt x="367" y="459"/>
                  </a:cubicBezTo>
                  <a:cubicBezTo>
                    <a:pt x="369" y="456"/>
                    <a:pt x="367" y="453"/>
                    <a:pt x="364" y="451"/>
                  </a:cubicBezTo>
                  <a:cubicBezTo>
                    <a:pt x="363" y="450"/>
                    <a:pt x="361" y="450"/>
                    <a:pt x="360" y="449"/>
                  </a:cubicBezTo>
                  <a:cubicBezTo>
                    <a:pt x="358" y="449"/>
                    <a:pt x="356" y="449"/>
                    <a:pt x="355" y="449"/>
                  </a:cubicBezTo>
                  <a:cubicBezTo>
                    <a:pt x="353" y="448"/>
                    <a:pt x="351" y="448"/>
                    <a:pt x="349" y="447"/>
                  </a:cubicBezTo>
                  <a:cubicBezTo>
                    <a:pt x="348" y="447"/>
                    <a:pt x="348" y="446"/>
                    <a:pt x="347" y="445"/>
                  </a:cubicBezTo>
                  <a:cubicBezTo>
                    <a:pt x="346" y="444"/>
                    <a:pt x="347" y="442"/>
                    <a:pt x="348" y="442"/>
                  </a:cubicBezTo>
                  <a:cubicBezTo>
                    <a:pt x="349" y="442"/>
                    <a:pt x="351" y="442"/>
                    <a:pt x="352" y="442"/>
                  </a:cubicBezTo>
                  <a:cubicBezTo>
                    <a:pt x="353" y="442"/>
                    <a:pt x="355" y="442"/>
                    <a:pt x="357" y="442"/>
                  </a:cubicBezTo>
                  <a:cubicBezTo>
                    <a:pt x="359" y="442"/>
                    <a:pt x="361" y="442"/>
                    <a:pt x="362" y="440"/>
                  </a:cubicBezTo>
                  <a:cubicBezTo>
                    <a:pt x="364" y="438"/>
                    <a:pt x="364" y="435"/>
                    <a:pt x="361" y="434"/>
                  </a:cubicBezTo>
                  <a:cubicBezTo>
                    <a:pt x="360" y="434"/>
                    <a:pt x="359" y="434"/>
                    <a:pt x="358" y="434"/>
                  </a:cubicBezTo>
                  <a:cubicBezTo>
                    <a:pt x="357" y="434"/>
                    <a:pt x="356" y="434"/>
                    <a:pt x="355" y="434"/>
                  </a:cubicBezTo>
                  <a:cubicBezTo>
                    <a:pt x="353" y="434"/>
                    <a:pt x="352" y="433"/>
                    <a:pt x="350" y="432"/>
                  </a:cubicBezTo>
                  <a:cubicBezTo>
                    <a:pt x="350" y="432"/>
                    <a:pt x="349" y="431"/>
                    <a:pt x="349" y="430"/>
                  </a:cubicBezTo>
                  <a:cubicBezTo>
                    <a:pt x="347" y="428"/>
                    <a:pt x="345" y="428"/>
                    <a:pt x="343" y="427"/>
                  </a:cubicBezTo>
                  <a:cubicBezTo>
                    <a:pt x="335" y="427"/>
                    <a:pt x="328" y="427"/>
                    <a:pt x="320" y="427"/>
                  </a:cubicBezTo>
                  <a:cubicBezTo>
                    <a:pt x="320" y="427"/>
                    <a:pt x="319" y="427"/>
                    <a:pt x="318" y="427"/>
                  </a:cubicBezTo>
                  <a:cubicBezTo>
                    <a:pt x="316" y="426"/>
                    <a:pt x="315" y="426"/>
                    <a:pt x="315" y="423"/>
                  </a:cubicBezTo>
                  <a:cubicBezTo>
                    <a:pt x="315" y="423"/>
                    <a:pt x="315" y="422"/>
                    <a:pt x="316" y="421"/>
                  </a:cubicBezTo>
                  <a:cubicBezTo>
                    <a:pt x="316" y="421"/>
                    <a:pt x="317" y="420"/>
                    <a:pt x="317" y="421"/>
                  </a:cubicBezTo>
                  <a:cubicBezTo>
                    <a:pt x="318" y="421"/>
                    <a:pt x="319" y="422"/>
                    <a:pt x="319" y="422"/>
                  </a:cubicBezTo>
                  <a:cubicBezTo>
                    <a:pt x="322" y="426"/>
                    <a:pt x="326" y="427"/>
                    <a:pt x="330" y="426"/>
                  </a:cubicBezTo>
                  <a:cubicBezTo>
                    <a:pt x="332" y="426"/>
                    <a:pt x="334" y="426"/>
                    <a:pt x="336" y="426"/>
                  </a:cubicBezTo>
                  <a:cubicBezTo>
                    <a:pt x="341" y="425"/>
                    <a:pt x="346" y="425"/>
                    <a:pt x="351" y="427"/>
                  </a:cubicBezTo>
                  <a:cubicBezTo>
                    <a:pt x="357" y="429"/>
                    <a:pt x="363" y="429"/>
                    <a:pt x="369" y="428"/>
                  </a:cubicBezTo>
                  <a:cubicBezTo>
                    <a:pt x="370" y="427"/>
                    <a:pt x="371" y="426"/>
                    <a:pt x="373" y="426"/>
                  </a:cubicBezTo>
                  <a:cubicBezTo>
                    <a:pt x="373" y="425"/>
                    <a:pt x="374" y="424"/>
                    <a:pt x="373" y="423"/>
                  </a:cubicBezTo>
                  <a:cubicBezTo>
                    <a:pt x="373" y="423"/>
                    <a:pt x="372" y="422"/>
                    <a:pt x="371" y="422"/>
                  </a:cubicBezTo>
                  <a:cubicBezTo>
                    <a:pt x="370" y="422"/>
                    <a:pt x="368" y="423"/>
                    <a:pt x="367" y="423"/>
                  </a:cubicBezTo>
                  <a:cubicBezTo>
                    <a:pt x="365" y="423"/>
                    <a:pt x="363" y="424"/>
                    <a:pt x="361" y="424"/>
                  </a:cubicBezTo>
                  <a:cubicBezTo>
                    <a:pt x="356" y="424"/>
                    <a:pt x="354" y="423"/>
                    <a:pt x="353" y="418"/>
                  </a:cubicBezTo>
                  <a:cubicBezTo>
                    <a:pt x="352" y="417"/>
                    <a:pt x="352" y="415"/>
                    <a:pt x="352" y="413"/>
                  </a:cubicBezTo>
                  <a:cubicBezTo>
                    <a:pt x="352" y="412"/>
                    <a:pt x="351" y="411"/>
                    <a:pt x="351" y="410"/>
                  </a:cubicBezTo>
                  <a:cubicBezTo>
                    <a:pt x="350" y="408"/>
                    <a:pt x="348" y="407"/>
                    <a:pt x="346" y="407"/>
                  </a:cubicBezTo>
                  <a:cubicBezTo>
                    <a:pt x="345" y="407"/>
                    <a:pt x="343" y="407"/>
                    <a:pt x="342" y="406"/>
                  </a:cubicBezTo>
                  <a:cubicBezTo>
                    <a:pt x="341" y="406"/>
                    <a:pt x="339" y="406"/>
                    <a:pt x="339" y="405"/>
                  </a:cubicBezTo>
                  <a:cubicBezTo>
                    <a:pt x="338" y="404"/>
                    <a:pt x="338" y="404"/>
                    <a:pt x="338" y="403"/>
                  </a:cubicBezTo>
                  <a:cubicBezTo>
                    <a:pt x="341" y="405"/>
                    <a:pt x="341" y="405"/>
                    <a:pt x="345" y="404"/>
                  </a:cubicBezTo>
                  <a:cubicBezTo>
                    <a:pt x="347" y="403"/>
                    <a:pt x="349" y="403"/>
                    <a:pt x="351" y="404"/>
                  </a:cubicBezTo>
                  <a:cubicBezTo>
                    <a:pt x="355" y="406"/>
                    <a:pt x="356" y="405"/>
                    <a:pt x="356" y="401"/>
                  </a:cubicBezTo>
                  <a:cubicBezTo>
                    <a:pt x="356" y="395"/>
                    <a:pt x="356" y="389"/>
                    <a:pt x="357" y="383"/>
                  </a:cubicBezTo>
                  <a:cubicBezTo>
                    <a:pt x="357" y="379"/>
                    <a:pt x="356" y="375"/>
                    <a:pt x="356" y="370"/>
                  </a:cubicBezTo>
                  <a:cubicBezTo>
                    <a:pt x="355" y="368"/>
                    <a:pt x="355" y="366"/>
                    <a:pt x="355" y="365"/>
                  </a:cubicBezTo>
                  <a:cubicBezTo>
                    <a:pt x="355" y="359"/>
                    <a:pt x="356" y="353"/>
                    <a:pt x="356" y="348"/>
                  </a:cubicBezTo>
                  <a:cubicBezTo>
                    <a:pt x="356" y="342"/>
                    <a:pt x="358" y="337"/>
                    <a:pt x="361" y="332"/>
                  </a:cubicBezTo>
                  <a:cubicBezTo>
                    <a:pt x="364" y="326"/>
                    <a:pt x="369" y="320"/>
                    <a:pt x="375" y="316"/>
                  </a:cubicBezTo>
                  <a:cubicBezTo>
                    <a:pt x="381" y="311"/>
                    <a:pt x="387" y="309"/>
                    <a:pt x="395" y="308"/>
                  </a:cubicBezTo>
                  <a:cubicBezTo>
                    <a:pt x="397" y="308"/>
                    <a:pt x="398" y="308"/>
                    <a:pt x="400" y="307"/>
                  </a:cubicBezTo>
                  <a:cubicBezTo>
                    <a:pt x="401" y="307"/>
                    <a:pt x="402" y="307"/>
                    <a:pt x="403" y="306"/>
                  </a:cubicBezTo>
                  <a:cubicBezTo>
                    <a:pt x="406" y="305"/>
                    <a:pt x="407" y="302"/>
                    <a:pt x="406" y="299"/>
                  </a:cubicBezTo>
                  <a:cubicBezTo>
                    <a:pt x="406" y="297"/>
                    <a:pt x="405" y="296"/>
                    <a:pt x="404" y="294"/>
                  </a:cubicBezTo>
                  <a:cubicBezTo>
                    <a:pt x="403" y="293"/>
                    <a:pt x="401" y="292"/>
                    <a:pt x="400" y="291"/>
                  </a:cubicBezTo>
                  <a:cubicBezTo>
                    <a:pt x="394" y="286"/>
                    <a:pt x="387" y="282"/>
                    <a:pt x="380" y="278"/>
                  </a:cubicBezTo>
                  <a:cubicBezTo>
                    <a:pt x="378" y="278"/>
                    <a:pt x="377" y="277"/>
                    <a:pt x="375" y="277"/>
                  </a:cubicBezTo>
                  <a:cubicBezTo>
                    <a:pt x="371" y="274"/>
                    <a:pt x="369" y="271"/>
                    <a:pt x="370" y="266"/>
                  </a:cubicBezTo>
                  <a:cubicBezTo>
                    <a:pt x="370" y="259"/>
                    <a:pt x="374" y="254"/>
                    <a:pt x="380" y="251"/>
                  </a:cubicBezTo>
                  <a:cubicBezTo>
                    <a:pt x="383" y="249"/>
                    <a:pt x="387" y="248"/>
                    <a:pt x="390" y="248"/>
                  </a:cubicBezTo>
                  <a:cubicBezTo>
                    <a:pt x="394" y="248"/>
                    <a:pt x="397" y="248"/>
                    <a:pt x="401" y="248"/>
                  </a:cubicBezTo>
                  <a:cubicBezTo>
                    <a:pt x="405" y="248"/>
                    <a:pt x="409" y="248"/>
                    <a:pt x="414" y="248"/>
                  </a:cubicBezTo>
                  <a:cubicBezTo>
                    <a:pt x="418" y="248"/>
                    <a:pt x="423" y="247"/>
                    <a:pt x="427" y="244"/>
                  </a:cubicBezTo>
                  <a:cubicBezTo>
                    <a:pt x="428" y="243"/>
                    <a:pt x="430" y="242"/>
                    <a:pt x="431" y="241"/>
                  </a:cubicBezTo>
                  <a:cubicBezTo>
                    <a:pt x="438" y="236"/>
                    <a:pt x="440" y="229"/>
                    <a:pt x="438" y="221"/>
                  </a:cubicBezTo>
                  <a:cubicBezTo>
                    <a:pt x="437" y="217"/>
                    <a:pt x="436" y="213"/>
                    <a:pt x="433" y="210"/>
                  </a:cubicBezTo>
                  <a:cubicBezTo>
                    <a:pt x="431" y="206"/>
                    <a:pt x="427" y="202"/>
                    <a:pt x="424" y="198"/>
                  </a:cubicBezTo>
                  <a:cubicBezTo>
                    <a:pt x="424" y="198"/>
                    <a:pt x="423" y="197"/>
                    <a:pt x="423" y="197"/>
                  </a:cubicBezTo>
                  <a:cubicBezTo>
                    <a:pt x="420" y="194"/>
                    <a:pt x="418" y="194"/>
                    <a:pt x="415" y="197"/>
                  </a:cubicBezTo>
                  <a:cubicBezTo>
                    <a:pt x="410" y="202"/>
                    <a:pt x="404" y="203"/>
                    <a:pt x="398" y="202"/>
                  </a:cubicBezTo>
                  <a:cubicBezTo>
                    <a:pt x="394" y="202"/>
                    <a:pt x="390" y="201"/>
                    <a:pt x="386" y="200"/>
                  </a:cubicBezTo>
                  <a:cubicBezTo>
                    <a:pt x="382" y="198"/>
                    <a:pt x="378" y="197"/>
                    <a:pt x="375" y="196"/>
                  </a:cubicBezTo>
                  <a:cubicBezTo>
                    <a:pt x="370" y="195"/>
                    <a:pt x="365" y="195"/>
                    <a:pt x="360" y="195"/>
                  </a:cubicBezTo>
                  <a:cubicBezTo>
                    <a:pt x="347" y="194"/>
                    <a:pt x="334" y="193"/>
                    <a:pt x="321" y="192"/>
                  </a:cubicBezTo>
                  <a:cubicBezTo>
                    <a:pt x="315" y="192"/>
                    <a:pt x="309" y="192"/>
                    <a:pt x="303" y="194"/>
                  </a:cubicBezTo>
                  <a:cubicBezTo>
                    <a:pt x="303" y="194"/>
                    <a:pt x="302" y="194"/>
                    <a:pt x="302" y="194"/>
                  </a:cubicBezTo>
                  <a:cubicBezTo>
                    <a:pt x="303" y="192"/>
                    <a:pt x="304" y="191"/>
                    <a:pt x="305" y="191"/>
                  </a:cubicBezTo>
                  <a:cubicBezTo>
                    <a:pt x="309" y="187"/>
                    <a:pt x="314" y="184"/>
                    <a:pt x="320" y="182"/>
                  </a:cubicBezTo>
                  <a:cubicBezTo>
                    <a:pt x="326" y="179"/>
                    <a:pt x="333" y="177"/>
                    <a:pt x="340" y="176"/>
                  </a:cubicBezTo>
                  <a:cubicBezTo>
                    <a:pt x="343" y="175"/>
                    <a:pt x="346" y="175"/>
                    <a:pt x="349" y="174"/>
                  </a:cubicBezTo>
                  <a:cubicBezTo>
                    <a:pt x="351" y="173"/>
                    <a:pt x="353" y="173"/>
                    <a:pt x="354" y="172"/>
                  </a:cubicBezTo>
                  <a:cubicBezTo>
                    <a:pt x="360" y="168"/>
                    <a:pt x="359" y="162"/>
                    <a:pt x="354" y="158"/>
                  </a:cubicBezTo>
                  <a:cubicBezTo>
                    <a:pt x="352" y="157"/>
                    <a:pt x="350" y="157"/>
                    <a:pt x="347" y="156"/>
                  </a:cubicBezTo>
                  <a:cubicBezTo>
                    <a:pt x="343" y="156"/>
                    <a:pt x="338" y="156"/>
                    <a:pt x="334" y="157"/>
                  </a:cubicBezTo>
                  <a:cubicBezTo>
                    <a:pt x="328" y="158"/>
                    <a:pt x="322" y="159"/>
                    <a:pt x="316" y="162"/>
                  </a:cubicBezTo>
                  <a:cubicBezTo>
                    <a:pt x="316" y="162"/>
                    <a:pt x="315" y="162"/>
                    <a:pt x="314" y="163"/>
                  </a:cubicBezTo>
                  <a:cubicBezTo>
                    <a:pt x="314" y="162"/>
                    <a:pt x="314" y="162"/>
                    <a:pt x="314" y="161"/>
                  </a:cubicBezTo>
                  <a:cubicBezTo>
                    <a:pt x="316" y="157"/>
                    <a:pt x="317" y="152"/>
                    <a:pt x="320" y="148"/>
                  </a:cubicBezTo>
                  <a:cubicBezTo>
                    <a:pt x="324" y="139"/>
                    <a:pt x="331" y="134"/>
                    <a:pt x="341" y="133"/>
                  </a:cubicBezTo>
                  <a:cubicBezTo>
                    <a:pt x="346" y="132"/>
                    <a:pt x="351" y="132"/>
                    <a:pt x="356" y="132"/>
                  </a:cubicBezTo>
                  <a:cubicBezTo>
                    <a:pt x="358" y="131"/>
                    <a:pt x="359" y="131"/>
                    <a:pt x="361" y="131"/>
                  </a:cubicBezTo>
                  <a:cubicBezTo>
                    <a:pt x="362" y="130"/>
                    <a:pt x="363" y="129"/>
                    <a:pt x="363" y="128"/>
                  </a:cubicBezTo>
                  <a:cubicBezTo>
                    <a:pt x="363" y="124"/>
                    <a:pt x="360" y="122"/>
                    <a:pt x="356" y="122"/>
                  </a:cubicBezTo>
                  <a:cubicBezTo>
                    <a:pt x="355" y="122"/>
                    <a:pt x="355" y="122"/>
                    <a:pt x="354" y="123"/>
                  </a:cubicBezTo>
                  <a:cubicBezTo>
                    <a:pt x="349" y="124"/>
                    <a:pt x="343" y="124"/>
                    <a:pt x="338" y="121"/>
                  </a:cubicBezTo>
                  <a:cubicBezTo>
                    <a:pt x="335" y="120"/>
                    <a:pt x="332" y="119"/>
                    <a:pt x="328" y="119"/>
                  </a:cubicBezTo>
                  <a:cubicBezTo>
                    <a:pt x="322" y="118"/>
                    <a:pt x="316" y="120"/>
                    <a:pt x="311" y="123"/>
                  </a:cubicBezTo>
                  <a:cubicBezTo>
                    <a:pt x="310" y="124"/>
                    <a:pt x="309" y="125"/>
                    <a:pt x="307" y="126"/>
                  </a:cubicBezTo>
                  <a:cubicBezTo>
                    <a:pt x="308" y="124"/>
                    <a:pt x="308" y="124"/>
                    <a:pt x="308" y="123"/>
                  </a:cubicBezTo>
                  <a:cubicBezTo>
                    <a:pt x="313" y="115"/>
                    <a:pt x="320" y="111"/>
                    <a:pt x="330" y="110"/>
                  </a:cubicBezTo>
                  <a:cubicBezTo>
                    <a:pt x="335" y="109"/>
                    <a:pt x="340" y="108"/>
                    <a:pt x="345" y="107"/>
                  </a:cubicBezTo>
                  <a:cubicBezTo>
                    <a:pt x="347" y="106"/>
                    <a:pt x="348" y="105"/>
                    <a:pt x="350" y="105"/>
                  </a:cubicBezTo>
                  <a:cubicBezTo>
                    <a:pt x="351" y="104"/>
                    <a:pt x="353" y="102"/>
                    <a:pt x="353" y="100"/>
                  </a:cubicBezTo>
                  <a:cubicBezTo>
                    <a:pt x="354" y="97"/>
                    <a:pt x="353" y="94"/>
                    <a:pt x="350" y="93"/>
                  </a:cubicBezTo>
                  <a:cubicBezTo>
                    <a:pt x="349" y="92"/>
                    <a:pt x="348" y="92"/>
                    <a:pt x="347" y="91"/>
                  </a:cubicBezTo>
                  <a:cubicBezTo>
                    <a:pt x="344" y="89"/>
                    <a:pt x="340" y="87"/>
                    <a:pt x="337" y="85"/>
                  </a:cubicBezTo>
                  <a:cubicBezTo>
                    <a:pt x="334" y="83"/>
                    <a:pt x="331" y="80"/>
                    <a:pt x="331" y="76"/>
                  </a:cubicBezTo>
                  <a:cubicBezTo>
                    <a:pt x="330" y="75"/>
                    <a:pt x="331" y="75"/>
                    <a:pt x="331" y="74"/>
                  </a:cubicBezTo>
                  <a:cubicBezTo>
                    <a:pt x="332" y="73"/>
                    <a:pt x="333" y="74"/>
                    <a:pt x="335" y="74"/>
                  </a:cubicBezTo>
                  <a:cubicBezTo>
                    <a:pt x="338" y="74"/>
                    <a:pt x="340" y="73"/>
                    <a:pt x="341" y="71"/>
                  </a:cubicBezTo>
                  <a:cubicBezTo>
                    <a:pt x="342" y="69"/>
                    <a:pt x="344" y="67"/>
                    <a:pt x="345" y="64"/>
                  </a:cubicBezTo>
                  <a:cubicBezTo>
                    <a:pt x="347" y="60"/>
                    <a:pt x="349" y="57"/>
                    <a:pt x="352" y="53"/>
                  </a:cubicBezTo>
                  <a:cubicBezTo>
                    <a:pt x="354" y="52"/>
                    <a:pt x="354" y="50"/>
                    <a:pt x="354" y="47"/>
                  </a:cubicBezTo>
                  <a:cubicBezTo>
                    <a:pt x="354" y="44"/>
                    <a:pt x="354" y="41"/>
                    <a:pt x="353" y="38"/>
                  </a:cubicBezTo>
                  <a:cubicBezTo>
                    <a:pt x="352" y="35"/>
                    <a:pt x="352" y="31"/>
                    <a:pt x="350" y="28"/>
                  </a:cubicBezTo>
                  <a:cubicBezTo>
                    <a:pt x="350" y="27"/>
                    <a:pt x="350" y="26"/>
                    <a:pt x="350" y="25"/>
                  </a:cubicBezTo>
                  <a:cubicBezTo>
                    <a:pt x="350" y="24"/>
                    <a:pt x="350" y="23"/>
                    <a:pt x="350" y="22"/>
                  </a:cubicBezTo>
                  <a:cubicBezTo>
                    <a:pt x="350" y="22"/>
                    <a:pt x="349" y="22"/>
                    <a:pt x="348" y="22"/>
                  </a:cubicBezTo>
                  <a:cubicBezTo>
                    <a:pt x="344" y="22"/>
                    <a:pt x="339" y="23"/>
                    <a:pt x="335" y="26"/>
                  </a:cubicBezTo>
                  <a:cubicBezTo>
                    <a:pt x="334" y="27"/>
                    <a:pt x="333" y="29"/>
                    <a:pt x="332" y="30"/>
                  </a:cubicBezTo>
                  <a:cubicBezTo>
                    <a:pt x="331" y="33"/>
                    <a:pt x="332" y="35"/>
                    <a:pt x="334" y="37"/>
                  </a:cubicBezTo>
                  <a:cubicBezTo>
                    <a:pt x="335" y="37"/>
                    <a:pt x="336" y="37"/>
                    <a:pt x="336" y="38"/>
                  </a:cubicBezTo>
                  <a:cubicBezTo>
                    <a:pt x="337" y="38"/>
                    <a:pt x="338" y="39"/>
                    <a:pt x="338" y="39"/>
                  </a:cubicBezTo>
                  <a:cubicBezTo>
                    <a:pt x="339" y="40"/>
                    <a:pt x="339" y="41"/>
                    <a:pt x="339" y="42"/>
                  </a:cubicBezTo>
                  <a:cubicBezTo>
                    <a:pt x="338" y="43"/>
                    <a:pt x="337" y="43"/>
                    <a:pt x="336" y="43"/>
                  </a:cubicBezTo>
                  <a:cubicBezTo>
                    <a:pt x="335" y="43"/>
                    <a:pt x="335" y="43"/>
                    <a:pt x="334" y="43"/>
                  </a:cubicBezTo>
                  <a:cubicBezTo>
                    <a:pt x="332" y="42"/>
                    <a:pt x="330" y="43"/>
                    <a:pt x="329" y="46"/>
                  </a:cubicBezTo>
                  <a:cubicBezTo>
                    <a:pt x="328" y="48"/>
                    <a:pt x="328" y="49"/>
                    <a:pt x="328" y="51"/>
                  </a:cubicBezTo>
                  <a:cubicBezTo>
                    <a:pt x="328" y="53"/>
                    <a:pt x="328" y="55"/>
                    <a:pt x="328" y="56"/>
                  </a:cubicBezTo>
                  <a:cubicBezTo>
                    <a:pt x="328" y="57"/>
                    <a:pt x="327" y="58"/>
                    <a:pt x="327" y="59"/>
                  </a:cubicBezTo>
                  <a:cubicBezTo>
                    <a:pt x="324" y="57"/>
                    <a:pt x="322" y="56"/>
                    <a:pt x="320" y="53"/>
                  </a:cubicBezTo>
                  <a:cubicBezTo>
                    <a:pt x="319" y="52"/>
                    <a:pt x="319" y="51"/>
                    <a:pt x="320" y="50"/>
                  </a:cubicBezTo>
                  <a:cubicBezTo>
                    <a:pt x="320" y="47"/>
                    <a:pt x="321" y="46"/>
                    <a:pt x="323" y="44"/>
                  </a:cubicBezTo>
                  <a:cubicBezTo>
                    <a:pt x="324" y="44"/>
                    <a:pt x="324" y="43"/>
                    <a:pt x="325" y="43"/>
                  </a:cubicBezTo>
                  <a:cubicBezTo>
                    <a:pt x="325" y="42"/>
                    <a:pt x="325" y="41"/>
                    <a:pt x="325" y="41"/>
                  </a:cubicBezTo>
                  <a:cubicBezTo>
                    <a:pt x="324" y="38"/>
                    <a:pt x="324" y="36"/>
                    <a:pt x="325" y="34"/>
                  </a:cubicBezTo>
                  <a:cubicBezTo>
                    <a:pt x="327" y="28"/>
                    <a:pt x="330" y="23"/>
                    <a:pt x="334" y="19"/>
                  </a:cubicBezTo>
                  <a:cubicBezTo>
                    <a:pt x="336" y="18"/>
                    <a:pt x="338" y="16"/>
                    <a:pt x="339" y="15"/>
                  </a:cubicBezTo>
                  <a:cubicBezTo>
                    <a:pt x="341" y="14"/>
                    <a:pt x="343" y="13"/>
                    <a:pt x="345" y="11"/>
                  </a:cubicBezTo>
                  <a:cubicBezTo>
                    <a:pt x="345" y="11"/>
                    <a:pt x="346" y="10"/>
                    <a:pt x="347" y="10"/>
                  </a:cubicBezTo>
                  <a:cubicBezTo>
                    <a:pt x="348" y="10"/>
                    <a:pt x="349" y="9"/>
                    <a:pt x="349" y="9"/>
                  </a:cubicBezTo>
                  <a:cubicBezTo>
                    <a:pt x="352" y="8"/>
                    <a:pt x="354" y="6"/>
                    <a:pt x="355" y="4"/>
                  </a:cubicBezTo>
                  <a:cubicBezTo>
                    <a:pt x="356" y="0"/>
                    <a:pt x="359" y="0"/>
                    <a:pt x="361" y="2"/>
                  </a:cubicBezTo>
                  <a:cubicBezTo>
                    <a:pt x="362" y="4"/>
                    <a:pt x="363" y="5"/>
                    <a:pt x="363" y="7"/>
                  </a:cubicBezTo>
                  <a:cubicBezTo>
                    <a:pt x="363" y="8"/>
                    <a:pt x="362" y="9"/>
                    <a:pt x="362" y="10"/>
                  </a:cubicBezTo>
                  <a:cubicBezTo>
                    <a:pt x="362" y="11"/>
                    <a:pt x="362" y="12"/>
                    <a:pt x="361" y="12"/>
                  </a:cubicBezTo>
                  <a:cubicBezTo>
                    <a:pt x="362" y="12"/>
                    <a:pt x="362" y="13"/>
                    <a:pt x="362" y="13"/>
                  </a:cubicBezTo>
                  <a:cubicBezTo>
                    <a:pt x="363" y="13"/>
                    <a:pt x="364" y="13"/>
                    <a:pt x="365" y="14"/>
                  </a:cubicBezTo>
                  <a:cubicBezTo>
                    <a:pt x="366" y="15"/>
                    <a:pt x="367" y="16"/>
                    <a:pt x="367" y="18"/>
                  </a:cubicBezTo>
                  <a:cubicBezTo>
                    <a:pt x="367" y="19"/>
                    <a:pt x="367" y="20"/>
                    <a:pt x="368" y="20"/>
                  </a:cubicBezTo>
                  <a:cubicBezTo>
                    <a:pt x="368" y="22"/>
                    <a:pt x="369" y="23"/>
                    <a:pt x="370" y="24"/>
                  </a:cubicBezTo>
                  <a:cubicBezTo>
                    <a:pt x="371" y="24"/>
                    <a:pt x="372" y="25"/>
                    <a:pt x="373" y="26"/>
                  </a:cubicBezTo>
                  <a:cubicBezTo>
                    <a:pt x="375" y="27"/>
                    <a:pt x="377" y="28"/>
                    <a:pt x="378" y="29"/>
                  </a:cubicBezTo>
                  <a:cubicBezTo>
                    <a:pt x="381" y="31"/>
                    <a:pt x="383" y="34"/>
                    <a:pt x="384" y="37"/>
                  </a:cubicBezTo>
                  <a:cubicBezTo>
                    <a:pt x="385" y="40"/>
                    <a:pt x="386" y="44"/>
                    <a:pt x="387" y="47"/>
                  </a:cubicBezTo>
                  <a:cubicBezTo>
                    <a:pt x="388" y="52"/>
                    <a:pt x="388" y="56"/>
                    <a:pt x="385" y="60"/>
                  </a:cubicBezTo>
                  <a:cubicBezTo>
                    <a:pt x="383" y="62"/>
                    <a:pt x="381" y="64"/>
                    <a:pt x="379" y="66"/>
                  </a:cubicBezTo>
                  <a:cubicBezTo>
                    <a:pt x="378" y="67"/>
                    <a:pt x="376" y="69"/>
                    <a:pt x="374" y="71"/>
                  </a:cubicBezTo>
                  <a:cubicBezTo>
                    <a:pt x="372" y="73"/>
                    <a:pt x="371" y="75"/>
                    <a:pt x="370" y="77"/>
                  </a:cubicBezTo>
                  <a:cubicBezTo>
                    <a:pt x="370" y="79"/>
                    <a:pt x="370" y="80"/>
                    <a:pt x="370" y="81"/>
                  </a:cubicBezTo>
                  <a:cubicBezTo>
                    <a:pt x="371" y="84"/>
                    <a:pt x="372" y="85"/>
                    <a:pt x="375" y="86"/>
                  </a:cubicBezTo>
                  <a:cubicBezTo>
                    <a:pt x="376" y="86"/>
                    <a:pt x="376" y="87"/>
                    <a:pt x="377" y="87"/>
                  </a:cubicBezTo>
                  <a:cubicBezTo>
                    <a:pt x="382" y="88"/>
                    <a:pt x="386" y="90"/>
                    <a:pt x="389" y="93"/>
                  </a:cubicBezTo>
                  <a:cubicBezTo>
                    <a:pt x="395" y="97"/>
                    <a:pt x="399" y="102"/>
                    <a:pt x="403" y="108"/>
                  </a:cubicBezTo>
                  <a:cubicBezTo>
                    <a:pt x="404" y="108"/>
                    <a:pt x="404" y="109"/>
                    <a:pt x="404" y="109"/>
                  </a:cubicBezTo>
                  <a:cubicBezTo>
                    <a:pt x="407" y="113"/>
                    <a:pt x="407" y="117"/>
                    <a:pt x="405" y="121"/>
                  </a:cubicBezTo>
                  <a:cubicBezTo>
                    <a:pt x="404" y="122"/>
                    <a:pt x="403" y="124"/>
                    <a:pt x="403" y="125"/>
                  </a:cubicBezTo>
                  <a:cubicBezTo>
                    <a:pt x="401" y="128"/>
                    <a:pt x="402" y="131"/>
                    <a:pt x="406" y="133"/>
                  </a:cubicBezTo>
                  <a:cubicBezTo>
                    <a:pt x="407" y="133"/>
                    <a:pt x="408" y="134"/>
                    <a:pt x="409" y="134"/>
                  </a:cubicBezTo>
                  <a:cubicBezTo>
                    <a:pt x="411" y="135"/>
                    <a:pt x="412" y="136"/>
                    <a:pt x="414" y="137"/>
                  </a:cubicBezTo>
                  <a:cubicBezTo>
                    <a:pt x="416" y="138"/>
                    <a:pt x="419" y="139"/>
                    <a:pt x="422" y="140"/>
                  </a:cubicBezTo>
                  <a:cubicBezTo>
                    <a:pt x="424" y="141"/>
                    <a:pt x="426" y="141"/>
                    <a:pt x="429" y="142"/>
                  </a:cubicBezTo>
                  <a:cubicBezTo>
                    <a:pt x="431" y="143"/>
                    <a:pt x="433" y="144"/>
                    <a:pt x="435" y="145"/>
                  </a:cubicBezTo>
                  <a:cubicBezTo>
                    <a:pt x="437" y="146"/>
                    <a:pt x="438" y="148"/>
                    <a:pt x="439" y="150"/>
                  </a:cubicBezTo>
                  <a:cubicBezTo>
                    <a:pt x="441" y="154"/>
                    <a:pt x="441" y="158"/>
                    <a:pt x="439" y="162"/>
                  </a:cubicBezTo>
                  <a:cubicBezTo>
                    <a:pt x="437" y="164"/>
                    <a:pt x="435" y="166"/>
                    <a:pt x="434" y="167"/>
                  </a:cubicBezTo>
                  <a:cubicBezTo>
                    <a:pt x="433" y="168"/>
                    <a:pt x="432" y="169"/>
                    <a:pt x="431" y="170"/>
                  </a:cubicBezTo>
                  <a:cubicBezTo>
                    <a:pt x="431" y="171"/>
                    <a:pt x="431" y="172"/>
                    <a:pt x="432" y="173"/>
                  </a:cubicBezTo>
                  <a:cubicBezTo>
                    <a:pt x="433" y="173"/>
                    <a:pt x="434" y="174"/>
                    <a:pt x="435" y="174"/>
                  </a:cubicBezTo>
                  <a:cubicBezTo>
                    <a:pt x="437" y="175"/>
                    <a:pt x="438" y="176"/>
                    <a:pt x="440" y="176"/>
                  </a:cubicBezTo>
                  <a:cubicBezTo>
                    <a:pt x="443" y="177"/>
                    <a:pt x="445" y="179"/>
                    <a:pt x="447" y="181"/>
                  </a:cubicBezTo>
                  <a:cubicBezTo>
                    <a:pt x="449" y="184"/>
                    <a:pt x="452" y="187"/>
                    <a:pt x="454" y="190"/>
                  </a:cubicBezTo>
                  <a:cubicBezTo>
                    <a:pt x="460" y="199"/>
                    <a:pt x="465" y="208"/>
                    <a:pt x="471" y="217"/>
                  </a:cubicBezTo>
                  <a:cubicBezTo>
                    <a:pt x="479" y="230"/>
                    <a:pt x="485" y="245"/>
                    <a:pt x="488" y="260"/>
                  </a:cubicBezTo>
                  <a:cubicBezTo>
                    <a:pt x="490" y="270"/>
                    <a:pt x="492" y="281"/>
                    <a:pt x="493" y="291"/>
                  </a:cubicBezTo>
                  <a:cubicBezTo>
                    <a:pt x="493" y="297"/>
                    <a:pt x="493" y="303"/>
                    <a:pt x="494" y="308"/>
                  </a:cubicBezTo>
                  <a:cubicBezTo>
                    <a:pt x="494" y="314"/>
                    <a:pt x="494" y="320"/>
                    <a:pt x="493" y="325"/>
                  </a:cubicBezTo>
                  <a:cubicBezTo>
                    <a:pt x="492" y="329"/>
                    <a:pt x="491" y="332"/>
                    <a:pt x="489" y="336"/>
                  </a:cubicBezTo>
                  <a:cubicBezTo>
                    <a:pt x="487" y="338"/>
                    <a:pt x="487" y="341"/>
                    <a:pt x="487" y="344"/>
                  </a:cubicBezTo>
                  <a:cubicBezTo>
                    <a:pt x="486" y="347"/>
                    <a:pt x="487" y="350"/>
                    <a:pt x="488" y="353"/>
                  </a:cubicBezTo>
                  <a:cubicBezTo>
                    <a:pt x="488" y="356"/>
                    <a:pt x="489" y="359"/>
                    <a:pt x="490" y="361"/>
                  </a:cubicBezTo>
                  <a:cubicBezTo>
                    <a:pt x="490" y="363"/>
                    <a:pt x="491" y="365"/>
                    <a:pt x="491" y="367"/>
                  </a:cubicBezTo>
                  <a:cubicBezTo>
                    <a:pt x="493" y="371"/>
                    <a:pt x="493" y="375"/>
                    <a:pt x="492" y="379"/>
                  </a:cubicBezTo>
                  <a:cubicBezTo>
                    <a:pt x="491" y="380"/>
                    <a:pt x="491" y="381"/>
                    <a:pt x="491" y="382"/>
                  </a:cubicBezTo>
                  <a:cubicBezTo>
                    <a:pt x="490" y="388"/>
                    <a:pt x="491" y="393"/>
                    <a:pt x="493" y="397"/>
                  </a:cubicBezTo>
                  <a:cubicBezTo>
                    <a:pt x="495" y="400"/>
                    <a:pt x="497" y="403"/>
                    <a:pt x="499" y="406"/>
                  </a:cubicBezTo>
                  <a:cubicBezTo>
                    <a:pt x="502" y="409"/>
                    <a:pt x="506" y="412"/>
                    <a:pt x="510" y="415"/>
                  </a:cubicBezTo>
                  <a:cubicBezTo>
                    <a:pt x="515" y="418"/>
                    <a:pt x="519" y="422"/>
                    <a:pt x="524" y="425"/>
                  </a:cubicBezTo>
                  <a:cubicBezTo>
                    <a:pt x="525" y="426"/>
                    <a:pt x="527" y="426"/>
                    <a:pt x="528" y="426"/>
                  </a:cubicBezTo>
                  <a:cubicBezTo>
                    <a:pt x="533" y="424"/>
                    <a:pt x="537" y="423"/>
                    <a:pt x="542" y="423"/>
                  </a:cubicBezTo>
                  <a:cubicBezTo>
                    <a:pt x="548" y="422"/>
                    <a:pt x="554" y="423"/>
                    <a:pt x="560" y="423"/>
                  </a:cubicBezTo>
                  <a:cubicBezTo>
                    <a:pt x="560" y="423"/>
                    <a:pt x="561" y="424"/>
                    <a:pt x="561" y="424"/>
                  </a:cubicBezTo>
                  <a:cubicBezTo>
                    <a:pt x="566" y="425"/>
                    <a:pt x="567" y="428"/>
                    <a:pt x="566" y="432"/>
                  </a:cubicBezTo>
                  <a:cubicBezTo>
                    <a:pt x="566" y="434"/>
                    <a:pt x="564" y="436"/>
                    <a:pt x="562" y="436"/>
                  </a:cubicBezTo>
                  <a:cubicBezTo>
                    <a:pt x="561" y="436"/>
                    <a:pt x="559" y="436"/>
                    <a:pt x="558" y="436"/>
                  </a:cubicBezTo>
                  <a:cubicBezTo>
                    <a:pt x="555" y="436"/>
                    <a:pt x="553" y="436"/>
                    <a:pt x="551" y="436"/>
                  </a:cubicBezTo>
                  <a:cubicBezTo>
                    <a:pt x="546" y="436"/>
                    <a:pt x="543" y="438"/>
                    <a:pt x="541" y="442"/>
                  </a:cubicBezTo>
                  <a:cubicBezTo>
                    <a:pt x="544" y="447"/>
                    <a:pt x="545" y="453"/>
                    <a:pt x="544" y="459"/>
                  </a:cubicBezTo>
                  <a:cubicBezTo>
                    <a:pt x="545" y="461"/>
                    <a:pt x="546" y="461"/>
                    <a:pt x="547" y="462"/>
                  </a:cubicBezTo>
                  <a:cubicBezTo>
                    <a:pt x="548" y="464"/>
                    <a:pt x="549" y="465"/>
                    <a:pt x="549" y="467"/>
                  </a:cubicBezTo>
                  <a:cubicBezTo>
                    <a:pt x="549" y="469"/>
                    <a:pt x="549" y="470"/>
                    <a:pt x="548" y="471"/>
                  </a:cubicBezTo>
                  <a:cubicBezTo>
                    <a:pt x="547" y="472"/>
                    <a:pt x="546" y="473"/>
                    <a:pt x="545" y="473"/>
                  </a:cubicBezTo>
                  <a:cubicBezTo>
                    <a:pt x="543" y="472"/>
                    <a:pt x="541" y="472"/>
                    <a:pt x="539" y="472"/>
                  </a:cubicBezTo>
                  <a:cubicBezTo>
                    <a:pt x="537" y="475"/>
                    <a:pt x="535" y="477"/>
                    <a:pt x="533" y="480"/>
                  </a:cubicBezTo>
                  <a:cubicBezTo>
                    <a:pt x="531" y="482"/>
                    <a:pt x="528" y="484"/>
                    <a:pt x="526" y="486"/>
                  </a:cubicBezTo>
                  <a:cubicBezTo>
                    <a:pt x="523" y="488"/>
                    <a:pt x="520" y="489"/>
                    <a:pt x="518" y="491"/>
                  </a:cubicBezTo>
                  <a:cubicBezTo>
                    <a:pt x="518" y="491"/>
                    <a:pt x="518" y="492"/>
                    <a:pt x="518" y="492"/>
                  </a:cubicBezTo>
                  <a:cubicBezTo>
                    <a:pt x="523" y="493"/>
                    <a:pt x="525" y="497"/>
                    <a:pt x="526" y="502"/>
                  </a:cubicBezTo>
                  <a:cubicBezTo>
                    <a:pt x="529" y="512"/>
                    <a:pt x="529" y="523"/>
                    <a:pt x="529" y="533"/>
                  </a:cubicBezTo>
                  <a:cubicBezTo>
                    <a:pt x="528" y="535"/>
                    <a:pt x="528" y="536"/>
                    <a:pt x="528" y="538"/>
                  </a:cubicBezTo>
                  <a:cubicBezTo>
                    <a:pt x="528" y="539"/>
                    <a:pt x="527" y="539"/>
                    <a:pt x="527" y="540"/>
                  </a:cubicBezTo>
                  <a:cubicBezTo>
                    <a:pt x="525" y="544"/>
                    <a:pt x="523" y="544"/>
                    <a:pt x="519" y="542"/>
                  </a:cubicBezTo>
                  <a:cubicBezTo>
                    <a:pt x="518" y="541"/>
                    <a:pt x="517" y="540"/>
                    <a:pt x="517" y="539"/>
                  </a:cubicBezTo>
                  <a:cubicBezTo>
                    <a:pt x="515" y="537"/>
                    <a:pt x="514" y="536"/>
                    <a:pt x="513" y="534"/>
                  </a:cubicBezTo>
                  <a:cubicBezTo>
                    <a:pt x="513" y="533"/>
                    <a:pt x="512" y="532"/>
                    <a:pt x="512" y="531"/>
                  </a:cubicBezTo>
                  <a:cubicBezTo>
                    <a:pt x="511" y="531"/>
                    <a:pt x="510" y="531"/>
                    <a:pt x="510" y="532"/>
                  </a:cubicBezTo>
                  <a:cubicBezTo>
                    <a:pt x="508" y="533"/>
                    <a:pt x="506" y="535"/>
                    <a:pt x="504" y="537"/>
                  </a:cubicBezTo>
                  <a:cubicBezTo>
                    <a:pt x="504" y="538"/>
                    <a:pt x="504" y="539"/>
                    <a:pt x="504" y="540"/>
                  </a:cubicBezTo>
                  <a:cubicBezTo>
                    <a:pt x="506" y="545"/>
                    <a:pt x="508" y="549"/>
                    <a:pt x="510" y="553"/>
                  </a:cubicBezTo>
                  <a:cubicBezTo>
                    <a:pt x="510" y="555"/>
                    <a:pt x="511" y="555"/>
                    <a:pt x="513" y="556"/>
                  </a:cubicBezTo>
                  <a:cubicBezTo>
                    <a:pt x="515" y="557"/>
                    <a:pt x="517" y="559"/>
                    <a:pt x="519" y="560"/>
                  </a:cubicBezTo>
                  <a:cubicBezTo>
                    <a:pt x="523" y="562"/>
                    <a:pt x="526" y="563"/>
                    <a:pt x="529" y="565"/>
                  </a:cubicBezTo>
                  <a:cubicBezTo>
                    <a:pt x="532" y="567"/>
                    <a:pt x="535" y="570"/>
                    <a:pt x="538" y="573"/>
                  </a:cubicBezTo>
                  <a:cubicBezTo>
                    <a:pt x="544" y="581"/>
                    <a:pt x="546" y="589"/>
                    <a:pt x="542" y="598"/>
                  </a:cubicBezTo>
                  <a:cubicBezTo>
                    <a:pt x="542" y="600"/>
                    <a:pt x="541" y="602"/>
                    <a:pt x="540" y="604"/>
                  </a:cubicBezTo>
                  <a:cubicBezTo>
                    <a:pt x="539" y="605"/>
                    <a:pt x="539" y="606"/>
                    <a:pt x="538" y="607"/>
                  </a:cubicBezTo>
                  <a:cubicBezTo>
                    <a:pt x="542" y="616"/>
                    <a:pt x="546" y="625"/>
                    <a:pt x="548" y="636"/>
                  </a:cubicBezTo>
                  <a:cubicBezTo>
                    <a:pt x="548" y="635"/>
                    <a:pt x="549" y="635"/>
                    <a:pt x="549" y="634"/>
                  </a:cubicBezTo>
                  <a:cubicBezTo>
                    <a:pt x="550" y="630"/>
                    <a:pt x="551" y="626"/>
                    <a:pt x="553" y="623"/>
                  </a:cubicBezTo>
                  <a:cubicBezTo>
                    <a:pt x="555" y="618"/>
                    <a:pt x="557" y="615"/>
                    <a:pt x="561" y="612"/>
                  </a:cubicBezTo>
                  <a:cubicBezTo>
                    <a:pt x="562" y="611"/>
                    <a:pt x="563" y="611"/>
                    <a:pt x="563" y="611"/>
                  </a:cubicBezTo>
                  <a:cubicBezTo>
                    <a:pt x="564" y="612"/>
                    <a:pt x="563" y="612"/>
                    <a:pt x="563" y="612"/>
                  </a:cubicBezTo>
                  <a:cubicBezTo>
                    <a:pt x="561" y="617"/>
                    <a:pt x="560" y="621"/>
                    <a:pt x="561" y="626"/>
                  </a:cubicBezTo>
                  <a:cubicBezTo>
                    <a:pt x="561" y="630"/>
                    <a:pt x="562" y="634"/>
                    <a:pt x="563" y="637"/>
                  </a:cubicBezTo>
                  <a:cubicBezTo>
                    <a:pt x="566" y="650"/>
                    <a:pt x="570" y="663"/>
                    <a:pt x="574" y="675"/>
                  </a:cubicBezTo>
                  <a:cubicBezTo>
                    <a:pt x="576" y="681"/>
                    <a:pt x="578" y="687"/>
                    <a:pt x="581" y="693"/>
                  </a:cubicBezTo>
                  <a:cubicBezTo>
                    <a:pt x="584" y="701"/>
                    <a:pt x="589" y="707"/>
                    <a:pt x="596" y="713"/>
                  </a:cubicBezTo>
                  <a:cubicBezTo>
                    <a:pt x="602" y="719"/>
                    <a:pt x="609" y="723"/>
                    <a:pt x="617" y="724"/>
                  </a:cubicBezTo>
                  <a:cubicBezTo>
                    <a:pt x="618" y="724"/>
                    <a:pt x="618" y="724"/>
                    <a:pt x="619" y="725"/>
                  </a:cubicBezTo>
                  <a:cubicBezTo>
                    <a:pt x="619" y="726"/>
                    <a:pt x="618" y="726"/>
                    <a:pt x="618" y="727"/>
                  </a:cubicBezTo>
                  <a:cubicBezTo>
                    <a:pt x="613" y="737"/>
                    <a:pt x="611" y="747"/>
                    <a:pt x="609" y="757"/>
                  </a:cubicBezTo>
                  <a:cubicBezTo>
                    <a:pt x="608" y="762"/>
                    <a:pt x="608" y="766"/>
                    <a:pt x="607" y="770"/>
                  </a:cubicBezTo>
                  <a:cubicBezTo>
                    <a:pt x="607" y="776"/>
                    <a:pt x="605" y="781"/>
                    <a:pt x="603" y="786"/>
                  </a:cubicBezTo>
                  <a:cubicBezTo>
                    <a:pt x="602" y="792"/>
                    <a:pt x="600" y="797"/>
                    <a:pt x="599" y="803"/>
                  </a:cubicBezTo>
                  <a:cubicBezTo>
                    <a:pt x="597" y="809"/>
                    <a:pt x="597" y="815"/>
                    <a:pt x="597" y="821"/>
                  </a:cubicBezTo>
                  <a:cubicBezTo>
                    <a:pt x="597" y="831"/>
                    <a:pt x="597" y="842"/>
                    <a:pt x="597" y="852"/>
                  </a:cubicBezTo>
                  <a:cubicBezTo>
                    <a:pt x="597" y="859"/>
                    <a:pt x="597" y="866"/>
                    <a:pt x="597" y="873"/>
                  </a:cubicBezTo>
                  <a:cubicBezTo>
                    <a:pt x="597" y="888"/>
                    <a:pt x="594" y="902"/>
                    <a:pt x="588" y="916"/>
                  </a:cubicBezTo>
                  <a:cubicBezTo>
                    <a:pt x="586" y="922"/>
                    <a:pt x="583" y="929"/>
                    <a:pt x="580" y="935"/>
                  </a:cubicBezTo>
                  <a:cubicBezTo>
                    <a:pt x="578" y="942"/>
                    <a:pt x="575" y="949"/>
                    <a:pt x="574" y="955"/>
                  </a:cubicBezTo>
                  <a:cubicBezTo>
                    <a:pt x="571" y="967"/>
                    <a:pt x="572" y="979"/>
                    <a:pt x="576" y="990"/>
                  </a:cubicBezTo>
                  <a:cubicBezTo>
                    <a:pt x="578" y="996"/>
                    <a:pt x="580" y="1001"/>
                    <a:pt x="583" y="1007"/>
                  </a:cubicBezTo>
                  <a:cubicBezTo>
                    <a:pt x="586" y="1013"/>
                    <a:pt x="590" y="1019"/>
                    <a:pt x="593" y="1024"/>
                  </a:cubicBezTo>
                  <a:cubicBezTo>
                    <a:pt x="598" y="1033"/>
                    <a:pt x="603" y="1043"/>
                    <a:pt x="607" y="1052"/>
                  </a:cubicBezTo>
                  <a:cubicBezTo>
                    <a:pt x="610" y="1061"/>
                    <a:pt x="613" y="1069"/>
                    <a:pt x="614" y="1078"/>
                  </a:cubicBezTo>
                  <a:cubicBezTo>
                    <a:pt x="614" y="1083"/>
                    <a:pt x="615" y="1087"/>
                    <a:pt x="615" y="1092"/>
                  </a:cubicBezTo>
                  <a:cubicBezTo>
                    <a:pt x="615" y="1095"/>
                    <a:pt x="616" y="1099"/>
                    <a:pt x="617" y="1102"/>
                  </a:cubicBezTo>
                  <a:cubicBezTo>
                    <a:pt x="618" y="1106"/>
                    <a:pt x="620" y="1108"/>
                    <a:pt x="623" y="1109"/>
                  </a:cubicBezTo>
                  <a:cubicBezTo>
                    <a:pt x="625" y="1110"/>
                    <a:pt x="628" y="1111"/>
                    <a:pt x="630" y="1112"/>
                  </a:cubicBezTo>
                  <a:cubicBezTo>
                    <a:pt x="633" y="1114"/>
                    <a:pt x="637" y="1115"/>
                    <a:pt x="641" y="1112"/>
                  </a:cubicBezTo>
                  <a:cubicBezTo>
                    <a:pt x="643" y="1111"/>
                    <a:pt x="644" y="1110"/>
                    <a:pt x="646" y="1109"/>
                  </a:cubicBezTo>
                  <a:cubicBezTo>
                    <a:pt x="648" y="1108"/>
                    <a:pt x="650" y="1107"/>
                    <a:pt x="653" y="1106"/>
                  </a:cubicBezTo>
                  <a:cubicBezTo>
                    <a:pt x="656" y="1106"/>
                    <a:pt x="659" y="1106"/>
                    <a:pt x="661" y="1109"/>
                  </a:cubicBezTo>
                  <a:cubicBezTo>
                    <a:pt x="661" y="1110"/>
                    <a:pt x="661" y="1110"/>
                    <a:pt x="661" y="1111"/>
                  </a:cubicBezTo>
                  <a:cubicBezTo>
                    <a:pt x="663" y="1113"/>
                    <a:pt x="665" y="1113"/>
                    <a:pt x="667" y="1113"/>
                  </a:cubicBezTo>
                  <a:cubicBezTo>
                    <a:pt x="669" y="1113"/>
                    <a:pt x="671" y="1112"/>
                    <a:pt x="672" y="1111"/>
                  </a:cubicBezTo>
                  <a:cubicBezTo>
                    <a:pt x="674" y="1111"/>
                    <a:pt x="675" y="1110"/>
                    <a:pt x="676" y="1109"/>
                  </a:cubicBezTo>
                  <a:cubicBezTo>
                    <a:pt x="680" y="1106"/>
                    <a:pt x="684" y="1105"/>
                    <a:pt x="688" y="1106"/>
                  </a:cubicBezTo>
                  <a:cubicBezTo>
                    <a:pt x="690" y="1106"/>
                    <a:pt x="693" y="1107"/>
                    <a:pt x="695" y="1107"/>
                  </a:cubicBezTo>
                  <a:cubicBezTo>
                    <a:pt x="702" y="1109"/>
                    <a:pt x="709" y="1109"/>
                    <a:pt x="716" y="1107"/>
                  </a:cubicBezTo>
                  <a:cubicBezTo>
                    <a:pt x="719" y="1106"/>
                    <a:pt x="723" y="1105"/>
                    <a:pt x="726" y="1104"/>
                  </a:cubicBezTo>
                  <a:cubicBezTo>
                    <a:pt x="728" y="1103"/>
                    <a:pt x="729" y="1102"/>
                    <a:pt x="731" y="1102"/>
                  </a:cubicBezTo>
                  <a:cubicBezTo>
                    <a:pt x="733" y="1101"/>
                    <a:pt x="736" y="1101"/>
                    <a:pt x="739" y="1102"/>
                  </a:cubicBezTo>
                  <a:cubicBezTo>
                    <a:pt x="740" y="1102"/>
                    <a:pt x="742" y="1102"/>
                    <a:pt x="744" y="1103"/>
                  </a:cubicBezTo>
                  <a:cubicBezTo>
                    <a:pt x="744" y="1104"/>
                    <a:pt x="744" y="1104"/>
                    <a:pt x="743" y="1104"/>
                  </a:cubicBezTo>
                  <a:cubicBezTo>
                    <a:pt x="731" y="1111"/>
                    <a:pt x="720" y="1121"/>
                    <a:pt x="710" y="1131"/>
                  </a:cubicBezTo>
                  <a:cubicBezTo>
                    <a:pt x="704" y="1138"/>
                    <a:pt x="698" y="1145"/>
                    <a:pt x="693" y="1152"/>
                  </a:cubicBezTo>
                  <a:cubicBezTo>
                    <a:pt x="691" y="1155"/>
                    <a:pt x="689" y="1157"/>
                    <a:pt x="687" y="1159"/>
                  </a:cubicBezTo>
                  <a:cubicBezTo>
                    <a:pt x="684" y="1163"/>
                    <a:pt x="680" y="1167"/>
                    <a:pt x="675" y="1169"/>
                  </a:cubicBezTo>
                  <a:cubicBezTo>
                    <a:pt x="671" y="1170"/>
                    <a:pt x="668" y="1172"/>
                    <a:pt x="665" y="1173"/>
                  </a:cubicBezTo>
                  <a:cubicBezTo>
                    <a:pt x="655" y="1176"/>
                    <a:pt x="645" y="1180"/>
                    <a:pt x="636" y="1186"/>
                  </a:cubicBezTo>
                  <a:cubicBezTo>
                    <a:pt x="626" y="1191"/>
                    <a:pt x="616" y="1196"/>
                    <a:pt x="606" y="1202"/>
                  </a:cubicBezTo>
                  <a:cubicBezTo>
                    <a:pt x="601" y="1204"/>
                    <a:pt x="597" y="1206"/>
                    <a:pt x="593" y="1208"/>
                  </a:cubicBezTo>
                  <a:cubicBezTo>
                    <a:pt x="586" y="1213"/>
                    <a:pt x="579" y="1218"/>
                    <a:pt x="573" y="1224"/>
                  </a:cubicBezTo>
                  <a:cubicBezTo>
                    <a:pt x="573" y="1225"/>
                    <a:pt x="573" y="1225"/>
                    <a:pt x="572" y="1226"/>
                  </a:cubicBezTo>
                  <a:cubicBezTo>
                    <a:pt x="572" y="1225"/>
                    <a:pt x="572" y="1224"/>
                    <a:pt x="573" y="1223"/>
                  </a:cubicBezTo>
                  <a:cubicBezTo>
                    <a:pt x="573" y="1223"/>
                    <a:pt x="574" y="1222"/>
                    <a:pt x="574" y="1222"/>
                  </a:cubicBezTo>
                  <a:cubicBezTo>
                    <a:pt x="586" y="1203"/>
                    <a:pt x="603" y="1190"/>
                    <a:pt x="623" y="1182"/>
                  </a:cubicBezTo>
                  <a:cubicBezTo>
                    <a:pt x="628" y="1180"/>
                    <a:pt x="632" y="1178"/>
                    <a:pt x="637" y="1176"/>
                  </a:cubicBezTo>
                  <a:cubicBezTo>
                    <a:pt x="640" y="1175"/>
                    <a:pt x="643" y="1173"/>
                    <a:pt x="646" y="1171"/>
                  </a:cubicBezTo>
                  <a:cubicBezTo>
                    <a:pt x="652" y="1168"/>
                    <a:pt x="656" y="1163"/>
                    <a:pt x="659" y="1157"/>
                  </a:cubicBezTo>
                  <a:cubicBezTo>
                    <a:pt x="660" y="1154"/>
                    <a:pt x="661" y="1151"/>
                    <a:pt x="662" y="1148"/>
                  </a:cubicBezTo>
                  <a:cubicBezTo>
                    <a:pt x="663" y="1145"/>
                    <a:pt x="664" y="1142"/>
                    <a:pt x="665" y="1140"/>
                  </a:cubicBezTo>
                  <a:cubicBezTo>
                    <a:pt x="667" y="1137"/>
                    <a:pt x="668" y="1134"/>
                    <a:pt x="671" y="1131"/>
                  </a:cubicBezTo>
                  <a:cubicBezTo>
                    <a:pt x="671" y="1131"/>
                    <a:pt x="672" y="1130"/>
                    <a:pt x="672" y="1129"/>
                  </a:cubicBezTo>
                  <a:cubicBezTo>
                    <a:pt x="671" y="1129"/>
                    <a:pt x="670" y="1129"/>
                    <a:pt x="670" y="1129"/>
                  </a:cubicBezTo>
                  <a:cubicBezTo>
                    <a:pt x="652" y="1130"/>
                    <a:pt x="637" y="1137"/>
                    <a:pt x="624" y="1149"/>
                  </a:cubicBezTo>
                  <a:cubicBezTo>
                    <a:pt x="621" y="1152"/>
                    <a:pt x="619" y="1155"/>
                    <a:pt x="616" y="1158"/>
                  </a:cubicBezTo>
                  <a:cubicBezTo>
                    <a:pt x="610" y="1165"/>
                    <a:pt x="603" y="1171"/>
                    <a:pt x="596" y="1176"/>
                  </a:cubicBezTo>
                  <a:cubicBezTo>
                    <a:pt x="590" y="1181"/>
                    <a:pt x="585" y="1185"/>
                    <a:pt x="580" y="1190"/>
                  </a:cubicBezTo>
                  <a:cubicBezTo>
                    <a:pt x="580" y="1190"/>
                    <a:pt x="580" y="1190"/>
                    <a:pt x="579" y="1190"/>
                  </a:cubicBezTo>
                  <a:cubicBezTo>
                    <a:pt x="579" y="1190"/>
                    <a:pt x="579" y="1189"/>
                    <a:pt x="580" y="1189"/>
                  </a:cubicBezTo>
                  <a:cubicBezTo>
                    <a:pt x="581" y="1186"/>
                    <a:pt x="583" y="1183"/>
                    <a:pt x="585" y="1180"/>
                  </a:cubicBezTo>
                  <a:cubicBezTo>
                    <a:pt x="591" y="1171"/>
                    <a:pt x="597" y="1162"/>
                    <a:pt x="604" y="1154"/>
                  </a:cubicBezTo>
                  <a:cubicBezTo>
                    <a:pt x="607" y="1151"/>
                    <a:pt x="609" y="1148"/>
                    <a:pt x="612" y="1145"/>
                  </a:cubicBezTo>
                  <a:cubicBezTo>
                    <a:pt x="614" y="1142"/>
                    <a:pt x="616" y="1138"/>
                    <a:pt x="616" y="1134"/>
                  </a:cubicBezTo>
                  <a:cubicBezTo>
                    <a:pt x="616" y="1133"/>
                    <a:pt x="616" y="1131"/>
                    <a:pt x="616" y="1130"/>
                  </a:cubicBezTo>
                  <a:cubicBezTo>
                    <a:pt x="615" y="1128"/>
                    <a:pt x="614" y="1127"/>
                    <a:pt x="611" y="1127"/>
                  </a:cubicBezTo>
                  <a:cubicBezTo>
                    <a:pt x="610" y="1127"/>
                    <a:pt x="609" y="1128"/>
                    <a:pt x="608" y="1128"/>
                  </a:cubicBezTo>
                  <a:cubicBezTo>
                    <a:pt x="590" y="1134"/>
                    <a:pt x="575" y="1144"/>
                    <a:pt x="563" y="1158"/>
                  </a:cubicBezTo>
                  <a:cubicBezTo>
                    <a:pt x="560" y="1161"/>
                    <a:pt x="557" y="1165"/>
                    <a:pt x="554" y="1169"/>
                  </a:cubicBezTo>
                  <a:cubicBezTo>
                    <a:pt x="550" y="1175"/>
                    <a:pt x="546" y="1180"/>
                    <a:pt x="542" y="1185"/>
                  </a:cubicBezTo>
                  <a:cubicBezTo>
                    <a:pt x="538" y="1190"/>
                    <a:pt x="534" y="1195"/>
                    <a:pt x="530" y="1200"/>
                  </a:cubicBezTo>
                  <a:cubicBezTo>
                    <a:pt x="527" y="1204"/>
                    <a:pt x="523" y="1207"/>
                    <a:pt x="520" y="1210"/>
                  </a:cubicBezTo>
                  <a:cubicBezTo>
                    <a:pt x="517" y="1212"/>
                    <a:pt x="515" y="1214"/>
                    <a:pt x="513" y="1216"/>
                  </a:cubicBezTo>
                  <a:cubicBezTo>
                    <a:pt x="508" y="1221"/>
                    <a:pt x="506" y="1228"/>
                    <a:pt x="509" y="1236"/>
                  </a:cubicBezTo>
                  <a:cubicBezTo>
                    <a:pt x="509" y="1238"/>
                    <a:pt x="511" y="1241"/>
                    <a:pt x="512" y="1243"/>
                  </a:cubicBezTo>
                  <a:cubicBezTo>
                    <a:pt x="513" y="1246"/>
                    <a:pt x="515" y="1249"/>
                    <a:pt x="516" y="1252"/>
                  </a:cubicBezTo>
                  <a:cubicBezTo>
                    <a:pt x="518" y="1255"/>
                    <a:pt x="519" y="1258"/>
                    <a:pt x="519" y="1261"/>
                  </a:cubicBezTo>
                  <a:cubicBezTo>
                    <a:pt x="520" y="1265"/>
                    <a:pt x="519" y="1270"/>
                    <a:pt x="516" y="1273"/>
                  </a:cubicBezTo>
                  <a:cubicBezTo>
                    <a:pt x="516" y="1274"/>
                    <a:pt x="515" y="1274"/>
                    <a:pt x="515" y="1275"/>
                  </a:cubicBezTo>
                  <a:cubicBezTo>
                    <a:pt x="514" y="1273"/>
                    <a:pt x="514" y="1272"/>
                    <a:pt x="513" y="1271"/>
                  </a:cubicBezTo>
                  <a:cubicBezTo>
                    <a:pt x="512" y="1268"/>
                    <a:pt x="511" y="1265"/>
                    <a:pt x="509" y="1262"/>
                  </a:cubicBezTo>
                  <a:cubicBezTo>
                    <a:pt x="508" y="1259"/>
                    <a:pt x="507" y="1257"/>
                    <a:pt x="505" y="1255"/>
                  </a:cubicBezTo>
                  <a:cubicBezTo>
                    <a:pt x="500" y="1247"/>
                    <a:pt x="492" y="1243"/>
                    <a:pt x="482" y="1243"/>
                  </a:cubicBezTo>
                  <a:cubicBezTo>
                    <a:pt x="476" y="1243"/>
                    <a:pt x="469" y="1243"/>
                    <a:pt x="463" y="1245"/>
                  </a:cubicBezTo>
                  <a:cubicBezTo>
                    <a:pt x="457" y="1247"/>
                    <a:pt x="452" y="1248"/>
                    <a:pt x="447" y="1250"/>
                  </a:cubicBezTo>
                  <a:cubicBezTo>
                    <a:pt x="441" y="1251"/>
                    <a:pt x="435" y="1252"/>
                    <a:pt x="430" y="1252"/>
                  </a:cubicBezTo>
                  <a:cubicBezTo>
                    <a:pt x="422" y="1253"/>
                    <a:pt x="415" y="1254"/>
                    <a:pt x="408" y="1256"/>
                  </a:cubicBezTo>
                  <a:cubicBezTo>
                    <a:pt x="402" y="1258"/>
                    <a:pt x="396" y="1260"/>
                    <a:pt x="389" y="1262"/>
                  </a:cubicBezTo>
                  <a:cubicBezTo>
                    <a:pt x="377" y="1266"/>
                    <a:pt x="365" y="1269"/>
                    <a:pt x="352" y="1271"/>
                  </a:cubicBezTo>
                  <a:cubicBezTo>
                    <a:pt x="337" y="1274"/>
                    <a:pt x="322" y="1276"/>
                    <a:pt x="306" y="1277"/>
                  </a:cubicBezTo>
                  <a:cubicBezTo>
                    <a:pt x="291" y="1279"/>
                    <a:pt x="276" y="1280"/>
                    <a:pt x="261" y="1282"/>
                  </a:cubicBezTo>
                  <a:cubicBezTo>
                    <a:pt x="248" y="1283"/>
                    <a:pt x="235" y="1285"/>
                    <a:pt x="222" y="1286"/>
                  </a:cubicBezTo>
                  <a:cubicBezTo>
                    <a:pt x="214" y="1287"/>
                    <a:pt x="206" y="1288"/>
                    <a:pt x="198" y="1289"/>
                  </a:cubicBezTo>
                  <a:cubicBezTo>
                    <a:pt x="191" y="1289"/>
                    <a:pt x="184" y="1290"/>
                    <a:pt x="177" y="1290"/>
                  </a:cubicBezTo>
                  <a:cubicBezTo>
                    <a:pt x="176" y="1290"/>
                    <a:pt x="176" y="1290"/>
                    <a:pt x="175" y="1290"/>
                  </a:cubicBezTo>
                  <a:cubicBezTo>
                    <a:pt x="175" y="1289"/>
                    <a:pt x="176" y="1289"/>
                    <a:pt x="177" y="1288"/>
                  </a:cubicBezTo>
                  <a:cubicBezTo>
                    <a:pt x="180" y="1287"/>
                    <a:pt x="183" y="1285"/>
                    <a:pt x="185" y="1282"/>
                  </a:cubicBezTo>
                  <a:cubicBezTo>
                    <a:pt x="188" y="1279"/>
                    <a:pt x="190" y="1275"/>
                    <a:pt x="189" y="1271"/>
                  </a:cubicBezTo>
                  <a:cubicBezTo>
                    <a:pt x="189" y="1269"/>
                    <a:pt x="188" y="1267"/>
                    <a:pt x="187" y="1266"/>
                  </a:cubicBezTo>
                  <a:cubicBezTo>
                    <a:pt x="186" y="1264"/>
                    <a:pt x="184" y="1262"/>
                    <a:pt x="183" y="1261"/>
                  </a:cubicBezTo>
                  <a:cubicBezTo>
                    <a:pt x="181" y="1259"/>
                    <a:pt x="179" y="1257"/>
                    <a:pt x="176" y="1255"/>
                  </a:cubicBezTo>
                  <a:cubicBezTo>
                    <a:pt x="142" y="1232"/>
                    <a:pt x="106" y="1216"/>
                    <a:pt x="66" y="1206"/>
                  </a:cubicBezTo>
                  <a:cubicBezTo>
                    <a:pt x="53" y="1203"/>
                    <a:pt x="41" y="1201"/>
                    <a:pt x="28" y="1200"/>
                  </a:cubicBezTo>
                  <a:cubicBezTo>
                    <a:pt x="20" y="1199"/>
                    <a:pt x="11" y="1199"/>
                    <a:pt x="3" y="1198"/>
                  </a:cubicBezTo>
                  <a:cubicBezTo>
                    <a:pt x="2" y="1198"/>
                    <a:pt x="1" y="1198"/>
                    <a:pt x="0" y="1198"/>
                  </a:cubicBezTo>
                  <a:cubicBezTo>
                    <a:pt x="1" y="1197"/>
                    <a:pt x="2" y="1197"/>
                    <a:pt x="3" y="1197"/>
                  </a:cubicBezTo>
                  <a:cubicBezTo>
                    <a:pt x="13" y="1195"/>
                    <a:pt x="22" y="1194"/>
                    <a:pt x="32" y="1193"/>
                  </a:cubicBezTo>
                  <a:cubicBezTo>
                    <a:pt x="50" y="1191"/>
                    <a:pt x="67" y="1191"/>
                    <a:pt x="85" y="1191"/>
                  </a:cubicBezTo>
                  <a:cubicBezTo>
                    <a:pt x="96" y="1192"/>
                    <a:pt x="107" y="1193"/>
                    <a:pt x="118" y="1194"/>
                  </a:cubicBezTo>
                  <a:cubicBezTo>
                    <a:pt x="137" y="1197"/>
                    <a:pt x="155" y="1200"/>
                    <a:pt x="173" y="1205"/>
                  </a:cubicBezTo>
                  <a:cubicBezTo>
                    <a:pt x="197" y="1212"/>
                    <a:pt x="220" y="1221"/>
                    <a:pt x="242" y="1232"/>
                  </a:cubicBezTo>
                  <a:cubicBezTo>
                    <a:pt x="247" y="1235"/>
                    <a:pt x="253" y="1238"/>
                    <a:pt x="259" y="1241"/>
                  </a:cubicBezTo>
                  <a:cubicBezTo>
                    <a:pt x="265" y="1244"/>
                    <a:pt x="272" y="1246"/>
                    <a:pt x="279" y="1248"/>
                  </a:cubicBezTo>
                  <a:cubicBezTo>
                    <a:pt x="287" y="1250"/>
                    <a:pt x="295" y="1250"/>
                    <a:pt x="302" y="1249"/>
                  </a:cubicBezTo>
                  <a:cubicBezTo>
                    <a:pt x="314" y="1247"/>
                    <a:pt x="325" y="1245"/>
                    <a:pt x="336" y="1242"/>
                  </a:cubicBezTo>
                  <a:cubicBezTo>
                    <a:pt x="377" y="1233"/>
                    <a:pt x="417" y="1220"/>
                    <a:pt x="456" y="1205"/>
                  </a:cubicBezTo>
                  <a:cubicBezTo>
                    <a:pt x="471" y="1200"/>
                    <a:pt x="487" y="1194"/>
                    <a:pt x="502" y="1188"/>
                  </a:cubicBezTo>
                  <a:cubicBezTo>
                    <a:pt x="513" y="1184"/>
                    <a:pt x="524" y="1179"/>
                    <a:pt x="534" y="1173"/>
                  </a:cubicBezTo>
                  <a:cubicBezTo>
                    <a:pt x="543" y="1169"/>
                    <a:pt x="550" y="1164"/>
                    <a:pt x="558" y="1158"/>
                  </a:cubicBezTo>
                  <a:cubicBezTo>
                    <a:pt x="564" y="1154"/>
                    <a:pt x="569" y="1149"/>
                    <a:pt x="573" y="1143"/>
                  </a:cubicBezTo>
                  <a:cubicBezTo>
                    <a:pt x="577" y="1137"/>
                    <a:pt x="581" y="1131"/>
                    <a:pt x="585" y="1125"/>
                  </a:cubicBezTo>
                  <a:cubicBezTo>
                    <a:pt x="587" y="1123"/>
                    <a:pt x="588" y="1120"/>
                    <a:pt x="589" y="1117"/>
                  </a:cubicBezTo>
                  <a:cubicBezTo>
                    <a:pt x="590" y="1115"/>
                    <a:pt x="590" y="1113"/>
                    <a:pt x="590" y="1111"/>
                  </a:cubicBezTo>
                  <a:cubicBezTo>
                    <a:pt x="590" y="1107"/>
                    <a:pt x="587" y="1104"/>
                    <a:pt x="584" y="1103"/>
                  </a:cubicBezTo>
                  <a:cubicBezTo>
                    <a:pt x="582" y="1103"/>
                    <a:pt x="580" y="1102"/>
                    <a:pt x="578" y="1102"/>
                  </a:cubicBezTo>
                  <a:cubicBezTo>
                    <a:pt x="570" y="1102"/>
                    <a:pt x="562" y="1104"/>
                    <a:pt x="555" y="1108"/>
                  </a:cubicBezTo>
                  <a:cubicBezTo>
                    <a:pt x="552" y="1111"/>
                    <a:pt x="549" y="1113"/>
                    <a:pt x="547" y="1115"/>
                  </a:cubicBezTo>
                  <a:cubicBezTo>
                    <a:pt x="545" y="1117"/>
                    <a:pt x="543" y="1119"/>
                    <a:pt x="541" y="1121"/>
                  </a:cubicBezTo>
                  <a:cubicBezTo>
                    <a:pt x="532" y="1130"/>
                    <a:pt x="523" y="1137"/>
                    <a:pt x="513" y="1144"/>
                  </a:cubicBezTo>
                  <a:cubicBezTo>
                    <a:pt x="504" y="1150"/>
                    <a:pt x="494" y="1155"/>
                    <a:pt x="485" y="1160"/>
                  </a:cubicBezTo>
                  <a:cubicBezTo>
                    <a:pt x="474" y="1165"/>
                    <a:pt x="463" y="1170"/>
                    <a:pt x="452" y="1176"/>
                  </a:cubicBezTo>
                  <a:cubicBezTo>
                    <a:pt x="434" y="1185"/>
                    <a:pt x="417" y="1195"/>
                    <a:pt x="401" y="1208"/>
                  </a:cubicBezTo>
                  <a:cubicBezTo>
                    <a:pt x="398" y="1210"/>
                    <a:pt x="396" y="1212"/>
                    <a:pt x="394" y="1214"/>
                  </a:cubicBezTo>
                  <a:cubicBezTo>
                    <a:pt x="394" y="1213"/>
                    <a:pt x="394" y="1212"/>
                    <a:pt x="394" y="1212"/>
                  </a:cubicBezTo>
                  <a:cubicBezTo>
                    <a:pt x="397" y="1205"/>
                    <a:pt x="402" y="1199"/>
                    <a:pt x="407" y="1194"/>
                  </a:cubicBezTo>
                  <a:cubicBezTo>
                    <a:pt x="413" y="1188"/>
                    <a:pt x="419" y="1183"/>
                    <a:pt x="425" y="1179"/>
                  </a:cubicBezTo>
                  <a:cubicBezTo>
                    <a:pt x="432" y="1174"/>
                    <a:pt x="440" y="1169"/>
                    <a:pt x="447" y="1165"/>
                  </a:cubicBezTo>
                  <a:cubicBezTo>
                    <a:pt x="463" y="1156"/>
                    <a:pt x="478" y="1148"/>
                    <a:pt x="494" y="1139"/>
                  </a:cubicBezTo>
                  <a:cubicBezTo>
                    <a:pt x="499" y="1137"/>
                    <a:pt x="504" y="1134"/>
                    <a:pt x="509" y="1131"/>
                  </a:cubicBezTo>
                  <a:cubicBezTo>
                    <a:pt x="513" y="1128"/>
                    <a:pt x="516" y="1126"/>
                    <a:pt x="519" y="1123"/>
                  </a:cubicBezTo>
                  <a:cubicBezTo>
                    <a:pt x="523" y="1120"/>
                    <a:pt x="526" y="1117"/>
                    <a:pt x="528" y="1113"/>
                  </a:cubicBezTo>
                  <a:cubicBezTo>
                    <a:pt x="529" y="1111"/>
                    <a:pt x="530" y="1109"/>
                    <a:pt x="531" y="1107"/>
                  </a:cubicBezTo>
                  <a:cubicBezTo>
                    <a:pt x="532" y="1102"/>
                    <a:pt x="530" y="1099"/>
                    <a:pt x="526" y="1098"/>
                  </a:cubicBezTo>
                  <a:cubicBezTo>
                    <a:pt x="522" y="1097"/>
                    <a:pt x="518" y="1097"/>
                    <a:pt x="515" y="1098"/>
                  </a:cubicBezTo>
                  <a:cubicBezTo>
                    <a:pt x="511" y="1099"/>
                    <a:pt x="508" y="1101"/>
                    <a:pt x="505" y="1103"/>
                  </a:cubicBezTo>
                  <a:cubicBezTo>
                    <a:pt x="496" y="1108"/>
                    <a:pt x="487" y="1112"/>
                    <a:pt x="477" y="1116"/>
                  </a:cubicBezTo>
                  <a:cubicBezTo>
                    <a:pt x="469" y="1119"/>
                    <a:pt x="460" y="1122"/>
                    <a:pt x="451" y="1125"/>
                  </a:cubicBezTo>
                  <a:cubicBezTo>
                    <a:pt x="439" y="1129"/>
                    <a:pt x="427" y="1132"/>
                    <a:pt x="415" y="1135"/>
                  </a:cubicBezTo>
                  <a:cubicBezTo>
                    <a:pt x="400" y="1138"/>
                    <a:pt x="384" y="1139"/>
                    <a:pt x="369" y="1139"/>
                  </a:cubicBezTo>
                  <a:cubicBezTo>
                    <a:pt x="364" y="1138"/>
                    <a:pt x="359" y="1138"/>
                    <a:pt x="355" y="1136"/>
                  </a:cubicBezTo>
                  <a:cubicBezTo>
                    <a:pt x="351" y="1135"/>
                    <a:pt x="348" y="1134"/>
                    <a:pt x="345" y="1131"/>
                  </a:cubicBezTo>
                  <a:cubicBezTo>
                    <a:pt x="345" y="1130"/>
                    <a:pt x="345" y="1130"/>
                    <a:pt x="344" y="1129"/>
                  </a:cubicBezTo>
                  <a:cubicBezTo>
                    <a:pt x="345" y="1129"/>
                    <a:pt x="345" y="1128"/>
                    <a:pt x="345" y="1128"/>
                  </a:cubicBezTo>
                  <a:cubicBezTo>
                    <a:pt x="352" y="1128"/>
                    <a:pt x="358" y="1127"/>
                    <a:pt x="365" y="1127"/>
                  </a:cubicBezTo>
                  <a:cubicBezTo>
                    <a:pt x="373" y="1126"/>
                    <a:pt x="382" y="1125"/>
                    <a:pt x="391" y="1124"/>
                  </a:cubicBezTo>
                  <a:cubicBezTo>
                    <a:pt x="399" y="1123"/>
                    <a:pt x="406" y="1122"/>
                    <a:pt x="414" y="1121"/>
                  </a:cubicBezTo>
                  <a:cubicBezTo>
                    <a:pt x="426" y="1119"/>
                    <a:pt x="438" y="1116"/>
                    <a:pt x="449" y="1111"/>
                  </a:cubicBezTo>
                  <a:cubicBezTo>
                    <a:pt x="457" y="1108"/>
                    <a:pt x="466" y="1104"/>
                    <a:pt x="474" y="1100"/>
                  </a:cubicBezTo>
                  <a:cubicBezTo>
                    <a:pt x="477" y="1099"/>
                    <a:pt x="481" y="1097"/>
                    <a:pt x="484" y="1095"/>
                  </a:cubicBezTo>
                  <a:cubicBezTo>
                    <a:pt x="492" y="1092"/>
                    <a:pt x="498" y="1086"/>
                    <a:pt x="504" y="1080"/>
                  </a:cubicBezTo>
                  <a:cubicBezTo>
                    <a:pt x="509" y="1074"/>
                    <a:pt x="514" y="1068"/>
                    <a:pt x="517" y="1060"/>
                  </a:cubicBezTo>
                  <a:cubicBezTo>
                    <a:pt x="520" y="1054"/>
                    <a:pt x="523" y="1048"/>
                    <a:pt x="526" y="1042"/>
                  </a:cubicBezTo>
                  <a:cubicBezTo>
                    <a:pt x="528" y="1038"/>
                    <a:pt x="530" y="1034"/>
                    <a:pt x="530" y="1029"/>
                  </a:cubicBezTo>
                  <a:cubicBezTo>
                    <a:pt x="532" y="1021"/>
                    <a:pt x="531" y="1013"/>
                    <a:pt x="527" y="1006"/>
                  </a:cubicBezTo>
                  <a:cubicBezTo>
                    <a:pt x="525" y="1003"/>
                    <a:pt x="523" y="1001"/>
                    <a:pt x="521" y="999"/>
                  </a:cubicBezTo>
                  <a:cubicBezTo>
                    <a:pt x="518" y="995"/>
                    <a:pt x="513" y="994"/>
                    <a:pt x="508" y="993"/>
                  </a:cubicBezTo>
                  <a:cubicBezTo>
                    <a:pt x="507" y="993"/>
                    <a:pt x="505" y="993"/>
                    <a:pt x="504" y="992"/>
                  </a:cubicBezTo>
                  <a:cubicBezTo>
                    <a:pt x="498" y="991"/>
                    <a:pt x="497" y="989"/>
                    <a:pt x="498" y="984"/>
                  </a:cubicBezTo>
                  <a:cubicBezTo>
                    <a:pt x="499" y="982"/>
                    <a:pt x="499" y="980"/>
                    <a:pt x="500" y="978"/>
                  </a:cubicBezTo>
                  <a:cubicBezTo>
                    <a:pt x="503" y="963"/>
                    <a:pt x="505" y="948"/>
                    <a:pt x="505" y="932"/>
                  </a:cubicBezTo>
                  <a:cubicBezTo>
                    <a:pt x="504" y="929"/>
                    <a:pt x="505" y="926"/>
                    <a:pt x="504" y="923"/>
                  </a:cubicBezTo>
                  <a:cubicBezTo>
                    <a:pt x="504" y="918"/>
                    <a:pt x="505" y="913"/>
                    <a:pt x="506" y="907"/>
                  </a:cubicBezTo>
                  <a:cubicBezTo>
                    <a:pt x="507" y="900"/>
                    <a:pt x="507" y="892"/>
                    <a:pt x="508" y="885"/>
                  </a:cubicBezTo>
                  <a:cubicBezTo>
                    <a:pt x="510" y="871"/>
                    <a:pt x="512" y="856"/>
                    <a:pt x="513" y="842"/>
                  </a:cubicBezTo>
                  <a:cubicBezTo>
                    <a:pt x="514" y="838"/>
                    <a:pt x="515" y="833"/>
                    <a:pt x="515" y="828"/>
                  </a:cubicBezTo>
                  <a:cubicBezTo>
                    <a:pt x="515" y="823"/>
                    <a:pt x="515" y="818"/>
                    <a:pt x="513" y="813"/>
                  </a:cubicBezTo>
                  <a:cubicBezTo>
                    <a:pt x="511" y="805"/>
                    <a:pt x="506" y="800"/>
                    <a:pt x="498" y="797"/>
                  </a:cubicBezTo>
                  <a:cubicBezTo>
                    <a:pt x="495" y="796"/>
                    <a:pt x="491" y="795"/>
                    <a:pt x="487" y="794"/>
                  </a:cubicBezTo>
                  <a:cubicBezTo>
                    <a:pt x="481" y="794"/>
                    <a:pt x="475" y="793"/>
                    <a:pt x="469" y="793"/>
                  </a:cubicBezTo>
                  <a:cubicBezTo>
                    <a:pt x="466" y="793"/>
                    <a:pt x="462" y="793"/>
                    <a:pt x="459" y="792"/>
                  </a:cubicBezTo>
                  <a:cubicBezTo>
                    <a:pt x="458" y="794"/>
                    <a:pt x="457" y="796"/>
                    <a:pt x="456" y="798"/>
                  </a:cubicBezTo>
                  <a:cubicBezTo>
                    <a:pt x="455" y="800"/>
                    <a:pt x="453" y="801"/>
                    <a:pt x="451" y="803"/>
                  </a:cubicBezTo>
                  <a:cubicBezTo>
                    <a:pt x="451" y="803"/>
                    <a:pt x="452" y="804"/>
                    <a:pt x="453" y="804"/>
                  </a:cubicBezTo>
                  <a:cubicBezTo>
                    <a:pt x="456" y="806"/>
                    <a:pt x="457" y="809"/>
                    <a:pt x="456" y="813"/>
                  </a:cubicBezTo>
                  <a:cubicBezTo>
                    <a:pt x="456" y="814"/>
                    <a:pt x="455" y="816"/>
                    <a:pt x="454" y="818"/>
                  </a:cubicBezTo>
                  <a:cubicBezTo>
                    <a:pt x="454" y="819"/>
                    <a:pt x="453" y="821"/>
                    <a:pt x="452" y="823"/>
                  </a:cubicBezTo>
                  <a:cubicBezTo>
                    <a:pt x="451" y="824"/>
                    <a:pt x="450" y="826"/>
                    <a:pt x="449" y="828"/>
                  </a:cubicBezTo>
                  <a:cubicBezTo>
                    <a:pt x="447" y="831"/>
                    <a:pt x="447" y="835"/>
                    <a:pt x="448" y="838"/>
                  </a:cubicBezTo>
                  <a:cubicBezTo>
                    <a:pt x="449" y="840"/>
                    <a:pt x="449" y="841"/>
                    <a:pt x="450" y="842"/>
                  </a:cubicBezTo>
                  <a:cubicBezTo>
                    <a:pt x="450" y="843"/>
                    <a:pt x="450" y="844"/>
                    <a:pt x="450" y="845"/>
                  </a:cubicBezTo>
                  <a:cubicBezTo>
                    <a:pt x="451" y="849"/>
                    <a:pt x="449" y="852"/>
                    <a:pt x="445" y="854"/>
                  </a:cubicBezTo>
                  <a:cubicBezTo>
                    <a:pt x="445" y="855"/>
                    <a:pt x="445" y="856"/>
                    <a:pt x="445" y="857"/>
                  </a:cubicBezTo>
                  <a:cubicBezTo>
                    <a:pt x="445" y="861"/>
                    <a:pt x="445" y="865"/>
                    <a:pt x="445" y="868"/>
                  </a:cubicBezTo>
                  <a:cubicBezTo>
                    <a:pt x="446" y="871"/>
                    <a:pt x="445" y="873"/>
                    <a:pt x="442" y="874"/>
                  </a:cubicBezTo>
                  <a:cubicBezTo>
                    <a:pt x="439" y="875"/>
                    <a:pt x="438" y="877"/>
                    <a:pt x="438" y="880"/>
                  </a:cubicBezTo>
                  <a:cubicBezTo>
                    <a:pt x="439" y="882"/>
                    <a:pt x="439" y="884"/>
                    <a:pt x="439" y="885"/>
                  </a:cubicBezTo>
                  <a:cubicBezTo>
                    <a:pt x="439" y="887"/>
                    <a:pt x="439" y="888"/>
                    <a:pt x="439" y="890"/>
                  </a:cubicBezTo>
                  <a:cubicBezTo>
                    <a:pt x="439" y="892"/>
                    <a:pt x="438" y="893"/>
                    <a:pt x="435" y="894"/>
                  </a:cubicBezTo>
                  <a:cubicBezTo>
                    <a:pt x="435" y="894"/>
                    <a:pt x="434" y="894"/>
                    <a:pt x="434" y="894"/>
                  </a:cubicBezTo>
                  <a:cubicBezTo>
                    <a:pt x="431" y="895"/>
                    <a:pt x="430" y="896"/>
                    <a:pt x="429" y="899"/>
                  </a:cubicBezTo>
                  <a:cubicBezTo>
                    <a:pt x="428" y="900"/>
                    <a:pt x="428" y="902"/>
                    <a:pt x="427" y="903"/>
                  </a:cubicBezTo>
                  <a:cubicBezTo>
                    <a:pt x="426" y="906"/>
                    <a:pt x="425" y="909"/>
                    <a:pt x="421" y="910"/>
                  </a:cubicBezTo>
                  <a:cubicBezTo>
                    <a:pt x="421" y="911"/>
                    <a:pt x="422" y="911"/>
                    <a:pt x="422" y="912"/>
                  </a:cubicBezTo>
                  <a:cubicBezTo>
                    <a:pt x="422" y="915"/>
                    <a:pt x="421" y="917"/>
                    <a:pt x="419" y="920"/>
                  </a:cubicBezTo>
                  <a:cubicBezTo>
                    <a:pt x="418" y="921"/>
                    <a:pt x="416" y="922"/>
                    <a:pt x="414" y="921"/>
                  </a:cubicBezTo>
                  <a:cubicBezTo>
                    <a:pt x="413" y="920"/>
                    <a:pt x="412" y="920"/>
                    <a:pt x="412" y="919"/>
                  </a:cubicBezTo>
                  <a:cubicBezTo>
                    <a:pt x="410" y="918"/>
                    <a:pt x="408" y="918"/>
                    <a:pt x="406" y="920"/>
                  </a:cubicBezTo>
                  <a:cubicBezTo>
                    <a:pt x="405" y="921"/>
                    <a:pt x="404" y="922"/>
                    <a:pt x="403" y="923"/>
                  </a:cubicBezTo>
                  <a:cubicBezTo>
                    <a:pt x="400" y="926"/>
                    <a:pt x="397" y="928"/>
                    <a:pt x="395" y="931"/>
                  </a:cubicBezTo>
                  <a:cubicBezTo>
                    <a:pt x="393" y="933"/>
                    <a:pt x="392" y="934"/>
                    <a:pt x="390" y="936"/>
                  </a:cubicBezTo>
                  <a:cubicBezTo>
                    <a:pt x="386" y="941"/>
                    <a:pt x="385" y="947"/>
                    <a:pt x="386" y="953"/>
                  </a:cubicBezTo>
                  <a:cubicBezTo>
                    <a:pt x="387" y="954"/>
                    <a:pt x="387" y="956"/>
                    <a:pt x="388" y="957"/>
                  </a:cubicBezTo>
                  <a:cubicBezTo>
                    <a:pt x="388" y="959"/>
                    <a:pt x="388" y="960"/>
                    <a:pt x="388" y="961"/>
                  </a:cubicBezTo>
                  <a:cubicBezTo>
                    <a:pt x="388" y="965"/>
                    <a:pt x="385" y="968"/>
                    <a:pt x="381" y="968"/>
                  </a:cubicBezTo>
                  <a:cubicBezTo>
                    <a:pt x="380" y="968"/>
                    <a:pt x="379" y="968"/>
                    <a:pt x="378" y="968"/>
                  </a:cubicBezTo>
                  <a:cubicBezTo>
                    <a:pt x="377" y="970"/>
                    <a:pt x="378" y="971"/>
                    <a:pt x="378" y="973"/>
                  </a:cubicBezTo>
                  <a:cubicBezTo>
                    <a:pt x="379" y="975"/>
                    <a:pt x="380" y="977"/>
                    <a:pt x="381" y="979"/>
                  </a:cubicBezTo>
                  <a:cubicBezTo>
                    <a:pt x="384" y="987"/>
                    <a:pt x="384" y="995"/>
                    <a:pt x="380" y="1004"/>
                  </a:cubicBezTo>
                  <a:cubicBezTo>
                    <a:pt x="379" y="1005"/>
                    <a:pt x="379" y="1006"/>
                    <a:pt x="378" y="1007"/>
                  </a:cubicBezTo>
                  <a:cubicBezTo>
                    <a:pt x="376" y="1009"/>
                    <a:pt x="374" y="1009"/>
                    <a:pt x="371" y="1008"/>
                  </a:cubicBezTo>
                  <a:cubicBezTo>
                    <a:pt x="369" y="1007"/>
                    <a:pt x="368" y="1004"/>
                    <a:pt x="367" y="1002"/>
                  </a:cubicBezTo>
                  <a:cubicBezTo>
                    <a:pt x="366" y="997"/>
                    <a:pt x="367" y="993"/>
                    <a:pt x="371" y="989"/>
                  </a:cubicBezTo>
                  <a:cubicBezTo>
                    <a:pt x="372" y="989"/>
                    <a:pt x="373" y="988"/>
                    <a:pt x="374" y="987"/>
                  </a:cubicBezTo>
                  <a:cubicBezTo>
                    <a:pt x="376" y="985"/>
                    <a:pt x="376" y="982"/>
                    <a:pt x="374" y="980"/>
                  </a:cubicBezTo>
                  <a:cubicBezTo>
                    <a:pt x="373" y="979"/>
                    <a:pt x="371" y="978"/>
                    <a:pt x="370" y="977"/>
                  </a:cubicBezTo>
                  <a:cubicBezTo>
                    <a:pt x="369" y="976"/>
                    <a:pt x="367" y="975"/>
                    <a:pt x="366" y="974"/>
                  </a:cubicBezTo>
                  <a:cubicBezTo>
                    <a:pt x="362" y="971"/>
                    <a:pt x="362" y="966"/>
                    <a:pt x="365" y="962"/>
                  </a:cubicBezTo>
                  <a:cubicBezTo>
                    <a:pt x="367" y="960"/>
                    <a:pt x="370" y="959"/>
                    <a:pt x="372" y="958"/>
                  </a:cubicBezTo>
                  <a:cubicBezTo>
                    <a:pt x="374" y="958"/>
                    <a:pt x="375" y="958"/>
                    <a:pt x="377" y="957"/>
                  </a:cubicBezTo>
                  <a:cubicBezTo>
                    <a:pt x="376" y="956"/>
                    <a:pt x="376" y="954"/>
                    <a:pt x="375" y="953"/>
                  </a:cubicBezTo>
                  <a:cubicBezTo>
                    <a:pt x="373" y="947"/>
                    <a:pt x="371" y="942"/>
                    <a:pt x="369" y="936"/>
                  </a:cubicBezTo>
                  <a:cubicBezTo>
                    <a:pt x="369" y="935"/>
                    <a:pt x="369" y="933"/>
                    <a:pt x="368" y="932"/>
                  </a:cubicBezTo>
                  <a:cubicBezTo>
                    <a:pt x="367" y="928"/>
                    <a:pt x="369" y="926"/>
                    <a:pt x="373" y="925"/>
                  </a:cubicBezTo>
                  <a:cubicBezTo>
                    <a:pt x="375" y="925"/>
                    <a:pt x="377" y="925"/>
                    <a:pt x="380" y="926"/>
                  </a:cubicBezTo>
                  <a:cubicBezTo>
                    <a:pt x="384" y="926"/>
                    <a:pt x="388" y="926"/>
                    <a:pt x="392" y="926"/>
                  </a:cubicBezTo>
                  <a:cubicBezTo>
                    <a:pt x="394" y="926"/>
                    <a:pt x="396" y="925"/>
                    <a:pt x="397" y="925"/>
                  </a:cubicBezTo>
                  <a:cubicBezTo>
                    <a:pt x="401" y="923"/>
                    <a:pt x="402" y="920"/>
                    <a:pt x="401" y="916"/>
                  </a:cubicBezTo>
                  <a:cubicBezTo>
                    <a:pt x="401" y="915"/>
                    <a:pt x="400" y="913"/>
                    <a:pt x="399" y="911"/>
                  </a:cubicBezTo>
                  <a:cubicBezTo>
                    <a:pt x="400" y="910"/>
                    <a:pt x="402" y="909"/>
                    <a:pt x="403" y="909"/>
                  </a:cubicBezTo>
                  <a:cubicBezTo>
                    <a:pt x="405" y="908"/>
                    <a:pt x="406" y="908"/>
                    <a:pt x="408" y="908"/>
                  </a:cubicBezTo>
                  <a:cubicBezTo>
                    <a:pt x="413" y="908"/>
                    <a:pt x="415" y="905"/>
                    <a:pt x="416" y="901"/>
                  </a:cubicBezTo>
                  <a:cubicBezTo>
                    <a:pt x="417" y="899"/>
                    <a:pt x="417" y="897"/>
                    <a:pt x="417" y="896"/>
                  </a:cubicBezTo>
                  <a:cubicBezTo>
                    <a:pt x="418" y="892"/>
                    <a:pt x="419" y="889"/>
                    <a:pt x="421" y="887"/>
                  </a:cubicBezTo>
                  <a:cubicBezTo>
                    <a:pt x="423" y="885"/>
                    <a:pt x="424" y="884"/>
                    <a:pt x="425" y="883"/>
                  </a:cubicBezTo>
                  <a:cubicBezTo>
                    <a:pt x="426" y="882"/>
                    <a:pt x="427" y="881"/>
                    <a:pt x="428" y="880"/>
                  </a:cubicBezTo>
                  <a:cubicBezTo>
                    <a:pt x="429" y="878"/>
                    <a:pt x="430" y="877"/>
                    <a:pt x="431" y="875"/>
                  </a:cubicBezTo>
                  <a:cubicBezTo>
                    <a:pt x="432" y="871"/>
                    <a:pt x="433" y="867"/>
                    <a:pt x="430" y="864"/>
                  </a:cubicBezTo>
                  <a:cubicBezTo>
                    <a:pt x="431" y="863"/>
                    <a:pt x="432" y="862"/>
                    <a:pt x="432" y="861"/>
                  </a:cubicBezTo>
                  <a:cubicBezTo>
                    <a:pt x="434" y="860"/>
                    <a:pt x="436" y="858"/>
                    <a:pt x="437" y="856"/>
                  </a:cubicBezTo>
                  <a:cubicBezTo>
                    <a:pt x="439" y="852"/>
                    <a:pt x="440" y="849"/>
                    <a:pt x="437" y="845"/>
                  </a:cubicBezTo>
                  <a:cubicBezTo>
                    <a:pt x="436" y="842"/>
                    <a:pt x="436" y="842"/>
                    <a:pt x="438" y="839"/>
                  </a:cubicBezTo>
                  <a:cubicBezTo>
                    <a:pt x="438" y="839"/>
                    <a:pt x="439" y="838"/>
                    <a:pt x="440" y="837"/>
                  </a:cubicBezTo>
                  <a:cubicBezTo>
                    <a:pt x="441" y="836"/>
                    <a:pt x="442" y="835"/>
                    <a:pt x="442" y="834"/>
                  </a:cubicBezTo>
                  <a:cubicBezTo>
                    <a:pt x="443" y="832"/>
                    <a:pt x="443" y="830"/>
                    <a:pt x="442" y="829"/>
                  </a:cubicBezTo>
                  <a:cubicBezTo>
                    <a:pt x="441" y="828"/>
                    <a:pt x="441" y="827"/>
                    <a:pt x="440" y="827"/>
                  </a:cubicBezTo>
                  <a:cubicBezTo>
                    <a:pt x="438" y="825"/>
                    <a:pt x="438" y="822"/>
                    <a:pt x="439" y="820"/>
                  </a:cubicBezTo>
                  <a:cubicBezTo>
                    <a:pt x="440" y="819"/>
                    <a:pt x="441" y="818"/>
                    <a:pt x="441" y="817"/>
                  </a:cubicBezTo>
                  <a:cubicBezTo>
                    <a:pt x="442" y="815"/>
                    <a:pt x="443" y="814"/>
                    <a:pt x="444" y="813"/>
                  </a:cubicBezTo>
                  <a:cubicBezTo>
                    <a:pt x="446" y="810"/>
                    <a:pt x="447" y="807"/>
                    <a:pt x="447" y="804"/>
                  </a:cubicBezTo>
                  <a:cubicBezTo>
                    <a:pt x="447" y="801"/>
                    <a:pt x="447" y="797"/>
                    <a:pt x="447" y="793"/>
                  </a:cubicBezTo>
                  <a:cubicBezTo>
                    <a:pt x="447" y="792"/>
                    <a:pt x="446" y="791"/>
                    <a:pt x="445" y="791"/>
                  </a:cubicBezTo>
                  <a:cubicBezTo>
                    <a:pt x="446" y="791"/>
                    <a:pt x="446" y="791"/>
                    <a:pt x="447" y="790"/>
                  </a:cubicBezTo>
                  <a:cubicBezTo>
                    <a:pt x="447" y="788"/>
                    <a:pt x="447" y="786"/>
                    <a:pt x="447" y="783"/>
                  </a:cubicBezTo>
                  <a:cubicBezTo>
                    <a:pt x="447" y="780"/>
                    <a:pt x="447" y="776"/>
                    <a:pt x="447" y="772"/>
                  </a:cubicBezTo>
                  <a:cubicBezTo>
                    <a:pt x="447" y="770"/>
                    <a:pt x="448" y="768"/>
                    <a:pt x="449" y="766"/>
                  </a:cubicBezTo>
                  <a:cubicBezTo>
                    <a:pt x="450" y="765"/>
                    <a:pt x="451" y="764"/>
                    <a:pt x="452" y="763"/>
                  </a:cubicBezTo>
                  <a:cubicBezTo>
                    <a:pt x="453" y="762"/>
                    <a:pt x="453" y="761"/>
                    <a:pt x="454" y="759"/>
                  </a:cubicBezTo>
                  <a:cubicBezTo>
                    <a:pt x="456" y="760"/>
                    <a:pt x="457" y="762"/>
                    <a:pt x="458" y="764"/>
                  </a:cubicBezTo>
                  <a:cubicBezTo>
                    <a:pt x="459" y="766"/>
                    <a:pt x="460" y="768"/>
                    <a:pt x="459" y="770"/>
                  </a:cubicBezTo>
                  <a:cubicBezTo>
                    <a:pt x="458" y="771"/>
                    <a:pt x="457" y="772"/>
                    <a:pt x="457" y="774"/>
                  </a:cubicBezTo>
                  <a:cubicBezTo>
                    <a:pt x="455" y="776"/>
                    <a:pt x="455" y="778"/>
                    <a:pt x="456" y="780"/>
                  </a:cubicBezTo>
                  <a:cubicBezTo>
                    <a:pt x="457" y="782"/>
                    <a:pt x="457" y="783"/>
                    <a:pt x="458" y="785"/>
                  </a:cubicBezTo>
                  <a:cubicBezTo>
                    <a:pt x="458" y="786"/>
                    <a:pt x="459" y="788"/>
                    <a:pt x="459" y="790"/>
                  </a:cubicBezTo>
                  <a:cubicBezTo>
                    <a:pt x="461" y="790"/>
                    <a:pt x="463" y="789"/>
                    <a:pt x="465" y="789"/>
                  </a:cubicBezTo>
                  <a:cubicBezTo>
                    <a:pt x="476" y="788"/>
                    <a:pt x="487" y="786"/>
                    <a:pt x="498" y="782"/>
                  </a:cubicBezTo>
                  <a:cubicBezTo>
                    <a:pt x="510" y="777"/>
                    <a:pt x="520" y="770"/>
                    <a:pt x="528" y="760"/>
                  </a:cubicBezTo>
                  <a:cubicBezTo>
                    <a:pt x="534" y="753"/>
                    <a:pt x="538" y="745"/>
                    <a:pt x="540" y="736"/>
                  </a:cubicBezTo>
                  <a:cubicBezTo>
                    <a:pt x="541" y="730"/>
                    <a:pt x="540" y="724"/>
                    <a:pt x="539" y="718"/>
                  </a:cubicBezTo>
                  <a:cubicBezTo>
                    <a:pt x="538" y="714"/>
                    <a:pt x="537" y="710"/>
                    <a:pt x="536" y="706"/>
                  </a:cubicBezTo>
                  <a:cubicBezTo>
                    <a:pt x="535" y="701"/>
                    <a:pt x="535" y="697"/>
                    <a:pt x="534" y="693"/>
                  </a:cubicBezTo>
                  <a:cubicBezTo>
                    <a:pt x="534" y="693"/>
                    <a:pt x="534" y="692"/>
                    <a:pt x="534" y="691"/>
                  </a:cubicBezTo>
                  <a:cubicBezTo>
                    <a:pt x="533" y="691"/>
                    <a:pt x="533" y="692"/>
                    <a:pt x="532" y="692"/>
                  </a:cubicBezTo>
                  <a:cubicBezTo>
                    <a:pt x="531" y="694"/>
                    <a:pt x="529" y="696"/>
                    <a:pt x="528" y="698"/>
                  </a:cubicBezTo>
                  <a:cubicBezTo>
                    <a:pt x="527" y="700"/>
                    <a:pt x="525" y="701"/>
                    <a:pt x="524" y="703"/>
                  </a:cubicBezTo>
                  <a:cubicBezTo>
                    <a:pt x="518" y="708"/>
                    <a:pt x="511" y="710"/>
                    <a:pt x="503" y="710"/>
                  </a:cubicBezTo>
                  <a:cubicBezTo>
                    <a:pt x="494" y="709"/>
                    <a:pt x="485" y="706"/>
                    <a:pt x="477" y="702"/>
                  </a:cubicBezTo>
                  <a:cubicBezTo>
                    <a:pt x="473" y="700"/>
                    <a:pt x="470" y="697"/>
                    <a:pt x="467" y="695"/>
                  </a:cubicBezTo>
                  <a:cubicBezTo>
                    <a:pt x="466" y="694"/>
                    <a:pt x="465" y="693"/>
                    <a:pt x="464" y="693"/>
                  </a:cubicBezTo>
                  <a:cubicBezTo>
                    <a:pt x="464" y="694"/>
                    <a:pt x="464" y="695"/>
                    <a:pt x="464" y="697"/>
                  </a:cubicBezTo>
                  <a:cubicBezTo>
                    <a:pt x="464" y="700"/>
                    <a:pt x="463" y="702"/>
                    <a:pt x="460" y="704"/>
                  </a:cubicBezTo>
                  <a:cubicBezTo>
                    <a:pt x="459" y="704"/>
                    <a:pt x="458" y="705"/>
                    <a:pt x="457" y="706"/>
                  </a:cubicBezTo>
                  <a:cubicBezTo>
                    <a:pt x="457" y="706"/>
                    <a:pt x="457" y="706"/>
                    <a:pt x="457" y="706"/>
                  </a:cubicBezTo>
                  <a:cubicBezTo>
                    <a:pt x="458" y="705"/>
                    <a:pt x="458" y="704"/>
                    <a:pt x="458" y="703"/>
                  </a:cubicBezTo>
                  <a:cubicBezTo>
                    <a:pt x="459" y="701"/>
                    <a:pt x="458" y="699"/>
                    <a:pt x="457" y="698"/>
                  </a:cubicBezTo>
                  <a:cubicBezTo>
                    <a:pt x="456" y="697"/>
                    <a:pt x="455" y="697"/>
                    <a:pt x="455" y="696"/>
                  </a:cubicBezTo>
                  <a:cubicBezTo>
                    <a:pt x="452" y="693"/>
                    <a:pt x="451" y="691"/>
                    <a:pt x="453" y="688"/>
                  </a:cubicBezTo>
                  <a:cubicBezTo>
                    <a:pt x="453" y="687"/>
                    <a:pt x="454" y="686"/>
                    <a:pt x="455" y="684"/>
                  </a:cubicBezTo>
                  <a:cubicBezTo>
                    <a:pt x="453" y="682"/>
                    <a:pt x="441" y="670"/>
                    <a:pt x="439" y="669"/>
                  </a:cubicBezTo>
                  <a:cubicBezTo>
                    <a:pt x="438" y="669"/>
                    <a:pt x="438" y="670"/>
                    <a:pt x="439" y="671"/>
                  </a:cubicBezTo>
                  <a:cubicBezTo>
                    <a:pt x="439" y="672"/>
                    <a:pt x="439" y="672"/>
                    <a:pt x="440" y="673"/>
                  </a:cubicBezTo>
                  <a:cubicBezTo>
                    <a:pt x="441" y="675"/>
                    <a:pt x="442" y="678"/>
                    <a:pt x="443" y="680"/>
                  </a:cubicBezTo>
                  <a:cubicBezTo>
                    <a:pt x="443" y="683"/>
                    <a:pt x="443" y="686"/>
                    <a:pt x="440" y="689"/>
                  </a:cubicBezTo>
                  <a:cubicBezTo>
                    <a:pt x="439" y="690"/>
                    <a:pt x="439" y="690"/>
                    <a:pt x="438" y="691"/>
                  </a:cubicBezTo>
                  <a:cubicBezTo>
                    <a:pt x="437" y="692"/>
                    <a:pt x="437" y="694"/>
                    <a:pt x="438" y="696"/>
                  </a:cubicBezTo>
                  <a:cubicBezTo>
                    <a:pt x="438" y="697"/>
                    <a:pt x="439" y="698"/>
                    <a:pt x="440" y="700"/>
                  </a:cubicBezTo>
                  <a:cubicBezTo>
                    <a:pt x="442" y="703"/>
                    <a:pt x="441" y="705"/>
                    <a:pt x="439" y="707"/>
                  </a:cubicBezTo>
                  <a:cubicBezTo>
                    <a:pt x="437" y="708"/>
                    <a:pt x="436" y="709"/>
                    <a:pt x="435" y="710"/>
                  </a:cubicBezTo>
                  <a:cubicBezTo>
                    <a:pt x="432" y="713"/>
                    <a:pt x="431" y="716"/>
                    <a:pt x="432" y="719"/>
                  </a:cubicBezTo>
                  <a:cubicBezTo>
                    <a:pt x="432" y="721"/>
                    <a:pt x="433" y="722"/>
                    <a:pt x="433" y="723"/>
                  </a:cubicBezTo>
                  <a:cubicBezTo>
                    <a:pt x="433" y="725"/>
                    <a:pt x="434" y="726"/>
                    <a:pt x="434" y="727"/>
                  </a:cubicBezTo>
                  <a:cubicBezTo>
                    <a:pt x="435" y="730"/>
                    <a:pt x="434" y="732"/>
                    <a:pt x="431" y="734"/>
                  </a:cubicBezTo>
                  <a:cubicBezTo>
                    <a:pt x="430" y="735"/>
                    <a:pt x="429" y="736"/>
                    <a:pt x="427" y="737"/>
                  </a:cubicBezTo>
                  <a:cubicBezTo>
                    <a:pt x="426" y="735"/>
                    <a:pt x="424" y="733"/>
                    <a:pt x="423" y="731"/>
                  </a:cubicBezTo>
                  <a:cubicBezTo>
                    <a:pt x="422" y="728"/>
                    <a:pt x="422" y="726"/>
                    <a:pt x="423" y="724"/>
                  </a:cubicBezTo>
                  <a:cubicBezTo>
                    <a:pt x="424" y="723"/>
                    <a:pt x="425" y="722"/>
                    <a:pt x="426" y="720"/>
                  </a:cubicBezTo>
                  <a:cubicBezTo>
                    <a:pt x="427" y="719"/>
                    <a:pt x="428" y="718"/>
                    <a:pt x="429" y="716"/>
                  </a:cubicBezTo>
                  <a:cubicBezTo>
                    <a:pt x="430" y="714"/>
                    <a:pt x="431" y="712"/>
                    <a:pt x="430" y="710"/>
                  </a:cubicBezTo>
                  <a:cubicBezTo>
                    <a:pt x="429" y="708"/>
                    <a:pt x="430" y="706"/>
                    <a:pt x="432" y="705"/>
                  </a:cubicBezTo>
                  <a:cubicBezTo>
                    <a:pt x="432" y="705"/>
                    <a:pt x="433" y="704"/>
                    <a:pt x="434" y="703"/>
                  </a:cubicBezTo>
                  <a:cubicBezTo>
                    <a:pt x="436" y="701"/>
                    <a:pt x="436" y="700"/>
                    <a:pt x="435" y="697"/>
                  </a:cubicBezTo>
                  <a:cubicBezTo>
                    <a:pt x="434" y="696"/>
                    <a:pt x="433" y="695"/>
                    <a:pt x="433" y="694"/>
                  </a:cubicBezTo>
                  <a:cubicBezTo>
                    <a:pt x="431" y="691"/>
                    <a:pt x="431" y="689"/>
                    <a:pt x="432" y="686"/>
                  </a:cubicBezTo>
                  <a:cubicBezTo>
                    <a:pt x="432" y="684"/>
                    <a:pt x="433" y="682"/>
                    <a:pt x="434" y="681"/>
                  </a:cubicBezTo>
                  <a:cubicBezTo>
                    <a:pt x="434" y="678"/>
                    <a:pt x="435" y="676"/>
                    <a:pt x="433" y="673"/>
                  </a:cubicBezTo>
                  <a:cubicBezTo>
                    <a:pt x="432" y="670"/>
                    <a:pt x="432" y="668"/>
                    <a:pt x="434" y="665"/>
                  </a:cubicBezTo>
                  <a:cubicBezTo>
                    <a:pt x="434" y="665"/>
                    <a:pt x="434" y="664"/>
                    <a:pt x="434" y="664"/>
                  </a:cubicBezTo>
                  <a:cubicBezTo>
                    <a:pt x="433" y="662"/>
                    <a:pt x="431" y="661"/>
                    <a:pt x="429" y="659"/>
                  </a:cubicBezTo>
                  <a:cubicBezTo>
                    <a:pt x="428" y="659"/>
                    <a:pt x="428" y="660"/>
                    <a:pt x="427" y="660"/>
                  </a:cubicBezTo>
                  <a:cubicBezTo>
                    <a:pt x="422" y="664"/>
                    <a:pt x="416" y="666"/>
                    <a:pt x="410" y="668"/>
                  </a:cubicBezTo>
                  <a:cubicBezTo>
                    <a:pt x="398" y="671"/>
                    <a:pt x="386" y="674"/>
                    <a:pt x="373" y="677"/>
                  </a:cubicBezTo>
                  <a:cubicBezTo>
                    <a:pt x="368" y="679"/>
                    <a:pt x="363" y="680"/>
                    <a:pt x="358" y="680"/>
                  </a:cubicBezTo>
                  <a:cubicBezTo>
                    <a:pt x="349" y="680"/>
                    <a:pt x="340" y="679"/>
                    <a:pt x="332" y="674"/>
                  </a:cubicBezTo>
                  <a:cubicBezTo>
                    <a:pt x="326" y="671"/>
                    <a:pt x="321" y="667"/>
                    <a:pt x="315" y="662"/>
                  </a:cubicBezTo>
                  <a:cubicBezTo>
                    <a:pt x="311" y="657"/>
                    <a:pt x="307" y="653"/>
                    <a:pt x="303" y="648"/>
                  </a:cubicBezTo>
                  <a:cubicBezTo>
                    <a:pt x="300" y="644"/>
                    <a:pt x="297" y="640"/>
                    <a:pt x="294" y="636"/>
                  </a:cubicBezTo>
                  <a:cubicBezTo>
                    <a:pt x="293" y="634"/>
                    <a:pt x="291" y="633"/>
                    <a:pt x="289" y="633"/>
                  </a:cubicBezTo>
                  <a:cubicBezTo>
                    <a:pt x="287" y="632"/>
                    <a:pt x="285" y="631"/>
                    <a:pt x="283" y="630"/>
                  </a:cubicBezTo>
                  <a:cubicBezTo>
                    <a:pt x="277" y="628"/>
                    <a:pt x="274" y="625"/>
                    <a:pt x="272" y="619"/>
                  </a:cubicBezTo>
                  <a:cubicBezTo>
                    <a:pt x="271" y="617"/>
                    <a:pt x="270" y="615"/>
                    <a:pt x="269" y="613"/>
                  </a:cubicBezTo>
                  <a:cubicBezTo>
                    <a:pt x="268" y="611"/>
                    <a:pt x="267" y="610"/>
                    <a:pt x="265" y="609"/>
                  </a:cubicBezTo>
                  <a:cubicBezTo>
                    <a:pt x="262" y="607"/>
                    <a:pt x="259" y="605"/>
                    <a:pt x="256" y="604"/>
                  </a:cubicBezTo>
                  <a:cubicBezTo>
                    <a:pt x="252" y="601"/>
                    <a:pt x="248" y="599"/>
                    <a:pt x="245" y="597"/>
                  </a:cubicBezTo>
                  <a:cubicBezTo>
                    <a:pt x="241" y="594"/>
                    <a:pt x="238" y="590"/>
                    <a:pt x="235" y="586"/>
                  </a:cubicBezTo>
                  <a:cubicBezTo>
                    <a:pt x="232" y="581"/>
                    <a:pt x="231" y="577"/>
                    <a:pt x="232" y="572"/>
                  </a:cubicBezTo>
                  <a:cubicBezTo>
                    <a:pt x="232" y="569"/>
                    <a:pt x="232" y="566"/>
                    <a:pt x="231" y="563"/>
                  </a:cubicBezTo>
                  <a:cubicBezTo>
                    <a:pt x="231" y="559"/>
                    <a:pt x="231" y="555"/>
                    <a:pt x="231" y="551"/>
                  </a:cubicBezTo>
                  <a:cubicBezTo>
                    <a:pt x="232" y="552"/>
                    <a:pt x="232" y="553"/>
                    <a:pt x="232" y="554"/>
                  </a:cubicBezTo>
                  <a:cubicBezTo>
                    <a:pt x="233" y="554"/>
                    <a:pt x="233" y="555"/>
                    <a:pt x="233" y="556"/>
                  </a:cubicBezTo>
                  <a:cubicBezTo>
                    <a:pt x="234" y="557"/>
                    <a:pt x="235" y="557"/>
                    <a:pt x="236" y="559"/>
                  </a:cubicBezTo>
                  <a:cubicBezTo>
                    <a:pt x="237" y="560"/>
                    <a:pt x="238" y="562"/>
                    <a:pt x="238" y="564"/>
                  </a:cubicBezTo>
                  <a:cubicBezTo>
                    <a:pt x="238" y="565"/>
                    <a:pt x="239" y="566"/>
                    <a:pt x="239" y="568"/>
                  </a:cubicBezTo>
                  <a:cubicBezTo>
                    <a:pt x="239" y="569"/>
                    <a:pt x="239" y="571"/>
                    <a:pt x="239" y="572"/>
                  </a:cubicBezTo>
                  <a:cubicBezTo>
                    <a:pt x="239" y="577"/>
                    <a:pt x="241" y="581"/>
                    <a:pt x="245" y="584"/>
                  </a:cubicBezTo>
                  <a:cubicBezTo>
                    <a:pt x="248" y="586"/>
                    <a:pt x="250" y="588"/>
                    <a:pt x="253" y="591"/>
                  </a:cubicBezTo>
                  <a:cubicBezTo>
                    <a:pt x="253" y="590"/>
                    <a:pt x="253" y="589"/>
                    <a:pt x="253" y="589"/>
                  </a:cubicBezTo>
                  <a:cubicBezTo>
                    <a:pt x="251" y="584"/>
                    <a:pt x="250" y="580"/>
                    <a:pt x="248" y="576"/>
                  </a:cubicBezTo>
                  <a:cubicBezTo>
                    <a:pt x="247" y="572"/>
                    <a:pt x="245" y="568"/>
                    <a:pt x="245" y="564"/>
                  </a:cubicBezTo>
                  <a:cubicBezTo>
                    <a:pt x="245" y="560"/>
                    <a:pt x="245" y="557"/>
                    <a:pt x="247" y="553"/>
                  </a:cubicBezTo>
                  <a:cubicBezTo>
                    <a:pt x="247" y="552"/>
                    <a:pt x="247" y="551"/>
                    <a:pt x="247" y="550"/>
                  </a:cubicBezTo>
                  <a:cubicBezTo>
                    <a:pt x="247" y="545"/>
                    <a:pt x="247" y="541"/>
                    <a:pt x="247" y="537"/>
                  </a:cubicBezTo>
                  <a:cubicBezTo>
                    <a:pt x="247" y="531"/>
                    <a:pt x="246" y="525"/>
                    <a:pt x="243" y="520"/>
                  </a:cubicBezTo>
                  <a:cubicBezTo>
                    <a:pt x="241" y="515"/>
                    <a:pt x="239" y="510"/>
                    <a:pt x="237" y="506"/>
                  </a:cubicBezTo>
                  <a:cubicBezTo>
                    <a:pt x="233" y="496"/>
                    <a:pt x="228" y="486"/>
                    <a:pt x="223" y="477"/>
                  </a:cubicBezTo>
                  <a:cubicBezTo>
                    <a:pt x="220" y="473"/>
                    <a:pt x="219" y="468"/>
                    <a:pt x="217" y="464"/>
                  </a:cubicBezTo>
                  <a:cubicBezTo>
                    <a:pt x="215" y="456"/>
                    <a:pt x="215" y="448"/>
                    <a:pt x="217" y="441"/>
                  </a:cubicBezTo>
                  <a:cubicBezTo>
                    <a:pt x="219" y="434"/>
                    <a:pt x="223" y="427"/>
                    <a:pt x="227" y="421"/>
                  </a:cubicBezTo>
                  <a:cubicBezTo>
                    <a:pt x="227" y="420"/>
                    <a:pt x="228" y="420"/>
                    <a:pt x="228" y="420"/>
                  </a:cubicBezTo>
                  <a:close/>
                  <a:moveTo>
                    <a:pt x="376" y="334"/>
                  </a:moveTo>
                  <a:cubicBezTo>
                    <a:pt x="378" y="334"/>
                    <a:pt x="378" y="333"/>
                    <a:pt x="379" y="333"/>
                  </a:cubicBezTo>
                  <a:cubicBezTo>
                    <a:pt x="383" y="332"/>
                    <a:pt x="386" y="330"/>
                    <a:pt x="389" y="329"/>
                  </a:cubicBezTo>
                  <a:cubicBezTo>
                    <a:pt x="393" y="327"/>
                    <a:pt x="397" y="326"/>
                    <a:pt x="401" y="326"/>
                  </a:cubicBezTo>
                  <a:cubicBezTo>
                    <a:pt x="407" y="325"/>
                    <a:pt x="412" y="326"/>
                    <a:pt x="417" y="330"/>
                  </a:cubicBezTo>
                  <a:cubicBezTo>
                    <a:pt x="418" y="331"/>
                    <a:pt x="419" y="331"/>
                    <a:pt x="420" y="332"/>
                  </a:cubicBezTo>
                  <a:cubicBezTo>
                    <a:pt x="421" y="335"/>
                    <a:pt x="420" y="337"/>
                    <a:pt x="418" y="338"/>
                  </a:cubicBezTo>
                  <a:cubicBezTo>
                    <a:pt x="416" y="339"/>
                    <a:pt x="415" y="339"/>
                    <a:pt x="413" y="339"/>
                  </a:cubicBezTo>
                  <a:cubicBezTo>
                    <a:pt x="411" y="338"/>
                    <a:pt x="410" y="338"/>
                    <a:pt x="408" y="337"/>
                  </a:cubicBezTo>
                  <a:cubicBezTo>
                    <a:pt x="403" y="334"/>
                    <a:pt x="397" y="334"/>
                    <a:pt x="391" y="334"/>
                  </a:cubicBezTo>
                  <a:cubicBezTo>
                    <a:pt x="387" y="335"/>
                    <a:pt x="383" y="336"/>
                    <a:pt x="380" y="339"/>
                  </a:cubicBezTo>
                  <a:cubicBezTo>
                    <a:pt x="377" y="342"/>
                    <a:pt x="375" y="345"/>
                    <a:pt x="374" y="348"/>
                  </a:cubicBezTo>
                  <a:cubicBezTo>
                    <a:pt x="374" y="349"/>
                    <a:pt x="374" y="350"/>
                    <a:pt x="374" y="351"/>
                  </a:cubicBezTo>
                  <a:cubicBezTo>
                    <a:pt x="375" y="352"/>
                    <a:pt x="376" y="352"/>
                    <a:pt x="377" y="352"/>
                  </a:cubicBezTo>
                  <a:cubicBezTo>
                    <a:pt x="385" y="355"/>
                    <a:pt x="394" y="356"/>
                    <a:pt x="402" y="354"/>
                  </a:cubicBezTo>
                  <a:cubicBezTo>
                    <a:pt x="411" y="352"/>
                    <a:pt x="419" y="349"/>
                    <a:pt x="425" y="342"/>
                  </a:cubicBezTo>
                  <a:cubicBezTo>
                    <a:pt x="429" y="338"/>
                    <a:pt x="434" y="335"/>
                    <a:pt x="439" y="332"/>
                  </a:cubicBezTo>
                  <a:cubicBezTo>
                    <a:pt x="442" y="331"/>
                    <a:pt x="445" y="329"/>
                    <a:pt x="447" y="327"/>
                  </a:cubicBezTo>
                  <a:cubicBezTo>
                    <a:pt x="449" y="326"/>
                    <a:pt x="451" y="324"/>
                    <a:pt x="452" y="322"/>
                  </a:cubicBezTo>
                  <a:cubicBezTo>
                    <a:pt x="454" y="318"/>
                    <a:pt x="453" y="313"/>
                    <a:pt x="448" y="310"/>
                  </a:cubicBezTo>
                  <a:cubicBezTo>
                    <a:pt x="448" y="310"/>
                    <a:pt x="448" y="311"/>
                    <a:pt x="447" y="311"/>
                  </a:cubicBezTo>
                  <a:cubicBezTo>
                    <a:pt x="441" y="316"/>
                    <a:pt x="434" y="319"/>
                    <a:pt x="427" y="320"/>
                  </a:cubicBezTo>
                  <a:cubicBezTo>
                    <a:pt x="421" y="322"/>
                    <a:pt x="416" y="321"/>
                    <a:pt x="412" y="319"/>
                  </a:cubicBezTo>
                  <a:cubicBezTo>
                    <a:pt x="409" y="317"/>
                    <a:pt x="406" y="316"/>
                    <a:pt x="402" y="317"/>
                  </a:cubicBezTo>
                  <a:cubicBezTo>
                    <a:pt x="401" y="317"/>
                    <a:pt x="399" y="318"/>
                    <a:pt x="398" y="318"/>
                  </a:cubicBezTo>
                  <a:cubicBezTo>
                    <a:pt x="392" y="320"/>
                    <a:pt x="387" y="323"/>
                    <a:pt x="382" y="325"/>
                  </a:cubicBezTo>
                  <a:cubicBezTo>
                    <a:pt x="382" y="325"/>
                    <a:pt x="381" y="326"/>
                    <a:pt x="380" y="326"/>
                  </a:cubicBezTo>
                  <a:cubicBezTo>
                    <a:pt x="379" y="327"/>
                    <a:pt x="378" y="328"/>
                    <a:pt x="378" y="329"/>
                  </a:cubicBezTo>
                  <a:cubicBezTo>
                    <a:pt x="377" y="331"/>
                    <a:pt x="377" y="332"/>
                    <a:pt x="376" y="334"/>
                  </a:cubicBezTo>
                  <a:close/>
                  <a:moveTo>
                    <a:pt x="396" y="638"/>
                  </a:moveTo>
                  <a:cubicBezTo>
                    <a:pt x="395" y="638"/>
                    <a:pt x="395" y="638"/>
                    <a:pt x="394" y="638"/>
                  </a:cubicBezTo>
                  <a:cubicBezTo>
                    <a:pt x="387" y="641"/>
                    <a:pt x="380" y="642"/>
                    <a:pt x="372" y="643"/>
                  </a:cubicBezTo>
                  <a:cubicBezTo>
                    <a:pt x="365" y="643"/>
                    <a:pt x="357" y="644"/>
                    <a:pt x="349" y="645"/>
                  </a:cubicBezTo>
                  <a:cubicBezTo>
                    <a:pt x="347" y="646"/>
                    <a:pt x="345" y="646"/>
                    <a:pt x="342" y="647"/>
                  </a:cubicBezTo>
                  <a:cubicBezTo>
                    <a:pt x="336" y="648"/>
                    <a:pt x="330" y="647"/>
                    <a:pt x="325" y="645"/>
                  </a:cubicBezTo>
                  <a:cubicBezTo>
                    <a:pt x="323" y="645"/>
                    <a:pt x="321" y="644"/>
                    <a:pt x="319" y="644"/>
                  </a:cubicBezTo>
                  <a:cubicBezTo>
                    <a:pt x="319" y="644"/>
                    <a:pt x="319" y="645"/>
                    <a:pt x="320" y="645"/>
                  </a:cubicBezTo>
                  <a:cubicBezTo>
                    <a:pt x="321" y="647"/>
                    <a:pt x="322" y="649"/>
                    <a:pt x="323" y="650"/>
                  </a:cubicBezTo>
                  <a:cubicBezTo>
                    <a:pt x="329" y="656"/>
                    <a:pt x="337" y="661"/>
                    <a:pt x="346" y="663"/>
                  </a:cubicBezTo>
                  <a:cubicBezTo>
                    <a:pt x="354" y="665"/>
                    <a:pt x="363" y="664"/>
                    <a:pt x="371" y="663"/>
                  </a:cubicBezTo>
                  <a:cubicBezTo>
                    <a:pt x="385" y="660"/>
                    <a:pt x="398" y="654"/>
                    <a:pt x="411" y="649"/>
                  </a:cubicBezTo>
                  <a:cubicBezTo>
                    <a:pt x="412" y="648"/>
                    <a:pt x="412" y="648"/>
                    <a:pt x="412" y="648"/>
                  </a:cubicBezTo>
                  <a:cubicBezTo>
                    <a:pt x="407" y="644"/>
                    <a:pt x="401" y="641"/>
                    <a:pt x="396" y="638"/>
                  </a:cubicBezTo>
                  <a:close/>
                  <a:moveTo>
                    <a:pt x="500" y="526"/>
                  </a:moveTo>
                  <a:cubicBezTo>
                    <a:pt x="503" y="524"/>
                    <a:pt x="506" y="523"/>
                    <a:pt x="508" y="522"/>
                  </a:cubicBezTo>
                  <a:cubicBezTo>
                    <a:pt x="508" y="521"/>
                    <a:pt x="508" y="520"/>
                    <a:pt x="508" y="520"/>
                  </a:cubicBezTo>
                  <a:cubicBezTo>
                    <a:pt x="508" y="517"/>
                    <a:pt x="507" y="514"/>
                    <a:pt x="507" y="511"/>
                  </a:cubicBezTo>
                  <a:cubicBezTo>
                    <a:pt x="506" y="506"/>
                    <a:pt x="506" y="502"/>
                    <a:pt x="508" y="498"/>
                  </a:cubicBezTo>
                  <a:cubicBezTo>
                    <a:pt x="508" y="497"/>
                    <a:pt x="509" y="497"/>
                    <a:pt x="508" y="496"/>
                  </a:cubicBezTo>
                  <a:cubicBezTo>
                    <a:pt x="506" y="497"/>
                    <a:pt x="504" y="498"/>
                    <a:pt x="502" y="499"/>
                  </a:cubicBezTo>
                  <a:cubicBezTo>
                    <a:pt x="500" y="499"/>
                    <a:pt x="500" y="500"/>
                    <a:pt x="499" y="502"/>
                  </a:cubicBezTo>
                  <a:cubicBezTo>
                    <a:pt x="498" y="508"/>
                    <a:pt x="498" y="515"/>
                    <a:pt x="499" y="521"/>
                  </a:cubicBezTo>
                  <a:cubicBezTo>
                    <a:pt x="499" y="523"/>
                    <a:pt x="500" y="524"/>
                    <a:pt x="500" y="5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0A5E608-FC41-DC4F-43B0-F74C405B4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0" y="1967"/>
              <a:ext cx="836" cy="1532"/>
            </a:xfrm>
            <a:custGeom>
              <a:gdLst>
                <a:gd name="T0" fmla="*/ 142 w 352"/>
                <a:gd name="T1" fmla="*/ 423 h 645"/>
                <a:gd name="T2" fmla="*/ 138 w 352"/>
                <a:gd name="T3" fmla="*/ 400 h 645"/>
                <a:gd name="T4" fmla="*/ 88 w 352"/>
                <a:gd name="T5" fmla="*/ 292 h 645"/>
                <a:gd name="T6" fmla="*/ 36 w 352"/>
                <a:gd name="T7" fmla="*/ 199 h 645"/>
                <a:gd name="T8" fmla="*/ 19 w 352"/>
                <a:gd name="T9" fmla="*/ 225 h 645"/>
                <a:gd name="T10" fmla="*/ 28 w 352"/>
                <a:gd name="T11" fmla="*/ 198 h 645"/>
                <a:gd name="T12" fmla="*/ 29 w 352"/>
                <a:gd name="T13" fmla="*/ 146 h 645"/>
                <a:gd name="T14" fmla="*/ 40 w 352"/>
                <a:gd name="T15" fmla="*/ 114 h 645"/>
                <a:gd name="T16" fmla="*/ 16 w 352"/>
                <a:gd name="T17" fmla="*/ 85 h 645"/>
                <a:gd name="T18" fmla="*/ 17 w 352"/>
                <a:gd name="T19" fmla="*/ 57 h 645"/>
                <a:gd name="T20" fmla="*/ 50 w 352"/>
                <a:gd name="T21" fmla="*/ 150 h 645"/>
                <a:gd name="T22" fmla="*/ 76 w 352"/>
                <a:gd name="T23" fmla="*/ 193 h 645"/>
                <a:gd name="T24" fmla="*/ 151 w 352"/>
                <a:gd name="T25" fmla="*/ 288 h 645"/>
                <a:gd name="T26" fmla="*/ 179 w 352"/>
                <a:gd name="T27" fmla="*/ 345 h 645"/>
                <a:gd name="T28" fmla="*/ 208 w 352"/>
                <a:gd name="T29" fmla="*/ 447 h 645"/>
                <a:gd name="T30" fmla="*/ 264 w 352"/>
                <a:gd name="T31" fmla="*/ 404 h 645"/>
                <a:gd name="T32" fmla="*/ 321 w 352"/>
                <a:gd name="T33" fmla="*/ 308 h 645"/>
                <a:gd name="T34" fmla="*/ 260 w 352"/>
                <a:gd name="T35" fmla="*/ 297 h 645"/>
                <a:gd name="T36" fmla="*/ 196 w 352"/>
                <a:gd name="T37" fmla="*/ 348 h 645"/>
                <a:gd name="T38" fmla="*/ 198 w 352"/>
                <a:gd name="T39" fmla="*/ 343 h 645"/>
                <a:gd name="T40" fmla="*/ 209 w 352"/>
                <a:gd name="T41" fmla="*/ 330 h 645"/>
                <a:gd name="T42" fmla="*/ 220 w 352"/>
                <a:gd name="T43" fmla="*/ 317 h 645"/>
                <a:gd name="T44" fmla="*/ 230 w 352"/>
                <a:gd name="T45" fmla="*/ 303 h 645"/>
                <a:gd name="T46" fmla="*/ 239 w 352"/>
                <a:gd name="T47" fmla="*/ 288 h 645"/>
                <a:gd name="T48" fmla="*/ 243 w 352"/>
                <a:gd name="T49" fmla="*/ 280 h 645"/>
                <a:gd name="T50" fmla="*/ 250 w 352"/>
                <a:gd name="T51" fmla="*/ 264 h 645"/>
                <a:gd name="T52" fmla="*/ 262 w 352"/>
                <a:gd name="T53" fmla="*/ 212 h 645"/>
                <a:gd name="T54" fmla="*/ 254 w 352"/>
                <a:gd name="T55" fmla="*/ 148 h 645"/>
                <a:gd name="T56" fmla="*/ 210 w 352"/>
                <a:gd name="T57" fmla="*/ 125 h 645"/>
                <a:gd name="T58" fmla="*/ 187 w 352"/>
                <a:gd name="T59" fmla="*/ 77 h 645"/>
                <a:gd name="T60" fmla="*/ 206 w 352"/>
                <a:gd name="T61" fmla="*/ 62 h 645"/>
                <a:gd name="T62" fmla="*/ 201 w 352"/>
                <a:gd name="T63" fmla="*/ 98 h 645"/>
                <a:gd name="T64" fmla="*/ 256 w 352"/>
                <a:gd name="T65" fmla="*/ 69 h 645"/>
                <a:gd name="T66" fmla="*/ 303 w 352"/>
                <a:gd name="T67" fmla="*/ 1 h 645"/>
                <a:gd name="T68" fmla="*/ 349 w 352"/>
                <a:gd name="T69" fmla="*/ 57 h 645"/>
                <a:gd name="T70" fmla="*/ 322 w 352"/>
                <a:gd name="T71" fmla="*/ 44 h 645"/>
                <a:gd name="T72" fmla="*/ 311 w 352"/>
                <a:gd name="T73" fmla="*/ 80 h 645"/>
                <a:gd name="T74" fmla="*/ 291 w 352"/>
                <a:gd name="T75" fmla="*/ 80 h 645"/>
                <a:gd name="T76" fmla="*/ 273 w 352"/>
                <a:gd name="T77" fmla="*/ 95 h 645"/>
                <a:gd name="T78" fmla="*/ 281 w 352"/>
                <a:gd name="T79" fmla="*/ 109 h 645"/>
                <a:gd name="T80" fmla="*/ 235 w 352"/>
                <a:gd name="T81" fmla="*/ 105 h 645"/>
                <a:gd name="T82" fmla="*/ 281 w 352"/>
                <a:gd name="T83" fmla="*/ 131 h 645"/>
                <a:gd name="T84" fmla="*/ 314 w 352"/>
                <a:gd name="T85" fmla="*/ 102 h 645"/>
                <a:gd name="T86" fmla="*/ 273 w 352"/>
                <a:gd name="T87" fmla="*/ 146 h 645"/>
                <a:gd name="T88" fmla="*/ 285 w 352"/>
                <a:gd name="T89" fmla="*/ 232 h 645"/>
                <a:gd name="T90" fmla="*/ 283 w 352"/>
                <a:gd name="T91" fmla="*/ 273 h 645"/>
                <a:gd name="T92" fmla="*/ 317 w 352"/>
                <a:gd name="T93" fmla="*/ 282 h 645"/>
                <a:gd name="T94" fmla="*/ 337 w 352"/>
                <a:gd name="T95" fmla="*/ 287 h 645"/>
                <a:gd name="T96" fmla="*/ 293 w 352"/>
                <a:gd name="T97" fmla="*/ 416 h 645"/>
                <a:gd name="T98" fmla="*/ 212 w 352"/>
                <a:gd name="T99" fmla="*/ 505 h 645"/>
                <a:gd name="T100" fmla="*/ 236 w 352"/>
                <a:gd name="T101" fmla="*/ 551 h 645"/>
                <a:gd name="T102" fmla="*/ 262 w 352"/>
                <a:gd name="T103" fmla="*/ 645 h 645"/>
                <a:gd name="T104" fmla="*/ 233 w 352"/>
                <a:gd name="T105" fmla="*/ 592 h 645"/>
                <a:gd name="T106" fmla="*/ 161 w 352"/>
                <a:gd name="T107" fmla="*/ 542 h 645"/>
                <a:gd name="T108" fmla="*/ 133 w 352"/>
                <a:gd name="T109" fmla="*/ 507 h 645"/>
                <a:gd name="T110" fmla="*/ 145 w 352"/>
                <a:gd name="T111" fmla="*/ 428 h 645"/>
                <a:gd name="T112" fmla="*/ 91 w 352"/>
                <a:gd name="T113" fmla="*/ 455 h 645"/>
                <a:gd name="T114" fmla="*/ 296 w 352"/>
                <a:gd name="T115" fmla="*/ 297 h 645"/>
                <a:gd name="T116" fmla="*/ 331 w 352"/>
                <a:gd name="T117" fmla="*/ 286 h 645"/>
                <a:gd name="T118" fmla="*/ 266 w 352"/>
                <a:gd name="T119" fmla="*/ 289 h 6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2" h="645">
                  <a:moveTo>
                    <a:pt x="89" y="456"/>
                  </a:moveTo>
                  <a:cubicBezTo>
                    <a:pt x="89" y="455"/>
                    <a:pt x="90" y="455"/>
                    <a:pt x="90" y="454"/>
                  </a:cubicBezTo>
                  <a:cubicBezTo>
                    <a:pt x="95" y="447"/>
                    <a:pt x="101" y="441"/>
                    <a:pt x="108" y="437"/>
                  </a:cubicBezTo>
                  <a:cubicBezTo>
                    <a:pt x="118" y="429"/>
                    <a:pt x="129" y="425"/>
                    <a:pt x="142" y="423"/>
                  </a:cubicBezTo>
                  <a:cubicBezTo>
                    <a:pt x="142" y="422"/>
                    <a:pt x="143" y="422"/>
                    <a:pt x="144" y="422"/>
                  </a:cubicBezTo>
                  <a:cubicBezTo>
                    <a:pt x="144" y="419"/>
                    <a:pt x="141" y="409"/>
                    <a:pt x="139" y="404"/>
                  </a:cubicBezTo>
                  <a:cubicBezTo>
                    <a:pt x="138" y="404"/>
                    <a:pt x="137" y="403"/>
                    <a:pt x="136" y="403"/>
                  </a:cubicBezTo>
                  <a:cubicBezTo>
                    <a:pt x="136" y="402"/>
                    <a:pt x="137" y="402"/>
                    <a:pt x="138" y="400"/>
                  </a:cubicBezTo>
                  <a:cubicBezTo>
                    <a:pt x="131" y="385"/>
                    <a:pt x="122" y="371"/>
                    <a:pt x="109" y="358"/>
                  </a:cubicBezTo>
                  <a:cubicBezTo>
                    <a:pt x="97" y="346"/>
                    <a:pt x="83" y="337"/>
                    <a:pt x="66" y="331"/>
                  </a:cubicBezTo>
                  <a:cubicBezTo>
                    <a:pt x="67" y="330"/>
                    <a:pt x="67" y="330"/>
                    <a:pt x="67" y="329"/>
                  </a:cubicBezTo>
                  <a:cubicBezTo>
                    <a:pt x="78" y="319"/>
                    <a:pt x="84" y="306"/>
                    <a:pt x="88" y="292"/>
                  </a:cubicBezTo>
                  <a:cubicBezTo>
                    <a:pt x="93" y="274"/>
                    <a:pt x="92" y="256"/>
                    <a:pt x="87" y="238"/>
                  </a:cubicBezTo>
                  <a:cubicBezTo>
                    <a:pt x="84" y="230"/>
                    <a:pt x="80" y="222"/>
                    <a:pt x="74" y="216"/>
                  </a:cubicBezTo>
                  <a:cubicBezTo>
                    <a:pt x="65" y="204"/>
                    <a:pt x="52" y="199"/>
                    <a:pt x="37" y="199"/>
                  </a:cubicBezTo>
                  <a:cubicBezTo>
                    <a:pt x="37" y="199"/>
                    <a:pt x="37" y="199"/>
                    <a:pt x="36" y="199"/>
                  </a:cubicBezTo>
                  <a:cubicBezTo>
                    <a:pt x="35" y="200"/>
                    <a:pt x="35" y="201"/>
                    <a:pt x="34" y="202"/>
                  </a:cubicBezTo>
                  <a:cubicBezTo>
                    <a:pt x="32" y="207"/>
                    <a:pt x="29" y="211"/>
                    <a:pt x="27" y="215"/>
                  </a:cubicBezTo>
                  <a:cubicBezTo>
                    <a:pt x="25" y="218"/>
                    <a:pt x="23" y="221"/>
                    <a:pt x="21" y="224"/>
                  </a:cubicBezTo>
                  <a:cubicBezTo>
                    <a:pt x="20" y="224"/>
                    <a:pt x="20" y="224"/>
                    <a:pt x="19" y="225"/>
                  </a:cubicBezTo>
                  <a:cubicBezTo>
                    <a:pt x="25" y="217"/>
                    <a:pt x="29" y="209"/>
                    <a:pt x="31" y="200"/>
                  </a:cubicBezTo>
                  <a:cubicBezTo>
                    <a:pt x="30" y="200"/>
                    <a:pt x="30" y="200"/>
                    <a:pt x="29" y="200"/>
                  </a:cubicBezTo>
                  <a:cubicBezTo>
                    <a:pt x="28" y="200"/>
                    <a:pt x="26" y="200"/>
                    <a:pt x="23" y="201"/>
                  </a:cubicBezTo>
                  <a:cubicBezTo>
                    <a:pt x="25" y="199"/>
                    <a:pt x="27" y="199"/>
                    <a:pt x="28" y="198"/>
                  </a:cubicBezTo>
                  <a:cubicBezTo>
                    <a:pt x="29" y="197"/>
                    <a:pt x="31" y="197"/>
                    <a:pt x="32" y="196"/>
                  </a:cubicBezTo>
                  <a:cubicBezTo>
                    <a:pt x="36" y="182"/>
                    <a:pt x="37" y="167"/>
                    <a:pt x="38" y="153"/>
                  </a:cubicBezTo>
                  <a:cubicBezTo>
                    <a:pt x="38" y="153"/>
                    <a:pt x="38" y="152"/>
                    <a:pt x="37" y="152"/>
                  </a:cubicBezTo>
                  <a:cubicBezTo>
                    <a:pt x="34" y="152"/>
                    <a:pt x="31" y="149"/>
                    <a:pt x="29" y="146"/>
                  </a:cubicBezTo>
                  <a:cubicBezTo>
                    <a:pt x="25" y="139"/>
                    <a:pt x="24" y="131"/>
                    <a:pt x="28" y="124"/>
                  </a:cubicBezTo>
                  <a:cubicBezTo>
                    <a:pt x="28" y="123"/>
                    <a:pt x="29" y="123"/>
                    <a:pt x="29" y="122"/>
                  </a:cubicBezTo>
                  <a:cubicBezTo>
                    <a:pt x="32" y="118"/>
                    <a:pt x="35" y="116"/>
                    <a:pt x="39" y="116"/>
                  </a:cubicBezTo>
                  <a:cubicBezTo>
                    <a:pt x="40" y="116"/>
                    <a:pt x="40" y="115"/>
                    <a:pt x="40" y="114"/>
                  </a:cubicBezTo>
                  <a:cubicBezTo>
                    <a:pt x="40" y="107"/>
                    <a:pt x="39" y="100"/>
                    <a:pt x="35" y="94"/>
                  </a:cubicBezTo>
                  <a:cubicBezTo>
                    <a:pt x="34" y="93"/>
                    <a:pt x="33" y="91"/>
                    <a:pt x="32" y="90"/>
                  </a:cubicBezTo>
                  <a:cubicBezTo>
                    <a:pt x="29" y="87"/>
                    <a:pt x="25" y="85"/>
                    <a:pt x="20" y="85"/>
                  </a:cubicBezTo>
                  <a:cubicBezTo>
                    <a:pt x="19" y="85"/>
                    <a:pt x="17" y="85"/>
                    <a:pt x="16" y="85"/>
                  </a:cubicBezTo>
                  <a:cubicBezTo>
                    <a:pt x="15" y="85"/>
                    <a:pt x="13" y="85"/>
                    <a:pt x="12" y="85"/>
                  </a:cubicBezTo>
                  <a:cubicBezTo>
                    <a:pt x="5" y="84"/>
                    <a:pt x="1" y="80"/>
                    <a:pt x="0" y="73"/>
                  </a:cubicBezTo>
                  <a:cubicBezTo>
                    <a:pt x="0" y="69"/>
                    <a:pt x="1" y="66"/>
                    <a:pt x="3" y="61"/>
                  </a:cubicBezTo>
                  <a:cubicBezTo>
                    <a:pt x="7" y="59"/>
                    <a:pt x="12" y="57"/>
                    <a:pt x="17" y="57"/>
                  </a:cubicBezTo>
                  <a:cubicBezTo>
                    <a:pt x="24" y="56"/>
                    <a:pt x="30" y="59"/>
                    <a:pt x="34" y="64"/>
                  </a:cubicBezTo>
                  <a:cubicBezTo>
                    <a:pt x="36" y="67"/>
                    <a:pt x="38" y="71"/>
                    <a:pt x="39" y="75"/>
                  </a:cubicBezTo>
                  <a:cubicBezTo>
                    <a:pt x="44" y="91"/>
                    <a:pt x="49" y="106"/>
                    <a:pt x="51" y="123"/>
                  </a:cubicBezTo>
                  <a:cubicBezTo>
                    <a:pt x="52" y="132"/>
                    <a:pt x="52" y="141"/>
                    <a:pt x="50" y="150"/>
                  </a:cubicBezTo>
                  <a:cubicBezTo>
                    <a:pt x="49" y="164"/>
                    <a:pt x="45" y="178"/>
                    <a:pt x="39" y="192"/>
                  </a:cubicBezTo>
                  <a:cubicBezTo>
                    <a:pt x="39" y="192"/>
                    <a:pt x="39" y="193"/>
                    <a:pt x="38" y="194"/>
                  </a:cubicBezTo>
                  <a:cubicBezTo>
                    <a:pt x="40" y="194"/>
                    <a:pt x="41" y="194"/>
                    <a:pt x="42" y="194"/>
                  </a:cubicBezTo>
                  <a:cubicBezTo>
                    <a:pt x="54" y="192"/>
                    <a:pt x="65" y="191"/>
                    <a:pt x="76" y="193"/>
                  </a:cubicBezTo>
                  <a:cubicBezTo>
                    <a:pt x="86" y="194"/>
                    <a:pt x="95" y="197"/>
                    <a:pt x="103" y="203"/>
                  </a:cubicBezTo>
                  <a:cubicBezTo>
                    <a:pt x="114" y="209"/>
                    <a:pt x="122" y="218"/>
                    <a:pt x="130" y="228"/>
                  </a:cubicBezTo>
                  <a:cubicBezTo>
                    <a:pt x="138" y="239"/>
                    <a:pt x="143" y="251"/>
                    <a:pt x="146" y="264"/>
                  </a:cubicBezTo>
                  <a:cubicBezTo>
                    <a:pt x="148" y="272"/>
                    <a:pt x="149" y="280"/>
                    <a:pt x="151" y="288"/>
                  </a:cubicBezTo>
                  <a:cubicBezTo>
                    <a:pt x="152" y="296"/>
                    <a:pt x="154" y="304"/>
                    <a:pt x="155" y="311"/>
                  </a:cubicBezTo>
                  <a:cubicBezTo>
                    <a:pt x="155" y="312"/>
                    <a:pt x="156" y="313"/>
                    <a:pt x="156" y="314"/>
                  </a:cubicBezTo>
                  <a:cubicBezTo>
                    <a:pt x="157" y="320"/>
                    <a:pt x="160" y="325"/>
                    <a:pt x="164" y="328"/>
                  </a:cubicBezTo>
                  <a:cubicBezTo>
                    <a:pt x="170" y="333"/>
                    <a:pt x="174" y="339"/>
                    <a:pt x="179" y="345"/>
                  </a:cubicBezTo>
                  <a:cubicBezTo>
                    <a:pt x="182" y="349"/>
                    <a:pt x="185" y="353"/>
                    <a:pt x="188" y="357"/>
                  </a:cubicBezTo>
                  <a:cubicBezTo>
                    <a:pt x="192" y="362"/>
                    <a:pt x="194" y="367"/>
                    <a:pt x="196" y="373"/>
                  </a:cubicBezTo>
                  <a:cubicBezTo>
                    <a:pt x="199" y="386"/>
                    <a:pt x="202" y="399"/>
                    <a:pt x="205" y="412"/>
                  </a:cubicBezTo>
                  <a:cubicBezTo>
                    <a:pt x="207" y="423"/>
                    <a:pt x="207" y="435"/>
                    <a:pt x="208" y="447"/>
                  </a:cubicBezTo>
                  <a:cubicBezTo>
                    <a:pt x="208" y="448"/>
                    <a:pt x="208" y="449"/>
                    <a:pt x="208" y="451"/>
                  </a:cubicBezTo>
                  <a:cubicBezTo>
                    <a:pt x="209" y="451"/>
                    <a:pt x="210" y="450"/>
                    <a:pt x="211" y="449"/>
                  </a:cubicBezTo>
                  <a:cubicBezTo>
                    <a:pt x="218" y="445"/>
                    <a:pt x="225" y="440"/>
                    <a:pt x="231" y="435"/>
                  </a:cubicBezTo>
                  <a:cubicBezTo>
                    <a:pt x="243" y="425"/>
                    <a:pt x="253" y="415"/>
                    <a:pt x="264" y="404"/>
                  </a:cubicBezTo>
                  <a:cubicBezTo>
                    <a:pt x="271" y="395"/>
                    <a:pt x="279" y="386"/>
                    <a:pt x="286" y="377"/>
                  </a:cubicBezTo>
                  <a:cubicBezTo>
                    <a:pt x="295" y="368"/>
                    <a:pt x="301" y="357"/>
                    <a:pt x="306" y="346"/>
                  </a:cubicBezTo>
                  <a:cubicBezTo>
                    <a:pt x="312" y="334"/>
                    <a:pt x="317" y="322"/>
                    <a:pt x="321" y="309"/>
                  </a:cubicBezTo>
                  <a:cubicBezTo>
                    <a:pt x="321" y="309"/>
                    <a:pt x="321" y="308"/>
                    <a:pt x="321" y="308"/>
                  </a:cubicBezTo>
                  <a:cubicBezTo>
                    <a:pt x="321" y="308"/>
                    <a:pt x="320" y="308"/>
                    <a:pt x="319" y="308"/>
                  </a:cubicBezTo>
                  <a:cubicBezTo>
                    <a:pt x="313" y="310"/>
                    <a:pt x="307" y="310"/>
                    <a:pt x="301" y="309"/>
                  </a:cubicBezTo>
                  <a:cubicBezTo>
                    <a:pt x="288" y="308"/>
                    <a:pt x="275" y="304"/>
                    <a:pt x="263" y="299"/>
                  </a:cubicBezTo>
                  <a:cubicBezTo>
                    <a:pt x="262" y="298"/>
                    <a:pt x="261" y="298"/>
                    <a:pt x="260" y="297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6" y="300"/>
                    <a:pt x="253" y="302"/>
                    <a:pt x="250" y="304"/>
                  </a:cubicBezTo>
                  <a:cubicBezTo>
                    <a:pt x="236" y="316"/>
                    <a:pt x="222" y="327"/>
                    <a:pt x="207" y="339"/>
                  </a:cubicBezTo>
                  <a:cubicBezTo>
                    <a:pt x="204" y="342"/>
                    <a:pt x="200" y="345"/>
                    <a:pt x="196" y="348"/>
                  </a:cubicBezTo>
                  <a:cubicBezTo>
                    <a:pt x="194" y="349"/>
                    <a:pt x="192" y="350"/>
                    <a:pt x="189" y="352"/>
                  </a:cubicBezTo>
                  <a:cubicBezTo>
                    <a:pt x="190" y="350"/>
                    <a:pt x="190" y="350"/>
                    <a:pt x="192" y="349"/>
                  </a:cubicBezTo>
                  <a:cubicBezTo>
                    <a:pt x="193" y="348"/>
                    <a:pt x="194" y="347"/>
                    <a:pt x="195" y="346"/>
                  </a:cubicBezTo>
                  <a:cubicBezTo>
                    <a:pt x="196" y="345"/>
                    <a:pt x="197" y="344"/>
                    <a:pt x="198" y="343"/>
                  </a:cubicBezTo>
                  <a:cubicBezTo>
                    <a:pt x="199" y="342"/>
                    <a:pt x="200" y="341"/>
                    <a:pt x="201" y="340"/>
                  </a:cubicBezTo>
                  <a:cubicBezTo>
                    <a:pt x="202" y="339"/>
                    <a:pt x="203" y="337"/>
                    <a:pt x="204" y="336"/>
                  </a:cubicBezTo>
                  <a:cubicBezTo>
                    <a:pt x="205" y="335"/>
                    <a:pt x="205" y="334"/>
                    <a:pt x="206" y="333"/>
                  </a:cubicBezTo>
                  <a:cubicBezTo>
                    <a:pt x="207" y="332"/>
                    <a:pt x="208" y="331"/>
                    <a:pt x="209" y="330"/>
                  </a:cubicBezTo>
                  <a:cubicBezTo>
                    <a:pt x="210" y="329"/>
                    <a:pt x="211" y="328"/>
                    <a:pt x="212" y="327"/>
                  </a:cubicBezTo>
                  <a:cubicBezTo>
                    <a:pt x="213" y="326"/>
                    <a:pt x="214" y="325"/>
                    <a:pt x="215" y="324"/>
                  </a:cubicBezTo>
                  <a:cubicBezTo>
                    <a:pt x="216" y="322"/>
                    <a:pt x="217" y="321"/>
                    <a:pt x="218" y="320"/>
                  </a:cubicBezTo>
                  <a:cubicBezTo>
                    <a:pt x="218" y="319"/>
                    <a:pt x="219" y="318"/>
                    <a:pt x="220" y="317"/>
                  </a:cubicBezTo>
                  <a:cubicBezTo>
                    <a:pt x="221" y="316"/>
                    <a:pt x="222" y="315"/>
                    <a:pt x="223" y="314"/>
                  </a:cubicBezTo>
                  <a:cubicBezTo>
                    <a:pt x="223" y="312"/>
                    <a:pt x="224" y="311"/>
                    <a:pt x="225" y="310"/>
                  </a:cubicBezTo>
                  <a:cubicBezTo>
                    <a:pt x="226" y="309"/>
                    <a:pt x="227" y="308"/>
                    <a:pt x="228" y="307"/>
                  </a:cubicBezTo>
                  <a:cubicBezTo>
                    <a:pt x="228" y="305"/>
                    <a:pt x="229" y="304"/>
                    <a:pt x="230" y="303"/>
                  </a:cubicBezTo>
                  <a:cubicBezTo>
                    <a:pt x="231" y="302"/>
                    <a:pt x="232" y="301"/>
                    <a:pt x="232" y="299"/>
                  </a:cubicBezTo>
                  <a:cubicBezTo>
                    <a:pt x="233" y="298"/>
                    <a:pt x="234" y="297"/>
                    <a:pt x="235" y="296"/>
                  </a:cubicBezTo>
                  <a:cubicBezTo>
                    <a:pt x="235" y="295"/>
                    <a:pt x="236" y="293"/>
                    <a:pt x="237" y="292"/>
                  </a:cubicBezTo>
                  <a:cubicBezTo>
                    <a:pt x="238" y="291"/>
                    <a:pt x="238" y="290"/>
                    <a:pt x="239" y="288"/>
                  </a:cubicBezTo>
                  <a:cubicBezTo>
                    <a:pt x="240" y="287"/>
                    <a:pt x="240" y="286"/>
                    <a:pt x="241" y="285"/>
                  </a:cubicBezTo>
                  <a:cubicBezTo>
                    <a:pt x="241" y="283"/>
                    <a:pt x="239" y="282"/>
                    <a:pt x="239" y="280"/>
                  </a:cubicBezTo>
                  <a:cubicBezTo>
                    <a:pt x="239" y="280"/>
                    <a:pt x="240" y="280"/>
                    <a:pt x="240" y="280"/>
                  </a:cubicBezTo>
                  <a:cubicBezTo>
                    <a:pt x="241" y="280"/>
                    <a:pt x="242" y="280"/>
                    <a:pt x="243" y="280"/>
                  </a:cubicBezTo>
                  <a:cubicBezTo>
                    <a:pt x="245" y="278"/>
                    <a:pt x="248" y="274"/>
                    <a:pt x="250" y="269"/>
                  </a:cubicBezTo>
                  <a:cubicBezTo>
                    <a:pt x="249" y="268"/>
                    <a:pt x="248" y="267"/>
                    <a:pt x="248" y="265"/>
                  </a:cubicBezTo>
                  <a:cubicBezTo>
                    <a:pt x="247" y="265"/>
                    <a:pt x="248" y="264"/>
                    <a:pt x="249" y="264"/>
                  </a:cubicBezTo>
                  <a:cubicBezTo>
                    <a:pt x="249" y="264"/>
                    <a:pt x="250" y="264"/>
                    <a:pt x="250" y="264"/>
                  </a:cubicBezTo>
                  <a:cubicBezTo>
                    <a:pt x="251" y="264"/>
                    <a:pt x="251" y="264"/>
                    <a:pt x="252" y="264"/>
                  </a:cubicBezTo>
                  <a:cubicBezTo>
                    <a:pt x="252" y="264"/>
                    <a:pt x="253" y="263"/>
                    <a:pt x="253" y="263"/>
                  </a:cubicBezTo>
                  <a:cubicBezTo>
                    <a:pt x="257" y="254"/>
                    <a:pt x="261" y="244"/>
                    <a:pt x="262" y="234"/>
                  </a:cubicBezTo>
                  <a:cubicBezTo>
                    <a:pt x="263" y="227"/>
                    <a:pt x="263" y="220"/>
                    <a:pt x="262" y="212"/>
                  </a:cubicBezTo>
                  <a:cubicBezTo>
                    <a:pt x="260" y="205"/>
                    <a:pt x="258" y="197"/>
                    <a:pt x="256" y="189"/>
                  </a:cubicBezTo>
                  <a:cubicBezTo>
                    <a:pt x="255" y="183"/>
                    <a:pt x="255" y="178"/>
                    <a:pt x="255" y="172"/>
                  </a:cubicBezTo>
                  <a:cubicBezTo>
                    <a:pt x="255" y="166"/>
                    <a:pt x="255" y="160"/>
                    <a:pt x="254" y="154"/>
                  </a:cubicBezTo>
                  <a:cubicBezTo>
                    <a:pt x="254" y="152"/>
                    <a:pt x="254" y="150"/>
                    <a:pt x="254" y="148"/>
                  </a:cubicBezTo>
                  <a:cubicBezTo>
                    <a:pt x="254" y="146"/>
                    <a:pt x="253" y="145"/>
                    <a:pt x="251" y="143"/>
                  </a:cubicBezTo>
                  <a:cubicBezTo>
                    <a:pt x="249" y="141"/>
                    <a:pt x="246" y="139"/>
                    <a:pt x="242" y="138"/>
                  </a:cubicBezTo>
                  <a:cubicBezTo>
                    <a:pt x="238" y="136"/>
                    <a:pt x="233" y="134"/>
                    <a:pt x="228" y="132"/>
                  </a:cubicBezTo>
                  <a:cubicBezTo>
                    <a:pt x="222" y="129"/>
                    <a:pt x="216" y="127"/>
                    <a:pt x="210" y="125"/>
                  </a:cubicBezTo>
                  <a:cubicBezTo>
                    <a:pt x="206" y="123"/>
                    <a:pt x="202" y="122"/>
                    <a:pt x="199" y="120"/>
                  </a:cubicBezTo>
                  <a:cubicBezTo>
                    <a:pt x="196" y="118"/>
                    <a:pt x="193" y="116"/>
                    <a:pt x="191" y="114"/>
                  </a:cubicBezTo>
                  <a:cubicBezTo>
                    <a:pt x="183" y="107"/>
                    <a:pt x="180" y="98"/>
                    <a:pt x="183" y="88"/>
                  </a:cubicBezTo>
                  <a:cubicBezTo>
                    <a:pt x="184" y="84"/>
                    <a:pt x="185" y="80"/>
                    <a:pt x="187" y="77"/>
                  </a:cubicBezTo>
                  <a:cubicBezTo>
                    <a:pt x="195" y="60"/>
                    <a:pt x="208" y="47"/>
                    <a:pt x="223" y="36"/>
                  </a:cubicBezTo>
                  <a:cubicBezTo>
                    <a:pt x="223" y="35"/>
                    <a:pt x="224" y="35"/>
                    <a:pt x="224" y="35"/>
                  </a:cubicBezTo>
                  <a:cubicBezTo>
                    <a:pt x="225" y="36"/>
                    <a:pt x="224" y="36"/>
                    <a:pt x="224" y="37"/>
                  </a:cubicBezTo>
                  <a:cubicBezTo>
                    <a:pt x="217" y="44"/>
                    <a:pt x="211" y="53"/>
                    <a:pt x="206" y="62"/>
                  </a:cubicBezTo>
                  <a:cubicBezTo>
                    <a:pt x="204" y="65"/>
                    <a:pt x="202" y="68"/>
                    <a:pt x="200" y="72"/>
                  </a:cubicBezTo>
                  <a:cubicBezTo>
                    <a:pt x="198" y="75"/>
                    <a:pt x="196" y="78"/>
                    <a:pt x="195" y="81"/>
                  </a:cubicBezTo>
                  <a:cubicBezTo>
                    <a:pt x="194" y="83"/>
                    <a:pt x="193" y="85"/>
                    <a:pt x="194" y="87"/>
                  </a:cubicBezTo>
                  <a:cubicBezTo>
                    <a:pt x="194" y="92"/>
                    <a:pt x="197" y="96"/>
                    <a:pt x="201" y="98"/>
                  </a:cubicBezTo>
                  <a:cubicBezTo>
                    <a:pt x="206" y="99"/>
                    <a:pt x="211" y="99"/>
                    <a:pt x="215" y="98"/>
                  </a:cubicBezTo>
                  <a:cubicBezTo>
                    <a:pt x="220" y="97"/>
                    <a:pt x="224" y="95"/>
                    <a:pt x="228" y="93"/>
                  </a:cubicBezTo>
                  <a:cubicBezTo>
                    <a:pt x="232" y="90"/>
                    <a:pt x="236" y="87"/>
                    <a:pt x="240" y="84"/>
                  </a:cubicBezTo>
                  <a:cubicBezTo>
                    <a:pt x="246" y="79"/>
                    <a:pt x="251" y="74"/>
                    <a:pt x="256" y="69"/>
                  </a:cubicBezTo>
                  <a:cubicBezTo>
                    <a:pt x="272" y="51"/>
                    <a:pt x="285" y="32"/>
                    <a:pt x="296" y="11"/>
                  </a:cubicBezTo>
                  <a:cubicBezTo>
                    <a:pt x="298" y="8"/>
                    <a:pt x="299" y="5"/>
                    <a:pt x="301" y="2"/>
                  </a:cubicBezTo>
                  <a:cubicBezTo>
                    <a:pt x="301" y="1"/>
                    <a:pt x="301" y="1"/>
                    <a:pt x="302" y="0"/>
                  </a:cubicBezTo>
                  <a:cubicBezTo>
                    <a:pt x="303" y="0"/>
                    <a:pt x="303" y="0"/>
                    <a:pt x="303" y="1"/>
                  </a:cubicBezTo>
                  <a:cubicBezTo>
                    <a:pt x="305" y="3"/>
                    <a:pt x="307" y="5"/>
                    <a:pt x="309" y="7"/>
                  </a:cubicBezTo>
                  <a:cubicBezTo>
                    <a:pt x="310" y="9"/>
                    <a:pt x="311" y="12"/>
                    <a:pt x="312" y="14"/>
                  </a:cubicBezTo>
                  <a:cubicBezTo>
                    <a:pt x="315" y="19"/>
                    <a:pt x="318" y="24"/>
                    <a:pt x="322" y="29"/>
                  </a:cubicBezTo>
                  <a:cubicBezTo>
                    <a:pt x="330" y="39"/>
                    <a:pt x="339" y="48"/>
                    <a:pt x="349" y="57"/>
                  </a:cubicBezTo>
                  <a:cubicBezTo>
                    <a:pt x="350" y="58"/>
                    <a:pt x="351" y="59"/>
                    <a:pt x="352" y="60"/>
                  </a:cubicBezTo>
                  <a:cubicBezTo>
                    <a:pt x="351" y="60"/>
                    <a:pt x="350" y="59"/>
                    <a:pt x="349" y="59"/>
                  </a:cubicBezTo>
                  <a:cubicBezTo>
                    <a:pt x="342" y="55"/>
                    <a:pt x="335" y="51"/>
                    <a:pt x="328" y="47"/>
                  </a:cubicBezTo>
                  <a:cubicBezTo>
                    <a:pt x="326" y="46"/>
                    <a:pt x="324" y="45"/>
                    <a:pt x="322" y="44"/>
                  </a:cubicBezTo>
                  <a:cubicBezTo>
                    <a:pt x="320" y="43"/>
                    <a:pt x="318" y="42"/>
                    <a:pt x="316" y="42"/>
                  </a:cubicBezTo>
                  <a:cubicBezTo>
                    <a:pt x="306" y="40"/>
                    <a:pt x="299" y="45"/>
                    <a:pt x="297" y="55"/>
                  </a:cubicBezTo>
                  <a:cubicBezTo>
                    <a:pt x="297" y="61"/>
                    <a:pt x="298" y="66"/>
                    <a:pt x="301" y="71"/>
                  </a:cubicBezTo>
                  <a:cubicBezTo>
                    <a:pt x="304" y="75"/>
                    <a:pt x="308" y="78"/>
                    <a:pt x="311" y="80"/>
                  </a:cubicBezTo>
                  <a:cubicBezTo>
                    <a:pt x="312" y="81"/>
                    <a:pt x="313" y="82"/>
                    <a:pt x="315" y="83"/>
                  </a:cubicBezTo>
                  <a:cubicBezTo>
                    <a:pt x="313" y="83"/>
                    <a:pt x="312" y="83"/>
                    <a:pt x="311" y="83"/>
                  </a:cubicBezTo>
                  <a:cubicBezTo>
                    <a:pt x="307" y="82"/>
                    <a:pt x="303" y="82"/>
                    <a:pt x="299" y="81"/>
                  </a:cubicBezTo>
                  <a:cubicBezTo>
                    <a:pt x="296" y="81"/>
                    <a:pt x="294" y="81"/>
                    <a:pt x="291" y="80"/>
                  </a:cubicBezTo>
                  <a:cubicBezTo>
                    <a:pt x="288" y="80"/>
                    <a:pt x="285" y="79"/>
                    <a:pt x="282" y="79"/>
                  </a:cubicBezTo>
                  <a:cubicBezTo>
                    <a:pt x="280" y="78"/>
                    <a:pt x="277" y="78"/>
                    <a:pt x="274" y="79"/>
                  </a:cubicBezTo>
                  <a:cubicBezTo>
                    <a:pt x="269" y="80"/>
                    <a:pt x="267" y="85"/>
                    <a:pt x="269" y="90"/>
                  </a:cubicBezTo>
                  <a:cubicBezTo>
                    <a:pt x="270" y="92"/>
                    <a:pt x="271" y="94"/>
                    <a:pt x="273" y="95"/>
                  </a:cubicBezTo>
                  <a:cubicBezTo>
                    <a:pt x="275" y="97"/>
                    <a:pt x="277" y="99"/>
                    <a:pt x="280" y="101"/>
                  </a:cubicBezTo>
                  <a:cubicBezTo>
                    <a:pt x="282" y="103"/>
                    <a:pt x="284" y="105"/>
                    <a:pt x="286" y="106"/>
                  </a:cubicBezTo>
                  <a:cubicBezTo>
                    <a:pt x="287" y="107"/>
                    <a:pt x="287" y="107"/>
                    <a:pt x="288" y="108"/>
                  </a:cubicBezTo>
                  <a:cubicBezTo>
                    <a:pt x="286" y="109"/>
                    <a:pt x="283" y="109"/>
                    <a:pt x="281" y="109"/>
                  </a:cubicBezTo>
                  <a:cubicBezTo>
                    <a:pt x="277" y="108"/>
                    <a:pt x="273" y="108"/>
                    <a:pt x="270" y="106"/>
                  </a:cubicBezTo>
                  <a:cubicBezTo>
                    <a:pt x="267" y="105"/>
                    <a:pt x="264" y="104"/>
                    <a:pt x="261" y="103"/>
                  </a:cubicBezTo>
                  <a:cubicBezTo>
                    <a:pt x="257" y="102"/>
                    <a:pt x="253" y="101"/>
                    <a:pt x="248" y="101"/>
                  </a:cubicBezTo>
                  <a:cubicBezTo>
                    <a:pt x="244" y="102"/>
                    <a:pt x="239" y="103"/>
                    <a:pt x="235" y="105"/>
                  </a:cubicBezTo>
                  <a:cubicBezTo>
                    <a:pt x="230" y="108"/>
                    <a:pt x="229" y="113"/>
                    <a:pt x="234" y="116"/>
                  </a:cubicBezTo>
                  <a:cubicBezTo>
                    <a:pt x="235" y="117"/>
                    <a:pt x="236" y="118"/>
                    <a:pt x="237" y="118"/>
                  </a:cubicBezTo>
                  <a:cubicBezTo>
                    <a:pt x="244" y="122"/>
                    <a:pt x="251" y="126"/>
                    <a:pt x="258" y="130"/>
                  </a:cubicBezTo>
                  <a:cubicBezTo>
                    <a:pt x="265" y="134"/>
                    <a:pt x="273" y="134"/>
                    <a:pt x="281" y="131"/>
                  </a:cubicBezTo>
                  <a:cubicBezTo>
                    <a:pt x="285" y="129"/>
                    <a:pt x="288" y="127"/>
                    <a:pt x="292" y="124"/>
                  </a:cubicBezTo>
                  <a:cubicBezTo>
                    <a:pt x="297" y="120"/>
                    <a:pt x="301" y="116"/>
                    <a:pt x="305" y="112"/>
                  </a:cubicBezTo>
                  <a:cubicBezTo>
                    <a:pt x="307" y="109"/>
                    <a:pt x="309" y="106"/>
                    <a:pt x="312" y="103"/>
                  </a:cubicBezTo>
                  <a:cubicBezTo>
                    <a:pt x="312" y="103"/>
                    <a:pt x="313" y="102"/>
                    <a:pt x="314" y="102"/>
                  </a:cubicBezTo>
                  <a:cubicBezTo>
                    <a:pt x="313" y="102"/>
                    <a:pt x="313" y="103"/>
                    <a:pt x="313" y="103"/>
                  </a:cubicBezTo>
                  <a:cubicBezTo>
                    <a:pt x="311" y="106"/>
                    <a:pt x="310" y="108"/>
                    <a:pt x="308" y="110"/>
                  </a:cubicBezTo>
                  <a:cubicBezTo>
                    <a:pt x="302" y="117"/>
                    <a:pt x="297" y="123"/>
                    <a:pt x="291" y="129"/>
                  </a:cubicBezTo>
                  <a:cubicBezTo>
                    <a:pt x="285" y="135"/>
                    <a:pt x="279" y="141"/>
                    <a:pt x="273" y="146"/>
                  </a:cubicBezTo>
                  <a:cubicBezTo>
                    <a:pt x="272" y="147"/>
                    <a:pt x="271" y="149"/>
                    <a:pt x="270" y="150"/>
                  </a:cubicBezTo>
                  <a:cubicBezTo>
                    <a:pt x="268" y="157"/>
                    <a:pt x="267" y="165"/>
                    <a:pt x="268" y="172"/>
                  </a:cubicBezTo>
                  <a:cubicBezTo>
                    <a:pt x="269" y="184"/>
                    <a:pt x="271" y="195"/>
                    <a:pt x="276" y="206"/>
                  </a:cubicBezTo>
                  <a:cubicBezTo>
                    <a:pt x="279" y="215"/>
                    <a:pt x="282" y="223"/>
                    <a:pt x="285" y="232"/>
                  </a:cubicBezTo>
                  <a:cubicBezTo>
                    <a:pt x="286" y="235"/>
                    <a:pt x="287" y="238"/>
                    <a:pt x="289" y="240"/>
                  </a:cubicBezTo>
                  <a:cubicBezTo>
                    <a:pt x="290" y="243"/>
                    <a:pt x="291" y="246"/>
                    <a:pt x="292" y="249"/>
                  </a:cubicBezTo>
                  <a:cubicBezTo>
                    <a:pt x="294" y="254"/>
                    <a:pt x="293" y="259"/>
                    <a:pt x="291" y="263"/>
                  </a:cubicBezTo>
                  <a:cubicBezTo>
                    <a:pt x="289" y="267"/>
                    <a:pt x="286" y="270"/>
                    <a:pt x="283" y="273"/>
                  </a:cubicBezTo>
                  <a:cubicBezTo>
                    <a:pt x="282" y="274"/>
                    <a:pt x="281" y="275"/>
                    <a:pt x="280" y="277"/>
                  </a:cubicBezTo>
                  <a:cubicBezTo>
                    <a:pt x="280" y="277"/>
                    <a:pt x="281" y="277"/>
                    <a:pt x="281" y="277"/>
                  </a:cubicBezTo>
                  <a:cubicBezTo>
                    <a:pt x="292" y="281"/>
                    <a:pt x="303" y="283"/>
                    <a:pt x="314" y="283"/>
                  </a:cubicBezTo>
                  <a:cubicBezTo>
                    <a:pt x="315" y="283"/>
                    <a:pt x="316" y="283"/>
                    <a:pt x="317" y="282"/>
                  </a:cubicBezTo>
                  <a:cubicBezTo>
                    <a:pt x="324" y="282"/>
                    <a:pt x="329" y="280"/>
                    <a:pt x="334" y="276"/>
                  </a:cubicBezTo>
                  <a:cubicBezTo>
                    <a:pt x="336" y="275"/>
                    <a:pt x="337" y="274"/>
                    <a:pt x="339" y="273"/>
                  </a:cubicBezTo>
                  <a:cubicBezTo>
                    <a:pt x="341" y="276"/>
                    <a:pt x="342" y="279"/>
                    <a:pt x="339" y="282"/>
                  </a:cubicBezTo>
                  <a:cubicBezTo>
                    <a:pt x="338" y="283"/>
                    <a:pt x="337" y="285"/>
                    <a:pt x="337" y="287"/>
                  </a:cubicBezTo>
                  <a:cubicBezTo>
                    <a:pt x="336" y="289"/>
                    <a:pt x="335" y="292"/>
                    <a:pt x="334" y="295"/>
                  </a:cubicBezTo>
                  <a:cubicBezTo>
                    <a:pt x="332" y="300"/>
                    <a:pt x="331" y="301"/>
                    <a:pt x="327" y="305"/>
                  </a:cubicBezTo>
                  <a:cubicBezTo>
                    <a:pt x="326" y="309"/>
                    <a:pt x="326" y="313"/>
                    <a:pt x="325" y="318"/>
                  </a:cubicBezTo>
                  <a:cubicBezTo>
                    <a:pt x="320" y="353"/>
                    <a:pt x="311" y="386"/>
                    <a:pt x="293" y="416"/>
                  </a:cubicBezTo>
                  <a:cubicBezTo>
                    <a:pt x="278" y="443"/>
                    <a:pt x="259" y="467"/>
                    <a:pt x="235" y="487"/>
                  </a:cubicBezTo>
                  <a:cubicBezTo>
                    <a:pt x="228" y="492"/>
                    <a:pt x="221" y="497"/>
                    <a:pt x="214" y="501"/>
                  </a:cubicBezTo>
                  <a:cubicBezTo>
                    <a:pt x="213" y="502"/>
                    <a:pt x="212" y="502"/>
                    <a:pt x="211" y="503"/>
                  </a:cubicBezTo>
                  <a:cubicBezTo>
                    <a:pt x="211" y="504"/>
                    <a:pt x="211" y="504"/>
                    <a:pt x="212" y="505"/>
                  </a:cubicBezTo>
                  <a:cubicBezTo>
                    <a:pt x="213" y="507"/>
                    <a:pt x="215" y="509"/>
                    <a:pt x="216" y="512"/>
                  </a:cubicBezTo>
                  <a:cubicBezTo>
                    <a:pt x="218" y="515"/>
                    <a:pt x="221" y="518"/>
                    <a:pt x="223" y="521"/>
                  </a:cubicBezTo>
                  <a:cubicBezTo>
                    <a:pt x="226" y="526"/>
                    <a:pt x="228" y="532"/>
                    <a:pt x="230" y="537"/>
                  </a:cubicBezTo>
                  <a:cubicBezTo>
                    <a:pt x="231" y="542"/>
                    <a:pt x="233" y="546"/>
                    <a:pt x="236" y="551"/>
                  </a:cubicBezTo>
                  <a:cubicBezTo>
                    <a:pt x="236" y="552"/>
                    <a:pt x="237" y="553"/>
                    <a:pt x="238" y="555"/>
                  </a:cubicBezTo>
                  <a:cubicBezTo>
                    <a:pt x="243" y="562"/>
                    <a:pt x="247" y="569"/>
                    <a:pt x="248" y="578"/>
                  </a:cubicBezTo>
                  <a:cubicBezTo>
                    <a:pt x="253" y="600"/>
                    <a:pt x="258" y="622"/>
                    <a:pt x="263" y="644"/>
                  </a:cubicBezTo>
                  <a:cubicBezTo>
                    <a:pt x="263" y="644"/>
                    <a:pt x="262" y="644"/>
                    <a:pt x="262" y="645"/>
                  </a:cubicBezTo>
                  <a:cubicBezTo>
                    <a:pt x="261" y="644"/>
                    <a:pt x="261" y="643"/>
                    <a:pt x="261" y="642"/>
                  </a:cubicBezTo>
                  <a:cubicBezTo>
                    <a:pt x="258" y="636"/>
                    <a:pt x="256" y="630"/>
                    <a:pt x="253" y="625"/>
                  </a:cubicBezTo>
                  <a:cubicBezTo>
                    <a:pt x="250" y="618"/>
                    <a:pt x="247" y="612"/>
                    <a:pt x="243" y="606"/>
                  </a:cubicBezTo>
                  <a:cubicBezTo>
                    <a:pt x="240" y="601"/>
                    <a:pt x="237" y="596"/>
                    <a:pt x="233" y="592"/>
                  </a:cubicBezTo>
                  <a:cubicBezTo>
                    <a:pt x="226" y="584"/>
                    <a:pt x="218" y="578"/>
                    <a:pt x="208" y="574"/>
                  </a:cubicBezTo>
                  <a:cubicBezTo>
                    <a:pt x="203" y="571"/>
                    <a:pt x="198" y="569"/>
                    <a:pt x="193" y="567"/>
                  </a:cubicBezTo>
                  <a:cubicBezTo>
                    <a:pt x="188" y="565"/>
                    <a:pt x="184" y="563"/>
                    <a:pt x="180" y="560"/>
                  </a:cubicBezTo>
                  <a:cubicBezTo>
                    <a:pt x="172" y="556"/>
                    <a:pt x="166" y="550"/>
                    <a:pt x="161" y="542"/>
                  </a:cubicBezTo>
                  <a:cubicBezTo>
                    <a:pt x="159" y="538"/>
                    <a:pt x="157" y="535"/>
                    <a:pt x="155" y="532"/>
                  </a:cubicBezTo>
                  <a:cubicBezTo>
                    <a:pt x="153" y="528"/>
                    <a:pt x="151" y="525"/>
                    <a:pt x="149" y="522"/>
                  </a:cubicBezTo>
                  <a:cubicBezTo>
                    <a:pt x="148" y="519"/>
                    <a:pt x="146" y="517"/>
                    <a:pt x="144" y="514"/>
                  </a:cubicBezTo>
                  <a:cubicBezTo>
                    <a:pt x="141" y="511"/>
                    <a:pt x="137" y="509"/>
                    <a:pt x="133" y="507"/>
                  </a:cubicBezTo>
                  <a:cubicBezTo>
                    <a:pt x="133" y="507"/>
                    <a:pt x="132" y="507"/>
                    <a:pt x="132" y="507"/>
                  </a:cubicBezTo>
                  <a:cubicBezTo>
                    <a:pt x="131" y="506"/>
                    <a:pt x="132" y="505"/>
                    <a:pt x="132" y="505"/>
                  </a:cubicBezTo>
                  <a:cubicBezTo>
                    <a:pt x="139" y="492"/>
                    <a:pt x="143" y="479"/>
                    <a:pt x="145" y="465"/>
                  </a:cubicBezTo>
                  <a:cubicBezTo>
                    <a:pt x="147" y="453"/>
                    <a:pt x="147" y="441"/>
                    <a:pt x="145" y="428"/>
                  </a:cubicBezTo>
                  <a:cubicBezTo>
                    <a:pt x="145" y="427"/>
                    <a:pt x="145" y="426"/>
                    <a:pt x="144" y="425"/>
                  </a:cubicBezTo>
                  <a:cubicBezTo>
                    <a:pt x="143" y="425"/>
                    <a:pt x="143" y="425"/>
                    <a:pt x="142" y="425"/>
                  </a:cubicBezTo>
                  <a:cubicBezTo>
                    <a:pt x="128" y="431"/>
                    <a:pt x="114" y="438"/>
                    <a:pt x="101" y="447"/>
                  </a:cubicBezTo>
                  <a:cubicBezTo>
                    <a:pt x="98" y="449"/>
                    <a:pt x="95" y="452"/>
                    <a:pt x="91" y="455"/>
                  </a:cubicBezTo>
                  <a:cubicBezTo>
                    <a:pt x="91" y="455"/>
                    <a:pt x="90" y="456"/>
                    <a:pt x="89" y="456"/>
                  </a:cubicBezTo>
                  <a:close/>
                  <a:moveTo>
                    <a:pt x="266" y="289"/>
                  </a:moveTo>
                  <a:cubicBezTo>
                    <a:pt x="267" y="290"/>
                    <a:pt x="268" y="290"/>
                    <a:pt x="269" y="291"/>
                  </a:cubicBezTo>
                  <a:cubicBezTo>
                    <a:pt x="278" y="294"/>
                    <a:pt x="287" y="296"/>
                    <a:pt x="296" y="297"/>
                  </a:cubicBezTo>
                  <a:cubicBezTo>
                    <a:pt x="309" y="299"/>
                    <a:pt x="320" y="295"/>
                    <a:pt x="331" y="288"/>
                  </a:cubicBezTo>
                  <a:cubicBezTo>
                    <a:pt x="332" y="288"/>
                    <a:pt x="332" y="287"/>
                    <a:pt x="333" y="286"/>
                  </a:cubicBezTo>
                  <a:cubicBezTo>
                    <a:pt x="333" y="286"/>
                    <a:pt x="333" y="286"/>
                    <a:pt x="333" y="286"/>
                  </a:cubicBezTo>
                  <a:cubicBezTo>
                    <a:pt x="332" y="286"/>
                    <a:pt x="332" y="286"/>
                    <a:pt x="331" y="286"/>
                  </a:cubicBezTo>
                  <a:cubicBezTo>
                    <a:pt x="322" y="289"/>
                    <a:pt x="312" y="289"/>
                    <a:pt x="302" y="288"/>
                  </a:cubicBezTo>
                  <a:cubicBezTo>
                    <a:pt x="293" y="288"/>
                    <a:pt x="284" y="286"/>
                    <a:pt x="275" y="283"/>
                  </a:cubicBezTo>
                  <a:cubicBezTo>
                    <a:pt x="274" y="283"/>
                    <a:pt x="274" y="283"/>
                    <a:pt x="273" y="282"/>
                  </a:cubicBezTo>
                  <a:cubicBezTo>
                    <a:pt x="271" y="285"/>
                    <a:pt x="269" y="287"/>
                    <a:pt x="266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93A0ABB-6068-2F4B-F6FE-3CD92CBDAABF}"/>
                </a:ext>
              </a:extLst>
            </p:cNvPr>
            <p:cNvSpPr/>
            <p:nvPr/>
          </p:nvSpPr>
          <p:spPr bwMode="auto">
            <a:xfrm>
              <a:off x="-46" y="2648"/>
              <a:ext cx="798" cy="1390"/>
            </a:xfrm>
            <a:custGeom>
              <a:gdLst>
                <a:gd name="T0" fmla="*/ 69 w 336"/>
                <a:gd name="T1" fmla="*/ 155 h 585"/>
                <a:gd name="T2" fmla="*/ 100 w 336"/>
                <a:gd name="T3" fmla="*/ 143 h 585"/>
                <a:gd name="T4" fmla="*/ 134 w 336"/>
                <a:gd name="T5" fmla="*/ 148 h 585"/>
                <a:gd name="T6" fmla="*/ 157 w 336"/>
                <a:gd name="T7" fmla="*/ 156 h 585"/>
                <a:gd name="T8" fmla="*/ 163 w 336"/>
                <a:gd name="T9" fmla="*/ 88 h 585"/>
                <a:gd name="T10" fmla="*/ 144 w 336"/>
                <a:gd name="T11" fmla="*/ 69 h 585"/>
                <a:gd name="T12" fmla="*/ 183 w 336"/>
                <a:gd name="T13" fmla="*/ 35 h 585"/>
                <a:gd name="T14" fmla="*/ 190 w 336"/>
                <a:gd name="T15" fmla="*/ 1 h 585"/>
                <a:gd name="T16" fmla="*/ 223 w 336"/>
                <a:gd name="T17" fmla="*/ 37 h 585"/>
                <a:gd name="T18" fmla="*/ 230 w 336"/>
                <a:gd name="T19" fmla="*/ 98 h 585"/>
                <a:gd name="T20" fmla="*/ 293 w 336"/>
                <a:gd name="T21" fmla="*/ 119 h 585"/>
                <a:gd name="T22" fmla="*/ 283 w 336"/>
                <a:gd name="T23" fmla="*/ 126 h 585"/>
                <a:gd name="T24" fmla="*/ 231 w 336"/>
                <a:gd name="T25" fmla="*/ 191 h 585"/>
                <a:gd name="T26" fmla="*/ 261 w 336"/>
                <a:gd name="T27" fmla="*/ 273 h 585"/>
                <a:gd name="T28" fmla="*/ 268 w 336"/>
                <a:gd name="T29" fmla="*/ 325 h 585"/>
                <a:gd name="T30" fmla="*/ 279 w 336"/>
                <a:gd name="T31" fmla="*/ 417 h 585"/>
                <a:gd name="T32" fmla="*/ 317 w 336"/>
                <a:gd name="T33" fmla="*/ 448 h 585"/>
                <a:gd name="T34" fmla="*/ 245 w 336"/>
                <a:gd name="T35" fmla="*/ 455 h 585"/>
                <a:gd name="T36" fmla="*/ 235 w 336"/>
                <a:gd name="T37" fmla="*/ 499 h 585"/>
                <a:gd name="T38" fmla="*/ 322 w 336"/>
                <a:gd name="T39" fmla="*/ 550 h 585"/>
                <a:gd name="T40" fmla="*/ 233 w 336"/>
                <a:gd name="T41" fmla="*/ 516 h 585"/>
                <a:gd name="T42" fmla="*/ 92 w 336"/>
                <a:gd name="T43" fmla="*/ 472 h 585"/>
                <a:gd name="T44" fmla="*/ 62 w 336"/>
                <a:gd name="T45" fmla="*/ 463 h 585"/>
                <a:gd name="T46" fmla="*/ 148 w 336"/>
                <a:gd name="T47" fmla="*/ 466 h 585"/>
                <a:gd name="T48" fmla="*/ 197 w 336"/>
                <a:gd name="T49" fmla="*/ 433 h 585"/>
                <a:gd name="T50" fmla="*/ 224 w 336"/>
                <a:gd name="T51" fmla="*/ 376 h 585"/>
                <a:gd name="T52" fmla="*/ 251 w 336"/>
                <a:gd name="T53" fmla="*/ 324 h 585"/>
                <a:gd name="T54" fmla="*/ 248 w 336"/>
                <a:gd name="T55" fmla="*/ 287 h 585"/>
                <a:gd name="T56" fmla="*/ 203 w 336"/>
                <a:gd name="T57" fmla="*/ 182 h 585"/>
                <a:gd name="T58" fmla="*/ 160 w 336"/>
                <a:gd name="T59" fmla="*/ 238 h 585"/>
                <a:gd name="T60" fmla="*/ 131 w 336"/>
                <a:gd name="T61" fmla="*/ 305 h 585"/>
                <a:gd name="T62" fmla="*/ 46 w 336"/>
                <a:gd name="T63" fmla="*/ 445 h 585"/>
                <a:gd name="T64" fmla="*/ 39 w 336"/>
                <a:gd name="T65" fmla="*/ 535 h 585"/>
                <a:gd name="T66" fmla="*/ 22 w 336"/>
                <a:gd name="T67" fmla="*/ 584 h 585"/>
                <a:gd name="T68" fmla="*/ 27 w 336"/>
                <a:gd name="T69" fmla="*/ 543 h 585"/>
                <a:gd name="T70" fmla="*/ 30 w 336"/>
                <a:gd name="T71" fmla="*/ 481 h 585"/>
                <a:gd name="T72" fmla="*/ 3 w 336"/>
                <a:gd name="T73" fmla="*/ 455 h 585"/>
                <a:gd name="T74" fmla="*/ 21 w 336"/>
                <a:gd name="T75" fmla="*/ 452 h 585"/>
                <a:gd name="T76" fmla="*/ 55 w 336"/>
                <a:gd name="T77" fmla="*/ 405 h 585"/>
                <a:gd name="T78" fmla="*/ 98 w 336"/>
                <a:gd name="T79" fmla="*/ 325 h 585"/>
                <a:gd name="T80" fmla="*/ 87 w 336"/>
                <a:gd name="T81" fmla="*/ 290 h 585"/>
                <a:gd name="T82" fmla="*/ 142 w 336"/>
                <a:gd name="T83" fmla="*/ 195 h 585"/>
                <a:gd name="T84" fmla="*/ 148 w 336"/>
                <a:gd name="T85" fmla="*/ 173 h 585"/>
                <a:gd name="T86" fmla="*/ 123 w 336"/>
                <a:gd name="T87" fmla="*/ 156 h 585"/>
                <a:gd name="T88" fmla="*/ 94 w 336"/>
                <a:gd name="T89" fmla="*/ 152 h 585"/>
                <a:gd name="T90" fmla="*/ 84 w 336"/>
                <a:gd name="T91" fmla="*/ 146 h 585"/>
                <a:gd name="T92" fmla="*/ 67 w 336"/>
                <a:gd name="T93" fmla="*/ 166 h 585"/>
                <a:gd name="T94" fmla="*/ 60 w 336"/>
                <a:gd name="T95" fmla="*/ 170 h 5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6" h="585">
                  <a:moveTo>
                    <a:pt x="59" y="171"/>
                  </a:moveTo>
                  <a:cubicBezTo>
                    <a:pt x="60" y="167"/>
                    <a:pt x="62" y="163"/>
                    <a:pt x="63" y="158"/>
                  </a:cubicBezTo>
                  <a:cubicBezTo>
                    <a:pt x="64" y="158"/>
                    <a:pt x="64" y="157"/>
                    <a:pt x="65" y="156"/>
                  </a:cubicBezTo>
                  <a:cubicBezTo>
                    <a:pt x="66" y="154"/>
                    <a:pt x="67" y="153"/>
                    <a:pt x="69" y="155"/>
                  </a:cubicBezTo>
                  <a:cubicBezTo>
                    <a:pt x="69" y="155"/>
                    <a:pt x="70" y="155"/>
                    <a:pt x="70" y="155"/>
                  </a:cubicBezTo>
                  <a:cubicBezTo>
                    <a:pt x="73" y="149"/>
                    <a:pt x="78" y="145"/>
                    <a:pt x="83" y="141"/>
                  </a:cubicBezTo>
                  <a:cubicBezTo>
                    <a:pt x="85" y="140"/>
                    <a:pt x="86" y="139"/>
                    <a:pt x="88" y="139"/>
                  </a:cubicBezTo>
                  <a:cubicBezTo>
                    <a:pt x="92" y="137"/>
                    <a:pt x="97" y="138"/>
                    <a:pt x="100" y="143"/>
                  </a:cubicBezTo>
                  <a:cubicBezTo>
                    <a:pt x="100" y="144"/>
                    <a:pt x="100" y="145"/>
                    <a:pt x="101" y="146"/>
                  </a:cubicBezTo>
                  <a:cubicBezTo>
                    <a:pt x="101" y="146"/>
                    <a:pt x="102" y="145"/>
                    <a:pt x="102" y="145"/>
                  </a:cubicBezTo>
                  <a:cubicBezTo>
                    <a:pt x="108" y="138"/>
                    <a:pt x="119" y="136"/>
                    <a:pt x="127" y="140"/>
                  </a:cubicBezTo>
                  <a:cubicBezTo>
                    <a:pt x="131" y="141"/>
                    <a:pt x="133" y="144"/>
                    <a:pt x="134" y="148"/>
                  </a:cubicBezTo>
                  <a:cubicBezTo>
                    <a:pt x="134" y="148"/>
                    <a:pt x="134" y="148"/>
                    <a:pt x="134" y="149"/>
                  </a:cubicBezTo>
                  <a:cubicBezTo>
                    <a:pt x="134" y="149"/>
                    <a:pt x="134" y="149"/>
                    <a:pt x="135" y="150"/>
                  </a:cubicBezTo>
                  <a:cubicBezTo>
                    <a:pt x="138" y="147"/>
                    <a:pt x="143" y="146"/>
                    <a:pt x="147" y="147"/>
                  </a:cubicBezTo>
                  <a:cubicBezTo>
                    <a:pt x="152" y="148"/>
                    <a:pt x="154" y="152"/>
                    <a:pt x="157" y="156"/>
                  </a:cubicBezTo>
                  <a:cubicBezTo>
                    <a:pt x="157" y="155"/>
                    <a:pt x="157" y="155"/>
                    <a:pt x="158" y="155"/>
                  </a:cubicBezTo>
                  <a:cubicBezTo>
                    <a:pt x="161" y="145"/>
                    <a:pt x="165" y="135"/>
                    <a:pt x="166" y="124"/>
                  </a:cubicBezTo>
                  <a:cubicBezTo>
                    <a:pt x="166" y="122"/>
                    <a:pt x="167" y="120"/>
                    <a:pt x="167" y="118"/>
                  </a:cubicBezTo>
                  <a:cubicBezTo>
                    <a:pt x="167" y="108"/>
                    <a:pt x="165" y="98"/>
                    <a:pt x="163" y="88"/>
                  </a:cubicBezTo>
                  <a:cubicBezTo>
                    <a:pt x="162" y="84"/>
                    <a:pt x="161" y="81"/>
                    <a:pt x="159" y="78"/>
                  </a:cubicBezTo>
                  <a:cubicBezTo>
                    <a:pt x="158" y="75"/>
                    <a:pt x="157" y="73"/>
                    <a:pt x="155" y="71"/>
                  </a:cubicBezTo>
                  <a:cubicBezTo>
                    <a:pt x="152" y="69"/>
                    <a:pt x="149" y="68"/>
                    <a:pt x="145" y="68"/>
                  </a:cubicBezTo>
                  <a:cubicBezTo>
                    <a:pt x="145" y="68"/>
                    <a:pt x="144" y="68"/>
                    <a:pt x="144" y="69"/>
                  </a:cubicBezTo>
                  <a:cubicBezTo>
                    <a:pt x="144" y="68"/>
                    <a:pt x="144" y="67"/>
                    <a:pt x="145" y="67"/>
                  </a:cubicBezTo>
                  <a:cubicBezTo>
                    <a:pt x="148" y="65"/>
                    <a:pt x="151" y="64"/>
                    <a:pt x="155" y="62"/>
                  </a:cubicBezTo>
                  <a:cubicBezTo>
                    <a:pt x="158" y="60"/>
                    <a:pt x="161" y="58"/>
                    <a:pt x="164" y="57"/>
                  </a:cubicBezTo>
                  <a:cubicBezTo>
                    <a:pt x="173" y="51"/>
                    <a:pt x="179" y="44"/>
                    <a:pt x="183" y="35"/>
                  </a:cubicBezTo>
                  <a:cubicBezTo>
                    <a:pt x="185" y="28"/>
                    <a:pt x="187" y="21"/>
                    <a:pt x="188" y="15"/>
                  </a:cubicBezTo>
                  <a:cubicBezTo>
                    <a:pt x="188" y="10"/>
                    <a:pt x="188" y="6"/>
                    <a:pt x="189" y="2"/>
                  </a:cubicBezTo>
                  <a:cubicBezTo>
                    <a:pt x="189" y="1"/>
                    <a:pt x="189" y="1"/>
                    <a:pt x="189" y="0"/>
                  </a:cubicBezTo>
                  <a:cubicBezTo>
                    <a:pt x="190" y="0"/>
                    <a:pt x="190" y="0"/>
                    <a:pt x="190" y="1"/>
                  </a:cubicBezTo>
                  <a:cubicBezTo>
                    <a:pt x="191" y="5"/>
                    <a:pt x="194" y="9"/>
                    <a:pt x="198" y="13"/>
                  </a:cubicBezTo>
                  <a:cubicBezTo>
                    <a:pt x="201" y="16"/>
                    <a:pt x="204" y="19"/>
                    <a:pt x="207" y="21"/>
                  </a:cubicBezTo>
                  <a:cubicBezTo>
                    <a:pt x="211" y="25"/>
                    <a:pt x="215" y="28"/>
                    <a:pt x="218" y="31"/>
                  </a:cubicBezTo>
                  <a:cubicBezTo>
                    <a:pt x="220" y="33"/>
                    <a:pt x="222" y="35"/>
                    <a:pt x="223" y="37"/>
                  </a:cubicBezTo>
                  <a:cubicBezTo>
                    <a:pt x="227" y="42"/>
                    <a:pt x="228" y="47"/>
                    <a:pt x="227" y="53"/>
                  </a:cubicBezTo>
                  <a:cubicBezTo>
                    <a:pt x="226" y="57"/>
                    <a:pt x="226" y="61"/>
                    <a:pt x="225" y="64"/>
                  </a:cubicBezTo>
                  <a:cubicBezTo>
                    <a:pt x="224" y="68"/>
                    <a:pt x="223" y="72"/>
                    <a:pt x="223" y="75"/>
                  </a:cubicBezTo>
                  <a:cubicBezTo>
                    <a:pt x="221" y="84"/>
                    <a:pt x="224" y="92"/>
                    <a:pt x="230" y="98"/>
                  </a:cubicBezTo>
                  <a:cubicBezTo>
                    <a:pt x="234" y="101"/>
                    <a:pt x="238" y="104"/>
                    <a:pt x="241" y="106"/>
                  </a:cubicBezTo>
                  <a:cubicBezTo>
                    <a:pt x="248" y="111"/>
                    <a:pt x="255" y="114"/>
                    <a:pt x="263" y="118"/>
                  </a:cubicBezTo>
                  <a:cubicBezTo>
                    <a:pt x="266" y="119"/>
                    <a:pt x="270" y="120"/>
                    <a:pt x="274" y="120"/>
                  </a:cubicBezTo>
                  <a:cubicBezTo>
                    <a:pt x="280" y="120"/>
                    <a:pt x="286" y="119"/>
                    <a:pt x="293" y="119"/>
                  </a:cubicBezTo>
                  <a:cubicBezTo>
                    <a:pt x="294" y="119"/>
                    <a:pt x="295" y="119"/>
                    <a:pt x="297" y="119"/>
                  </a:cubicBezTo>
                  <a:cubicBezTo>
                    <a:pt x="296" y="120"/>
                    <a:pt x="296" y="121"/>
                    <a:pt x="296" y="121"/>
                  </a:cubicBezTo>
                  <a:cubicBezTo>
                    <a:pt x="294" y="123"/>
                    <a:pt x="292" y="124"/>
                    <a:pt x="289" y="125"/>
                  </a:cubicBezTo>
                  <a:cubicBezTo>
                    <a:pt x="287" y="125"/>
                    <a:pt x="285" y="125"/>
                    <a:pt x="283" y="126"/>
                  </a:cubicBezTo>
                  <a:cubicBezTo>
                    <a:pt x="274" y="127"/>
                    <a:pt x="266" y="128"/>
                    <a:pt x="258" y="132"/>
                  </a:cubicBezTo>
                  <a:cubicBezTo>
                    <a:pt x="254" y="133"/>
                    <a:pt x="250" y="135"/>
                    <a:pt x="246" y="138"/>
                  </a:cubicBezTo>
                  <a:cubicBezTo>
                    <a:pt x="237" y="145"/>
                    <a:pt x="231" y="155"/>
                    <a:pt x="230" y="167"/>
                  </a:cubicBezTo>
                  <a:cubicBezTo>
                    <a:pt x="229" y="175"/>
                    <a:pt x="229" y="183"/>
                    <a:pt x="231" y="191"/>
                  </a:cubicBezTo>
                  <a:cubicBezTo>
                    <a:pt x="233" y="206"/>
                    <a:pt x="239" y="221"/>
                    <a:pt x="245" y="235"/>
                  </a:cubicBezTo>
                  <a:cubicBezTo>
                    <a:pt x="247" y="240"/>
                    <a:pt x="250" y="245"/>
                    <a:pt x="252" y="250"/>
                  </a:cubicBezTo>
                  <a:cubicBezTo>
                    <a:pt x="255" y="255"/>
                    <a:pt x="257" y="261"/>
                    <a:pt x="259" y="267"/>
                  </a:cubicBezTo>
                  <a:cubicBezTo>
                    <a:pt x="260" y="269"/>
                    <a:pt x="260" y="271"/>
                    <a:pt x="261" y="273"/>
                  </a:cubicBezTo>
                  <a:cubicBezTo>
                    <a:pt x="263" y="279"/>
                    <a:pt x="265" y="284"/>
                    <a:pt x="269" y="289"/>
                  </a:cubicBezTo>
                  <a:cubicBezTo>
                    <a:pt x="270" y="292"/>
                    <a:pt x="272" y="294"/>
                    <a:pt x="273" y="296"/>
                  </a:cubicBezTo>
                  <a:cubicBezTo>
                    <a:pt x="276" y="302"/>
                    <a:pt x="277" y="309"/>
                    <a:pt x="273" y="315"/>
                  </a:cubicBezTo>
                  <a:cubicBezTo>
                    <a:pt x="272" y="318"/>
                    <a:pt x="270" y="322"/>
                    <a:pt x="268" y="325"/>
                  </a:cubicBezTo>
                  <a:cubicBezTo>
                    <a:pt x="264" y="330"/>
                    <a:pt x="261" y="335"/>
                    <a:pt x="259" y="341"/>
                  </a:cubicBezTo>
                  <a:cubicBezTo>
                    <a:pt x="253" y="360"/>
                    <a:pt x="254" y="379"/>
                    <a:pt x="263" y="398"/>
                  </a:cubicBezTo>
                  <a:cubicBezTo>
                    <a:pt x="264" y="400"/>
                    <a:pt x="266" y="403"/>
                    <a:pt x="267" y="406"/>
                  </a:cubicBezTo>
                  <a:cubicBezTo>
                    <a:pt x="271" y="410"/>
                    <a:pt x="274" y="414"/>
                    <a:pt x="279" y="417"/>
                  </a:cubicBezTo>
                  <a:cubicBezTo>
                    <a:pt x="293" y="426"/>
                    <a:pt x="307" y="434"/>
                    <a:pt x="322" y="440"/>
                  </a:cubicBezTo>
                  <a:cubicBezTo>
                    <a:pt x="326" y="442"/>
                    <a:pt x="330" y="444"/>
                    <a:pt x="336" y="445"/>
                  </a:cubicBezTo>
                  <a:cubicBezTo>
                    <a:pt x="334" y="445"/>
                    <a:pt x="334" y="446"/>
                    <a:pt x="333" y="446"/>
                  </a:cubicBezTo>
                  <a:cubicBezTo>
                    <a:pt x="328" y="448"/>
                    <a:pt x="323" y="448"/>
                    <a:pt x="317" y="448"/>
                  </a:cubicBezTo>
                  <a:cubicBezTo>
                    <a:pt x="311" y="448"/>
                    <a:pt x="305" y="447"/>
                    <a:pt x="299" y="446"/>
                  </a:cubicBezTo>
                  <a:cubicBezTo>
                    <a:pt x="293" y="446"/>
                    <a:pt x="288" y="445"/>
                    <a:pt x="282" y="444"/>
                  </a:cubicBezTo>
                  <a:cubicBezTo>
                    <a:pt x="277" y="443"/>
                    <a:pt x="271" y="444"/>
                    <a:pt x="265" y="445"/>
                  </a:cubicBezTo>
                  <a:cubicBezTo>
                    <a:pt x="258" y="446"/>
                    <a:pt x="251" y="450"/>
                    <a:pt x="245" y="455"/>
                  </a:cubicBezTo>
                  <a:cubicBezTo>
                    <a:pt x="242" y="458"/>
                    <a:pt x="238" y="461"/>
                    <a:pt x="236" y="465"/>
                  </a:cubicBezTo>
                  <a:cubicBezTo>
                    <a:pt x="232" y="469"/>
                    <a:pt x="229" y="473"/>
                    <a:pt x="226" y="478"/>
                  </a:cubicBezTo>
                  <a:cubicBezTo>
                    <a:pt x="222" y="483"/>
                    <a:pt x="222" y="488"/>
                    <a:pt x="227" y="494"/>
                  </a:cubicBezTo>
                  <a:cubicBezTo>
                    <a:pt x="229" y="496"/>
                    <a:pt x="232" y="498"/>
                    <a:pt x="235" y="499"/>
                  </a:cubicBezTo>
                  <a:cubicBezTo>
                    <a:pt x="240" y="502"/>
                    <a:pt x="245" y="504"/>
                    <a:pt x="250" y="506"/>
                  </a:cubicBezTo>
                  <a:cubicBezTo>
                    <a:pt x="259" y="509"/>
                    <a:pt x="268" y="512"/>
                    <a:pt x="278" y="514"/>
                  </a:cubicBezTo>
                  <a:cubicBezTo>
                    <a:pt x="297" y="519"/>
                    <a:pt x="311" y="531"/>
                    <a:pt x="321" y="547"/>
                  </a:cubicBezTo>
                  <a:cubicBezTo>
                    <a:pt x="321" y="548"/>
                    <a:pt x="322" y="549"/>
                    <a:pt x="322" y="550"/>
                  </a:cubicBezTo>
                  <a:cubicBezTo>
                    <a:pt x="322" y="550"/>
                    <a:pt x="322" y="550"/>
                    <a:pt x="322" y="550"/>
                  </a:cubicBezTo>
                  <a:cubicBezTo>
                    <a:pt x="321" y="550"/>
                    <a:pt x="321" y="550"/>
                    <a:pt x="320" y="550"/>
                  </a:cubicBezTo>
                  <a:cubicBezTo>
                    <a:pt x="305" y="541"/>
                    <a:pt x="288" y="535"/>
                    <a:pt x="272" y="529"/>
                  </a:cubicBezTo>
                  <a:cubicBezTo>
                    <a:pt x="259" y="525"/>
                    <a:pt x="246" y="521"/>
                    <a:pt x="233" y="516"/>
                  </a:cubicBezTo>
                  <a:cubicBezTo>
                    <a:pt x="222" y="513"/>
                    <a:pt x="212" y="508"/>
                    <a:pt x="202" y="503"/>
                  </a:cubicBezTo>
                  <a:cubicBezTo>
                    <a:pt x="192" y="499"/>
                    <a:pt x="182" y="494"/>
                    <a:pt x="172" y="489"/>
                  </a:cubicBezTo>
                  <a:cubicBezTo>
                    <a:pt x="158" y="483"/>
                    <a:pt x="144" y="479"/>
                    <a:pt x="128" y="477"/>
                  </a:cubicBezTo>
                  <a:cubicBezTo>
                    <a:pt x="116" y="476"/>
                    <a:pt x="104" y="474"/>
                    <a:pt x="92" y="472"/>
                  </a:cubicBezTo>
                  <a:cubicBezTo>
                    <a:pt x="87" y="472"/>
                    <a:pt x="82" y="470"/>
                    <a:pt x="77" y="468"/>
                  </a:cubicBezTo>
                  <a:cubicBezTo>
                    <a:pt x="75" y="467"/>
                    <a:pt x="73" y="466"/>
                    <a:pt x="71" y="465"/>
                  </a:cubicBezTo>
                  <a:cubicBezTo>
                    <a:pt x="68" y="464"/>
                    <a:pt x="65" y="464"/>
                    <a:pt x="61" y="464"/>
                  </a:cubicBezTo>
                  <a:cubicBezTo>
                    <a:pt x="62" y="463"/>
                    <a:pt x="62" y="463"/>
                    <a:pt x="62" y="463"/>
                  </a:cubicBezTo>
                  <a:cubicBezTo>
                    <a:pt x="70" y="460"/>
                    <a:pt x="78" y="458"/>
                    <a:pt x="87" y="459"/>
                  </a:cubicBezTo>
                  <a:cubicBezTo>
                    <a:pt x="90" y="459"/>
                    <a:pt x="93" y="460"/>
                    <a:pt x="96" y="461"/>
                  </a:cubicBezTo>
                  <a:cubicBezTo>
                    <a:pt x="104" y="463"/>
                    <a:pt x="112" y="464"/>
                    <a:pt x="120" y="464"/>
                  </a:cubicBezTo>
                  <a:cubicBezTo>
                    <a:pt x="129" y="465"/>
                    <a:pt x="138" y="465"/>
                    <a:pt x="148" y="466"/>
                  </a:cubicBezTo>
                  <a:cubicBezTo>
                    <a:pt x="156" y="466"/>
                    <a:pt x="163" y="466"/>
                    <a:pt x="171" y="465"/>
                  </a:cubicBezTo>
                  <a:cubicBezTo>
                    <a:pt x="173" y="464"/>
                    <a:pt x="175" y="464"/>
                    <a:pt x="177" y="463"/>
                  </a:cubicBezTo>
                  <a:cubicBezTo>
                    <a:pt x="184" y="461"/>
                    <a:pt x="189" y="456"/>
                    <a:pt x="193" y="449"/>
                  </a:cubicBezTo>
                  <a:cubicBezTo>
                    <a:pt x="195" y="444"/>
                    <a:pt x="197" y="438"/>
                    <a:pt x="197" y="433"/>
                  </a:cubicBezTo>
                  <a:cubicBezTo>
                    <a:pt x="198" y="428"/>
                    <a:pt x="198" y="423"/>
                    <a:pt x="199" y="418"/>
                  </a:cubicBezTo>
                  <a:cubicBezTo>
                    <a:pt x="200" y="410"/>
                    <a:pt x="203" y="404"/>
                    <a:pt x="209" y="399"/>
                  </a:cubicBezTo>
                  <a:cubicBezTo>
                    <a:pt x="210" y="398"/>
                    <a:pt x="211" y="397"/>
                    <a:pt x="212" y="396"/>
                  </a:cubicBezTo>
                  <a:cubicBezTo>
                    <a:pt x="218" y="390"/>
                    <a:pt x="222" y="384"/>
                    <a:pt x="224" y="376"/>
                  </a:cubicBezTo>
                  <a:cubicBezTo>
                    <a:pt x="225" y="371"/>
                    <a:pt x="226" y="366"/>
                    <a:pt x="227" y="361"/>
                  </a:cubicBezTo>
                  <a:cubicBezTo>
                    <a:pt x="228" y="357"/>
                    <a:pt x="228" y="353"/>
                    <a:pt x="230" y="349"/>
                  </a:cubicBezTo>
                  <a:cubicBezTo>
                    <a:pt x="232" y="343"/>
                    <a:pt x="235" y="337"/>
                    <a:pt x="241" y="333"/>
                  </a:cubicBezTo>
                  <a:cubicBezTo>
                    <a:pt x="244" y="330"/>
                    <a:pt x="248" y="327"/>
                    <a:pt x="251" y="324"/>
                  </a:cubicBezTo>
                  <a:cubicBezTo>
                    <a:pt x="253" y="322"/>
                    <a:pt x="255" y="320"/>
                    <a:pt x="257" y="317"/>
                  </a:cubicBezTo>
                  <a:cubicBezTo>
                    <a:pt x="262" y="312"/>
                    <a:pt x="262" y="306"/>
                    <a:pt x="259" y="300"/>
                  </a:cubicBezTo>
                  <a:cubicBezTo>
                    <a:pt x="257" y="298"/>
                    <a:pt x="256" y="295"/>
                    <a:pt x="254" y="293"/>
                  </a:cubicBezTo>
                  <a:cubicBezTo>
                    <a:pt x="252" y="291"/>
                    <a:pt x="250" y="289"/>
                    <a:pt x="248" y="287"/>
                  </a:cubicBezTo>
                  <a:cubicBezTo>
                    <a:pt x="240" y="279"/>
                    <a:pt x="234" y="270"/>
                    <a:pt x="229" y="260"/>
                  </a:cubicBezTo>
                  <a:cubicBezTo>
                    <a:pt x="224" y="250"/>
                    <a:pt x="221" y="240"/>
                    <a:pt x="218" y="229"/>
                  </a:cubicBezTo>
                  <a:cubicBezTo>
                    <a:pt x="214" y="218"/>
                    <a:pt x="211" y="207"/>
                    <a:pt x="208" y="196"/>
                  </a:cubicBezTo>
                  <a:cubicBezTo>
                    <a:pt x="206" y="191"/>
                    <a:pt x="205" y="187"/>
                    <a:pt x="203" y="182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194" y="193"/>
                    <a:pt x="187" y="202"/>
                    <a:pt x="180" y="211"/>
                  </a:cubicBezTo>
                  <a:cubicBezTo>
                    <a:pt x="177" y="216"/>
                    <a:pt x="174" y="220"/>
                    <a:pt x="170" y="225"/>
                  </a:cubicBezTo>
                  <a:cubicBezTo>
                    <a:pt x="167" y="229"/>
                    <a:pt x="163" y="234"/>
                    <a:pt x="160" y="238"/>
                  </a:cubicBezTo>
                  <a:cubicBezTo>
                    <a:pt x="157" y="241"/>
                    <a:pt x="154" y="245"/>
                    <a:pt x="152" y="248"/>
                  </a:cubicBezTo>
                  <a:cubicBezTo>
                    <a:pt x="145" y="255"/>
                    <a:pt x="141" y="264"/>
                    <a:pt x="139" y="274"/>
                  </a:cubicBezTo>
                  <a:cubicBezTo>
                    <a:pt x="137" y="280"/>
                    <a:pt x="136" y="287"/>
                    <a:pt x="134" y="293"/>
                  </a:cubicBezTo>
                  <a:cubicBezTo>
                    <a:pt x="133" y="297"/>
                    <a:pt x="132" y="301"/>
                    <a:pt x="131" y="305"/>
                  </a:cubicBezTo>
                  <a:cubicBezTo>
                    <a:pt x="124" y="320"/>
                    <a:pt x="118" y="336"/>
                    <a:pt x="111" y="352"/>
                  </a:cubicBezTo>
                  <a:cubicBezTo>
                    <a:pt x="106" y="361"/>
                    <a:pt x="102" y="371"/>
                    <a:pt x="96" y="380"/>
                  </a:cubicBezTo>
                  <a:cubicBezTo>
                    <a:pt x="88" y="394"/>
                    <a:pt x="78" y="408"/>
                    <a:pt x="66" y="420"/>
                  </a:cubicBezTo>
                  <a:cubicBezTo>
                    <a:pt x="58" y="427"/>
                    <a:pt x="52" y="436"/>
                    <a:pt x="46" y="445"/>
                  </a:cubicBezTo>
                  <a:cubicBezTo>
                    <a:pt x="43" y="449"/>
                    <a:pt x="42" y="453"/>
                    <a:pt x="41" y="458"/>
                  </a:cubicBezTo>
                  <a:cubicBezTo>
                    <a:pt x="40" y="464"/>
                    <a:pt x="41" y="471"/>
                    <a:pt x="41" y="478"/>
                  </a:cubicBezTo>
                  <a:cubicBezTo>
                    <a:pt x="42" y="486"/>
                    <a:pt x="44" y="495"/>
                    <a:pt x="44" y="504"/>
                  </a:cubicBezTo>
                  <a:cubicBezTo>
                    <a:pt x="45" y="515"/>
                    <a:pt x="43" y="525"/>
                    <a:pt x="39" y="535"/>
                  </a:cubicBezTo>
                  <a:cubicBezTo>
                    <a:pt x="38" y="538"/>
                    <a:pt x="36" y="541"/>
                    <a:pt x="35" y="543"/>
                  </a:cubicBezTo>
                  <a:cubicBezTo>
                    <a:pt x="30" y="551"/>
                    <a:pt x="27" y="558"/>
                    <a:pt x="26" y="567"/>
                  </a:cubicBezTo>
                  <a:cubicBezTo>
                    <a:pt x="25" y="573"/>
                    <a:pt x="24" y="579"/>
                    <a:pt x="23" y="585"/>
                  </a:cubicBezTo>
                  <a:cubicBezTo>
                    <a:pt x="22" y="584"/>
                    <a:pt x="22" y="584"/>
                    <a:pt x="22" y="584"/>
                  </a:cubicBezTo>
                  <a:cubicBezTo>
                    <a:pt x="21" y="578"/>
                    <a:pt x="20" y="572"/>
                    <a:pt x="19" y="567"/>
                  </a:cubicBezTo>
                  <a:cubicBezTo>
                    <a:pt x="19" y="565"/>
                    <a:pt x="19" y="564"/>
                    <a:pt x="18" y="562"/>
                  </a:cubicBezTo>
                  <a:cubicBezTo>
                    <a:pt x="18" y="557"/>
                    <a:pt x="19" y="552"/>
                    <a:pt x="23" y="548"/>
                  </a:cubicBezTo>
                  <a:cubicBezTo>
                    <a:pt x="24" y="546"/>
                    <a:pt x="25" y="544"/>
                    <a:pt x="27" y="543"/>
                  </a:cubicBezTo>
                  <a:cubicBezTo>
                    <a:pt x="32" y="536"/>
                    <a:pt x="34" y="529"/>
                    <a:pt x="33" y="520"/>
                  </a:cubicBezTo>
                  <a:cubicBezTo>
                    <a:pt x="33" y="516"/>
                    <a:pt x="32" y="511"/>
                    <a:pt x="31" y="506"/>
                  </a:cubicBezTo>
                  <a:cubicBezTo>
                    <a:pt x="30" y="501"/>
                    <a:pt x="29" y="496"/>
                    <a:pt x="29" y="491"/>
                  </a:cubicBezTo>
                  <a:cubicBezTo>
                    <a:pt x="29" y="488"/>
                    <a:pt x="29" y="485"/>
                    <a:pt x="30" y="481"/>
                  </a:cubicBezTo>
                  <a:cubicBezTo>
                    <a:pt x="30" y="480"/>
                    <a:pt x="30" y="479"/>
                    <a:pt x="30" y="478"/>
                  </a:cubicBezTo>
                  <a:cubicBezTo>
                    <a:pt x="30" y="475"/>
                    <a:pt x="29" y="472"/>
                    <a:pt x="26" y="470"/>
                  </a:cubicBezTo>
                  <a:cubicBezTo>
                    <a:pt x="25" y="469"/>
                    <a:pt x="24" y="469"/>
                    <a:pt x="23" y="468"/>
                  </a:cubicBezTo>
                  <a:cubicBezTo>
                    <a:pt x="17" y="464"/>
                    <a:pt x="10" y="459"/>
                    <a:pt x="3" y="455"/>
                  </a:cubicBezTo>
                  <a:cubicBezTo>
                    <a:pt x="2" y="454"/>
                    <a:pt x="1" y="453"/>
                    <a:pt x="0" y="452"/>
                  </a:cubicBezTo>
                  <a:cubicBezTo>
                    <a:pt x="0" y="452"/>
                    <a:pt x="1" y="451"/>
                    <a:pt x="2" y="451"/>
                  </a:cubicBezTo>
                  <a:cubicBezTo>
                    <a:pt x="4" y="451"/>
                    <a:pt x="6" y="451"/>
                    <a:pt x="9" y="451"/>
                  </a:cubicBezTo>
                  <a:cubicBezTo>
                    <a:pt x="13" y="451"/>
                    <a:pt x="17" y="452"/>
                    <a:pt x="21" y="452"/>
                  </a:cubicBezTo>
                  <a:cubicBezTo>
                    <a:pt x="24" y="453"/>
                    <a:pt x="27" y="453"/>
                    <a:pt x="30" y="452"/>
                  </a:cubicBezTo>
                  <a:cubicBezTo>
                    <a:pt x="30" y="451"/>
                    <a:pt x="30" y="450"/>
                    <a:pt x="31" y="450"/>
                  </a:cubicBezTo>
                  <a:cubicBezTo>
                    <a:pt x="32" y="445"/>
                    <a:pt x="34" y="441"/>
                    <a:pt x="36" y="437"/>
                  </a:cubicBezTo>
                  <a:cubicBezTo>
                    <a:pt x="41" y="426"/>
                    <a:pt x="48" y="416"/>
                    <a:pt x="55" y="405"/>
                  </a:cubicBezTo>
                  <a:cubicBezTo>
                    <a:pt x="62" y="396"/>
                    <a:pt x="69" y="386"/>
                    <a:pt x="75" y="376"/>
                  </a:cubicBezTo>
                  <a:cubicBezTo>
                    <a:pt x="80" y="370"/>
                    <a:pt x="84" y="363"/>
                    <a:pt x="88" y="356"/>
                  </a:cubicBezTo>
                  <a:cubicBezTo>
                    <a:pt x="91" y="352"/>
                    <a:pt x="93" y="348"/>
                    <a:pt x="95" y="343"/>
                  </a:cubicBezTo>
                  <a:cubicBezTo>
                    <a:pt x="97" y="337"/>
                    <a:pt x="98" y="332"/>
                    <a:pt x="98" y="325"/>
                  </a:cubicBezTo>
                  <a:cubicBezTo>
                    <a:pt x="97" y="322"/>
                    <a:pt x="96" y="318"/>
                    <a:pt x="94" y="315"/>
                  </a:cubicBezTo>
                  <a:cubicBezTo>
                    <a:pt x="93" y="313"/>
                    <a:pt x="91" y="311"/>
                    <a:pt x="90" y="309"/>
                  </a:cubicBezTo>
                  <a:cubicBezTo>
                    <a:pt x="89" y="306"/>
                    <a:pt x="88" y="304"/>
                    <a:pt x="87" y="301"/>
                  </a:cubicBezTo>
                  <a:cubicBezTo>
                    <a:pt x="86" y="298"/>
                    <a:pt x="86" y="294"/>
                    <a:pt x="87" y="290"/>
                  </a:cubicBezTo>
                  <a:cubicBezTo>
                    <a:pt x="89" y="286"/>
                    <a:pt x="91" y="282"/>
                    <a:pt x="93" y="278"/>
                  </a:cubicBezTo>
                  <a:cubicBezTo>
                    <a:pt x="97" y="273"/>
                    <a:pt x="100" y="269"/>
                    <a:pt x="104" y="264"/>
                  </a:cubicBezTo>
                  <a:cubicBezTo>
                    <a:pt x="116" y="253"/>
                    <a:pt x="124" y="240"/>
                    <a:pt x="131" y="225"/>
                  </a:cubicBezTo>
                  <a:cubicBezTo>
                    <a:pt x="135" y="215"/>
                    <a:pt x="139" y="205"/>
                    <a:pt x="142" y="195"/>
                  </a:cubicBezTo>
                  <a:cubicBezTo>
                    <a:pt x="144" y="189"/>
                    <a:pt x="146" y="184"/>
                    <a:pt x="148" y="179"/>
                  </a:cubicBezTo>
                  <a:cubicBezTo>
                    <a:pt x="148" y="178"/>
                    <a:pt x="148" y="177"/>
                    <a:pt x="149" y="176"/>
                  </a:cubicBezTo>
                  <a:cubicBezTo>
                    <a:pt x="148" y="176"/>
                    <a:pt x="148" y="175"/>
                    <a:pt x="147" y="174"/>
                  </a:cubicBezTo>
                  <a:cubicBezTo>
                    <a:pt x="147" y="174"/>
                    <a:pt x="148" y="173"/>
                    <a:pt x="148" y="173"/>
                  </a:cubicBezTo>
                  <a:cubicBezTo>
                    <a:pt x="149" y="168"/>
                    <a:pt x="149" y="163"/>
                    <a:pt x="146" y="158"/>
                  </a:cubicBezTo>
                  <a:cubicBezTo>
                    <a:pt x="144" y="155"/>
                    <a:pt x="141" y="153"/>
                    <a:pt x="138" y="153"/>
                  </a:cubicBezTo>
                  <a:cubicBezTo>
                    <a:pt x="135" y="153"/>
                    <a:pt x="132" y="154"/>
                    <a:pt x="129" y="155"/>
                  </a:cubicBezTo>
                  <a:cubicBezTo>
                    <a:pt x="127" y="155"/>
                    <a:pt x="125" y="156"/>
                    <a:pt x="123" y="156"/>
                  </a:cubicBezTo>
                  <a:cubicBezTo>
                    <a:pt x="122" y="155"/>
                    <a:pt x="122" y="154"/>
                    <a:pt x="122" y="153"/>
                  </a:cubicBezTo>
                  <a:cubicBezTo>
                    <a:pt x="121" y="150"/>
                    <a:pt x="119" y="148"/>
                    <a:pt x="118" y="146"/>
                  </a:cubicBezTo>
                  <a:cubicBezTo>
                    <a:pt x="115" y="142"/>
                    <a:pt x="113" y="142"/>
                    <a:pt x="109" y="144"/>
                  </a:cubicBezTo>
                  <a:cubicBezTo>
                    <a:pt x="104" y="146"/>
                    <a:pt x="99" y="149"/>
                    <a:pt x="94" y="152"/>
                  </a:cubicBezTo>
                  <a:cubicBezTo>
                    <a:pt x="93" y="152"/>
                    <a:pt x="92" y="153"/>
                    <a:pt x="90" y="153"/>
                  </a:cubicBezTo>
                  <a:cubicBezTo>
                    <a:pt x="90" y="152"/>
                    <a:pt x="90" y="151"/>
                    <a:pt x="90" y="150"/>
                  </a:cubicBezTo>
                  <a:cubicBezTo>
                    <a:pt x="89" y="149"/>
                    <a:pt x="89" y="148"/>
                    <a:pt x="88" y="147"/>
                  </a:cubicBezTo>
                  <a:cubicBezTo>
                    <a:pt x="87" y="146"/>
                    <a:pt x="86" y="145"/>
                    <a:pt x="84" y="146"/>
                  </a:cubicBezTo>
                  <a:cubicBezTo>
                    <a:pt x="82" y="146"/>
                    <a:pt x="81" y="147"/>
                    <a:pt x="80" y="149"/>
                  </a:cubicBezTo>
                  <a:cubicBezTo>
                    <a:pt x="78" y="151"/>
                    <a:pt x="77" y="153"/>
                    <a:pt x="75" y="155"/>
                  </a:cubicBezTo>
                  <a:cubicBezTo>
                    <a:pt x="74" y="157"/>
                    <a:pt x="72" y="160"/>
                    <a:pt x="71" y="162"/>
                  </a:cubicBezTo>
                  <a:cubicBezTo>
                    <a:pt x="70" y="163"/>
                    <a:pt x="69" y="165"/>
                    <a:pt x="67" y="166"/>
                  </a:cubicBezTo>
                  <a:cubicBezTo>
                    <a:pt x="66" y="165"/>
                    <a:pt x="66" y="163"/>
                    <a:pt x="65" y="162"/>
                  </a:cubicBezTo>
                  <a:cubicBezTo>
                    <a:pt x="65" y="162"/>
                    <a:pt x="64" y="162"/>
                    <a:pt x="64" y="163"/>
                  </a:cubicBezTo>
                  <a:cubicBezTo>
                    <a:pt x="63" y="164"/>
                    <a:pt x="62" y="165"/>
                    <a:pt x="62" y="166"/>
                  </a:cubicBezTo>
                  <a:cubicBezTo>
                    <a:pt x="61" y="167"/>
                    <a:pt x="61" y="169"/>
                    <a:pt x="60" y="170"/>
                  </a:cubicBezTo>
                  <a:cubicBezTo>
                    <a:pt x="60" y="171"/>
                    <a:pt x="59" y="171"/>
                    <a:pt x="59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FC8E341-16D6-8F9B-5F60-C791B2AA70BF}"/>
                </a:ext>
              </a:extLst>
            </p:cNvPr>
            <p:cNvSpPr/>
            <p:nvPr/>
          </p:nvSpPr>
          <p:spPr bwMode="auto">
            <a:xfrm>
              <a:off x="526" y="4005"/>
              <a:ext cx="1511" cy="480"/>
            </a:xfrm>
            <a:custGeom>
              <a:gdLst>
                <a:gd name="T0" fmla="*/ 0 w 636"/>
                <a:gd name="T1" fmla="*/ 202 h 202"/>
                <a:gd name="T2" fmla="*/ 1 w 636"/>
                <a:gd name="T3" fmla="*/ 200 h 202"/>
                <a:gd name="T4" fmla="*/ 16 w 636"/>
                <a:gd name="T5" fmla="*/ 188 h 202"/>
                <a:gd name="T6" fmla="*/ 40 w 636"/>
                <a:gd name="T7" fmla="*/ 179 h 202"/>
                <a:gd name="T8" fmla="*/ 74 w 636"/>
                <a:gd name="T9" fmla="*/ 172 h 202"/>
                <a:gd name="T10" fmla="*/ 106 w 636"/>
                <a:gd name="T11" fmla="*/ 167 h 202"/>
                <a:gd name="T12" fmla="*/ 131 w 636"/>
                <a:gd name="T13" fmla="*/ 165 h 202"/>
                <a:gd name="T14" fmla="*/ 165 w 636"/>
                <a:gd name="T15" fmla="*/ 165 h 202"/>
                <a:gd name="T16" fmla="*/ 212 w 636"/>
                <a:gd name="T17" fmla="*/ 165 h 202"/>
                <a:gd name="T18" fmla="*/ 256 w 636"/>
                <a:gd name="T19" fmla="*/ 157 h 202"/>
                <a:gd name="T20" fmla="*/ 302 w 636"/>
                <a:gd name="T21" fmla="*/ 141 h 202"/>
                <a:gd name="T22" fmla="*/ 440 w 636"/>
                <a:gd name="T23" fmla="*/ 86 h 202"/>
                <a:gd name="T24" fmla="*/ 543 w 636"/>
                <a:gd name="T25" fmla="*/ 40 h 202"/>
                <a:gd name="T26" fmla="*/ 572 w 636"/>
                <a:gd name="T27" fmla="*/ 25 h 202"/>
                <a:gd name="T28" fmla="*/ 595 w 636"/>
                <a:gd name="T29" fmla="*/ 7 h 202"/>
                <a:gd name="T30" fmla="*/ 600 w 636"/>
                <a:gd name="T31" fmla="*/ 1 h 202"/>
                <a:gd name="T32" fmla="*/ 602 w 636"/>
                <a:gd name="T33" fmla="*/ 0 h 202"/>
                <a:gd name="T34" fmla="*/ 602 w 636"/>
                <a:gd name="T35" fmla="*/ 1 h 202"/>
                <a:gd name="T36" fmla="*/ 623 w 636"/>
                <a:gd name="T37" fmla="*/ 35 h 202"/>
                <a:gd name="T38" fmla="*/ 629 w 636"/>
                <a:gd name="T39" fmla="*/ 38 h 202"/>
                <a:gd name="T40" fmla="*/ 633 w 636"/>
                <a:gd name="T41" fmla="*/ 41 h 202"/>
                <a:gd name="T42" fmla="*/ 634 w 636"/>
                <a:gd name="T43" fmla="*/ 50 h 202"/>
                <a:gd name="T44" fmla="*/ 632 w 636"/>
                <a:gd name="T45" fmla="*/ 54 h 202"/>
                <a:gd name="T46" fmla="*/ 617 w 636"/>
                <a:gd name="T47" fmla="*/ 69 h 202"/>
                <a:gd name="T48" fmla="*/ 589 w 636"/>
                <a:gd name="T49" fmla="*/ 85 h 202"/>
                <a:gd name="T50" fmla="*/ 557 w 636"/>
                <a:gd name="T51" fmla="*/ 95 h 202"/>
                <a:gd name="T52" fmla="*/ 522 w 636"/>
                <a:gd name="T53" fmla="*/ 105 h 202"/>
                <a:gd name="T54" fmla="*/ 518 w 636"/>
                <a:gd name="T55" fmla="*/ 106 h 202"/>
                <a:gd name="T56" fmla="*/ 509 w 636"/>
                <a:gd name="T57" fmla="*/ 125 h 202"/>
                <a:gd name="T58" fmla="*/ 506 w 636"/>
                <a:gd name="T59" fmla="*/ 139 h 202"/>
                <a:gd name="T60" fmla="*/ 508 w 636"/>
                <a:gd name="T61" fmla="*/ 157 h 202"/>
                <a:gd name="T62" fmla="*/ 512 w 636"/>
                <a:gd name="T63" fmla="*/ 166 h 202"/>
                <a:gd name="T64" fmla="*/ 516 w 636"/>
                <a:gd name="T65" fmla="*/ 170 h 202"/>
                <a:gd name="T66" fmla="*/ 516 w 636"/>
                <a:gd name="T67" fmla="*/ 184 h 202"/>
                <a:gd name="T68" fmla="*/ 512 w 636"/>
                <a:gd name="T69" fmla="*/ 189 h 202"/>
                <a:gd name="T70" fmla="*/ 509 w 636"/>
                <a:gd name="T71" fmla="*/ 191 h 202"/>
                <a:gd name="T72" fmla="*/ 503 w 636"/>
                <a:gd name="T73" fmla="*/ 188 h 202"/>
                <a:gd name="T74" fmla="*/ 498 w 636"/>
                <a:gd name="T75" fmla="*/ 185 h 202"/>
                <a:gd name="T76" fmla="*/ 483 w 636"/>
                <a:gd name="T77" fmla="*/ 188 h 202"/>
                <a:gd name="T78" fmla="*/ 461 w 636"/>
                <a:gd name="T79" fmla="*/ 189 h 202"/>
                <a:gd name="T80" fmla="*/ 446 w 636"/>
                <a:gd name="T81" fmla="*/ 187 h 202"/>
                <a:gd name="T82" fmla="*/ 429 w 636"/>
                <a:gd name="T83" fmla="*/ 181 h 202"/>
                <a:gd name="T84" fmla="*/ 422 w 636"/>
                <a:gd name="T85" fmla="*/ 176 h 202"/>
                <a:gd name="T86" fmla="*/ 404 w 636"/>
                <a:gd name="T87" fmla="*/ 169 h 202"/>
                <a:gd name="T88" fmla="*/ 397 w 636"/>
                <a:gd name="T89" fmla="*/ 167 h 202"/>
                <a:gd name="T90" fmla="*/ 386 w 636"/>
                <a:gd name="T91" fmla="*/ 160 h 202"/>
                <a:gd name="T92" fmla="*/ 382 w 636"/>
                <a:gd name="T93" fmla="*/ 157 h 202"/>
                <a:gd name="T94" fmla="*/ 379 w 636"/>
                <a:gd name="T95" fmla="*/ 154 h 202"/>
                <a:gd name="T96" fmla="*/ 375 w 636"/>
                <a:gd name="T97" fmla="*/ 155 h 202"/>
                <a:gd name="T98" fmla="*/ 334 w 636"/>
                <a:gd name="T99" fmla="*/ 165 h 202"/>
                <a:gd name="T100" fmla="*/ 315 w 636"/>
                <a:gd name="T101" fmla="*/ 168 h 202"/>
                <a:gd name="T102" fmla="*/ 277 w 636"/>
                <a:gd name="T103" fmla="*/ 171 h 202"/>
                <a:gd name="T104" fmla="*/ 222 w 636"/>
                <a:gd name="T105" fmla="*/ 181 h 202"/>
                <a:gd name="T106" fmla="*/ 195 w 636"/>
                <a:gd name="T107" fmla="*/ 187 h 202"/>
                <a:gd name="T108" fmla="*/ 162 w 636"/>
                <a:gd name="T109" fmla="*/ 186 h 202"/>
                <a:gd name="T110" fmla="*/ 135 w 636"/>
                <a:gd name="T111" fmla="*/ 181 h 202"/>
                <a:gd name="T112" fmla="*/ 106 w 636"/>
                <a:gd name="T113" fmla="*/ 177 h 202"/>
                <a:gd name="T114" fmla="*/ 80 w 636"/>
                <a:gd name="T115" fmla="*/ 181 h 202"/>
                <a:gd name="T116" fmla="*/ 47 w 636"/>
                <a:gd name="T117" fmla="*/ 191 h 202"/>
                <a:gd name="T118" fmla="*/ 18 w 636"/>
                <a:gd name="T119" fmla="*/ 199 h 202"/>
                <a:gd name="T120" fmla="*/ 4 w 636"/>
                <a:gd name="T121" fmla="*/ 202 h 202"/>
                <a:gd name="T122" fmla="*/ 0 w 636"/>
                <a:gd name="T123" fmla="*/ 202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201">
                  <a:moveTo>
                    <a:pt x="0" y="202"/>
                  </a:moveTo>
                  <a:cubicBezTo>
                    <a:pt x="0" y="201"/>
                    <a:pt x="1" y="200"/>
                    <a:pt x="1" y="200"/>
                  </a:cubicBezTo>
                  <a:cubicBezTo>
                    <a:pt x="5" y="195"/>
                    <a:pt x="11" y="191"/>
                    <a:pt x="16" y="188"/>
                  </a:cubicBezTo>
                  <a:cubicBezTo>
                    <a:pt x="24" y="184"/>
                    <a:pt x="32" y="181"/>
                    <a:pt x="40" y="179"/>
                  </a:cubicBezTo>
                  <a:cubicBezTo>
                    <a:pt x="51" y="177"/>
                    <a:pt x="63" y="174"/>
                    <a:pt x="74" y="172"/>
                  </a:cubicBezTo>
                  <a:cubicBezTo>
                    <a:pt x="85" y="170"/>
                    <a:pt x="95" y="168"/>
                    <a:pt x="106" y="167"/>
                  </a:cubicBezTo>
                  <a:cubicBezTo>
                    <a:pt x="114" y="166"/>
                    <a:pt x="122" y="165"/>
                    <a:pt x="131" y="165"/>
                  </a:cubicBezTo>
                  <a:cubicBezTo>
                    <a:pt x="142" y="165"/>
                    <a:pt x="154" y="165"/>
                    <a:pt x="165" y="165"/>
                  </a:cubicBezTo>
                  <a:cubicBezTo>
                    <a:pt x="181" y="166"/>
                    <a:pt x="196" y="166"/>
                    <a:pt x="212" y="165"/>
                  </a:cubicBezTo>
                  <a:cubicBezTo>
                    <a:pt x="227" y="164"/>
                    <a:pt x="241" y="161"/>
                    <a:pt x="256" y="157"/>
                  </a:cubicBezTo>
                  <a:cubicBezTo>
                    <a:pt x="272" y="153"/>
                    <a:pt x="287" y="147"/>
                    <a:pt x="302" y="141"/>
                  </a:cubicBezTo>
                  <a:cubicBezTo>
                    <a:pt x="348" y="123"/>
                    <a:pt x="394" y="105"/>
                    <a:pt x="440" y="86"/>
                  </a:cubicBezTo>
                  <a:cubicBezTo>
                    <a:pt x="475" y="72"/>
                    <a:pt x="509" y="57"/>
                    <a:pt x="543" y="40"/>
                  </a:cubicBezTo>
                  <a:cubicBezTo>
                    <a:pt x="553" y="36"/>
                    <a:pt x="563" y="31"/>
                    <a:pt x="572" y="25"/>
                  </a:cubicBezTo>
                  <a:cubicBezTo>
                    <a:pt x="580" y="20"/>
                    <a:pt x="588" y="14"/>
                    <a:pt x="595" y="7"/>
                  </a:cubicBezTo>
                  <a:cubicBezTo>
                    <a:pt x="597" y="5"/>
                    <a:pt x="598" y="3"/>
                    <a:pt x="600" y="1"/>
                  </a:cubicBezTo>
                  <a:cubicBezTo>
                    <a:pt x="600" y="1"/>
                    <a:pt x="601" y="0"/>
                    <a:pt x="602" y="0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3" y="16"/>
                    <a:pt x="611" y="27"/>
                    <a:pt x="623" y="35"/>
                  </a:cubicBezTo>
                  <a:cubicBezTo>
                    <a:pt x="625" y="36"/>
                    <a:pt x="627" y="37"/>
                    <a:pt x="629" y="38"/>
                  </a:cubicBezTo>
                  <a:cubicBezTo>
                    <a:pt x="630" y="39"/>
                    <a:pt x="631" y="40"/>
                    <a:pt x="633" y="41"/>
                  </a:cubicBezTo>
                  <a:cubicBezTo>
                    <a:pt x="635" y="44"/>
                    <a:pt x="636" y="46"/>
                    <a:pt x="634" y="50"/>
                  </a:cubicBezTo>
                  <a:cubicBezTo>
                    <a:pt x="634" y="51"/>
                    <a:pt x="633" y="53"/>
                    <a:pt x="632" y="54"/>
                  </a:cubicBezTo>
                  <a:cubicBezTo>
                    <a:pt x="628" y="60"/>
                    <a:pt x="623" y="65"/>
                    <a:pt x="617" y="69"/>
                  </a:cubicBezTo>
                  <a:cubicBezTo>
                    <a:pt x="609" y="76"/>
                    <a:pt x="599" y="81"/>
                    <a:pt x="589" y="85"/>
                  </a:cubicBezTo>
                  <a:cubicBezTo>
                    <a:pt x="579" y="89"/>
                    <a:pt x="568" y="92"/>
                    <a:pt x="557" y="95"/>
                  </a:cubicBezTo>
                  <a:cubicBezTo>
                    <a:pt x="545" y="98"/>
                    <a:pt x="533" y="102"/>
                    <a:pt x="522" y="105"/>
                  </a:cubicBezTo>
                  <a:cubicBezTo>
                    <a:pt x="520" y="105"/>
                    <a:pt x="519" y="106"/>
                    <a:pt x="518" y="106"/>
                  </a:cubicBezTo>
                  <a:cubicBezTo>
                    <a:pt x="515" y="112"/>
                    <a:pt x="512" y="118"/>
                    <a:pt x="509" y="125"/>
                  </a:cubicBezTo>
                  <a:cubicBezTo>
                    <a:pt x="507" y="129"/>
                    <a:pt x="506" y="134"/>
                    <a:pt x="506" y="139"/>
                  </a:cubicBezTo>
                  <a:cubicBezTo>
                    <a:pt x="506" y="145"/>
                    <a:pt x="507" y="151"/>
                    <a:pt x="508" y="157"/>
                  </a:cubicBezTo>
                  <a:cubicBezTo>
                    <a:pt x="509" y="160"/>
                    <a:pt x="510" y="163"/>
                    <a:pt x="512" y="166"/>
                  </a:cubicBezTo>
                  <a:cubicBezTo>
                    <a:pt x="514" y="167"/>
                    <a:pt x="515" y="169"/>
                    <a:pt x="516" y="170"/>
                  </a:cubicBezTo>
                  <a:cubicBezTo>
                    <a:pt x="519" y="175"/>
                    <a:pt x="519" y="180"/>
                    <a:pt x="516" y="184"/>
                  </a:cubicBezTo>
                  <a:cubicBezTo>
                    <a:pt x="515" y="186"/>
                    <a:pt x="514" y="187"/>
                    <a:pt x="512" y="189"/>
                  </a:cubicBezTo>
                  <a:cubicBezTo>
                    <a:pt x="511" y="190"/>
                    <a:pt x="510" y="190"/>
                    <a:pt x="509" y="191"/>
                  </a:cubicBezTo>
                  <a:cubicBezTo>
                    <a:pt x="506" y="192"/>
                    <a:pt x="503" y="191"/>
                    <a:pt x="503" y="188"/>
                  </a:cubicBezTo>
                  <a:cubicBezTo>
                    <a:pt x="502" y="184"/>
                    <a:pt x="501" y="184"/>
                    <a:pt x="498" y="185"/>
                  </a:cubicBezTo>
                  <a:cubicBezTo>
                    <a:pt x="493" y="186"/>
                    <a:pt x="488" y="187"/>
                    <a:pt x="483" y="188"/>
                  </a:cubicBezTo>
                  <a:cubicBezTo>
                    <a:pt x="476" y="189"/>
                    <a:pt x="468" y="190"/>
                    <a:pt x="461" y="189"/>
                  </a:cubicBezTo>
                  <a:cubicBezTo>
                    <a:pt x="456" y="188"/>
                    <a:pt x="451" y="188"/>
                    <a:pt x="446" y="187"/>
                  </a:cubicBezTo>
                  <a:cubicBezTo>
                    <a:pt x="440" y="186"/>
                    <a:pt x="435" y="184"/>
                    <a:pt x="429" y="181"/>
                  </a:cubicBezTo>
                  <a:cubicBezTo>
                    <a:pt x="427" y="179"/>
                    <a:pt x="424" y="178"/>
                    <a:pt x="422" y="176"/>
                  </a:cubicBezTo>
                  <a:cubicBezTo>
                    <a:pt x="416" y="172"/>
                    <a:pt x="410" y="170"/>
                    <a:pt x="404" y="169"/>
                  </a:cubicBezTo>
                  <a:cubicBezTo>
                    <a:pt x="401" y="168"/>
                    <a:pt x="399" y="168"/>
                    <a:pt x="397" y="167"/>
                  </a:cubicBezTo>
                  <a:cubicBezTo>
                    <a:pt x="393" y="166"/>
                    <a:pt x="389" y="164"/>
                    <a:pt x="386" y="160"/>
                  </a:cubicBezTo>
                  <a:cubicBezTo>
                    <a:pt x="384" y="159"/>
                    <a:pt x="383" y="158"/>
                    <a:pt x="382" y="157"/>
                  </a:cubicBezTo>
                  <a:cubicBezTo>
                    <a:pt x="381" y="156"/>
                    <a:pt x="380" y="155"/>
                    <a:pt x="379" y="154"/>
                  </a:cubicBezTo>
                  <a:cubicBezTo>
                    <a:pt x="378" y="154"/>
                    <a:pt x="377" y="155"/>
                    <a:pt x="375" y="155"/>
                  </a:cubicBezTo>
                  <a:cubicBezTo>
                    <a:pt x="362" y="159"/>
                    <a:pt x="348" y="163"/>
                    <a:pt x="334" y="165"/>
                  </a:cubicBezTo>
                  <a:cubicBezTo>
                    <a:pt x="328" y="166"/>
                    <a:pt x="321" y="167"/>
                    <a:pt x="315" y="168"/>
                  </a:cubicBezTo>
                  <a:cubicBezTo>
                    <a:pt x="302" y="169"/>
                    <a:pt x="289" y="170"/>
                    <a:pt x="277" y="171"/>
                  </a:cubicBezTo>
                  <a:cubicBezTo>
                    <a:pt x="258" y="173"/>
                    <a:pt x="240" y="176"/>
                    <a:pt x="222" y="181"/>
                  </a:cubicBezTo>
                  <a:cubicBezTo>
                    <a:pt x="213" y="184"/>
                    <a:pt x="204" y="186"/>
                    <a:pt x="195" y="187"/>
                  </a:cubicBezTo>
                  <a:cubicBezTo>
                    <a:pt x="184" y="189"/>
                    <a:pt x="173" y="189"/>
                    <a:pt x="162" y="186"/>
                  </a:cubicBezTo>
                  <a:cubicBezTo>
                    <a:pt x="153" y="185"/>
                    <a:pt x="144" y="183"/>
                    <a:pt x="135" y="181"/>
                  </a:cubicBezTo>
                  <a:cubicBezTo>
                    <a:pt x="126" y="178"/>
                    <a:pt x="116" y="177"/>
                    <a:pt x="106" y="177"/>
                  </a:cubicBezTo>
                  <a:cubicBezTo>
                    <a:pt x="97" y="178"/>
                    <a:pt x="89" y="179"/>
                    <a:pt x="80" y="181"/>
                  </a:cubicBezTo>
                  <a:cubicBezTo>
                    <a:pt x="69" y="184"/>
                    <a:pt x="58" y="188"/>
                    <a:pt x="47" y="191"/>
                  </a:cubicBezTo>
                  <a:cubicBezTo>
                    <a:pt x="38" y="194"/>
                    <a:pt x="28" y="197"/>
                    <a:pt x="18" y="199"/>
                  </a:cubicBezTo>
                  <a:cubicBezTo>
                    <a:pt x="13" y="200"/>
                    <a:pt x="9" y="201"/>
                    <a:pt x="4" y="202"/>
                  </a:cubicBezTo>
                  <a:cubicBezTo>
                    <a:pt x="3" y="202"/>
                    <a:pt x="1" y="202"/>
                    <a:pt x="0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C217684B-C7FC-41F4-B545-B0086F902A6B}"/>
                </a:ext>
              </a:extLst>
            </p:cNvPr>
            <p:cNvSpPr/>
            <p:nvPr/>
          </p:nvSpPr>
          <p:spPr bwMode="auto">
            <a:xfrm>
              <a:off x="1726" y="1482"/>
              <a:ext cx="535" cy="440"/>
            </a:xfrm>
            <a:custGeom>
              <a:gdLst>
                <a:gd name="T0" fmla="*/ 106 w 225"/>
                <a:gd name="T1" fmla="*/ 84 h 185"/>
                <a:gd name="T2" fmla="*/ 122 w 225"/>
                <a:gd name="T3" fmla="*/ 77 h 185"/>
                <a:gd name="T4" fmla="*/ 134 w 225"/>
                <a:gd name="T5" fmla="*/ 56 h 185"/>
                <a:gd name="T6" fmla="*/ 147 w 225"/>
                <a:gd name="T7" fmla="*/ 33 h 185"/>
                <a:gd name="T8" fmla="*/ 182 w 225"/>
                <a:gd name="T9" fmla="*/ 23 h 185"/>
                <a:gd name="T10" fmla="*/ 221 w 225"/>
                <a:gd name="T11" fmla="*/ 67 h 185"/>
                <a:gd name="T12" fmla="*/ 220 w 225"/>
                <a:gd name="T13" fmla="*/ 118 h 185"/>
                <a:gd name="T14" fmla="*/ 162 w 225"/>
                <a:gd name="T15" fmla="*/ 142 h 185"/>
                <a:gd name="T16" fmla="*/ 138 w 225"/>
                <a:gd name="T17" fmla="*/ 107 h 185"/>
                <a:gd name="T18" fmla="*/ 139 w 225"/>
                <a:gd name="T19" fmla="*/ 103 h 185"/>
                <a:gd name="T20" fmla="*/ 158 w 225"/>
                <a:gd name="T21" fmla="*/ 117 h 185"/>
                <a:gd name="T22" fmla="*/ 188 w 225"/>
                <a:gd name="T23" fmla="*/ 112 h 185"/>
                <a:gd name="T24" fmla="*/ 199 w 225"/>
                <a:gd name="T25" fmla="*/ 72 h 185"/>
                <a:gd name="T26" fmla="*/ 191 w 225"/>
                <a:gd name="T27" fmla="*/ 46 h 185"/>
                <a:gd name="T28" fmla="*/ 168 w 225"/>
                <a:gd name="T29" fmla="*/ 52 h 185"/>
                <a:gd name="T30" fmla="*/ 162 w 225"/>
                <a:gd name="T31" fmla="*/ 68 h 185"/>
                <a:gd name="T32" fmla="*/ 129 w 225"/>
                <a:gd name="T33" fmla="*/ 97 h 185"/>
                <a:gd name="T34" fmla="*/ 121 w 225"/>
                <a:gd name="T35" fmla="*/ 99 h 185"/>
                <a:gd name="T36" fmla="*/ 128 w 225"/>
                <a:gd name="T37" fmla="*/ 136 h 185"/>
                <a:gd name="T38" fmla="*/ 90 w 225"/>
                <a:gd name="T39" fmla="*/ 182 h 185"/>
                <a:gd name="T40" fmla="*/ 32 w 225"/>
                <a:gd name="T41" fmla="*/ 172 h 185"/>
                <a:gd name="T42" fmla="*/ 2 w 225"/>
                <a:gd name="T43" fmla="*/ 119 h 185"/>
                <a:gd name="T44" fmla="*/ 0 w 225"/>
                <a:gd name="T45" fmla="*/ 109 h 185"/>
                <a:gd name="T46" fmla="*/ 3 w 225"/>
                <a:gd name="T47" fmla="*/ 106 h 185"/>
                <a:gd name="T48" fmla="*/ 14 w 225"/>
                <a:gd name="T49" fmla="*/ 125 h 185"/>
                <a:gd name="T50" fmla="*/ 43 w 225"/>
                <a:gd name="T51" fmla="*/ 153 h 185"/>
                <a:gd name="T52" fmla="*/ 102 w 225"/>
                <a:gd name="T53" fmla="*/ 116 h 185"/>
                <a:gd name="T54" fmla="*/ 76 w 225"/>
                <a:gd name="T55" fmla="*/ 96 h 185"/>
                <a:gd name="T56" fmla="*/ 65 w 225"/>
                <a:gd name="T57" fmla="*/ 93 h 185"/>
                <a:gd name="T58" fmla="*/ 49 w 225"/>
                <a:gd name="T59" fmla="*/ 66 h 185"/>
                <a:gd name="T60" fmla="*/ 71 w 225"/>
                <a:gd name="T61" fmla="*/ 61 h 185"/>
                <a:gd name="T62" fmla="*/ 85 w 225"/>
                <a:gd name="T63" fmla="*/ 56 h 185"/>
                <a:gd name="T64" fmla="*/ 89 w 225"/>
                <a:gd name="T65" fmla="*/ 40 h 185"/>
                <a:gd name="T66" fmla="*/ 69 w 225"/>
                <a:gd name="T67" fmla="*/ 32 h 185"/>
                <a:gd name="T68" fmla="*/ 34 w 225"/>
                <a:gd name="T69" fmla="*/ 52 h 185"/>
                <a:gd name="T70" fmla="*/ 33 w 225"/>
                <a:gd name="T71" fmla="*/ 52 h 185"/>
                <a:gd name="T72" fmla="*/ 10 w 225"/>
                <a:gd name="T73" fmla="*/ 27 h 185"/>
                <a:gd name="T74" fmla="*/ 54 w 225"/>
                <a:gd name="T75" fmla="*/ 1 h 185"/>
                <a:gd name="T76" fmla="*/ 98 w 225"/>
                <a:gd name="T77" fmla="*/ 12 h 185"/>
                <a:gd name="T78" fmla="*/ 99 w 225"/>
                <a:gd name="T79" fmla="*/ 76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185">
                  <a:moveTo>
                    <a:pt x="96" y="78"/>
                  </a:moveTo>
                  <a:cubicBezTo>
                    <a:pt x="99" y="80"/>
                    <a:pt x="102" y="82"/>
                    <a:pt x="106" y="84"/>
                  </a:cubicBezTo>
                  <a:cubicBezTo>
                    <a:pt x="107" y="84"/>
                    <a:pt x="109" y="84"/>
                    <a:pt x="111" y="84"/>
                  </a:cubicBezTo>
                  <a:cubicBezTo>
                    <a:pt x="115" y="82"/>
                    <a:pt x="119" y="80"/>
                    <a:pt x="122" y="77"/>
                  </a:cubicBezTo>
                  <a:cubicBezTo>
                    <a:pt x="124" y="75"/>
                    <a:pt x="126" y="72"/>
                    <a:pt x="127" y="69"/>
                  </a:cubicBezTo>
                  <a:cubicBezTo>
                    <a:pt x="130" y="65"/>
                    <a:pt x="132" y="60"/>
                    <a:pt x="134" y="56"/>
                  </a:cubicBezTo>
                  <a:cubicBezTo>
                    <a:pt x="135" y="53"/>
                    <a:pt x="137" y="50"/>
                    <a:pt x="138" y="47"/>
                  </a:cubicBezTo>
                  <a:cubicBezTo>
                    <a:pt x="141" y="42"/>
                    <a:pt x="144" y="37"/>
                    <a:pt x="147" y="33"/>
                  </a:cubicBezTo>
                  <a:cubicBezTo>
                    <a:pt x="152" y="26"/>
                    <a:pt x="159" y="23"/>
                    <a:pt x="167" y="22"/>
                  </a:cubicBezTo>
                  <a:cubicBezTo>
                    <a:pt x="172" y="22"/>
                    <a:pt x="177" y="22"/>
                    <a:pt x="182" y="23"/>
                  </a:cubicBezTo>
                  <a:cubicBezTo>
                    <a:pt x="195" y="26"/>
                    <a:pt x="204" y="33"/>
                    <a:pt x="210" y="44"/>
                  </a:cubicBezTo>
                  <a:cubicBezTo>
                    <a:pt x="215" y="51"/>
                    <a:pt x="218" y="59"/>
                    <a:pt x="221" y="67"/>
                  </a:cubicBezTo>
                  <a:cubicBezTo>
                    <a:pt x="224" y="77"/>
                    <a:pt x="225" y="86"/>
                    <a:pt x="225" y="96"/>
                  </a:cubicBezTo>
                  <a:cubicBezTo>
                    <a:pt x="224" y="104"/>
                    <a:pt x="223" y="111"/>
                    <a:pt x="220" y="118"/>
                  </a:cubicBezTo>
                  <a:cubicBezTo>
                    <a:pt x="215" y="134"/>
                    <a:pt x="203" y="144"/>
                    <a:pt x="186" y="147"/>
                  </a:cubicBezTo>
                  <a:cubicBezTo>
                    <a:pt x="178" y="148"/>
                    <a:pt x="170" y="146"/>
                    <a:pt x="162" y="142"/>
                  </a:cubicBezTo>
                  <a:cubicBezTo>
                    <a:pt x="158" y="140"/>
                    <a:pt x="155" y="137"/>
                    <a:pt x="152" y="135"/>
                  </a:cubicBezTo>
                  <a:cubicBezTo>
                    <a:pt x="145" y="127"/>
                    <a:pt x="140" y="118"/>
                    <a:pt x="138" y="107"/>
                  </a:cubicBezTo>
                  <a:cubicBezTo>
                    <a:pt x="138" y="106"/>
                    <a:pt x="138" y="104"/>
                    <a:pt x="137" y="102"/>
                  </a:cubicBezTo>
                  <a:cubicBezTo>
                    <a:pt x="138" y="103"/>
                    <a:pt x="139" y="103"/>
                    <a:pt x="139" y="103"/>
                  </a:cubicBezTo>
                  <a:cubicBezTo>
                    <a:pt x="142" y="105"/>
                    <a:pt x="144" y="108"/>
                    <a:pt x="147" y="110"/>
                  </a:cubicBezTo>
                  <a:cubicBezTo>
                    <a:pt x="150" y="113"/>
                    <a:pt x="154" y="115"/>
                    <a:pt x="158" y="117"/>
                  </a:cubicBezTo>
                  <a:cubicBezTo>
                    <a:pt x="161" y="119"/>
                    <a:pt x="165" y="120"/>
                    <a:pt x="170" y="120"/>
                  </a:cubicBezTo>
                  <a:cubicBezTo>
                    <a:pt x="177" y="121"/>
                    <a:pt x="183" y="118"/>
                    <a:pt x="188" y="112"/>
                  </a:cubicBezTo>
                  <a:cubicBezTo>
                    <a:pt x="192" y="107"/>
                    <a:pt x="196" y="101"/>
                    <a:pt x="197" y="95"/>
                  </a:cubicBezTo>
                  <a:cubicBezTo>
                    <a:pt x="200" y="88"/>
                    <a:pt x="200" y="80"/>
                    <a:pt x="199" y="72"/>
                  </a:cubicBezTo>
                  <a:cubicBezTo>
                    <a:pt x="199" y="65"/>
                    <a:pt x="197" y="58"/>
                    <a:pt x="194" y="51"/>
                  </a:cubicBezTo>
                  <a:cubicBezTo>
                    <a:pt x="193" y="49"/>
                    <a:pt x="192" y="48"/>
                    <a:pt x="191" y="46"/>
                  </a:cubicBezTo>
                  <a:cubicBezTo>
                    <a:pt x="187" y="39"/>
                    <a:pt x="180" y="38"/>
                    <a:pt x="174" y="44"/>
                  </a:cubicBezTo>
                  <a:cubicBezTo>
                    <a:pt x="172" y="46"/>
                    <a:pt x="170" y="49"/>
                    <a:pt x="168" y="52"/>
                  </a:cubicBezTo>
                  <a:cubicBezTo>
                    <a:pt x="167" y="54"/>
                    <a:pt x="166" y="56"/>
                    <a:pt x="165" y="59"/>
                  </a:cubicBezTo>
                  <a:cubicBezTo>
                    <a:pt x="164" y="62"/>
                    <a:pt x="163" y="65"/>
                    <a:pt x="162" y="68"/>
                  </a:cubicBezTo>
                  <a:cubicBezTo>
                    <a:pt x="161" y="72"/>
                    <a:pt x="159" y="76"/>
                    <a:pt x="157" y="80"/>
                  </a:cubicBezTo>
                  <a:cubicBezTo>
                    <a:pt x="150" y="91"/>
                    <a:pt x="141" y="96"/>
                    <a:pt x="129" y="97"/>
                  </a:cubicBezTo>
                  <a:cubicBezTo>
                    <a:pt x="126" y="97"/>
                    <a:pt x="123" y="97"/>
                    <a:pt x="120" y="97"/>
                  </a:cubicBezTo>
                  <a:cubicBezTo>
                    <a:pt x="120" y="98"/>
                    <a:pt x="121" y="99"/>
                    <a:pt x="121" y="99"/>
                  </a:cubicBezTo>
                  <a:cubicBezTo>
                    <a:pt x="125" y="105"/>
                    <a:pt x="128" y="112"/>
                    <a:pt x="129" y="119"/>
                  </a:cubicBezTo>
                  <a:cubicBezTo>
                    <a:pt x="130" y="125"/>
                    <a:pt x="129" y="130"/>
                    <a:pt x="128" y="136"/>
                  </a:cubicBezTo>
                  <a:cubicBezTo>
                    <a:pt x="127" y="144"/>
                    <a:pt x="124" y="151"/>
                    <a:pt x="120" y="158"/>
                  </a:cubicBezTo>
                  <a:cubicBezTo>
                    <a:pt x="114" y="170"/>
                    <a:pt x="104" y="178"/>
                    <a:pt x="90" y="182"/>
                  </a:cubicBezTo>
                  <a:cubicBezTo>
                    <a:pt x="82" y="184"/>
                    <a:pt x="73" y="185"/>
                    <a:pt x="65" y="185"/>
                  </a:cubicBezTo>
                  <a:cubicBezTo>
                    <a:pt x="52" y="184"/>
                    <a:pt x="42" y="180"/>
                    <a:pt x="32" y="172"/>
                  </a:cubicBezTo>
                  <a:cubicBezTo>
                    <a:pt x="27" y="168"/>
                    <a:pt x="22" y="162"/>
                    <a:pt x="18" y="156"/>
                  </a:cubicBezTo>
                  <a:cubicBezTo>
                    <a:pt x="11" y="145"/>
                    <a:pt x="6" y="133"/>
                    <a:pt x="2" y="119"/>
                  </a:cubicBezTo>
                  <a:cubicBezTo>
                    <a:pt x="2" y="117"/>
                    <a:pt x="1" y="116"/>
                    <a:pt x="1" y="114"/>
                  </a:cubicBezTo>
                  <a:cubicBezTo>
                    <a:pt x="1" y="112"/>
                    <a:pt x="1" y="111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1" y="106"/>
                    <a:pt x="2" y="106"/>
                    <a:pt x="3" y="106"/>
                  </a:cubicBezTo>
                  <a:cubicBezTo>
                    <a:pt x="5" y="107"/>
                    <a:pt x="6" y="109"/>
                    <a:pt x="7" y="111"/>
                  </a:cubicBezTo>
                  <a:cubicBezTo>
                    <a:pt x="9" y="115"/>
                    <a:pt x="12" y="120"/>
                    <a:pt x="14" y="125"/>
                  </a:cubicBezTo>
                  <a:cubicBezTo>
                    <a:pt x="17" y="129"/>
                    <a:pt x="20" y="133"/>
                    <a:pt x="22" y="137"/>
                  </a:cubicBezTo>
                  <a:cubicBezTo>
                    <a:pt x="28" y="145"/>
                    <a:pt x="35" y="150"/>
                    <a:pt x="43" y="153"/>
                  </a:cubicBezTo>
                  <a:cubicBezTo>
                    <a:pt x="65" y="161"/>
                    <a:pt x="88" y="152"/>
                    <a:pt x="99" y="133"/>
                  </a:cubicBezTo>
                  <a:cubicBezTo>
                    <a:pt x="102" y="128"/>
                    <a:pt x="103" y="122"/>
                    <a:pt x="102" y="116"/>
                  </a:cubicBezTo>
                  <a:cubicBezTo>
                    <a:pt x="101" y="109"/>
                    <a:pt x="97" y="103"/>
                    <a:pt x="90" y="100"/>
                  </a:cubicBezTo>
                  <a:cubicBezTo>
                    <a:pt x="86" y="97"/>
                    <a:pt x="81" y="96"/>
                    <a:pt x="76" y="96"/>
                  </a:cubicBezTo>
                  <a:cubicBezTo>
                    <a:pt x="74" y="96"/>
                    <a:pt x="72" y="96"/>
                    <a:pt x="70" y="96"/>
                  </a:cubicBezTo>
                  <a:cubicBezTo>
                    <a:pt x="68" y="96"/>
                    <a:pt x="67" y="95"/>
                    <a:pt x="65" y="93"/>
                  </a:cubicBezTo>
                  <a:cubicBezTo>
                    <a:pt x="61" y="86"/>
                    <a:pt x="56" y="78"/>
                    <a:pt x="51" y="70"/>
                  </a:cubicBezTo>
                  <a:cubicBezTo>
                    <a:pt x="50" y="69"/>
                    <a:pt x="50" y="68"/>
                    <a:pt x="49" y="66"/>
                  </a:cubicBezTo>
                  <a:cubicBezTo>
                    <a:pt x="50" y="66"/>
                    <a:pt x="51" y="65"/>
                    <a:pt x="52" y="65"/>
                  </a:cubicBezTo>
                  <a:cubicBezTo>
                    <a:pt x="58" y="64"/>
                    <a:pt x="65" y="63"/>
                    <a:pt x="71" y="61"/>
                  </a:cubicBezTo>
                  <a:cubicBezTo>
                    <a:pt x="75" y="60"/>
                    <a:pt x="78" y="59"/>
                    <a:pt x="82" y="57"/>
                  </a:cubicBezTo>
                  <a:cubicBezTo>
                    <a:pt x="83" y="57"/>
                    <a:pt x="84" y="56"/>
                    <a:pt x="85" y="56"/>
                  </a:cubicBezTo>
                  <a:cubicBezTo>
                    <a:pt x="88" y="54"/>
                    <a:pt x="90" y="51"/>
                    <a:pt x="90" y="47"/>
                  </a:cubicBezTo>
                  <a:cubicBezTo>
                    <a:pt x="90" y="44"/>
                    <a:pt x="90" y="42"/>
                    <a:pt x="89" y="40"/>
                  </a:cubicBezTo>
                  <a:cubicBezTo>
                    <a:pt x="88" y="36"/>
                    <a:pt x="85" y="33"/>
                    <a:pt x="81" y="32"/>
                  </a:cubicBezTo>
                  <a:cubicBezTo>
                    <a:pt x="77" y="31"/>
                    <a:pt x="73" y="31"/>
                    <a:pt x="69" y="32"/>
                  </a:cubicBezTo>
                  <a:cubicBezTo>
                    <a:pt x="57" y="34"/>
                    <a:pt x="46" y="4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26" y="44"/>
                    <a:pt x="18" y="36"/>
                    <a:pt x="11" y="28"/>
                  </a:cubicBezTo>
                  <a:cubicBezTo>
                    <a:pt x="11" y="28"/>
                    <a:pt x="11" y="28"/>
                    <a:pt x="10" y="27"/>
                  </a:cubicBezTo>
                  <a:cubicBezTo>
                    <a:pt x="11" y="27"/>
                    <a:pt x="11" y="26"/>
                    <a:pt x="12" y="26"/>
                  </a:cubicBezTo>
                  <a:cubicBezTo>
                    <a:pt x="23" y="13"/>
                    <a:pt x="37" y="5"/>
                    <a:pt x="54" y="1"/>
                  </a:cubicBezTo>
                  <a:cubicBezTo>
                    <a:pt x="62" y="0"/>
                    <a:pt x="69" y="0"/>
                    <a:pt x="77" y="1"/>
                  </a:cubicBezTo>
                  <a:cubicBezTo>
                    <a:pt x="85" y="3"/>
                    <a:pt x="92" y="6"/>
                    <a:pt x="98" y="12"/>
                  </a:cubicBezTo>
                  <a:cubicBezTo>
                    <a:pt x="105" y="19"/>
                    <a:pt x="110" y="28"/>
                    <a:pt x="112" y="39"/>
                  </a:cubicBezTo>
                  <a:cubicBezTo>
                    <a:pt x="115" y="52"/>
                    <a:pt x="109" y="68"/>
                    <a:pt x="99" y="76"/>
                  </a:cubicBezTo>
                  <a:cubicBezTo>
                    <a:pt x="98" y="77"/>
                    <a:pt x="97" y="77"/>
                    <a:pt x="9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2487F22-5E7C-5A6A-8AC4-162C36216167}"/>
                </a:ext>
              </a:extLst>
            </p:cNvPr>
            <p:cNvSpPr/>
            <p:nvPr/>
          </p:nvSpPr>
          <p:spPr bwMode="auto">
            <a:xfrm>
              <a:off x="2130" y="2173"/>
              <a:ext cx="333" cy="392"/>
            </a:xfrm>
            <a:custGeom>
              <a:gdLst>
                <a:gd name="T0" fmla="*/ 40 w 140"/>
                <a:gd name="T1" fmla="*/ 72 h 165"/>
                <a:gd name="T2" fmla="*/ 48 w 140"/>
                <a:gd name="T3" fmla="*/ 78 h 165"/>
                <a:gd name="T4" fmla="*/ 63 w 140"/>
                <a:gd name="T5" fmla="*/ 78 h 165"/>
                <a:gd name="T6" fmla="*/ 55 w 140"/>
                <a:gd name="T7" fmla="*/ 56 h 165"/>
                <a:gd name="T8" fmla="*/ 68 w 140"/>
                <a:gd name="T9" fmla="*/ 61 h 165"/>
                <a:gd name="T10" fmla="*/ 76 w 140"/>
                <a:gd name="T11" fmla="*/ 46 h 165"/>
                <a:gd name="T12" fmla="*/ 68 w 140"/>
                <a:gd name="T13" fmla="*/ 38 h 165"/>
                <a:gd name="T14" fmla="*/ 80 w 140"/>
                <a:gd name="T15" fmla="*/ 40 h 165"/>
                <a:gd name="T16" fmla="*/ 90 w 140"/>
                <a:gd name="T17" fmla="*/ 30 h 165"/>
                <a:gd name="T18" fmla="*/ 80 w 140"/>
                <a:gd name="T19" fmla="*/ 14 h 165"/>
                <a:gd name="T20" fmla="*/ 80 w 140"/>
                <a:gd name="T21" fmla="*/ 11 h 165"/>
                <a:gd name="T22" fmla="*/ 118 w 140"/>
                <a:gd name="T23" fmla="*/ 21 h 165"/>
                <a:gd name="T24" fmla="*/ 127 w 140"/>
                <a:gd name="T25" fmla="*/ 27 h 165"/>
                <a:gd name="T26" fmla="*/ 124 w 140"/>
                <a:gd name="T27" fmla="*/ 42 h 165"/>
                <a:gd name="T28" fmla="*/ 96 w 140"/>
                <a:gd name="T29" fmla="*/ 85 h 165"/>
                <a:gd name="T30" fmla="*/ 96 w 140"/>
                <a:gd name="T31" fmla="*/ 88 h 165"/>
                <a:gd name="T32" fmla="*/ 124 w 140"/>
                <a:gd name="T33" fmla="*/ 61 h 165"/>
                <a:gd name="T34" fmla="*/ 134 w 140"/>
                <a:gd name="T35" fmla="*/ 29 h 165"/>
                <a:gd name="T36" fmla="*/ 122 w 140"/>
                <a:gd name="T37" fmla="*/ 14 h 165"/>
                <a:gd name="T38" fmla="*/ 121 w 140"/>
                <a:gd name="T39" fmla="*/ 13 h 165"/>
                <a:gd name="T40" fmla="*/ 140 w 140"/>
                <a:gd name="T41" fmla="*/ 35 h 165"/>
                <a:gd name="T42" fmla="*/ 131 w 140"/>
                <a:gd name="T43" fmla="*/ 64 h 165"/>
                <a:gd name="T44" fmla="*/ 74 w 140"/>
                <a:gd name="T45" fmla="*/ 134 h 165"/>
                <a:gd name="T46" fmla="*/ 56 w 140"/>
                <a:gd name="T47" fmla="*/ 143 h 165"/>
                <a:gd name="T48" fmla="*/ 43 w 140"/>
                <a:gd name="T49" fmla="*/ 157 h 165"/>
                <a:gd name="T50" fmla="*/ 34 w 140"/>
                <a:gd name="T51" fmla="*/ 163 h 165"/>
                <a:gd name="T52" fmla="*/ 8 w 140"/>
                <a:gd name="T53" fmla="*/ 87 h 165"/>
                <a:gd name="T54" fmla="*/ 2 w 140"/>
                <a:gd name="T55" fmla="*/ 72 h 165"/>
                <a:gd name="T56" fmla="*/ 12 w 140"/>
                <a:gd name="T57" fmla="*/ 57 h 165"/>
                <a:gd name="T58" fmla="*/ 35 w 140"/>
                <a:gd name="T59" fmla="*/ 32 h 165"/>
                <a:gd name="T60" fmla="*/ 46 w 140"/>
                <a:gd name="T61" fmla="*/ 2 h 165"/>
                <a:gd name="T62" fmla="*/ 47 w 140"/>
                <a:gd name="T63" fmla="*/ 15 h 165"/>
                <a:gd name="T64" fmla="*/ 30 w 140"/>
                <a:gd name="T65" fmla="*/ 59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165">
                  <a:moveTo>
                    <a:pt x="28" y="61"/>
                  </a:moveTo>
                  <a:cubicBezTo>
                    <a:pt x="35" y="65"/>
                    <a:pt x="35" y="65"/>
                    <a:pt x="40" y="72"/>
                  </a:cubicBezTo>
                  <a:cubicBezTo>
                    <a:pt x="42" y="74"/>
                    <a:pt x="43" y="75"/>
                    <a:pt x="45" y="76"/>
                  </a:cubicBezTo>
                  <a:cubicBezTo>
                    <a:pt x="46" y="78"/>
                    <a:pt x="47" y="78"/>
                    <a:pt x="48" y="78"/>
                  </a:cubicBezTo>
                  <a:cubicBezTo>
                    <a:pt x="52" y="79"/>
                    <a:pt x="56" y="79"/>
                    <a:pt x="60" y="78"/>
                  </a:cubicBezTo>
                  <a:cubicBezTo>
                    <a:pt x="61" y="78"/>
                    <a:pt x="62" y="78"/>
                    <a:pt x="63" y="78"/>
                  </a:cubicBezTo>
                  <a:cubicBezTo>
                    <a:pt x="62" y="69"/>
                    <a:pt x="58" y="62"/>
                    <a:pt x="53" y="56"/>
                  </a:cubicBezTo>
                  <a:cubicBezTo>
                    <a:pt x="54" y="55"/>
                    <a:pt x="55" y="55"/>
                    <a:pt x="55" y="56"/>
                  </a:cubicBezTo>
                  <a:cubicBezTo>
                    <a:pt x="57" y="57"/>
                    <a:pt x="59" y="58"/>
                    <a:pt x="61" y="59"/>
                  </a:cubicBezTo>
                  <a:cubicBezTo>
                    <a:pt x="63" y="60"/>
                    <a:pt x="66" y="61"/>
                    <a:pt x="68" y="61"/>
                  </a:cubicBezTo>
                  <a:cubicBezTo>
                    <a:pt x="73" y="62"/>
                    <a:pt x="77" y="59"/>
                    <a:pt x="78" y="54"/>
                  </a:cubicBezTo>
                  <a:cubicBezTo>
                    <a:pt x="78" y="51"/>
                    <a:pt x="78" y="48"/>
                    <a:pt x="76" y="46"/>
                  </a:cubicBezTo>
                  <a:cubicBezTo>
                    <a:pt x="75" y="44"/>
                    <a:pt x="73" y="42"/>
                    <a:pt x="71" y="41"/>
                  </a:cubicBezTo>
                  <a:cubicBezTo>
                    <a:pt x="71" y="40"/>
                    <a:pt x="70" y="39"/>
                    <a:pt x="68" y="38"/>
                  </a:cubicBezTo>
                  <a:cubicBezTo>
                    <a:pt x="70" y="38"/>
                    <a:pt x="70" y="38"/>
                    <a:pt x="71" y="38"/>
                  </a:cubicBezTo>
                  <a:cubicBezTo>
                    <a:pt x="74" y="39"/>
                    <a:pt x="77" y="40"/>
                    <a:pt x="80" y="40"/>
                  </a:cubicBezTo>
                  <a:cubicBezTo>
                    <a:pt x="82" y="39"/>
                    <a:pt x="84" y="39"/>
                    <a:pt x="86" y="38"/>
                  </a:cubicBezTo>
                  <a:cubicBezTo>
                    <a:pt x="88" y="36"/>
                    <a:pt x="90" y="34"/>
                    <a:pt x="90" y="30"/>
                  </a:cubicBezTo>
                  <a:cubicBezTo>
                    <a:pt x="89" y="28"/>
                    <a:pt x="89" y="26"/>
                    <a:pt x="87" y="23"/>
                  </a:cubicBezTo>
                  <a:cubicBezTo>
                    <a:pt x="85" y="20"/>
                    <a:pt x="83" y="17"/>
                    <a:pt x="80" y="14"/>
                  </a:cubicBezTo>
                  <a:cubicBezTo>
                    <a:pt x="80" y="13"/>
                    <a:pt x="79" y="12"/>
                    <a:pt x="78" y="11"/>
                  </a:cubicBezTo>
                  <a:cubicBezTo>
                    <a:pt x="79" y="11"/>
                    <a:pt x="79" y="11"/>
                    <a:pt x="80" y="11"/>
                  </a:cubicBezTo>
                  <a:cubicBezTo>
                    <a:pt x="87" y="14"/>
                    <a:pt x="95" y="16"/>
                    <a:pt x="102" y="18"/>
                  </a:cubicBezTo>
                  <a:cubicBezTo>
                    <a:pt x="108" y="19"/>
                    <a:pt x="113" y="20"/>
                    <a:pt x="118" y="21"/>
                  </a:cubicBezTo>
                  <a:cubicBezTo>
                    <a:pt x="120" y="21"/>
                    <a:pt x="121" y="21"/>
                    <a:pt x="122" y="21"/>
                  </a:cubicBezTo>
                  <a:cubicBezTo>
                    <a:pt x="125" y="22"/>
                    <a:pt x="127" y="24"/>
                    <a:pt x="127" y="27"/>
                  </a:cubicBezTo>
                  <a:cubicBezTo>
                    <a:pt x="128" y="29"/>
                    <a:pt x="127" y="30"/>
                    <a:pt x="127" y="32"/>
                  </a:cubicBezTo>
                  <a:cubicBezTo>
                    <a:pt x="127" y="35"/>
                    <a:pt x="125" y="39"/>
                    <a:pt x="124" y="42"/>
                  </a:cubicBezTo>
                  <a:cubicBezTo>
                    <a:pt x="122" y="47"/>
                    <a:pt x="119" y="52"/>
                    <a:pt x="116" y="57"/>
                  </a:cubicBezTo>
                  <a:cubicBezTo>
                    <a:pt x="110" y="67"/>
                    <a:pt x="103" y="76"/>
                    <a:pt x="96" y="85"/>
                  </a:cubicBezTo>
                  <a:cubicBezTo>
                    <a:pt x="96" y="86"/>
                    <a:pt x="95" y="87"/>
                    <a:pt x="95" y="88"/>
                  </a:cubicBezTo>
                  <a:cubicBezTo>
                    <a:pt x="95" y="88"/>
                    <a:pt x="96" y="88"/>
                    <a:pt x="96" y="88"/>
                  </a:cubicBezTo>
                  <a:cubicBezTo>
                    <a:pt x="98" y="86"/>
                    <a:pt x="100" y="84"/>
                    <a:pt x="103" y="83"/>
                  </a:cubicBezTo>
                  <a:cubicBezTo>
                    <a:pt x="112" y="77"/>
                    <a:pt x="118" y="69"/>
                    <a:pt x="124" y="61"/>
                  </a:cubicBezTo>
                  <a:cubicBezTo>
                    <a:pt x="128" y="53"/>
                    <a:pt x="132" y="45"/>
                    <a:pt x="133" y="37"/>
                  </a:cubicBezTo>
                  <a:cubicBezTo>
                    <a:pt x="134" y="34"/>
                    <a:pt x="134" y="31"/>
                    <a:pt x="134" y="29"/>
                  </a:cubicBezTo>
                  <a:cubicBezTo>
                    <a:pt x="134" y="26"/>
                    <a:pt x="132" y="23"/>
                    <a:pt x="130" y="20"/>
                  </a:cubicBezTo>
                  <a:cubicBezTo>
                    <a:pt x="128" y="18"/>
                    <a:pt x="125" y="16"/>
                    <a:pt x="122" y="14"/>
                  </a:cubicBezTo>
                  <a:cubicBezTo>
                    <a:pt x="122" y="14"/>
                    <a:pt x="121" y="14"/>
                    <a:pt x="120" y="13"/>
                  </a:cubicBezTo>
                  <a:cubicBezTo>
                    <a:pt x="120" y="13"/>
                    <a:pt x="120" y="13"/>
                    <a:pt x="121" y="13"/>
                  </a:cubicBezTo>
                  <a:cubicBezTo>
                    <a:pt x="127" y="13"/>
                    <a:pt x="132" y="15"/>
                    <a:pt x="135" y="20"/>
                  </a:cubicBezTo>
                  <a:cubicBezTo>
                    <a:pt x="138" y="25"/>
                    <a:pt x="139" y="30"/>
                    <a:pt x="140" y="35"/>
                  </a:cubicBezTo>
                  <a:cubicBezTo>
                    <a:pt x="140" y="41"/>
                    <a:pt x="139" y="47"/>
                    <a:pt x="136" y="53"/>
                  </a:cubicBezTo>
                  <a:cubicBezTo>
                    <a:pt x="135" y="57"/>
                    <a:pt x="133" y="60"/>
                    <a:pt x="131" y="64"/>
                  </a:cubicBezTo>
                  <a:cubicBezTo>
                    <a:pt x="122" y="80"/>
                    <a:pt x="111" y="96"/>
                    <a:pt x="99" y="110"/>
                  </a:cubicBezTo>
                  <a:cubicBezTo>
                    <a:pt x="92" y="119"/>
                    <a:pt x="83" y="127"/>
                    <a:pt x="74" y="134"/>
                  </a:cubicBezTo>
                  <a:cubicBezTo>
                    <a:pt x="68" y="138"/>
                    <a:pt x="63" y="141"/>
                    <a:pt x="56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0" y="145"/>
                    <a:pt x="46" y="148"/>
                    <a:pt x="44" y="154"/>
                  </a:cubicBezTo>
                  <a:cubicBezTo>
                    <a:pt x="44" y="155"/>
                    <a:pt x="43" y="156"/>
                    <a:pt x="43" y="157"/>
                  </a:cubicBezTo>
                  <a:cubicBezTo>
                    <a:pt x="41" y="160"/>
                    <a:pt x="39" y="163"/>
                    <a:pt x="35" y="165"/>
                  </a:cubicBezTo>
                  <a:cubicBezTo>
                    <a:pt x="34" y="164"/>
                    <a:pt x="34" y="163"/>
                    <a:pt x="34" y="163"/>
                  </a:cubicBezTo>
                  <a:cubicBezTo>
                    <a:pt x="35" y="160"/>
                    <a:pt x="35" y="158"/>
                    <a:pt x="35" y="156"/>
                  </a:cubicBezTo>
                  <a:cubicBezTo>
                    <a:pt x="38" y="131"/>
                    <a:pt x="27" y="103"/>
                    <a:pt x="8" y="87"/>
                  </a:cubicBezTo>
                  <a:cubicBezTo>
                    <a:pt x="7" y="86"/>
                    <a:pt x="5" y="84"/>
                    <a:pt x="4" y="83"/>
                  </a:cubicBezTo>
                  <a:cubicBezTo>
                    <a:pt x="1" y="80"/>
                    <a:pt x="0" y="76"/>
                    <a:pt x="2" y="72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3"/>
                    <a:pt x="9" y="60"/>
                    <a:pt x="12" y="57"/>
                  </a:cubicBezTo>
                  <a:cubicBezTo>
                    <a:pt x="15" y="54"/>
                    <a:pt x="18" y="51"/>
                    <a:pt x="21" y="48"/>
                  </a:cubicBezTo>
                  <a:cubicBezTo>
                    <a:pt x="26" y="43"/>
                    <a:pt x="31" y="38"/>
                    <a:pt x="35" y="32"/>
                  </a:cubicBezTo>
                  <a:cubicBezTo>
                    <a:pt x="40" y="23"/>
                    <a:pt x="44" y="14"/>
                    <a:pt x="45" y="4"/>
                  </a:cubicBezTo>
                  <a:cubicBezTo>
                    <a:pt x="45" y="3"/>
                    <a:pt x="45" y="3"/>
                    <a:pt x="46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7" y="6"/>
                    <a:pt x="47" y="10"/>
                    <a:pt x="47" y="15"/>
                  </a:cubicBezTo>
                  <a:cubicBezTo>
                    <a:pt x="46" y="26"/>
                    <a:pt x="43" y="35"/>
                    <a:pt x="39" y="44"/>
                  </a:cubicBezTo>
                  <a:cubicBezTo>
                    <a:pt x="36" y="49"/>
                    <a:pt x="33" y="54"/>
                    <a:pt x="30" y="59"/>
                  </a:cubicBezTo>
                  <a:cubicBezTo>
                    <a:pt x="30" y="60"/>
                    <a:pt x="29" y="60"/>
                    <a:pt x="2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77B3536-2EA2-45EB-9627-20768CBBC29C}"/>
                </a:ext>
              </a:extLst>
            </p:cNvPr>
            <p:cNvSpPr/>
            <p:nvPr/>
          </p:nvSpPr>
          <p:spPr bwMode="auto">
            <a:xfrm>
              <a:off x="127" y="4176"/>
              <a:ext cx="943" cy="396"/>
            </a:xfrm>
            <a:custGeom>
              <a:gdLst>
                <a:gd name="T0" fmla="*/ 61 w 397"/>
                <a:gd name="T1" fmla="*/ 167 h 167"/>
                <a:gd name="T2" fmla="*/ 36 w 397"/>
                <a:gd name="T3" fmla="*/ 151 h 167"/>
                <a:gd name="T4" fmla="*/ 22 w 397"/>
                <a:gd name="T5" fmla="*/ 143 h 167"/>
                <a:gd name="T6" fmla="*/ 20 w 397"/>
                <a:gd name="T7" fmla="*/ 134 h 167"/>
                <a:gd name="T8" fmla="*/ 12 w 397"/>
                <a:gd name="T9" fmla="*/ 127 h 167"/>
                <a:gd name="T10" fmla="*/ 2 w 397"/>
                <a:gd name="T11" fmla="*/ 101 h 167"/>
                <a:gd name="T12" fmla="*/ 5 w 397"/>
                <a:gd name="T13" fmla="*/ 85 h 167"/>
                <a:gd name="T14" fmla="*/ 17 w 397"/>
                <a:gd name="T15" fmla="*/ 51 h 167"/>
                <a:gd name="T16" fmla="*/ 14 w 397"/>
                <a:gd name="T17" fmla="*/ 47 h 167"/>
                <a:gd name="T18" fmla="*/ 45 w 397"/>
                <a:gd name="T19" fmla="*/ 42 h 167"/>
                <a:gd name="T20" fmla="*/ 112 w 397"/>
                <a:gd name="T21" fmla="*/ 35 h 167"/>
                <a:gd name="T22" fmla="*/ 175 w 397"/>
                <a:gd name="T23" fmla="*/ 33 h 167"/>
                <a:gd name="T24" fmla="*/ 274 w 397"/>
                <a:gd name="T25" fmla="*/ 27 h 167"/>
                <a:gd name="T26" fmla="*/ 392 w 397"/>
                <a:gd name="T27" fmla="*/ 0 h 167"/>
                <a:gd name="T28" fmla="*/ 396 w 397"/>
                <a:gd name="T29" fmla="*/ 0 h 167"/>
                <a:gd name="T30" fmla="*/ 326 w 397"/>
                <a:gd name="T31" fmla="*/ 33 h 167"/>
                <a:gd name="T32" fmla="*/ 257 w 397"/>
                <a:gd name="T33" fmla="*/ 50 h 167"/>
                <a:gd name="T34" fmla="*/ 88 w 397"/>
                <a:gd name="T35" fmla="*/ 53 h 167"/>
                <a:gd name="T36" fmla="*/ 27 w 397"/>
                <a:gd name="T37" fmla="*/ 49 h 167"/>
                <a:gd name="T38" fmla="*/ 22 w 397"/>
                <a:gd name="T39" fmla="*/ 59 h 167"/>
                <a:gd name="T40" fmla="*/ 19 w 397"/>
                <a:gd name="T41" fmla="*/ 79 h 167"/>
                <a:gd name="T42" fmla="*/ 26 w 397"/>
                <a:gd name="T43" fmla="*/ 91 h 167"/>
                <a:gd name="T44" fmla="*/ 28 w 397"/>
                <a:gd name="T45" fmla="*/ 92 h 167"/>
                <a:gd name="T46" fmla="*/ 41 w 397"/>
                <a:gd name="T47" fmla="*/ 84 h 167"/>
                <a:gd name="T48" fmla="*/ 56 w 397"/>
                <a:gd name="T49" fmla="*/ 68 h 167"/>
                <a:gd name="T50" fmla="*/ 62 w 397"/>
                <a:gd name="T51" fmla="*/ 74 h 167"/>
                <a:gd name="T52" fmla="*/ 42 w 397"/>
                <a:gd name="T53" fmla="*/ 88 h 167"/>
                <a:gd name="T54" fmla="*/ 35 w 397"/>
                <a:gd name="T55" fmla="*/ 95 h 167"/>
                <a:gd name="T56" fmla="*/ 30 w 397"/>
                <a:gd name="T57" fmla="*/ 94 h 167"/>
                <a:gd name="T58" fmla="*/ 23 w 397"/>
                <a:gd name="T59" fmla="*/ 98 h 167"/>
                <a:gd name="T60" fmla="*/ 33 w 397"/>
                <a:gd name="T61" fmla="*/ 120 h 167"/>
                <a:gd name="T62" fmla="*/ 44 w 397"/>
                <a:gd name="T63" fmla="*/ 115 h 167"/>
                <a:gd name="T64" fmla="*/ 61 w 397"/>
                <a:gd name="T65" fmla="*/ 100 h 167"/>
                <a:gd name="T66" fmla="*/ 63 w 397"/>
                <a:gd name="T67" fmla="*/ 92 h 167"/>
                <a:gd name="T68" fmla="*/ 66 w 397"/>
                <a:gd name="T69" fmla="*/ 94 h 167"/>
                <a:gd name="T70" fmla="*/ 66 w 397"/>
                <a:gd name="T71" fmla="*/ 106 h 167"/>
                <a:gd name="T72" fmla="*/ 41 w 397"/>
                <a:gd name="T73" fmla="*/ 126 h 167"/>
                <a:gd name="T74" fmla="*/ 36 w 397"/>
                <a:gd name="T75" fmla="*/ 135 h 167"/>
                <a:gd name="T76" fmla="*/ 54 w 397"/>
                <a:gd name="T77" fmla="*/ 141 h 167"/>
                <a:gd name="T78" fmla="*/ 65 w 397"/>
                <a:gd name="T79" fmla="*/ 127 h 167"/>
                <a:gd name="T80" fmla="*/ 75 w 397"/>
                <a:gd name="T81" fmla="*/ 120 h 167"/>
                <a:gd name="T82" fmla="*/ 77 w 397"/>
                <a:gd name="T83" fmla="*/ 123 h 167"/>
                <a:gd name="T84" fmla="*/ 75 w 397"/>
                <a:gd name="T85" fmla="*/ 126 h 167"/>
                <a:gd name="T86" fmla="*/ 55 w 397"/>
                <a:gd name="T87" fmla="*/ 144 h 167"/>
                <a:gd name="T88" fmla="*/ 48 w 397"/>
                <a:gd name="T89" fmla="*/ 147 h 167"/>
                <a:gd name="T90" fmla="*/ 46 w 397"/>
                <a:gd name="T91" fmla="*/ 154 h 167"/>
                <a:gd name="T92" fmla="*/ 63 w 397"/>
                <a:gd name="T93" fmla="*/ 165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7" h="167">
                  <a:moveTo>
                    <a:pt x="65" y="165"/>
                  </a:moveTo>
                  <a:cubicBezTo>
                    <a:pt x="64" y="166"/>
                    <a:pt x="62" y="167"/>
                    <a:pt x="61" y="167"/>
                  </a:cubicBezTo>
                  <a:cubicBezTo>
                    <a:pt x="55" y="167"/>
                    <a:pt x="46" y="163"/>
                    <a:pt x="43" y="156"/>
                  </a:cubicBezTo>
                  <a:cubicBezTo>
                    <a:pt x="42" y="152"/>
                    <a:pt x="40" y="151"/>
                    <a:pt x="36" y="151"/>
                  </a:cubicBezTo>
                  <a:cubicBezTo>
                    <a:pt x="34" y="151"/>
                    <a:pt x="32" y="151"/>
                    <a:pt x="30" y="150"/>
                  </a:cubicBezTo>
                  <a:cubicBezTo>
                    <a:pt x="26" y="149"/>
                    <a:pt x="23" y="147"/>
                    <a:pt x="22" y="143"/>
                  </a:cubicBezTo>
                  <a:cubicBezTo>
                    <a:pt x="22" y="142"/>
                    <a:pt x="22" y="140"/>
                    <a:pt x="21" y="139"/>
                  </a:cubicBezTo>
                  <a:cubicBezTo>
                    <a:pt x="21" y="137"/>
                    <a:pt x="21" y="136"/>
                    <a:pt x="20" y="134"/>
                  </a:cubicBezTo>
                  <a:cubicBezTo>
                    <a:pt x="20" y="131"/>
                    <a:pt x="18" y="129"/>
                    <a:pt x="15" y="128"/>
                  </a:cubicBezTo>
                  <a:cubicBezTo>
                    <a:pt x="14" y="128"/>
                    <a:pt x="13" y="127"/>
                    <a:pt x="12" y="127"/>
                  </a:cubicBezTo>
                  <a:cubicBezTo>
                    <a:pt x="4" y="124"/>
                    <a:pt x="1" y="119"/>
                    <a:pt x="0" y="111"/>
                  </a:cubicBezTo>
                  <a:cubicBezTo>
                    <a:pt x="0" y="107"/>
                    <a:pt x="1" y="104"/>
                    <a:pt x="2" y="101"/>
                  </a:cubicBezTo>
                  <a:cubicBezTo>
                    <a:pt x="3" y="99"/>
                    <a:pt x="4" y="97"/>
                    <a:pt x="5" y="95"/>
                  </a:cubicBezTo>
                  <a:cubicBezTo>
                    <a:pt x="6" y="92"/>
                    <a:pt x="6" y="88"/>
                    <a:pt x="5" y="85"/>
                  </a:cubicBezTo>
                  <a:cubicBezTo>
                    <a:pt x="2" y="75"/>
                    <a:pt x="4" y="67"/>
                    <a:pt x="10" y="59"/>
                  </a:cubicBezTo>
                  <a:cubicBezTo>
                    <a:pt x="12" y="56"/>
                    <a:pt x="15" y="54"/>
                    <a:pt x="17" y="51"/>
                  </a:cubicBezTo>
                  <a:cubicBezTo>
                    <a:pt x="18" y="50"/>
                    <a:pt x="19" y="49"/>
                    <a:pt x="20" y="48"/>
                  </a:cubicBezTo>
                  <a:cubicBezTo>
                    <a:pt x="18" y="48"/>
                    <a:pt x="17" y="47"/>
                    <a:pt x="14" y="47"/>
                  </a:cubicBezTo>
                  <a:cubicBezTo>
                    <a:pt x="16" y="46"/>
                    <a:pt x="17" y="46"/>
                    <a:pt x="19" y="46"/>
                  </a:cubicBezTo>
                  <a:cubicBezTo>
                    <a:pt x="28" y="44"/>
                    <a:pt x="37" y="43"/>
                    <a:pt x="45" y="42"/>
                  </a:cubicBezTo>
                  <a:cubicBezTo>
                    <a:pt x="56" y="40"/>
                    <a:pt x="66" y="38"/>
                    <a:pt x="77" y="37"/>
                  </a:cubicBezTo>
                  <a:cubicBezTo>
                    <a:pt x="89" y="36"/>
                    <a:pt x="100" y="36"/>
                    <a:pt x="112" y="35"/>
                  </a:cubicBezTo>
                  <a:cubicBezTo>
                    <a:pt x="119" y="34"/>
                    <a:pt x="125" y="34"/>
                    <a:pt x="132" y="34"/>
                  </a:cubicBezTo>
                  <a:cubicBezTo>
                    <a:pt x="146" y="33"/>
                    <a:pt x="161" y="33"/>
                    <a:pt x="175" y="33"/>
                  </a:cubicBezTo>
                  <a:cubicBezTo>
                    <a:pt x="193" y="32"/>
                    <a:pt x="210" y="32"/>
                    <a:pt x="227" y="31"/>
                  </a:cubicBezTo>
                  <a:cubicBezTo>
                    <a:pt x="243" y="31"/>
                    <a:pt x="258" y="29"/>
                    <a:pt x="274" y="27"/>
                  </a:cubicBezTo>
                  <a:cubicBezTo>
                    <a:pt x="297" y="25"/>
                    <a:pt x="320" y="20"/>
                    <a:pt x="343" y="14"/>
                  </a:cubicBezTo>
                  <a:cubicBezTo>
                    <a:pt x="359" y="9"/>
                    <a:pt x="376" y="5"/>
                    <a:pt x="392" y="0"/>
                  </a:cubicBezTo>
                  <a:cubicBezTo>
                    <a:pt x="394" y="0"/>
                    <a:pt x="396" y="0"/>
                    <a:pt x="397" y="0"/>
                  </a:cubicBezTo>
                  <a:cubicBezTo>
                    <a:pt x="397" y="0"/>
                    <a:pt x="396" y="0"/>
                    <a:pt x="396" y="0"/>
                  </a:cubicBezTo>
                  <a:cubicBezTo>
                    <a:pt x="384" y="5"/>
                    <a:pt x="373" y="10"/>
                    <a:pt x="361" y="16"/>
                  </a:cubicBezTo>
                  <a:cubicBezTo>
                    <a:pt x="350" y="22"/>
                    <a:pt x="338" y="28"/>
                    <a:pt x="326" y="33"/>
                  </a:cubicBezTo>
                  <a:cubicBezTo>
                    <a:pt x="313" y="39"/>
                    <a:pt x="300" y="43"/>
                    <a:pt x="287" y="46"/>
                  </a:cubicBezTo>
                  <a:cubicBezTo>
                    <a:pt x="277" y="48"/>
                    <a:pt x="267" y="49"/>
                    <a:pt x="257" y="50"/>
                  </a:cubicBezTo>
                  <a:cubicBezTo>
                    <a:pt x="237" y="52"/>
                    <a:pt x="216" y="52"/>
                    <a:pt x="196" y="53"/>
                  </a:cubicBezTo>
                  <a:cubicBezTo>
                    <a:pt x="160" y="53"/>
                    <a:pt x="124" y="54"/>
                    <a:pt x="88" y="53"/>
                  </a:cubicBezTo>
                  <a:cubicBezTo>
                    <a:pt x="76" y="53"/>
                    <a:pt x="63" y="52"/>
                    <a:pt x="51" y="52"/>
                  </a:cubicBezTo>
                  <a:cubicBezTo>
                    <a:pt x="43" y="51"/>
                    <a:pt x="35" y="50"/>
                    <a:pt x="27" y="49"/>
                  </a:cubicBezTo>
                  <a:cubicBezTo>
                    <a:pt x="26" y="49"/>
                    <a:pt x="26" y="49"/>
                    <a:pt x="25" y="49"/>
                  </a:cubicBezTo>
                  <a:cubicBezTo>
                    <a:pt x="23" y="52"/>
                    <a:pt x="22" y="55"/>
                    <a:pt x="22" y="59"/>
                  </a:cubicBezTo>
                  <a:cubicBezTo>
                    <a:pt x="21" y="64"/>
                    <a:pt x="20" y="69"/>
                    <a:pt x="19" y="74"/>
                  </a:cubicBezTo>
                  <a:cubicBezTo>
                    <a:pt x="19" y="76"/>
                    <a:pt x="19" y="77"/>
                    <a:pt x="19" y="79"/>
                  </a:cubicBezTo>
                  <a:cubicBezTo>
                    <a:pt x="20" y="81"/>
                    <a:pt x="21" y="82"/>
                    <a:pt x="23" y="84"/>
                  </a:cubicBezTo>
                  <a:cubicBezTo>
                    <a:pt x="26" y="85"/>
                    <a:pt x="26" y="88"/>
                    <a:pt x="26" y="91"/>
                  </a:cubicBezTo>
                  <a:cubicBezTo>
                    <a:pt x="26" y="91"/>
                    <a:pt x="26" y="91"/>
                    <a:pt x="26" y="92"/>
                  </a:cubicBezTo>
                  <a:cubicBezTo>
                    <a:pt x="26" y="92"/>
                    <a:pt x="27" y="92"/>
                    <a:pt x="28" y="92"/>
                  </a:cubicBezTo>
                  <a:cubicBezTo>
                    <a:pt x="31" y="92"/>
                    <a:pt x="35" y="91"/>
                    <a:pt x="38" y="88"/>
                  </a:cubicBezTo>
                  <a:cubicBezTo>
                    <a:pt x="39" y="87"/>
                    <a:pt x="40" y="85"/>
                    <a:pt x="41" y="84"/>
                  </a:cubicBezTo>
                  <a:cubicBezTo>
                    <a:pt x="45" y="80"/>
                    <a:pt x="48" y="76"/>
                    <a:pt x="52" y="72"/>
                  </a:cubicBezTo>
                  <a:cubicBezTo>
                    <a:pt x="53" y="71"/>
                    <a:pt x="54" y="69"/>
                    <a:pt x="56" y="68"/>
                  </a:cubicBezTo>
                  <a:cubicBezTo>
                    <a:pt x="57" y="67"/>
                    <a:pt x="59" y="67"/>
                    <a:pt x="61" y="68"/>
                  </a:cubicBezTo>
                  <a:cubicBezTo>
                    <a:pt x="64" y="69"/>
                    <a:pt x="64" y="72"/>
                    <a:pt x="62" y="74"/>
                  </a:cubicBezTo>
                  <a:cubicBezTo>
                    <a:pt x="61" y="75"/>
                    <a:pt x="59" y="75"/>
                    <a:pt x="58" y="75"/>
                  </a:cubicBezTo>
                  <a:cubicBezTo>
                    <a:pt x="51" y="77"/>
                    <a:pt x="46" y="81"/>
                    <a:pt x="42" y="88"/>
                  </a:cubicBezTo>
                  <a:cubicBezTo>
                    <a:pt x="42" y="89"/>
                    <a:pt x="41" y="90"/>
                    <a:pt x="40" y="91"/>
                  </a:cubicBezTo>
                  <a:cubicBezTo>
                    <a:pt x="39" y="93"/>
                    <a:pt x="37" y="94"/>
                    <a:pt x="35" y="95"/>
                  </a:cubicBezTo>
                  <a:cubicBezTo>
                    <a:pt x="34" y="95"/>
                    <a:pt x="32" y="95"/>
                    <a:pt x="30" y="95"/>
                  </a:cubicBezTo>
                  <a:cubicBezTo>
                    <a:pt x="30" y="95"/>
                    <a:pt x="30" y="94"/>
                    <a:pt x="30" y="94"/>
                  </a:cubicBezTo>
                  <a:cubicBezTo>
                    <a:pt x="26" y="93"/>
                    <a:pt x="25" y="94"/>
                    <a:pt x="23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102"/>
                    <a:pt x="22" y="107"/>
                    <a:pt x="24" y="112"/>
                  </a:cubicBezTo>
                  <a:cubicBezTo>
                    <a:pt x="25" y="116"/>
                    <a:pt x="28" y="119"/>
                    <a:pt x="33" y="120"/>
                  </a:cubicBezTo>
                  <a:cubicBezTo>
                    <a:pt x="35" y="120"/>
                    <a:pt x="38" y="119"/>
                    <a:pt x="40" y="118"/>
                  </a:cubicBezTo>
                  <a:cubicBezTo>
                    <a:pt x="41" y="117"/>
                    <a:pt x="43" y="116"/>
                    <a:pt x="44" y="115"/>
                  </a:cubicBezTo>
                  <a:cubicBezTo>
                    <a:pt x="50" y="110"/>
                    <a:pt x="55" y="106"/>
                    <a:pt x="60" y="101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3" y="98"/>
                    <a:pt x="64" y="96"/>
                    <a:pt x="63" y="93"/>
                  </a:cubicBezTo>
                  <a:cubicBezTo>
                    <a:pt x="63" y="93"/>
                    <a:pt x="63" y="93"/>
                    <a:pt x="63" y="92"/>
                  </a:cubicBezTo>
                  <a:cubicBezTo>
                    <a:pt x="64" y="92"/>
                    <a:pt x="65" y="92"/>
                    <a:pt x="65" y="93"/>
                  </a:cubicBezTo>
                  <a:cubicBezTo>
                    <a:pt x="65" y="93"/>
                    <a:pt x="65" y="94"/>
                    <a:pt x="66" y="94"/>
                  </a:cubicBezTo>
                  <a:cubicBezTo>
                    <a:pt x="66" y="97"/>
                    <a:pt x="67" y="99"/>
                    <a:pt x="68" y="101"/>
                  </a:cubicBezTo>
                  <a:cubicBezTo>
                    <a:pt x="68" y="104"/>
                    <a:pt x="68" y="105"/>
                    <a:pt x="66" y="106"/>
                  </a:cubicBezTo>
                  <a:cubicBezTo>
                    <a:pt x="61" y="109"/>
                    <a:pt x="57" y="112"/>
                    <a:pt x="54" y="116"/>
                  </a:cubicBezTo>
                  <a:cubicBezTo>
                    <a:pt x="50" y="119"/>
                    <a:pt x="46" y="123"/>
                    <a:pt x="41" y="126"/>
                  </a:cubicBezTo>
                  <a:cubicBezTo>
                    <a:pt x="39" y="127"/>
                    <a:pt x="39" y="128"/>
                    <a:pt x="38" y="129"/>
                  </a:cubicBezTo>
                  <a:cubicBezTo>
                    <a:pt x="37" y="131"/>
                    <a:pt x="37" y="133"/>
                    <a:pt x="36" y="135"/>
                  </a:cubicBezTo>
                  <a:cubicBezTo>
                    <a:pt x="34" y="141"/>
                    <a:pt x="38" y="145"/>
                    <a:pt x="45" y="145"/>
                  </a:cubicBezTo>
                  <a:cubicBezTo>
                    <a:pt x="48" y="145"/>
                    <a:pt x="52" y="144"/>
                    <a:pt x="54" y="141"/>
                  </a:cubicBezTo>
                  <a:cubicBezTo>
                    <a:pt x="55" y="140"/>
                    <a:pt x="55" y="139"/>
                    <a:pt x="56" y="138"/>
                  </a:cubicBezTo>
                  <a:cubicBezTo>
                    <a:pt x="58" y="134"/>
                    <a:pt x="61" y="130"/>
                    <a:pt x="65" y="127"/>
                  </a:cubicBezTo>
                  <a:cubicBezTo>
                    <a:pt x="68" y="125"/>
                    <a:pt x="70" y="123"/>
                    <a:pt x="73" y="121"/>
                  </a:cubicBezTo>
                  <a:cubicBezTo>
                    <a:pt x="74" y="121"/>
                    <a:pt x="74" y="121"/>
                    <a:pt x="75" y="120"/>
                  </a:cubicBezTo>
                  <a:cubicBezTo>
                    <a:pt x="76" y="120"/>
                    <a:pt x="76" y="120"/>
                    <a:pt x="77" y="121"/>
                  </a:cubicBezTo>
                  <a:cubicBezTo>
                    <a:pt x="77" y="121"/>
                    <a:pt x="78" y="122"/>
                    <a:pt x="77" y="123"/>
                  </a:cubicBezTo>
                  <a:cubicBezTo>
                    <a:pt x="77" y="123"/>
                    <a:pt x="77" y="124"/>
                    <a:pt x="76" y="124"/>
                  </a:cubicBezTo>
                  <a:cubicBezTo>
                    <a:pt x="76" y="125"/>
                    <a:pt x="75" y="125"/>
                    <a:pt x="75" y="126"/>
                  </a:cubicBezTo>
                  <a:cubicBezTo>
                    <a:pt x="68" y="130"/>
                    <a:pt x="62" y="135"/>
                    <a:pt x="57" y="141"/>
                  </a:cubicBezTo>
                  <a:cubicBezTo>
                    <a:pt x="56" y="142"/>
                    <a:pt x="56" y="143"/>
                    <a:pt x="55" y="144"/>
                  </a:cubicBezTo>
                  <a:cubicBezTo>
                    <a:pt x="54" y="146"/>
                    <a:pt x="52" y="147"/>
                    <a:pt x="50" y="147"/>
                  </a:cubicBezTo>
                  <a:cubicBezTo>
                    <a:pt x="49" y="147"/>
                    <a:pt x="49" y="147"/>
                    <a:pt x="48" y="147"/>
                  </a:cubicBezTo>
                  <a:cubicBezTo>
                    <a:pt x="46" y="148"/>
                    <a:pt x="45" y="149"/>
                    <a:pt x="45" y="151"/>
                  </a:cubicBezTo>
                  <a:cubicBezTo>
                    <a:pt x="45" y="152"/>
                    <a:pt x="46" y="153"/>
                    <a:pt x="46" y="154"/>
                  </a:cubicBezTo>
                  <a:cubicBezTo>
                    <a:pt x="47" y="158"/>
                    <a:pt x="49" y="160"/>
                    <a:pt x="52" y="162"/>
                  </a:cubicBezTo>
                  <a:cubicBezTo>
                    <a:pt x="55" y="164"/>
                    <a:pt x="59" y="165"/>
                    <a:pt x="63" y="165"/>
                  </a:cubicBezTo>
                  <a:cubicBezTo>
                    <a:pt x="64" y="165"/>
                    <a:pt x="64" y="165"/>
                    <a:pt x="6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CF342A1E-4845-39CE-945B-6C3F9032BD1F}"/>
                </a:ext>
              </a:extLst>
            </p:cNvPr>
            <p:cNvSpPr/>
            <p:nvPr/>
          </p:nvSpPr>
          <p:spPr bwMode="auto">
            <a:xfrm>
              <a:off x="-326" y="1344"/>
              <a:ext cx="380" cy="1169"/>
            </a:xfrm>
            <a:custGeom>
              <a:gdLst>
                <a:gd name="T0" fmla="*/ 4 w 160"/>
                <a:gd name="T1" fmla="*/ 489 h 492"/>
                <a:gd name="T2" fmla="*/ 1 w 160"/>
                <a:gd name="T3" fmla="*/ 445 h 492"/>
                <a:gd name="T4" fmla="*/ 6 w 160"/>
                <a:gd name="T5" fmla="*/ 382 h 492"/>
                <a:gd name="T6" fmla="*/ 32 w 160"/>
                <a:gd name="T7" fmla="*/ 339 h 492"/>
                <a:gd name="T8" fmla="*/ 65 w 160"/>
                <a:gd name="T9" fmla="*/ 312 h 492"/>
                <a:gd name="T10" fmla="*/ 63 w 160"/>
                <a:gd name="T11" fmla="*/ 306 h 492"/>
                <a:gd name="T12" fmla="*/ 46 w 160"/>
                <a:gd name="T13" fmla="*/ 303 h 492"/>
                <a:gd name="T14" fmla="*/ 55 w 160"/>
                <a:gd name="T15" fmla="*/ 293 h 492"/>
                <a:gd name="T16" fmla="*/ 57 w 160"/>
                <a:gd name="T17" fmla="*/ 284 h 492"/>
                <a:gd name="T18" fmla="*/ 48 w 160"/>
                <a:gd name="T19" fmla="*/ 280 h 492"/>
                <a:gd name="T20" fmla="*/ 61 w 160"/>
                <a:gd name="T21" fmla="*/ 275 h 492"/>
                <a:gd name="T22" fmla="*/ 73 w 160"/>
                <a:gd name="T23" fmla="*/ 269 h 492"/>
                <a:gd name="T24" fmla="*/ 71 w 160"/>
                <a:gd name="T25" fmla="*/ 255 h 492"/>
                <a:gd name="T26" fmla="*/ 64 w 160"/>
                <a:gd name="T27" fmla="*/ 242 h 492"/>
                <a:gd name="T28" fmla="*/ 79 w 160"/>
                <a:gd name="T29" fmla="*/ 227 h 492"/>
                <a:gd name="T30" fmla="*/ 119 w 160"/>
                <a:gd name="T31" fmla="*/ 226 h 492"/>
                <a:gd name="T32" fmla="*/ 144 w 160"/>
                <a:gd name="T33" fmla="*/ 211 h 492"/>
                <a:gd name="T34" fmla="*/ 146 w 160"/>
                <a:gd name="T35" fmla="*/ 183 h 492"/>
                <a:gd name="T36" fmla="*/ 129 w 160"/>
                <a:gd name="T37" fmla="*/ 104 h 492"/>
                <a:gd name="T38" fmla="*/ 118 w 160"/>
                <a:gd name="T39" fmla="*/ 48 h 492"/>
                <a:gd name="T40" fmla="*/ 143 w 160"/>
                <a:gd name="T41" fmla="*/ 3 h 492"/>
                <a:gd name="T42" fmla="*/ 153 w 160"/>
                <a:gd name="T43" fmla="*/ 1 h 492"/>
                <a:gd name="T44" fmla="*/ 145 w 160"/>
                <a:gd name="T45" fmla="*/ 7 h 492"/>
                <a:gd name="T46" fmla="*/ 123 w 160"/>
                <a:gd name="T47" fmla="*/ 41 h 492"/>
                <a:gd name="T48" fmla="*/ 138 w 160"/>
                <a:gd name="T49" fmla="*/ 111 h 492"/>
                <a:gd name="T50" fmla="*/ 154 w 160"/>
                <a:gd name="T51" fmla="*/ 161 h 492"/>
                <a:gd name="T52" fmla="*/ 159 w 160"/>
                <a:gd name="T53" fmla="*/ 209 h 492"/>
                <a:gd name="T54" fmla="*/ 109 w 160"/>
                <a:gd name="T55" fmla="*/ 255 h 492"/>
                <a:gd name="T56" fmla="*/ 87 w 160"/>
                <a:gd name="T57" fmla="*/ 257 h 492"/>
                <a:gd name="T58" fmla="*/ 87 w 160"/>
                <a:gd name="T59" fmla="*/ 274 h 492"/>
                <a:gd name="T60" fmla="*/ 92 w 160"/>
                <a:gd name="T61" fmla="*/ 282 h 492"/>
                <a:gd name="T62" fmla="*/ 85 w 160"/>
                <a:gd name="T63" fmla="*/ 288 h 492"/>
                <a:gd name="T64" fmla="*/ 83 w 160"/>
                <a:gd name="T65" fmla="*/ 290 h 492"/>
                <a:gd name="T66" fmla="*/ 83 w 160"/>
                <a:gd name="T67" fmla="*/ 299 h 492"/>
                <a:gd name="T68" fmla="*/ 76 w 160"/>
                <a:gd name="T69" fmla="*/ 301 h 492"/>
                <a:gd name="T70" fmla="*/ 92 w 160"/>
                <a:gd name="T71" fmla="*/ 320 h 492"/>
                <a:gd name="T72" fmla="*/ 112 w 160"/>
                <a:gd name="T73" fmla="*/ 330 h 492"/>
                <a:gd name="T74" fmla="*/ 118 w 160"/>
                <a:gd name="T75" fmla="*/ 332 h 492"/>
                <a:gd name="T76" fmla="*/ 111 w 160"/>
                <a:gd name="T77" fmla="*/ 342 h 492"/>
                <a:gd name="T78" fmla="*/ 83 w 160"/>
                <a:gd name="T79" fmla="*/ 340 h 492"/>
                <a:gd name="T80" fmla="*/ 80 w 160"/>
                <a:gd name="T81" fmla="*/ 360 h 492"/>
                <a:gd name="T82" fmla="*/ 69 w 160"/>
                <a:gd name="T83" fmla="*/ 362 h 492"/>
                <a:gd name="T84" fmla="*/ 60 w 160"/>
                <a:gd name="T85" fmla="*/ 362 h 492"/>
                <a:gd name="T86" fmla="*/ 58 w 160"/>
                <a:gd name="T87" fmla="*/ 354 h 492"/>
                <a:gd name="T88" fmla="*/ 52 w 160"/>
                <a:gd name="T89" fmla="*/ 363 h 492"/>
                <a:gd name="T90" fmla="*/ 39 w 160"/>
                <a:gd name="T91" fmla="*/ 365 h 492"/>
                <a:gd name="T92" fmla="*/ 38 w 160"/>
                <a:gd name="T93" fmla="*/ 358 h 492"/>
                <a:gd name="T94" fmla="*/ 61 w 160"/>
                <a:gd name="T95" fmla="*/ 327 h 492"/>
                <a:gd name="T96" fmla="*/ 71 w 160"/>
                <a:gd name="T97" fmla="*/ 323 h 492"/>
                <a:gd name="T98" fmla="*/ 93 w 160"/>
                <a:gd name="T99" fmla="*/ 332 h 492"/>
                <a:gd name="T100" fmla="*/ 114 w 160"/>
                <a:gd name="T101" fmla="*/ 336 h 492"/>
                <a:gd name="T102" fmla="*/ 116 w 160"/>
                <a:gd name="T103" fmla="*/ 334 h 492"/>
                <a:gd name="T104" fmla="*/ 103 w 160"/>
                <a:gd name="T105" fmla="*/ 328 h 492"/>
                <a:gd name="T106" fmla="*/ 79 w 160"/>
                <a:gd name="T107" fmla="*/ 315 h 492"/>
                <a:gd name="T108" fmla="*/ 57 w 160"/>
                <a:gd name="T109" fmla="*/ 319 h 492"/>
                <a:gd name="T110" fmla="*/ 8 w 160"/>
                <a:gd name="T111" fmla="*/ 392 h 492"/>
                <a:gd name="T112" fmla="*/ 5 w 160"/>
                <a:gd name="T113" fmla="*/ 430 h 492"/>
                <a:gd name="T114" fmla="*/ 5 w 160"/>
                <a:gd name="T115" fmla="*/ 469 h 492"/>
                <a:gd name="T116" fmla="*/ 6 w 160"/>
                <a:gd name="T117" fmla="*/ 492 h 4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0" h="492">
                  <a:moveTo>
                    <a:pt x="5" y="492"/>
                  </a:moveTo>
                  <a:cubicBezTo>
                    <a:pt x="5" y="491"/>
                    <a:pt x="5" y="490"/>
                    <a:pt x="4" y="489"/>
                  </a:cubicBezTo>
                  <a:cubicBezTo>
                    <a:pt x="3" y="483"/>
                    <a:pt x="2" y="476"/>
                    <a:pt x="2" y="470"/>
                  </a:cubicBezTo>
                  <a:cubicBezTo>
                    <a:pt x="2" y="462"/>
                    <a:pt x="1" y="453"/>
                    <a:pt x="1" y="445"/>
                  </a:cubicBezTo>
                  <a:cubicBezTo>
                    <a:pt x="1" y="433"/>
                    <a:pt x="0" y="421"/>
                    <a:pt x="0" y="409"/>
                  </a:cubicBezTo>
                  <a:cubicBezTo>
                    <a:pt x="0" y="400"/>
                    <a:pt x="3" y="391"/>
                    <a:pt x="6" y="382"/>
                  </a:cubicBezTo>
                  <a:cubicBezTo>
                    <a:pt x="10" y="372"/>
                    <a:pt x="15" y="362"/>
                    <a:pt x="21" y="353"/>
                  </a:cubicBezTo>
                  <a:cubicBezTo>
                    <a:pt x="24" y="348"/>
                    <a:pt x="28" y="343"/>
                    <a:pt x="32" y="339"/>
                  </a:cubicBezTo>
                  <a:cubicBezTo>
                    <a:pt x="37" y="334"/>
                    <a:pt x="42" y="329"/>
                    <a:pt x="46" y="324"/>
                  </a:cubicBezTo>
                  <a:cubicBezTo>
                    <a:pt x="51" y="320"/>
                    <a:pt x="58" y="315"/>
                    <a:pt x="65" y="312"/>
                  </a:cubicBezTo>
                  <a:cubicBezTo>
                    <a:pt x="65" y="311"/>
                    <a:pt x="64" y="310"/>
                    <a:pt x="64" y="309"/>
                  </a:cubicBezTo>
                  <a:cubicBezTo>
                    <a:pt x="64" y="308"/>
                    <a:pt x="63" y="307"/>
                    <a:pt x="63" y="306"/>
                  </a:cubicBezTo>
                  <a:cubicBezTo>
                    <a:pt x="63" y="304"/>
                    <a:pt x="63" y="303"/>
                    <a:pt x="62" y="302"/>
                  </a:cubicBezTo>
                  <a:cubicBezTo>
                    <a:pt x="57" y="302"/>
                    <a:pt x="52" y="303"/>
                    <a:pt x="46" y="303"/>
                  </a:cubicBezTo>
                  <a:cubicBezTo>
                    <a:pt x="45" y="300"/>
                    <a:pt x="45" y="299"/>
                    <a:pt x="46" y="295"/>
                  </a:cubicBezTo>
                  <a:cubicBezTo>
                    <a:pt x="49" y="294"/>
                    <a:pt x="52" y="293"/>
                    <a:pt x="55" y="293"/>
                  </a:cubicBezTo>
                  <a:cubicBezTo>
                    <a:pt x="59" y="292"/>
                    <a:pt x="62" y="291"/>
                    <a:pt x="65" y="290"/>
                  </a:cubicBezTo>
                  <a:cubicBezTo>
                    <a:pt x="63" y="287"/>
                    <a:pt x="60" y="286"/>
                    <a:pt x="57" y="284"/>
                  </a:cubicBezTo>
                  <a:cubicBezTo>
                    <a:pt x="53" y="283"/>
                    <a:pt x="50" y="282"/>
                    <a:pt x="47" y="281"/>
                  </a:cubicBezTo>
                  <a:cubicBezTo>
                    <a:pt x="47" y="281"/>
                    <a:pt x="47" y="280"/>
                    <a:pt x="48" y="280"/>
                  </a:cubicBezTo>
                  <a:cubicBezTo>
                    <a:pt x="50" y="279"/>
                    <a:pt x="52" y="278"/>
                    <a:pt x="55" y="277"/>
                  </a:cubicBezTo>
                  <a:cubicBezTo>
                    <a:pt x="57" y="276"/>
                    <a:pt x="59" y="275"/>
                    <a:pt x="61" y="275"/>
                  </a:cubicBezTo>
                  <a:cubicBezTo>
                    <a:pt x="62" y="275"/>
                    <a:pt x="64" y="274"/>
                    <a:pt x="66" y="274"/>
                  </a:cubicBezTo>
                  <a:cubicBezTo>
                    <a:pt x="69" y="273"/>
                    <a:pt x="71" y="271"/>
                    <a:pt x="73" y="269"/>
                  </a:cubicBezTo>
                  <a:cubicBezTo>
                    <a:pt x="75" y="266"/>
                    <a:pt x="75" y="264"/>
                    <a:pt x="74" y="261"/>
                  </a:cubicBezTo>
                  <a:cubicBezTo>
                    <a:pt x="73" y="259"/>
                    <a:pt x="73" y="256"/>
                    <a:pt x="71" y="255"/>
                  </a:cubicBezTo>
                  <a:cubicBezTo>
                    <a:pt x="70" y="252"/>
                    <a:pt x="68" y="250"/>
                    <a:pt x="67" y="248"/>
                  </a:cubicBezTo>
                  <a:cubicBezTo>
                    <a:pt x="66" y="246"/>
                    <a:pt x="65" y="244"/>
                    <a:pt x="64" y="242"/>
                  </a:cubicBezTo>
                  <a:cubicBezTo>
                    <a:pt x="62" y="237"/>
                    <a:pt x="64" y="233"/>
                    <a:pt x="68" y="231"/>
                  </a:cubicBezTo>
                  <a:cubicBezTo>
                    <a:pt x="72" y="228"/>
                    <a:pt x="75" y="227"/>
                    <a:pt x="79" y="227"/>
                  </a:cubicBezTo>
                  <a:cubicBezTo>
                    <a:pt x="87" y="226"/>
                    <a:pt x="95" y="225"/>
                    <a:pt x="103" y="226"/>
                  </a:cubicBezTo>
                  <a:cubicBezTo>
                    <a:pt x="108" y="226"/>
                    <a:pt x="114" y="226"/>
                    <a:pt x="119" y="226"/>
                  </a:cubicBezTo>
                  <a:cubicBezTo>
                    <a:pt x="123" y="226"/>
                    <a:pt x="126" y="225"/>
                    <a:pt x="129" y="224"/>
                  </a:cubicBezTo>
                  <a:cubicBezTo>
                    <a:pt x="136" y="222"/>
                    <a:pt x="142" y="218"/>
                    <a:pt x="144" y="211"/>
                  </a:cubicBezTo>
                  <a:cubicBezTo>
                    <a:pt x="146" y="206"/>
                    <a:pt x="147" y="202"/>
                    <a:pt x="147" y="197"/>
                  </a:cubicBezTo>
                  <a:cubicBezTo>
                    <a:pt x="147" y="193"/>
                    <a:pt x="147" y="188"/>
                    <a:pt x="146" y="183"/>
                  </a:cubicBezTo>
                  <a:cubicBezTo>
                    <a:pt x="144" y="173"/>
                    <a:pt x="143" y="163"/>
                    <a:pt x="141" y="153"/>
                  </a:cubicBezTo>
                  <a:cubicBezTo>
                    <a:pt x="138" y="137"/>
                    <a:pt x="134" y="120"/>
                    <a:pt x="129" y="104"/>
                  </a:cubicBezTo>
                  <a:cubicBezTo>
                    <a:pt x="125" y="96"/>
                    <a:pt x="122" y="86"/>
                    <a:pt x="120" y="77"/>
                  </a:cubicBezTo>
                  <a:cubicBezTo>
                    <a:pt x="118" y="67"/>
                    <a:pt x="117" y="58"/>
                    <a:pt x="118" y="48"/>
                  </a:cubicBezTo>
                  <a:cubicBezTo>
                    <a:pt x="120" y="35"/>
                    <a:pt x="125" y="23"/>
                    <a:pt x="133" y="12"/>
                  </a:cubicBezTo>
                  <a:cubicBezTo>
                    <a:pt x="136" y="9"/>
                    <a:pt x="139" y="5"/>
                    <a:pt x="143" y="3"/>
                  </a:cubicBezTo>
                  <a:cubicBezTo>
                    <a:pt x="146" y="2"/>
                    <a:pt x="149" y="1"/>
                    <a:pt x="152" y="0"/>
                  </a:cubicBezTo>
                  <a:cubicBezTo>
                    <a:pt x="152" y="0"/>
                    <a:pt x="153" y="0"/>
                    <a:pt x="153" y="1"/>
                  </a:cubicBezTo>
                  <a:cubicBezTo>
                    <a:pt x="153" y="2"/>
                    <a:pt x="152" y="2"/>
                    <a:pt x="152" y="3"/>
                  </a:cubicBezTo>
                  <a:cubicBezTo>
                    <a:pt x="149" y="4"/>
                    <a:pt x="147" y="6"/>
                    <a:pt x="145" y="7"/>
                  </a:cubicBezTo>
                  <a:cubicBezTo>
                    <a:pt x="143" y="9"/>
                    <a:pt x="140" y="11"/>
                    <a:pt x="138" y="13"/>
                  </a:cubicBezTo>
                  <a:cubicBezTo>
                    <a:pt x="129" y="20"/>
                    <a:pt x="125" y="30"/>
                    <a:pt x="123" y="41"/>
                  </a:cubicBezTo>
                  <a:cubicBezTo>
                    <a:pt x="121" y="52"/>
                    <a:pt x="123" y="62"/>
                    <a:pt x="125" y="72"/>
                  </a:cubicBezTo>
                  <a:cubicBezTo>
                    <a:pt x="128" y="85"/>
                    <a:pt x="132" y="98"/>
                    <a:pt x="138" y="111"/>
                  </a:cubicBezTo>
                  <a:cubicBezTo>
                    <a:pt x="139" y="114"/>
                    <a:pt x="140" y="117"/>
                    <a:pt x="142" y="121"/>
                  </a:cubicBezTo>
                  <a:cubicBezTo>
                    <a:pt x="147" y="134"/>
                    <a:pt x="151" y="147"/>
                    <a:pt x="154" y="161"/>
                  </a:cubicBezTo>
                  <a:cubicBezTo>
                    <a:pt x="155" y="169"/>
                    <a:pt x="157" y="176"/>
                    <a:pt x="158" y="184"/>
                  </a:cubicBezTo>
                  <a:cubicBezTo>
                    <a:pt x="159" y="192"/>
                    <a:pt x="160" y="201"/>
                    <a:pt x="159" y="209"/>
                  </a:cubicBezTo>
                  <a:cubicBezTo>
                    <a:pt x="157" y="232"/>
                    <a:pt x="141" y="250"/>
                    <a:pt x="119" y="254"/>
                  </a:cubicBezTo>
                  <a:cubicBezTo>
                    <a:pt x="116" y="255"/>
                    <a:pt x="112" y="255"/>
                    <a:pt x="109" y="255"/>
                  </a:cubicBezTo>
                  <a:cubicBezTo>
                    <a:pt x="104" y="255"/>
                    <a:pt x="100" y="255"/>
                    <a:pt x="95" y="254"/>
                  </a:cubicBezTo>
                  <a:cubicBezTo>
                    <a:pt x="92" y="254"/>
                    <a:pt x="90" y="255"/>
                    <a:pt x="87" y="257"/>
                  </a:cubicBezTo>
                  <a:cubicBezTo>
                    <a:pt x="84" y="258"/>
                    <a:pt x="82" y="261"/>
                    <a:pt x="82" y="265"/>
                  </a:cubicBezTo>
                  <a:cubicBezTo>
                    <a:pt x="82" y="268"/>
                    <a:pt x="83" y="272"/>
                    <a:pt x="87" y="274"/>
                  </a:cubicBezTo>
                  <a:cubicBezTo>
                    <a:pt x="88" y="274"/>
                    <a:pt x="89" y="274"/>
                    <a:pt x="90" y="275"/>
                  </a:cubicBezTo>
                  <a:cubicBezTo>
                    <a:pt x="93" y="276"/>
                    <a:pt x="94" y="279"/>
                    <a:pt x="92" y="282"/>
                  </a:cubicBezTo>
                  <a:cubicBezTo>
                    <a:pt x="92" y="284"/>
                    <a:pt x="91" y="285"/>
                    <a:pt x="89" y="286"/>
                  </a:cubicBezTo>
                  <a:cubicBezTo>
                    <a:pt x="87" y="287"/>
                    <a:pt x="86" y="287"/>
                    <a:pt x="85" y="288"/>
                  </a:cubicBezTo>
                  <a:cubicBezTo>
                    <a:pt x="83" y="288"/>
                    <a:pt x="82" y="288"/>
                    <a:pt x="81" y="288"/>
                  </a:cubicBezTo>
                  <a:cubicBezTo>
                    <a:pt x="82" y="289"/>
                    <a:pt x="82" y="290"/>
                    <a:pt x="83" y="290"/>
                  </a:cubicBezTo>
                  <a:cubicBezTo>
                    <a:pt x="84" y="291"/>
                    <a:pt x="85" y="292"/>
                    <a:pt x="86" y="293"/>
                  </a:cubicBezTo>
                  <a:cubicBezTo>
                    <a:pt x="87" y="296"/>
                    <a:pt x="86" y="298"/>
                    <a:pt x="83" y="299"/>
                  </a:cubicBezTo>
                  <a:cubicBezTo>
                    <a:pt x="82" y="300"/>
                    <a:pt x="80" y="300"/>
                    <a:pt x="79" y="300"/>
                  </a:cubicBezTo>
                  <a:cubicBezTo>
                    <a:pt x="78" y="301"/>
                    <a:pt x="77" y="301"/>
                    <a:pt x="76" y="301"/>
                  </a:cubicBezTo>
                  <a:cubicBezTo>
                    <a:pt x="76" y="304"/>
                    <a:pt x="77" y="308"/>
                    <a:pt x="76" y="312"/>
                  </a:cubicBezTo>
                  <a:cubicBezTo>
                    <a:pt x="82" y="313"/>
                    <a:pt x="87" y="317"/>
                    <a:pt x="92" y="320"/>
                  </a:cubicBezTo>
                  <a:cubicBezTo>
                    <a:pt x="95" y="322"/>
                    <a:pt x="98" y="323"/>
                    <a:pt x="100" y="325"/>
                  </a:cubicBezTo>
                  <a:cubicBezTo>
                    <a:pt x="104" y="327"/>
                    <a:pt x="108" y="328"/>
                    <a:pt x="112" y="330"/>
                  </a:cubicBezTo>
                  <a:cubicBezTo>
                    <a:pt x="113" y="331"/>
                    <a:pt x="114" y="331"/>
                    <a:pt x="115" y="331"/>
                  </a:cubicBezTo>
                  <a:cubicBezTo>
                    <a:pt x="116" y="332"/>
                    <a:pt x="117" y="332"/>
                    <a:pt x="118" y="332"/>
                  </a:cubicBezTo>
                  <a:cubicBezTo>
                    <a:pt x="120" y="334"/>
                    <a:pt x="120" y="336"/>
                    <a:pt x="118" y="338"/>
                  </a:cubicBezTo>
                  <a:cubicBezTo>
                    <a:pt x="116" y="340"/>
                    <a:pt x="114" y="341"/>
                    <a:pt x="111" y="342"/>
                  </a:cubicBezTo>
                  <a:cubicBezTo>
                    <a:pt x="106" y="343"/>
                    <a:pt x="102" y="343"/>
                    <a:pt x="97" y="343"/>
                  </a:cubicBezTo>
                  <a:cubicBezTo>
                    <a:pt x="93" y="343"/>
                    <a:pt x="88" y="342"/>
                    <a:pt x="83" y="340"/>
                  </a:cubicBezTo>
                  <a:cubicBezTo>
                    <a:pt x="82" y="340"/>
                    <a:pt x="81" y="340"/>
                    <a:pt x="80" y="340"/>
                  </a:cubicBezTo>
                  <a:cubicBezTo>
                    <a:pt x="80" y="347"/>
                    <a:pt x="80" y="353"/>
                    <a:pt x="80" y="360"/>
                  </a:cubicBezTo>
                  <a:cubicBezTo>
                    <a:pt x="79" y="361"/>
                    <a:pt x="78" y="361"/>
                    <a:pt x="76" y="361"/>
                  </a:cubicBezTo>
                  <a:cubicBezTo>
                    <a:pt x="74" y="362"/>
                    <a:pt x="71" y="362"/>
                    <a:pt x="69" y="362"/>
                  </a:cubicBezTo>
                  <a:cubicBezTo>
                    <a:pt x="67" y="362"/>
                    <a:pt x="66" y="362"/>
                    <a:pt x="64" y="363"/>
                  </a:cubicBezTo>
                  <a:cubicBezTo>
                    <a:pt x="63" y="363"/>
                    <a:pt x="61" y="363"/>
                    <a:pt x="60" y="362"/>
                  </a:cubicBezTo>
                  <a:cubicBezTo>
                    <a:pt x="59" y="360"/>
                    <a:pt x="60" y="356"/>
                    <a:pt x="60" y="353"/>
                  </a:cubicBezTo>
                  <a:cubicBezTo>
                    <a:pt x="59" y="353"/>
                    <a:pt x="59" y="354"/>
                    <a:pt x="58" y="354"/>
                  </a:cubicBezTo>
                  <a:cubicBezTo>
                    <a:pt x="57" y="356"/>
                    <a:pt x="56" y="358"/>
                    <a:pt x="55" y="360"/>
                  </a:cubicBezTo>
                  <a:cubicBezTo>
                    <a:pt x="54" y="362"/>
                    <a:pt x="53" y="363"/>
                    <a:pt x="52" y="363"/>
                  </a:cubicBezTo>
                  <a:cubicBezTo>
                    <a:pt x="48" y="363"/>
                    <a:pt x="45" y="364"/>
                    <a:pt x="41" y="365"/>
                  </a:cubicBezTo>
                  <a:cubicBezTo>
                    <a:pt x="40" y="365"/>
                    <a:pt x="40" y="365"/>
                    <a:pt x="39" y="365"/>
                  </a:cubicBezTo>
                  <a:cubicBezTo>
                    <a:pt x="37" y="365"/>
                    <a:pt x="36" y="364"/>
                    <a:pt x="36" y="361"/>
                  </a:cubicBezTo>
                  <a:cubicBezTo>
                    <a:pt x="37" y="360"/>
                    <a:pt x="37" y="359"/>
                    <a:pt x="38" y="358"/>
                  </a:cubicBezTo>
                  <a:cubicBezTo>
                    <a:pt x="41" y="353"/>
                    <a:pt x="44" y="349"/>
                    <a:pt x="47" y="345"/>
                  </a:cubicBezTo>
                  <a:cubicBezTo>
                    <a:pt x="51" y="339"/>
                    <a:pt x="56" y="333"/>
                    <a:pt x="61" y="327"/>
                  </a:cubicBezTo>
                  <a:cubicBezTo>
                    <a:pt x="62" y="327"/>
                    <a:pt x="62" y="326"/>
                    <a:pt x="62" y="326"/>
                  </a:cubicBezTo>
                  <a:cubicBezTo>
                    <a:pt x="65" y="323"/>
                    <a:pt x="68" y="322"/>
                    <a:pt x="71" y="323"/>
                  </a:cubicBezTo>
                  <a:cubicBezTo>
                    <a:pt x="73" y="324"/>
                    <a:pt x="75" y="325"/>
                    <a:pt x="77" y="326"/>
                  </a:cubicBezTo>
                  <a:cubicBezTo>
                    <a:pt x="82" y="328"/>
                    <a:pt x="88" y="331"/>
                    <a:pt x="93" y="332"/>
                  </a:cubicBezTo>
                  <a:cubicBezTo>
                    <a:pt x="98" y="333"/>
                    <a:pt x="103" y="335"/>
                    <a:pt x="108" y="336"/>
                  </a:cubicBezTo>
                  <a:cubicBezTo>
                    <a:pt x="110" y="336"/>
                    <a:pt x="112" y="336"/>
                    <a:pt x="114" y="336"/>
                  </a:cubicBezTo>
                  <a:cubicBezTo>
                    <a:pt x="114" y="336"/>
                    <a:pt x="115" y="336"/>
                    <a:pt x="116" y="336"/>
                  </a:cubicBezTo>
                  <a:cubicBezTo>
                    <a:pt x="116" y="336"/>
                    <a:pt x="116" y="335"/>
                    <a:pt x="116" y="334"/>
                  </a:cubicBezTo>
                  <a:cubicBezTo>
                    <a:pt x="115" y="334"/>
                    <a:pt x="114" y="333"/>
                    <a:pt x="114" y="333"/>
                  </a:cubicBezTo>
                  <a:cubicBezTo>
                    <a:pt x="110" y="332"/>
                    <a:pt x="107" y="330"/>
                    <a:pt x="103" y="328"/>
                  </a:cubicBezTo>
                  <a:cubicBezTo>
                    <a:pt x="97" y="325"/>
                    <a:pt x="91" y="321"/>
                    <a:pt x="84" y="317"/>
                  </a:cubicBezTo>
                  <a:cubicBezTo>
                    <a:pt x="82" y="316"/>
                    <a:pt x="80" y="315"/>
                    <a:pt x="79" y="315"/>
                  </a:cubicBezTo>
                  <a:cubicBezTo>
                    <a:pt x="74" y="313"/>
                    <a:pt x="70" y="313"/>
                    <a:pt x="65" y="314"/>
                  </a:cubicBezTo>
                  <a:cubicBezTo>
                    <a:pt x="63" y="315"/>
                    <a:pt x="60" y="317"/>
                    <a:pt x="57" y="319"/>
                  </a:cubicBezTo>
                  <a:cubicBezTo>
                    <a:pt x="42" y="330"/>
                    <a:pt x="29" y="343"/>
                    <a:pt x="20" y="360"/>
                  </a:cubicBezTo>
                  <a:cubicBezTo>
                    <a:pt x="15" y="370"/>
                    <a:pt x="11" y="381"/>
                    <a:pt x="8" y="392"/>
                  </a:cubicBezTo>
                  <a:cubicBezTo>
                    <a:pt x="6" y="398"/>
                    <a:pt x="5" y="404"/>
                    <a:pt x="5" y="410"/>
                  </a:cubicBezTo>
                  <a:cubicBezTo>
                    <a:pt x="5" y="417"/>
                    <a:pt x="5" y="423"/>
                    <a:pt x="5" y="430"/>
                  </a:cubicBezTo>
                  <a:cubicBezTo>
                    <a:pt x="5" y="434"/>
                    <a:pt x="5" y="439"/>
                    <a:pt x="5" y="444"/>
                  </a:cubicBezTo>
                  <a:cubicBezTo>
                    <a:pt x="5" y="452"/>
                    <a:pt x="5" y="461"/>
                    <a:pt x="5" y="469"/>
                  </a:cubicBezTo>
                  <a:cubicBezTo>
                    <a:pt x="5" y="476"/>
                    <a:pt x="5" y="482"/>
                    <a:pt x="6" y="488"/>
                  </a:cubicBezTo>
                  <a:cubicBezTo>
                    <a:pt x="6" y="489"/>
                    <a:pt x="6" y="491"/>
                    <a:pt x="6" y="492"/>
                  </a:cubicBezTo>
                  <a:cubicBezTo>
                    <a:pt x="5" y="492"/>
                    <a:pt x="5" y="492"/>
                    <a:pt x="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D1F8DA-C63D-F73A-99AE-BD3E8AE585C4}"/>
                </a:ext>
              </a:extLst>
            </p:cNvPr>
            <p:cNvSpPr/>
            <p:nvPr/>
          </p:nvSpPr>
          <p:spPr bwMode="auto">
            <a:xfrm>
              <a:off x="-239" y="2352"/>
              <a:ext cx="162" cy="1078"/>
            </a:xfrm>
            <a:custGeom>
              <a:gdLst>
                <a:gd name="T0" fmla="*/ 62 w 68"/>
                <a:gd name="T1" fmla="*/ 39 h 454"/>
                <a:gd name="T2" fmla="*/ 63 w 68"/>
                <a:gd name="T3" fmla="*/ 37 h 454"/>
                <a:gd name="T4" fmla="*/ 64 w 68"/>
                <a:gd name="T5" fmla="*/ 29 h 454"/>
                <a:gd name="T6" fmla="*/ 65 w 68"/>
                <a:gd name="T7" fmla="*/ 13 h 454"/>
                <a:gd name="T8" fmla="*/ 62 w 68"/>
                <a:gd name="T9" fmla="*/ 3 h 454"/>
                <a:gd name="T10" fmla="*/ 62 w 68"/>
                <a:gd name="T11" fmla="*/ 0 h 454"/>
                <a:gd name="T12" fmla="*/ 63 w 68"/>
                <a:gd name="T13" fmla="*/ 1 h 454"/>
                <a:gd name="T14" fmla="*/ 65 w 68"/>
                <a:gd name="T15" fmla="*/ 6 h 454"/>
                <a:gd name="T16" fmla="*/ 66 w 68"/>
                <a:gd name="T17" fmla="*/ 31 h 454"/>
                <a:gd name="T18" fmla="*/ 65 w 68"/>
                <a:gd name="T19" fmla="*/ 38 h 454"/>
                <a:gd name="T20" fmla="*/ 64 w 68"/>
                <a:gd name="T21" fmla="*/ 40 h 454"/>
                <a:gd name="T22" fmla="*/ 59 w 68"/>
                <a:gd name="T23" fmla="*/ 41 h 454"/>
                <a:gd name="T24" fmla="*/ 57 w 68"/>
                <a:gd name="T25" fmla="*/ 39 h 454"/>
                <a:gd name="T26" fmla="*/ 52 w 68"/>
                <a:gd name="T27" fmla="*/ 33 h 454"/>
                <a:gd name="T28" fmla="*/ 51 w 68"/>
                <a:gd name="T29" fmla="*/ 35 h 454"/>
                <a:gd name="T30" fmla="*/ 51 w 68"/>
                <a:gd name="T31" fmla="*/ 54 h 454"/>
                <a:gd name="T32" fmla="*/ 53 w 68"/>
                <a:gd name="T33" fmla="*/ 112 h 454"/>
                <a:gd name="T34" fmla="*/ 55 w 68"/>
                <a:gd name="T35" fmla="*/ 174 h 454"/>
                <a:gd name="T36" fmla="*/ 57 w 68"/>
                <a:gd name="T37" fmla="*/ 242 h 454"/>
                <a:gd name="T38" fmla="*/ 59 w 68"/>
                <a:gd name="T39" fmla="*/ 316 h 454"/>
                <a:gd name="T40" fmla="*/ 61 w 68"/>
                <a:gd name="T41" fmla="*/ 393 h 454"/>
                <a:gd name="T42" fmla="*/ 62 w 68"/>
                <a:gd name="T43" fmla="*/ 417 h 454"/>
                <a:gd name="T44" fmla="*/ 60 w 68"/>
                <a:gd name="T45" fmla="*/ 428 h 454"/>
                <a:gd name="T46" fmla="*/ 56 w 68"/>
                <a:gd name="T47" fmla="*/ 439 h 454"/>
                <a:gd name="T48" fmla="*/ 49 w 68"/>
                <a:gd name="T49" fmla="*/ 452 h 454"/>
                <a:gd name="T50" fmla="*/ 48 w 68"/>
                <a:gd name="T51" fmla="*/ 454 h 454"/>
                <a:gd name="T52" fmla="*/ 48 w 68"/>
                <a:gd name="T53" fmla="*/ 452 h 454"/>
                <a:gd name="T54" fmla="*/ 47 w 68"/>
                <a:gd name="T55" fmla="*/ 378 h 454"/>
                <a:gd name="T56" fmla="*/ 45 w 68"/>
                <a:gd name="T57" fmla="*/ 263 h 454"/>
                <a:gd name="T58" fmla="*/ 43 w 68"/>
                <a:gd name="T59" fmla="*/ 159 h 454"/>
                <a:gd name="T60" fmla="*/ 41 w 68"/>
                <a:gd name="T61" fmla="*/ 29 h 454"/>
                <a:gd name="T62" fmla="*/ 41 w 68"/>
                <a:gd name="T63" fmla="*/ 22 h 454"/>
                <a:gd name="T64" fmla="*/ 41 w 68"/>
                <a:gd name="T65" fmla="*/ 20 h 454"/>
                <a:gd name="T66" fmla="*/ 36 w 68"/>
                <a:gd name="T67" fmla="*/ 19 h 454"/>
                <a:gd name="T68" fmla="*/ 24 w 68"/>
                <a:gd name="T69" fmla="*/ 24 h 454"/>
                <a:gd name="T70" fmla="*/ 19 w 68"/>
                <a:gd name="T71" fmla="*/ 34 h 454"/>
                <a:gd name="T72" fmla="*/ 20 w 68"/>
                <a:gd name="T73" fmla="*/ 42 h 454"/>
                <a:gd name="T74" fmla="*/ 21 w 68"/>
                <a:gd name="T75" fmla="*/ 64 h 454"/>
                <a:gd name="T76" fmla="*/ 22 w 68"/>
                <a:gd name="T77" fmla="*/ 90 h 454"/>
                <a:gd name="T78" fmla="*/ 22 w 68"/>
                <a:gd name="T79" fmla="*/ 93 h 454"/>
                <a:gd name="T80" fmla="*/ 21 w 68"/>
                <a:gd name="T81" fmla="*/ 92 h 454"/>
                <a:gd name="T82" fmla="*/ 3 w 68"/>
                <a:gd name="T83" fmla="*/ 59 h 454"/>
                <a:gd name="T84" fmla="*/ 3 w 68"/>
                <a:gd name="T85" fmla="*/ 33 h 454"/>
                <a:gd name="T86" fmla="*/ 7 w 68"/>
                <a:gd name="T87" fmla="*/ 21 h 454"/>
                <a:gd name="T88" fmla="*/ 24 w 68"/>
                <a:gd name="T89" fmla="*/ 9 h 454"/>
                <a:gd name="T90" fmla="*/ 38 w 68"/>
                <a:gd name="T91" fmla="*/ 8 h 454"/>
                <a:gd name="T92" fmla="*/ 49 w 68"/>
                <a:gd name="T93" fmla="*/ 9 h 454"/>
                <a:gd name="T94" fmla="*/ 51 w 68"/>
                <a:gd name="T95" fmla="*/ 9 h 454"/>
                <a:gd name="T96" fmla="*/ 57 w 68"/>
                <a:gd name="T97" fmla="*/ 15 h 454"/>
                <a:gd name="T98" fmla="*/ 58 w 68"/>
                <a:gd name="T99" fmla="*/ 20 h 454"/>
                <a:gd name="T100" fmla="*/ 58 w 68"/>
                <a:gd name="T101" fmla="*/ 29 h 454"/>
                <a:gd name="T102" fmla="*/ 58 w 68"/>
                <a:gd name="T103" fmla="*/ 34 h 454"/>
                <a:gd name="T104" fmla="*/ 61 w 68"/>
                <a:gd name="T105" fmla="*/ 39 h 454"/>
                <a:gd name="T106" fmla="*/ 62 w 68"/>
                <a:gd name="T107" fmla="*/ 39 h 4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453">
                  <a:moveTo>
                    <a:pt x="62" y="39"/>
                  </a:moveTo>
                  <a:cubicBezTo>
                    <a:pt x="63" y="39"/>
                    <a:pt x="63" y="38"/>
                    <a:pt x="63" y="37"/>
                  </a:cubicBezTo>
                  <a:cubicBezTo>
                    <a:pt x="64" y="34"/>
                    <a:pt x="64" y="32"/>
                    <a:pt x="64" y="29"/>
                  </a:cubicBezTo>
                  <a:cubicBezTo>
                    <a:pt x="66" y="24"/>
                    <a:pt x="66" y="18"/>
                    <a:pt x="65" y="13"/>
                  </a:cubicBezTo>
                  <a:cubicBezTo>
                    <a:pt x="64" y="9"/>
                    <a:pt x="63" y="6"/>
                    <a:pt x="62" y="3"/>
                  </a:cubicBezTo>
                  <a:cubicBezTo>
                    <a:pt x="62" y="2"/>
                    <a:pt x="62" y="1"/>
                    <a:pt x="62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3"/>
                    <a:pt x="65" y="5"/>
                    <a:pt x="65" y="6"/>
                  </a:cubicBezTo>
                  <a:cubicBezTo>
                    <a:pt x="67" y="14"/>
                    <a:pt x="68" y="23"/>
                    <a:pt x="66" y="31"/>
                  </a:cubicBezTo>
                  <a:cubicBezTo>
                    <a:pt x="66" y="33"/>
                    <a:pt x="65" y="35"/>
                    <a:pt x="65" y="38"/>
                  </a:cubicBezTo>
                  <a:cubicBezTo>
                    <a:pt x="65" y="38"/>
                    <a:pt x="65" y="39"/>
                    <a:pt x="64" y="40"/>
                  </a:cubicBezTo>
                  <a:cubicBezTo>
                    <a:pt x="63" y="42"/>
                    <a:pt x="61" y="43"/>
                    <a:pt x="59" y="41"/>
                  </a:cubicBezTo>
                  <a:cubicBezTo>
                    <a:pt x="58" y="41"/>
                    <a:pt x="58" y="40"/>
                    <a:pt x="57" y="39"/>
                  </a:cubicBezTo>
                  <a:cubicBezTo>
                    <a:pt x="55" y="37"/>
                    <a:pt x="54" y="35"/>
                    <a:pt x="52" y="33"/>
                  </a:cubicBezTo>
                  <a:cubicBezTo>
                    <a:pt x="51" y="34"/>
                    <a:pt x="51" y="34"/>
                    <a:pt x="51" y="35"/>
                  </a:cubicBezTo>
                  <a:cubicBezTo>
                    <a:pt x="51" y="41"/>
                    <a:pt x="51" y="48"/>
                    <a:pt x="51" y="54"/>
                  </a:cubicBezTo>
                  <a:cubicBezTo>
                    <a:pt x="51" y="74"/>
                    <a:pt x="52" y="93"/>
                    <a:pt x="53" y="112"/>
                  </a:cubicBezTo>
                  <a:cubicBezTo>
                    <a:pt x="53" y="133"/>
                    <a:pt x="54" y="153"/>
                    <a:pt x="55" y="174"/>
                  </a:cubicBezTo>
                  <a:cubicBezTo>
                    <a:pt x="55" y="197"/>
                    <a:pt x="56" y="220"/>
                    <a:pt x="57" y="242"/>
                  </a:cubicBezTo>
                  <a:cubicBezTo>
                    <a:pt x="58" y="267"/>
                    <a:pt x="58" y="291"/>
                    <a:pt x="59" y="316"/>
                  </a:cubicBezTo>
                  <a:cubicBezTo>
                    <a:pt x="60" y="341"/>
                    <a:pt x="61" y="367"/>
                    <a:pt x="61" y="393"/>
                  </a:cubicBezTo>
                  <a:cubicBezTo>
                    <a:pt x="62" y="401"/>
                    <a:pt x="62" y="409"/>
                    <a:pt x="62" y="417"/>
                  </a:cubicBezTo>
                  <a:cubicBezTo>
                    <a:pt x="62" y="420"/>
                    <a:pt x="62" y="424"/>
                    <a:pt x="60" y="428"/>
                  </a:cubicBezTo>
                  <a:cubicBezTo>
                    <a:pt x="59" y="431"/>
                    <a:pt x="58" y="435"/>
                    <a:pt x="56" y="439"/>
                  </a:cubicBezTo>
                  <a:cubicBezTo>
                    <a:pt x="54" y="443"/>
                    <a:pt x="52" y="448"/>
                    <a:pt x="49" y="452"/>
                  </a:cubicBezTo>
                  <a:cubicBezTo>
                    <a:pt x="49" y="453"/>
                    <a:pt x="49" y="453"/>
                    <a:pt x="48" y="454"/>
                  </a:cubicBezTo>
                  <a:cubicBezTo>
                    <a:pt x="47" y="453"/>
                    <a:pt x="48" y="453"/>
                    <a:pt x="48" y="452"/>
                  </a:cubicBezTo>
                  <a:cubicBezTo>
                    <a:pt x="47" y="427"/>
                    <a:pt x="47" y="402"/>
                    <a:pt x="47" y="378"/>
                  </a:cubicBezTo>
                  <a:cubicBezTo>
                    <a:pt x="46" y="339"/>
                    <a:pt x="45" y="301"/>
                    <a:pt x="45" y="263"/>
                  </a:cubicBezTo>
                  <a:cubicBezTo>
                    <a:pt x="44" y="228"/>
                    <a:pt x="44" y="193"/>
                    <a:pt x="43" y="159"/>
                  </a:cubicBezTo>
                  <a:cubicBezTo>
                    <a:pt x="42" y="116"/>
                    <a:pt x="42" y="72"/>
                    <a:pt x="41" y="29"/>
                  </a:cubicBezTo>
                  <a:cubicBezTo>
                    <a:pt x="41" y="27"/>
                    <a:pt x="41" y="25"/>
                    <a:pt x="41" y="22"/>
                  </a:cubicBezTo>
                  <a:cubicBezTo>
                    <a:pt x="41" y="21"/>
                    <a:pt x="41" y="21"/>
                    <a:pt x="41" y="20"/>
                  </a:cubicBezTo>
                  <a:cubicBezTo>
                    <a:pt x="39" y="19"/>
                    <a:pt x="38" y="19"/>
                    <a:pt x="36" y="19"/>
                  </a:cubicBezTo>
                  <a:cubicBezTo>
                    <a:pt x="32" y="20"/>
                    <a:pt x="28" y="22"/>
                    <a:pt x="24" y="24"/>
                  </a:cubicBezTo>
                  <a:cubicBezTo>
                    <a:pt x="20" y="27"/>
                    <a:pt x="19" y="30"/>
                    <a:pt x="19" y="34"/>
                  </a:cubicBezTo>
                  <a:cubicBezTo>
                    <a:pt x="19" y="37"/>
                    <a:pt x="19" y="39"/>
                    <a:pt x="20" y="42"/>
                  </a:cubicBezTo>
                  <a:cubicBezTo>
                    <a:pt x="22" y="49"/>
                    <a:pt x="22" y="57"/>
                    <a:pt x="21" y="64"/>
                  </a:cubicBezTo>
                  <a:cubicBezTo>
                    <a:pt x="20" y="73"/>
                    <a:pt x="21" y="82"/>
                    <a:pt x="22" y="90"/>
                  </a:cubicBezTo>
                  <a:cubicBezTo>
                    <a:pt x="22" y="91"/>
                    <a:pt x="22" y="92"/>
                    <a:pt x="22" y="93"/>
                  </a:cubicBezTo>
                  <a:cubicBezTo>
                    <a:pt x="21" y="93"/>
                    <a:pt x="21" y="93"/>
                    <a:pt x="21" y="92"/>
                  </a:cubicBezTo>
                  <a:cubicBezTo>
                    <a:pt x="12" y="83"/>
                    <a:pt x="7" y="72"/>
                    <a:pt x="3" y="59"/>
                  </a:cubicBezTo>
                  <a:cubicBezTo>
                    <a:pt x="0" y="50"/>
                    <a:pt x="0" y="41"/>
                    <a:pt x="3" y="33"/>
                  </a:cubicBezTo>
                  <a:cubicBezTo>
                    <a:pt x="4" y="29"/>
                    <a:pt x="6" y="25"/>
                    <a:pt x="7" y="21"/>
                  </a:cubicBezTo>
                  <a:cubicBezTo>
                    <a:pt x="10" y="13"/>
                    <a:pt x="16" y="9"/>
                    <a:pt x="24" y="9"/>
                  </a:cubicBezTo>
                  <a:cubicBezTo>
                    <a:pt x="29" y="8"/>
                    <a:pt x="33" y="8"/>
                    <a:pt x="38" y="8"/>
                  </a:cubicBezTo>
                  <a:cubicBezTo>
                    <a:pt x="42" y="8"/>
                    <a:pt x="45" y="9"/>
                    <a:pt x="49" y="9"/>
                  </a:cubicBezTo>
                  <a:cubicBezTo>
                    <a:pt x="50" y="9"/>
                    <a:pt x="50" y="9"/>
                    <a:pt x="51" y="9"/>
                  </a:cubicBezTo>
                  <a:cubicBezTo>
                    <a:pt x="54" y="10"/>
                    <a:pt x="56" y="12"/>
                    <a:pt x="57" y="15"/>
                  </a:cubicBezTo>
                  <a:cubicBezTo>
                    <a:pt x="58" y="17"/>
                    <a:pt x="58" y="18"/>
                    <a:pt x="58" y="20"/>
                  </a:cubicBezTo>
                  <a:cubicBezTo>
                    <a:pt x="58" y="23"/>
                    <a:pt x="58" y="26"/>
                    <a:pt x="58" y="29"/>
                  </a:cubicBezTo>
                  <a:cubicBezTo>
                    <a:pt x="58" y="30"/>
                    <a:pt x="58" y="32"/>
                    <a:pt x="58" y="34"/>
                  </a:cubicBezTo>
                  <a:cubicBezTo>
                    <a:pt x="58" y="36"/>
                    <a:pt x="59" y="38"/>
                    <a:pt x="61" y="39"/>
                  </a:cubicBezTo>
                  <a:cubicBezTo>
                    <a:pt x="61" y="39"/>
                    <a:pt x="62" y="39"/>
                    <a:pt x="6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E0BEDA8A-7280-0AD1-39C8-2AF1D22D9056}"/>
                </a:ext>
              </a:extLst>
            </p:cNvPr>
            <p:cNvSpPr/>
            <p:nvPr/>
          </p:nvSpPr>
          <p:spPr bwMode="auto">
            <a:xfrm>
              <a:off x="-436" y="1337"/>
              <a:ext cx="411" cy="544"/>
            </a:xfrm>
            <a:custGeom>
              <a:gdLst>
                <a:gd name="T0" fmla="*/ 1 w 173"/>
                <a:gd name="T1" fmla="*/ 0 h 229"/>
                <a:gd name="T2" fmla="*/ 25 w 173"/>
                <a:gd name="T3" fmla="*/ 15 h 229"/>
                <a:gd name="T4" fmla="*/ 44 w 173"/>
                <a:gd name="T5" fmla="*/ 59 h 229"/>
                <a:gd name="T6" fmla="*/ 35 w 173"/>
                <a:gd name="T7" fmla="*/ 139 h 229"/>
                <a:gd name="T8" fmla="*/ 28 w 173"/>
                <a:gd name="T9" fmla="*/ 188 h 229"/>
                <a:gd name="T10" fmla="*/ 45 w 173"/>
                <a:gd name="T11" fmla="*/ 210 h 229"/>
                <a:gd name="T12" fmla="*/ 81 w 173"/>
                <a:gd name="T13" fmla="*/ 180 h 229"/>
                <a:gd name="T14" fmla="*/ 62 w 173"/>
                <a:gd name="T15" fmla="*/ 157 h 229"/>
                <a:gd name="T16" fmla="*/ 59 w 173"/>
                <a:gd name="T17" fmla="*/ 150 h 229"/>
                <a:gd name="T18" fmla="*/ 77 w 173"/>
                <a:gd name="T19" fmla="*/ 91 h 229"/>
                <a:gd name="T20" fmla="*/ 92 w 173"/>
                <a:gd name="T21" fmla="*/ 22 h 229"/>
                <a:gd name="T22" fmla="*/ 96 w 173"/>
                <a:gd name="T23" fmla="*/ 10 h 229"/>
                <a:gd name="T24" fmla="*/ 101 w 173"/>
                <a:gd name="T25" fmla="*/ 24 h 229"/>
                <a:gd name="T26" fmla="*/ 133 w 173"/>
                <a:gd name="T27" fmla="*/ 126 h 229"/>
                <a:gd name="T28" fmla="*/ 135 w 173"/>
                <a:gd name="T29" fmla="*/ 146 h 229"/>
                <a:gd name="T30" fmla="*/ 121 w 173"/>
                <a:gd name="T31" fmla="*/ 159 h 229"/>
                <a:gd name="T32" fmla="*/ 127 w 173"/>
                <a:gd name="T33" fmla="*/ 200 h 229"/>
                <a:gd name="T34" fmla="*/ 166 w 173"/>
                <a:gd name="T35" fmla="*/ 182 h 229"/>
                <a:gd name="T36" fmla="*/ 160 w 173"/>
                <a:gd name="T37" fmla="*/ 142 h 229"/>
                <a:gd name="T38" fmla="*/ 148 w 173"/>
                <a:gd name="T39" fmla="*/ 87 h 229"/>
                <a:gd name="T40" fmla="*/ 165 w 173"/>
                <a:gd name="T41" fmla="*/ 21 h 229"/>
                <a:gd name="T42" fmla="*/ 171 w 173"/>
                <a:gd name="T43" fmla="*/ 17 h 229"/>
                <a:gd name="T44" fmla="*/ 150 w 173"/>
                <a:gd name="T45" fmla="*/ 74 h 229"/>
                <a:gd name="T46" fmla="*/ 161 w 173"/>
                <a:gd name="T47" fmla="*/ 126 h 229"/>
                <a:gd name="T48" fmla="*/ 166 w 173"/>
                <a:gd name="T49" fmla="*/ 140 h 229"/>
                <a:gd name="T50" fmla="*/ 171 w 173"/>
                <a:gd name="T51" fmla="*/ 187 h 229"/>
                <a:gd name="T52" fmla="*/ 118 w 173"/>
                <a:gd name="T53" fmla="*/ 201 h 229"/>
                <a:gd name="T54" fmla="*/ 114 w 173"/>
                <a:gd name="T55" fmla="*/ 158 h 229"/>
                <a:gd name="T56" fmla="*/ 133 w 173"/>
                <a:gd name="T57" fmla="*/ 140 h 229"/>
                <a:gd name="T58" fmla="*/ 102 w 173"/>
                <a:gd name="T59" fmla="*/ 51 h 229"/>
                <a:gd name="T60" fmla="*/ 96 w 173"/>
                <a:gd name="T61" fmla="*/ 19 h 229"/>
                <a:gd name="T62" fmla="*/ 85 w 173"/>
                <a:gd name="T63" fmla="*/ 75 h 229"/>
                <a:gd name="T64" fmla="*/ 66 w 173"/>
                <a:gd name="T65" fmla="*/ 138 h 229"/>
                <a:gd name="T66" fmla="*/ 63 w 173"/>
                <a:gd name="T67" fmla="*/ 148 h 229"/>
                <a:gd name="T68" fmla="*/ 66 w 173"/>
                <a:gd name="T69" fmla="*/ 151 h 229"/>
                <a:gd name="T70" fmla="*/ 73 w 173"/>
                <a:gd name="T71" fmla="*/ 224 h 229"/>
                <a:gd name="T72" fmla="*/ 38 w 173"/>
                <a:gd name="T73" fmla="*/ 223 h 229"/>
                <a:gd name="T74" fmla="*/ 17 w 173"/>
                <a:gd name="T75" fmla="*/ 185 h 229"/>
                <a:gd name="T76" fmla="*/ 26 w 173"/>
                <a:gd name="T77" fmla="*/ 147 h 229"/>
                <a:gd name="T78" fmla="*/ 37 w 173"/>
                <a:gd name="T79" fmla="*/ 50 h 229"/>
                <a:gd name="T80" fmla="*/ 19 w 173"/>
                <a:gd name="T81" fmla="*/ 15 h 229"/>
                <a:gd name="T82" fmla="*/ 3 w 173"/>
                <a:gd name="T83" fmla="*/ 3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29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0" y="4"/>
                    <a:pt x="18" y="8"/>
                    <a:pt x="25" y="15"/>
                  </a:cubicBezTo>
                  <a:cubicBezTo>
                    <a:pt x="28" y="19"/>
                    <a:pt x="31" y="23"/>
                    <a:pt x="34" y="28"/>
                  </a:cubicBezTo>
                  <a:cubicBezTo>
                    <a:pt x="39" y="38"/>
                    <a:pt x="42" y="48"/>
                    <a:pt x="44" y="59"/>
                  </a:cubicBezTo>
                  <a:cubicBezTo>
                    <a:pt x="47" y="75"/>
                    <a:pt x="47" y="92"/>
                    <a:pt x="44" y="108"/>
                  </a:cubicBezTo>
                  <a:cubicBezTo>
                    <a:pt x="42" y="119"/>
                    <a:pt x="39" y="129"/>
                    <a:pt x="35" y="139"/>
                  </a:cubicBezTo>
                  <a:cubicBezTo>
                    <a:pt x="33" y="148"/>
                    <a:pt x="30" y="157"/>
                    <a:pt x="29" y="166"/>
                  </a:cubicBezTo>
                  <a:cubicBezTo>
                    <a:pt x="28" y="173"/>
                    <a:pt x="27" y="180"/>
                    <a:pt x="28" y="188"/>
                  </a:cubicBezTo>
                  <a:cubicBezTo>
                    <a:pt x="29" y="191"/>
                    <a:pt x="30" y="194"/>
                    <a:pt x="31" y="197"/>
                  </a:cubicBezTo>
                  <a:cubicBezTo>
                    <a:pt x="34" y="203"/>
                    <a:pt x="39" y="207"/>
                    <a:pt x="45" y="210"/>
                  </a:cubicBezTo>
                  <a:cubicBezTo>
                    <a:pt x="58" y="215"/>
                    <a:pt x="73" y="209"/>
                    <a:pt x="80" y="197"/>
                  </a:cubicBezTo>
                  <a:cubicBezTo>
                    <a:pt x="83" y="191"/>
                    <a:pt x="83" y="186"/>
                    <a:pt x="81" y="180"/>
                  </a:cubicBezTo>
                  <a:cubicBezTo>
                    <a:pt x="79" y="172"/>
                    <a:pt x="75" y="166"/>
                    <a:pt x="68" y="161"/>
                  </a:cubicBezTo>
                  <a:cubicBezTo>
                    <a:pt x="66" y="160"/>
                    <a:pt x="64" y="158"/>
                    <a:pt x="62" y="157"/>
                  </a:cubicBezTo>
                  <a:cubicBezTo>
                    <a:pt x="60" y="156"/>
                    <a:pt x="59" y="156"/>
                    <a:pt x="58" y="155"/>
                  </a:cubicBezTo>
                  <a:cubicBezTo>
                    <a:pt x="58" y="153"/>
                    <a:pt x="58" y="152"/>
                    <a:pt x="59" y="150"/>
                  </a:cubicBezTo>
                  <a:cubicBezTo>
                    <a:pt x="61" y="139"/>
                    <a:pt x="65" y="128"/>
                    <a:pt x="69" y="117"/>
                  </a:cubicBezTo>
                  <a:cubicBezTo>
                    <a:pt x="71" y="109"/>
                    <a:pt x="74" y="100"/>
                    <a:pt x="77" y="91"/>
                  </a:cubicBezTo>
                  <a:cubicBezTo>
                    <a:pt x="81" y="79"/>
                    <a:pt x="83" y="66"/>
                    <a:pt x="86" y="53"/>
                  </a:cubicBezTo>
                  <a:cubicBezTo>
                    <a:pt x="87" y="43"/>
                    <a:pt x="89" y="32"/>
                    <a:pt x="92" y="22"/>
                  </a:cubicBezTo>
                  <a:cubicBezTo>
                    <a:pt x="92" y="19"/>
                    <a:pt x="94" y="16"/>
                    <a:pt x="95" y="12"/>
                  </a:cubicBezTo>
                  <a:cubicBezTo>
                    <a:pt x="95" y="12"/>
                    <a:pt x="95" y="11"/>
                    <a:pt x="96" y="10"/>
                  </a:cubicBezTo>
                  <a:cubicBezTo>
                    <a:pt x="96" y="11"/>
                    <a:pt x="97" y="12"/>
                    <a:pt x="97" y="12"/>
                  </a:cubicBezTo>
                  <a:cubicBezTo>
                    <a:pt x="99" y="16"/>
                    <a:pt x="100" y="20"/>
                    <a:pt x="101" y="24"/>
                  </a:cubicBezTo>
                  <a:cubicBezTo>
                    <a:pt x="103" y="32"/>
                    <a:pt x="105" y="40"/>
                    <a:pt x="107" y="49"/>
                  </a:cubicBezTo>
                  <a:cubicBezTo>
                    <a:pt x="113" y="75"/>
                    <a:pt x="123" y="101"/>
                    <a:pt x="133" y="126"/>
                  </a:cubicBezTo>
                  <a:cubicBezTo>
                    <a:pt x="135" y="130"/>
                    <a:pt x="137" y="134"/>
                    <a:pt x="138" y="138"/>
                  </a:cubicBezTo>
                  <a:cubicBezTo>
                    <a:pt x="140" y="141"/>
                    <a:pt x="139" y="144"/>
                    <a:pt x="135" y="146"/>
                  </a:cubicBezTo>
                  <a:cubicBezTo>
                    <a:pt x="133" y="146"/>
                    <a:pt x="132" y="147"/>
                    <a:pt x="131" y="148"/>
                  </a:cubicBezTo>
                  <a:cubicBezTo>
                    <a:pt x="127" y="151"/>
                    <a:pt x="124" y="155"/>
                    <a:pt x="121" y="159"/>
                  </a:cubicBezTo>
                  <a:cubicBezTo>
                    <a:pt x="115" y="168"/>
                    <a:pt x="113" y="178"/>
                    <a:pt x="118" y="189"/>
                  </a:cubicBezTo>
                  <a:cubicBezTo>
                    <a:pt x="120" y="194"/>
                    <a:pt x="123" y="197"/>
                    <a:pt x="127" y="200"/>
                  </a:cubicBezTo>
                  <a:cubicBezTo>
                    <a:pt x="136" y="206"/>
                    <a:pt x="147" y="206"/>
                    <a:pt x="156" y="199"/>
                  </a:cubicBezTo>
                  <a:cubicBezTo>
                    <a:pt x="161" y="194"/>
                    <a:pt x="164" y="188"/>
                    <a:pt x="166" y="182"/>
                  </a:cubicBezTo>
                  <a:cubicBezTo>
                    <a:pt x="168" y="175"/>
                    <a:pt x="168" y="168"/>
                    <a:pt x="166" y="161"/>
                  </a:cubicBezTo>
                  <a:cubicBezTo>
                    <a:pt x="165" y="154"/>
                    <a:pt x="163" y="148"/>
                    <a:pt x="160" y="142"/>
                  </a:cubicBezTo>
                  <a:cubicBezTo>
                    <a:pt x="156" y="131"/>
                    <a:pt x="153" y="120"/>
                    <a:pt x="151" y="109"/>
                  </a:cubicBezTo>
                  <a:cubicBezTo>
                    <a:pt x="150" y="102"/>
                    <a:pt x="148" y="95"/>
                    <a:pt x="148" y="87"/>
                  </a:cubicBezTo>
                  <a:cubicBezTo>
                    <a:pt x="146" y="72"/>
                    <a:pt x="147" y="57"/>
                    <a:pt x="152" y="43"/>
                  </a:cubicBezTo>
                  <a:cubicBezTo>
                    <a:pt x="155" y="35"/>
                    <a:pt x="159" y="28"/>
                    <a:pt x="165" y="21"/>
                  </a:cubicBezTo>
                  <a:cubicBezTo>
                    <a:pt x="167" y="19"/>
                    <a:pt x="169" y="17"/>
                    <a:pt x="172" y="15"/>
                  </a:cubicBezTo>
                  <a:cubicBezTo>
                    <a:pt x="172" y="16"/>
                    <a:pt x="172" y="16"/>
                    <a:pt x="171" y="17"/>
                  </a:cubicBezTo>
                  <a:cubicBezTo>
                    <a:pt x="165" y="21"/>
                    <a:pt x="161" y="28"/>
                    <a:pt x="158" y="35"/>
                  </a:cubicBezTo>
                  <a:cubicBezTo>
                    <a:pt x="152" y="47"/>
                    <a:pt x="149" y="60"/>
                    <a:pt x="150" y="74"/>
                  </a:cubicBezTo>
                  <a:cubicBezTo>
                    <a:pt x="150" y="81"/>
                    <a:pt x="151" y="89"/>
                    <a:pt x="153" y="96"/>
                  </a:cubicBezTo>
                  <a:cubicBezTo>
                    <a:pt x="155" y="107"/>
                    <a:pt x="158" y="116"/>
                    <a:pt x="161" y="126"/>
                  </a:cubicBezTo>
                  <a:cubicBezTo>
                    <a:pt x="163" y="130"/>
                    <a:pt x="164" y="133"/>
                    <a:pt x="165" y="137"/>
                  </a:cubicBezTo>
                  <a:cubicBezTo>
                    <a:pt x="165" y="138"/>
                    <a:pt x="166" y="139"/>
                    <a:pt x="166" y="140"/>
                  </a:cubicBezTo>
                  <a:cubicBezTo>
                    <a:pt x="171" y="150"/>
                    <a:pt x="173" y="160"/>
                    <a:pt x="173" y="171"/>
                  </a:cubicBezTo>
                  <a:cubicBezTo>
                    <a:pt x="173" y="176"/>
                    <a:pt x="173" y="182"/>
                    <a:pt x="171" y="187"/>
                  </a:cubicBezTo>
                  <a:cubicBezTo>
                    <a:pt x="169" y="195"/>
                    <a:pt x="164" y="202"/>
                    <a:pt x="157" y="207"/>
                  </a:cubicBezTo>
                  <a:cubicBezTo>
                    <a:pt x="143" y="217"/>
                    <a:pt x="126" y="211"/>
                    <a:pt x="118" y="201"/>
                  </a:cubicBezTo>
                  <a:cubicBezTo>
                    <a:pt x="114" y="196"/>
                    <a:pt x="111" y="191"/>
                    <a:pt x="111" y="184"/>
                  </a:cubicBezTo>
                  <a:cubicBezTo>
                    <a:pt x="109" y="175"/>
                    <a:pt x="110" y="166"/>
                    <a:pt x="114" y="158"/>
                  </a:cubicBezTo>
                  <a:cubicBezTo>
                    <a:pt x="118" y="150"/>
                    <a:pt x="124" y="145"/>
                    <a:pt x="132" y="141"/>
                  </a:cubicBezTo>
                  <a:cubicBezTo>
                    <a:pt x="132" y="141"/>
                    <a:pt x="133" y="140"/>
                    <a:pt x="133" y="140"/>
                  </a:cubicBezTo>
                  <a:cubicBezTo>
                    <a:pt x="133" y="139"/>
                    <a:pt x="133" y="138"/>
                    <a:pt x="132" y="137"/>
                  </a:cubicBezTo>
                  <a:cubicBezTo>
                    <a:pt x="120" y="109"/>
                    <a:pt x="110" y="81"/>
                    <a:pt x="102" y="51"/>
                  </a:cubicBezTo>
                  <a:cubicBezTo>
                    <a:pt x="100" y="42"/>
                    <a:pt x="98" y="32"/>
                    <a:pt x="97" y="23"/>
                  </a:cubicBezTo>
                  <a:cubicBezTo>
                    <a:pt x="96" y="22"/>
                    <a:pt x="96" y="21"/>
                    <a:pt x="96" y="19"/>
                  </a:cubicBezTo>
                  <a:cubicBezTo>
                    <a:pt x="96" y="20"/>
                    <a:pt x="95" y="20"/>
                    <a:pt x="95" y="20"/>
                  </a:cubicBezTo>
                  <a:cubicBezTo>
                    <a:pt x="94" y="39"/>
                    <a:pt x="90" y="57"/>
                    <a:pt x="85" y="75"/>
                  </a:cubicBezTo>
                  <a:cubicBezTo>
                    <a:pt x="81" y="92"/>
                    <a:pt x="76" y="110"/>
                    <a:pt x="70" y="127"/>
                  </a:cubicBezTo>
                  <a:cubicBezTo>
                    <a:pt x="69" y="130"/>
                    <a:pt x="67" y="134"/>
                    <a:pt x="66" y="138"/>
                  </a:cubicBezTo>
                  <a:cubicBezTo>
                    <a:pt x="65" y="141"/>
                    <a:pt x="64" y="143"/>
                    <a:pt x="63" y="146"/>
                  </a:cubicBezTo>
                  <a:cubicBezTo>
                    <a:pt x="63" y="147"/>
                    <a:pt x="63" y="148"/>
                    <a:pt x="63" y="148"/>
                  </a:cubicBezTo>
                  <a:cubicBezTo>
                    <a:pt x="63" y="149"/>
                    <a:pt x="63" y="150"/>
                    <a:pt x="64" y="150"/>
                  </a:cubicBezTo>
                  <a:cubicBezTo>
                    <a:pt x="65" y="150"/>
                    <a:pt x="66" y="151"/>
                    <a:pt x="66" y="151"/>
                  </a:cubicBezTo>
                  <a:cubicBezTo>
                    <a:pt x="72" y="152"/>
                    <a:pt x="77" y="154"/>
                    <a:pt x="81" y="159"/>
                  </a:cubicBezTo>
                  <a:cubicBezTo>
                    <a:pt x="103" y="182"/>
                    <a:pt x="94" y="212"/>
                    <a:pt x="73" y="224"/>
                  </a:cubicBezTo>
                  <a:cubicBezTo>
                    <a:pt x="68" y="227"/>
                    <a:pt x="63" y="229"/>
                    <a:pt x="58" y="229"/>
                  </a:cubicBezTo>
                  <a:cubicBezTo>
                    <a:pt x="51" y="229"/>
                    <a:pt x="44" y="227"/>
                    <a:pt x="38" y="223"/>
                  </a:cubicBezTo>
                  <a:cubicBezTo>
                    <a:pt x="35" y="221"/>
                    <a:pt x="32" y="218"/>
                    <a:pt x="29" y="214"/>
                  </a:cubicBezTo>
                  <a:cubicBezTo>
                    <a:pt x="22" y="206"/>
                    <a:pt x="18" y="196"/>
                    <a:pt x="17" y="185"/>
                  </a:cubicBezTo>
                  <a:cubicBezTo>
                    <a:pt x="16" y="176"/>
                    <a:pt x="17" y="167"/>
                    <a:pt x="21" y="159"/>
                  </a:cubicBezTo>
                  <a:cubicBezTo>
                    <a:pt x="22" y="155"/>
                    <a:pt x="24" y="151"/>
                    <a:pt x="26" y="147"/>
                  </a:cubicBezTo>
                  <a:cubicBezTo>
                    <a:pt x="34" y="131"/>
                    <a:pt x="38" y="114"/>
                    <a:pt x="40" y="97"/>
                  </a:cubicBezTo>
                  <a:cubicBezTo>
                    <a:pt x="42" y="81"/>
                    <a:pt x="41" y="65"/>
                    <a:pt x="37" y="50"/>
                  </a:cubicBezTo>
                  <a:cubicBezTo>
                    <a:pt x="35" y="44"/>
                    <a:pt x="33" y="39"/>
                    <a:pt x="30" y="34"/>
                  </a:cubicBezTo>
                  <a:cubicBezTo>
                    <a:pt x="27" y="27"/>
                    <a:pt x="23" y="21"/>
                    <a:pt x="19" y="15"/>
                  </a:cubicBezTo>
                  <a:cubicBezTo>
                    <a:pt x="17" y="11"/>
                    <a:pt x="13" y="9"/>
                    <a:pt x="9" y="7"/>
                  </a:cubicBezTo>
                  <a:cubicBezTo>
                    <a:pt x="6" y="7"/>
                    <a:pt x="5" y="5"/>
                    <a:pt x="3" y="3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5833191E-42CD-1973-CC36-92D830306AB9}"/>
                </a:ext>
              </a:extLst>
            </p:cNvPr>
            <p:cNvSpPr/>
            <p:nvPr/>
          </p:nvSpPr>
          <p:spPr bwMode="auto">
            <a:xfrm>
              <a:off x="633" y="1551"/>
              <a:ext cx="456" cy="257"/>
            </a:xfrm>
            <a:custGeom>
              <a:gdLst>
                <a:gd name="T0" fmla="*/ 75 w 192"/>
                <a:gd name="T1" fmla="*/ 6 h 108"/>
                <a:gd name="T2" fmla="*/ 101 w 192"/>
                <a:gd name="T3" fmla="*/ 14 h 108"/>
                <a:gd name="T4" fmla="*/ 108 w 192"/>
                <a:gd name="T5" fmla="*/ 27 h 108"/>
                <a:gd name="T6" fmla="*/ 113 w 192"/>
                <a:gd name="T7" fmla="*/ 27 h 108"/>
                <a:gd name="T8" fmla="*/ 109 w 192"/>
                <a:gd name="T9" fmla="*/ 6 h 108"/>
                <a:gd name="T10" fmla="*/ 110 w 192"/>
                <a:gd name="T11" fmla="*/ 2 h 108"/>
                <a:gd name="T12" fmla="*/ 124 w 192"/>
                <a:gd name="T13" fmla="*/ 17 h 108"/>
                <a:gd name="T14" fmla="*/ 129 w 192"/>
                <a:gd name="T15" fmla="*/ 30 h 108"/>
                <a:gd name="T16" fmla="*/ 131 w 192"/>
                <a:gd name="T17" fmla="*/ 30 h 108"/>
                <a:gd name="T18" fmla="*/ 141 w 192"/>
                <a:gd name="T19" fmla="*/ 19 h 108"/>
                <a:gd name="T20" fmla="*/ 158 w 192"/>
                <a:gd name="T21" fmla="*/ 8 h 108"/>
                <a:gd name="T22" fmla="*/ 191 w 192"/>
                <a:gd name="T23" fmla="*/ 0 h 108"/>
                <a:gd name="T24" fmla="*/ 178 w 192"/>
                <a:gd name="T25" fmla="*/ 11 h 108"/>
                <a:gd name="T26" fmla="*/ 165 w 192"/>
                <a:gd name="T27" fmla="*/ 17 h 108"/>
                <a:gd name="T28" fmla="*/ 157 w 192"/>
                <a:gd name="T29" fmla="*/ 25 h 108"/>
                <a:gd name="T30" fmla="*/ 143 w 192"/>
                <a:gd name="T31" fmla="*/ 40 h 108"/>
                <a:gd name="T32" fmla="*/ 132 w 192"/>
                <a:gd name="T33" fmla="*/ 51 h 108"/>
                <a:gd name="T34" fmla="*/ 134 w 192"/>
                <a:gd name="T35" fmla="*/ 69 h 108"/>
                <a:gd name="T36" fmla="*/ 137 w 192"/>
                <a:gd name="T37" fmla="*/ 86 h 108"/>
                <a:gd name="T38" fmla="*/ 130 w 192"/>
                <a:gd name="T39" fmla="*/ 99 h 108"/>
                <a:gd name="T40" fmla="*/ 137 w 192"/>
                <a:gd name="T41" fmla="*/ 102 h 108"/>
                <a:gd name="T42" fmla="*/ 124 w 192"/>
                <a:gd name="T43" fmla="*/ 108 h 108"/>
                <a:gd name="T44" fmla="*/ 108 w 192"/>
                <a:gd name="T45" fmla="*/ 94 h 108"/>
                <a:gd name="T46" fmla="*/ 115 w 192"/>
                <a:gd name="T47" fmla="*/ 98 h 108"/>
                <a:gd name="T48" fmla="*/ 121 w 192"/>
                <a:gd name="T49" fmla="*/ 97 h 108"/>
                <a:gd name="T50" fmla="*/ 114 w 192"/>
                <a:gd name="T51" fmla="*/ 86 h 108"/>
                <a:gd name="T52" fmla="*/ 120 w 192"/>
                <a:gd name="T53" fmla="*/ 72 h 108"/>
                <a:gd name="T54" fmla="*/ 87 w 192"/>
                <a:gd name="T55" fmla="*/ 44 h 108"/>
                <a:gd name="T56" fmla="*/ 59 w 192"/>
                <a:gd name="T57" fmla="*/ 44 h 108"/>
                <a:gd name="T58" fmla="*/ 31 w 192"/>
                <a:gd name="T59" fmla="*/ 64 h 108"/>
                <a:gd name="T60" fmla="*/ 11 w 192"/>
                <a:gd name="T61" fmla="*/ 63 h 108"/>
                <a:gd name="T62" fmla="*/ 2 w 192"/>
                <a:gd name="T63" fmla="*/ 28 h 108"/>
                <a:gd name="T64" fmla="*/ 10 w 192"/>
                <a:gd name="T65" fmla="*/ 11 h 108"/>
                <a:gd name="T66" fmla="*/ 8 w 192"/>
                <a:gd name="T67" fmla="*/ 25 h 108"/>
                <a:gd name="T68" fmla="*/ 11 w 192"/>
                <a:gd name="T69" fmla="*/ 44 h 108"/>
                <a:gd name="T70" fmla="*/ 30 w 192"/>
                <a:gd name="T71" fmla="*/ 48 h 108"/>
                <a:gd name="T72" fmla="*/ 45 w 192"/>
                <a:gd name="T73" fmla="*/ 38 h 108"/>
                <a:gd name="T74" fmla="*/ 69 w 192"/>
                <a:gd name="T75" fmla="*/ 32 h 108"/>
                <a:gd name="T76" fmla="*/ 83 w 192"/>
                <a:gd name="T77" fmla="*/ 34 h 108"/>
                <a:gd name="T78" fmla="*/ 85 w 192"/>
                <a:gd name="T79" fmla="*/ 18 h 108"/>
                <a:gd name="T80" fmla="*/ 66 w 192"/>
                <a:gd name="T81" fmla="*/ 9 h 108"/>
                <a:gd name="T82" fmla="*/ 59 w 192"/>
                <a:gd name="T83" fmla="*/ 7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8">
                  <a:moveTo>
                    <a:pt x="59" y="7"/>
                  </a:moveTo>
                  <a:cubicBezTo>
                    <a:pt x="65" y="5"/>
                    <a:pt x="70" y="5"/>
                    <a:pt x="75" y="6"/>
                  </a:cubicBezTo>
                  <a:cubicBezTo>
                    <a:pt x="81" y="8"/>
                    <a:pt x="88" y="9"/>
                    <a:pt x="94" y="11"/>
                  </a:cubicBezTo>
                  <a:cubicBezTo>
                    <a:pt x="96" y="12"/>
                    <a:pt x="99" y="13"/>
                    <a:pt x="101" y="14"/>
                  </a:cubicBezTo>
                  <a:cubicBezTo>
                    <a:pt x="105" y="17"/>
                    <a:pt x="108" y="20"/>
                    <a:pt x="108" y="25"/>
                  </a:cubicBezTo>
                  <a:cubicBezTo>
                    <a:pt x="108" y="26"/>
                    <a:pt x="108" y="26"/>
                    <a:pt x="108" y="27"/>
                  </a:cubicBezTo>
                  <a:cubicBezTo>
                    <a:pt x="109" y="28"/>
                    <a:pt x="109" y="28"/>
                    <a:pt x="110" y="28"/>
                  </a:cubicBezTo>
                  <a:cubicBezTo>
                    <a:pt x="111" y="29"/>
                    <a:pt x="112" y="28"/>
                    <a:pt x="113" y="27"/>
                  </a:cubicBezTo>
                  <a:cubicBezTo>
                    <a:pt x="113" y="25"/>
                    <a:pt x="113" y="23"/>
                    <a:pt x="113" y="21"/>
                  </a:cubicBezTo>
                  <a:cubicBezTo>
                    <a:pt x="113" y="16"/>
                    <a:pt x="112" y="11"/>
                    <a:pt x="109" y="6"/>
                  </a:cubicBezTo>
                  <a:cubicBezTo>
                    <a:pt x="109" y="5"/>
                    <a:pt x="109" y="3"/>
                    <a:pt x="108" y="2"/>
                  </a:cubicBezTo>
                  <a:cubicBezTo>
                    <a:pt x="109" y="1"/>
                    <a:pt x="109" y="2"/>
                    <a:pt x="110" y="2"/>
                  </a:cubicBezTo>
                  <a:cubicBezTo>
                    <a:pt x="114" y="4"/>
                    <a:pt x="118" y="7"/>
                    <a:pt x="121" y="12"/>
                  </a:cubicBezTo>
                  <a:cubicBezTo>
                    <a:pt x="122" y="14"/>
                    <a:pt x="123" y="16"/>
                    <a:pt x="124" y="17"/>
                  </a:cubicBezTo>
                  <a:cubicBezTo>
                    <a:pt x="127" y="21"/>
                    <a:pt x="128" y="25"/>
                    <a:pt x="129" y="29"/>
                  </a:cubicBezTo>
                  <a:cubicBezTo>
                    <a:pt x="129" y="29"/>
                    <a:pt x="129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30" y="31"/>
                    <a:pt x="130" y="31"/>
                    <a:pt x="131" y="30"/>
                  </a:cubicBezTo>
                  <a:cubicBezTo>
                    <a:pt x="132" y="29"/>
                    <a:pt x="134" y="27"/>
                    <a:pt x="136" y="25"/>
                  </a:cubicBezTo>
                  <a:cubicBezTo>
                    <a:pt x="137" y="23"/>
                    <a:pt x="139" y="21"/>
                    <a:pt x="141" y="19"/>
                  </a:cubicBezTo>
                  <a:cubicBezTo>
                    <a:pt x="142" y="17"/>
                    <a:pt x="144" y="15"/>
                    <a:pt x="146" y="14"/>
                  </a:cubicBezTo>
                  <a:cubicBezTo>
                    <a:pt x="149" y="11"/>
                    <a:pt x="153" y="9"/>
                    <a:pt x="158" y="8"/>
                  </a:cubicBezTo>
                  <a:cubicBezTo>
                    <a:pt x="164" y="7"/>
                    <a:pt x="170" y="6"/>
                    <a:pt x="177" y="6"/>
                  </a:cubicBezTo>
                  <a:cubicBezTo>
                    <a:pt x="182" y="5"/>
                    <a:pt x="187" y="3"/>
                    <a:pt x="191" y="0"/>
                  </a:cubicBezTo>
                  <a:cubicBezTo>
                    <a:pt x="192" y="1"/>
                    <a:pt x="191" y="1"/>
                    <a:pt x="191" y="2"/>
                  </a:cubicBezTo>
                  <a:cubicBezTo>
                    <a:pt x="187" y="6"/>
                    <a:pt x="183" y="9"/>
                    <a:pt x="178" y="11"/>
                  </a:cubicBezTo>
                  <a:cubicBezTo>
                    <a:pt x="176" y="12"/>
                    <a:pt x="173" y="13"/>
                    <a:pt x="171" y="14"/>
                  </a:cubicBezTo>
                  <a:cubicBezTo>
                    <a:pt x="169" y="15"/>
                    <a:pt x="167" y="16"/>
                    <a:pt x="165" y="17"/>
                  </a:cubicBezTo>
                  <a:cubicBezTo>
                    <a:pt x="162" y="19"/>
                    <a:pt x="159" y="21"/>
                    <a:pt x="157" y="24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4" y="30"/>
                    <a:pt x="151" y="34"/>
                    <a:pt x="146" y="37"/>
                  </a:cubicBezTo>
                  <a:cubicBezTo>
                    <a:pt x="145" y="38"/>
                    <a:pt x="144" y="39"/>
                    <a:pt x="143" y="40"/>
                  </a:cubicBezTo>
                  <a:cubicBezTo>
                    <a:pt x="141" y="42"/>
                    <a:pt x="139" y="44"/>
                    <a:pt x="136" y="46"/>
                  </a:cubicBezTo>
                  <a:cubicBezTo>
                    <a:pt x="135" y="48"/>
                    <a:pt x="133" y="49"/>
                    <a:pt x="132" y="51"/>
                  </a:cubicBezTo>
                  <a:cubicBezTo>
                    <a:pt x="129" y="55"/>
                    <a:pt x="128" y="59"/>
                    <a:pt x="130" y="63"/>
                  </a:cubicBezTo>
                  <a:cubicBezTo>
                    <a:pt x="131" y="65"/>
                    <a:pt x="133" y="67"/>
                    <a:pt x="134" y="69"/>
                  </a:cubicBezTo>
                  <a:cubicBezTo>
                    <a:pt x="135" y="70"/>
                    <a:pt x="136" y="72"/>
                    <a:pt x="137" y="74"/>
                  </a:cubicBezTo>
                  <a:cubicBezTo>
                    <a:pt x="139" y="78"/>
                    <a:pt x="139" y="82"/>
                    <a:pt x="137" y="86"/>
                  </a:cubicBezTo>
                  <a:cubicBezTo>
                    <a:pt x="135" y="89"/>
                    <a:pt x="133" y="92"/>
                    <a:pt x="131" y="96"/>
                  </a:cubicBezTo>
                  <a:cubicBezTo>
                    <a:pt x="131" y="97"/>
                    <a:pt x="130" y="98"/>
                    <a:pt x="130" y="99"/>
                  </a:cubicBezTo>
                  <a:cubicBezTo>
                    <a:pt x="132" y="100"/>
                    <a:pt x="133" y="100"/>
                    <a:pt x="137" y="96"/>
                  </a:cubicBezTo>
                  <a:cubicBezTo>
                    <a:pt x="138" y="98"/>
                    <a:pt x="138" y="100"/>
                    <a:pt x="137" y="102"/>
                  </a:cubicBezTo>
                  <a:cubicBezTo>
                    <a:pt x="136" y="105"/>
                    <a:pt x="134" y="106"/>
                    <a:pt x="131" y="107"/>
                  </a:cubicBezTo>
                  <a:cubicBezTo>
                    <a:pt x="129" y="108"/>
                    <a:pt x="127" y="108"/>
                    <a:pt x="124" y="108"/>
                  </a:cubicBezTo>
                  <a:cubicBezTo>
                    <a:pt x="121" y="107"/>
                    <a:pt x="117" y="106"/>
                    <a:pt x="114" y="103"/>
                  </a:cubicBezTo>
                  <a:cubicBezTo>
                    <a:pt x="111" y="101"/>
                    <a:pt x="108" y="98"/>
                    <a:pt x="108" y="94"/>
                  </a:cubicBezTo>
                  <a:cubicBezTo>
                    <a:pt x="108" y="93"/>
                    <a:pt x="108" y="92"/>
                    <a:pt x="108" y="91"/>
                  </a:cubicBezTo>
                  <a:cubicBezTo>
                    <a:pt x="112" y="97"/>
                    <a:pt x="113" y="97"/>
                    <a:pt x="115" y="98"/>
                  </a:cubicBezTo>
                  <a:cubicBezTo>
                    <a:pt x="117" y="99"/>
                    <a:pt x="119" y="100"/>
                    <a:pt x="121" y="99"/>
                  </a:cubicBezTo>
                  <a:cubicBezTo>
                    <a:pt x="121" y="98"/>
                    <a:pt x="121" y="98"/>
                    <a:pt x="121" y="97"/>
                  </a:cubicBezTo>
                  <a:cubicBezTo>
                    <a:pt x="119" y="96"/>
                    <a:pt x="118" y="94"/>
                    <a:pt x="117" y="92"/>
                  </a:cubicBezTo>
                  <a:cubicBezTo>
                    <a:pt x="115" y="90"/>
                    <a:pt x="115" y="88"/>
                    <a:pt x="114" y="86"/>
                  </a:cubicBezTo>
                  <a:cubicBezTo>
                    <a:pt x="114" y="82"/>
                    <a:pt x="114" y="79"/>
                    <a:pt x="116" y="76"/>
                  </a:cubicBezTo>
                  <a:cubicBezTo>
                    <a:pt x="118" y="75"/>
                    <a:pt x="119" y="73"/>
                    <a:pt x="120" y="72"/>
                  </a:cubicBezTo>
                  <a:cubicBezTo>
                    <a:pt x="124" y="66"/>
                    <a:pt x="124" y="64"/>
                    <a:pt x="119" y="59"/>
                  </a:cubicBezTo>
                  <a:cubicBezTo>
                    <a:pt x="110" y="51"/>
                    <a:pt x="99" y="46"/>
                    <a:pt x="87" y="44"/>
                  </a:cubicBezTo>
                  <a:cubicBezTo>
                    <a:pt x="83" y="44"/>
                    <a:pt x="78" y="43"/>
                    <a:pt x="73" y="43"/>
                  </a:cubicBezTo>
                  <a:cubicBezTo>
                    <a:pt x="68" y="43"/>
                    <a:pt x="63" y="43"/>
                    <a:pt x="59" y="44"/>
                  </a:cubicBezTo>
                  <a:cubicBezTo>
                    <a:pt x="48" y="46"/>
                    <a:pt x="40" y="52"/>
                    <a:pt x="34" y="60"/>
                  </a:cubicBezTo>
                  <a:cubicBezTo>
                    <a:pt x="33" y="62"/>
                    <a:pt x="32" y="63"/>
                    <a:pt x="31" y="64"/>
                  </a:cubicBezTo>
                  <a:cubicBezTo>
                    <a:pt x="29" y="67"/>
                    <a:pt x="26" y="68"/>
                    <a:pt x="22" y="68"/>
                  </a:cubicBezTo>
                  <a:cubicBezTo>
                    <a:pt x="18" y="68"/>
                    <a:pt x="14" y="66"/>
                    <a:pt x="11" y="63"/>
                  </a:cubicBezTo>
                  <a:cubicBezTo>
                    <a:pt x="5" y="58"/>
                    <a:pt x="2" y="52"/>
                    <a:pt x="1" y="45"/>
                  </a:cubicBezTo>
                  <a:cubicBezTo>
                    <a:pt x="0" y="39"/>
                    <a:pt x="1" y="34"/>
                    <a:pt x="2" y="28"/>
                  </a:cubicBezTo>
                  <a:cubicBezTo>
                    <a:pt x="4" y="22"/>
                    <a:pt x="6" y="17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9" y="17"/>
                    <a:pt x="9" y="21"/>
                    <a:pt x="8" y="25"/>
                  </a:cubicBezTo>
                  <a:cubicBezTo>
                    <a:pt x="7" y="29"/>
                    <a:pt x="7" y="33"/>
                    <a:pt x="8" y="37"/>
                  </a:cubicBezTo>
                  <a:cubicBezTo>
                    <a:pt x="9" y="40"/>
                    <a:pt x="10" y="42"/>
                    <a:pt x="11" y="44"/>
                  </a:cubicBezTo>
                  <a:cubicBezTo>
                    <a:pt x="13" y="47"/>
                    <a:pt x="17" y="49"/>
                    <a:pt x="21" y="49"/>
                  </a:cubicBezTo>
                  <a:cubicBezTo>
                    <a:pt x="24" y="49"/>
                    <a:pt x="27" y="49"/>
                    <a:pt x="30" y="48"/>
                  </a:cubicBezTo>
                  <a:cubicBezTo>
                    <a:pt x="33" y="46"/>
                    <a:pt x="36" y="45"/>
                    <a:pt x="39" y="43"/>
                  </a:cubicBezTo>
                  <a:cubicBezTo>
                    <a:pt x="41" y="41"/>
                    <a:pt x="43" y="40"/>
                    <a:pt x="45" y="38"/>
                  </a:cubicBezTo>
                  <a:cubicBezTo>
                    <a:pt x="48" y="37"/>
                    <a:pt x="50" y="35"/>
                    <a:pt x="52" y="34"/>
                  </a:cubicBezTo>
                  <a:cubicBezTo>
                    <a:pt x="57" y="31"/>
                    <a:pt x="63" y="30"/>
                    <a:pt x="69" y="32"/>
                  </a:cubicBezTo>
                  <a:cubicBezTo>
                    <a:pt x="72" y="32"/>
                    <a:pt x="75" y="33"/>
                    <a:pt x="77" y="33"/>
                  </a:cubicBezTo>
                  <a:cubicBezTo>
                    <a:pt x="79" y="34"/>
                    <a:pt x="81" y="34"/>
                    <a:pt x="83" y="34"/>
                  </a:cubicBezTo>
                  <a:cubicBezTo>
                    <a:pt x="87" y="33"/>
                    <a:pt x="89" y="31"/>
                    <a:pt x="89" y="27"/>
                  </a:cubicBezTo>
                  <a:cubicBezTo>
                    <a:pt x="89" y="24"/>
                    <a:pt x="88" y="21"/>
                    <a:pt x="85" y="18"/>
                  </a:cubicBezTo>
                  <a:cubicBezTo>
                    <a:pt x="83" y="15"/>
                    <a:pt x="79" y="13"/>
                    <a:pt x="75" y="11"/>
                  </a:cubicBezTo>
                  <a:cubicBezTo>
                    <a:pt x="72" y="10"/>
                    <a:pt x="69" y="10"/>
                    <a:pt x="66" y="9"/>
                  </a:cubicBezTo>
                  <a:cubicBezTo>
                    <a:pt x="64" y="9"/>
                    <a:pt x="63" y="8"/>
                    <a:pt x="61" y="8"/>
                  </a:cubicBezTo>
                  <a:cubicBezTo>
                    <a:pt x="61" y="8"/>
                    <a:pt x="60" y="8"/>
                    <a:pt x="5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CF2F8A93-4778-38F0-32C5-9C8E6B52BE78}"/>
                </a:ext>
              </a:extLst>
            </p:cNvPr>
            <p:cNvSpPr/>
            <p:nvPr/>
          </p:nvSpPr>
          <p:spPr bwMode="auto">
            <a:xfrm>
              <a:off x="-72" y="2779"/>
              <a:ext cx="140" cy="387"/>
            </a:xfrm>
            <a:custGeom>
              <a:gdLst>
                <a:gd name="T0" fmla="*/ 0 w 59"/>
                <a:gd name="T1" fmla="*/ 0 h 163"/>
                <a:gd name="T2" fmla="*/ 3 w 59"/>
                <a:gd name="T3" fmla="*/ 3 h 163"/>
                <a:gd name="T4" fmla="*/ 8 w 59"/>
                <a:gd name="T5" fmla="*/ 11 h 163"/>
                <a:gd name="T6" fmla="*/ 13 w 59"/>
                <a:gd name="T7" fmla="*/ 20 h 163"/>
                <a:gd name="T8" fmla="*/ 34 w 59"/>
                <a:gd name="T9" fmla="*/ 53 h 163"/>
                <a:gd name="T10" fmla="*/ 52 w 59"/>
                <a:gd name="T11" fmla="*/ 72 h 163"/>
                <a:gd name="T12" fmla="*/ 55 w 59"/>
                <a:gd name="T13" fmla="*/ 76 h 163"/>
                <a:gd name="T14" fmla="*/ 59 w 59"/>
                <a:gd name="T15" fmla="*/ 87 h 163"/>
                <a:gd name="T16" fmla="*/ 58 w 59"/>
                <a:gd name="T17" fmla="*/ 95 h 163"/>
                <a:gd name="T18" fmla="*/ 49 w 59"/>
                <a:gd name="T19" fmla="*/ 123 h 163"/>
                <a:gd name="T20" fmla="*/ 35 w 59"/>
                <a:gd name="T21" fmla="*/ 145 h 163"/>
                <a:gd name="T22" fmla="*/ 20 w 59"/>
                <a:gd name="T23" fmla="*/ 162 h 163"/>
                <a:gd name="T24" fmla="*/ 18 w 59"/>
                <a:gd name="T25" fmla="*/ 163 h 163"/>
                <a:gd name="T26" fmla="*/ 19 w 59"/>
                <a:gd name="T27" fmla="*/ 161 h 163"/>
                <a:gd name="T28" fmla="*/ 20 w 59"/>
                <a:gd name="T29" fmla="*/ 148 h 163"/>
                <a:gd name="T30" fmla="*/ 20 w 59"/>
                <a:gd name="T31" fmla="*/ 101 h 163"/>
                <a:gd name="T32" fmla="*/ 16 w 59"/>
                <a:gd name="T33" fmla="*/ 73 h 163"/>
                <a:gd name="T34" fmla="*/ 8 w 59"/>
                <a:gd name="T35" fmla="*/ 31 h 163"/>
                <a:gd name="T36" fmla="*/ 3 w 59"/>
                <a:gd name="T37" fmla="*/ 14 h 163"/>
                <a:gd name="T38" fmla="*/ 0 w 59"/>
                <a:gd name="T39" fmla="*/ 2 h 163"/>
                <a:gd name="T40" fmla="*/ 0 w 59"/>
                <a:gd name="T41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6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5" y="6"/>
                    <a:pt x="7" y="8"/>
                    <a:pt x="8" y="11"/>
                  </a:cubicBezTo>
                  <a:cubicBezTo>
                    <a:pt x="10" y="14"/>
                    <a:pt x="12" y="17"/>
                    <a:pt x="13" y="20"/>
                  </a:cubicBezTo>
                  <a:cubicBezTo>
                    <a:pt x="19" y="32"/>
                    <a:pt x="26" y="43"/>
                    <a:pt x="34" y="53"/>
                  </a:cubicBezTo>
                  <a:cubicBezTo>
                    <a:pt x="40" y="59"/>
                    <a:pt x="46" y="65"/>
                    <a:pt x="52" y="72"/>
                  </a:cubicBezTo>
                  <a:cubicBezTo>
                    <a:pt x="53" y="73"/>
                    <a:pt x="54" y="75"/>
                    <a:pt x="55" y="76"/>
                  </a:cubicBezTo>
                  <a:cubicBezTo>
                    <a:pt x="58" y="79"/>
                    <a:pt x="59" y="83"/>
                    <a:pt x="59" y="87"/>
                  </a:cubicBezTo>
                  <a:cubicBezTo>
                    <a:pt x="59" y="90"/>
                    <a:pt x="59" y="93"/>
                    <a:pt x="58" y="95"/>
                  </a:cubicBezTo>
                  <a:cubicBezTo>
                    <a:pt x="56" y="105"/>
                    <a:pt x="53" y="114"/>
                    <a:pt x="49" y="123"/>
                  </a:cubicBezTo>
                  <a:cubicBezTo>
                    <a:pt x="45" y="131"/>
                    <a:pt x="41" y="138"/>
                    <a:pt x="35" y="145"/>
                  </a:cubicBezTo>
                  <a:cubicBezTo>
                    <a:pt x="30" y="151"/>
                    <a:pt x="25" y="156"/>
                    <a:pt x="20" y="162"/>
                  </a:cubicBezTo>
                  <a:cubicBezTo>
                    <a:pt x="20" y="162"/>
                    <a:pt x="19" y="162"/>
                    <a:pt x="18" y="163"/>
                  </a:cubicBezTo>
                  <a:cubicBezTo>
                    <a:pt x="19" y="162"/>
                    <a:pt x="19" y="161"/>
                    <a:pt x="19" y="161"/>
                  </a:cubicBezTo>
                  <a:cubicBezTo>
                    <a:pt x="20" y="157"/>
                    <a:pt x="20" y="153"/>
                    <a:pt x="20" y="148"/>
                  </a:cubicBezTo>
                  <a:cubicBezTo>
                    <a:pt x="20" y="133"/>
                    <a:pt x="21" y="117"/>
                    <a:pt x="20" y="101"/>
                  </a:cubicBezTo>
                  <a:cubicBezTo>
                    <a:pt x="19" y="91"/>
                    <a:pt x="18" y="82"/>
                    <a:pt x="16" y="73"/>
                  </a:cubicBezTo>
                  <a:cubicBezTo>
                    <a:pt x="15" y="59"/>
                    <a:pt x="11" y="45"/>
                    <a:pt x="8" y="31"/>
                  </a:cubicBezTo>
                  <a:cubicBezTo>
                    <a:pt x="6" y="26"/>
                    <a:pt x="5" y="19"/>
                    <a:pt x="3" y="14"/>
                  </a:cubicBezTo>
                  <a:cubicBezTo>
                    <a:pt x="2" y="9"/>
                    <a:pt x="1" y="6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0239CF96-28AC-2481-D371-9CE32A9924AD}"/>
                </a:ext>
              </a:extLst>
            </p:cNvPr>
            <p:cNvSpPr/>
            <p:nvPr/>
          </p:nvSpPr>
          <p:spPr bwMode="auto">
            <a:xfrm>
              <a:off x="-345" y="2563"/>
              <a:ext cx="204" cy="610"/>
            </a:xfrm>
            <a:custGeom>
              <a:gdLst>
                <a:gd name="T0" fmla="*/ 86 w 86"/>
                <a:gd name="T1" fmla="*/ 257 h 257"/>
                <a:gd name="T2" fmla="*/ 85 w 86"/>
                <a:gd name="T3" fmla="*/ 257 h 257"/>
                <a:gd name="T4" fmla="*/ 84 w 86"/>
                <a:gd name="T5" fmla="*/ 254 h 257"/>
                <a:gd name="T6" fmla="*/ 31 w 86"/>
                <a:gd name="T7" fmla="*/ 110 h 257"/>
                <a:gd name="T8" fmla="*/ 20 w 86"/>
                <a:gd name="T9" fmla="*/ 50 h 257"/>
                <a:gd name="T10" fmla="*/ 19 w 86"/>
                <a:gd name="T11" fmla="*/ 47 h 257"/>
                <a:gd name="T12" fmla="*/ 16 w 86"/>
                <a:gd name="T13" fmla="*/ 45 h 257"/>
                <a:gd name="T14" fmla="*/ 8 w 86"/>
                <a:gd name="T15" fmla="*/ 37 h 257"/>
                <a:gd name="T16" fmla="*/ 1 w 86"/>
                <a:gd name="T17" fmla="*/ 20 h 257"/>
                <a:gd name="T18" fmla="*/ 0 w 86"/>
                <a:gd name="T19" fmla="*/ 16 h 257"/>
                <a:gd name="T20" fmla="*/ 0 w 86"/>
                <a:gd name="T21" fmla="*/ 9 h 257"/>
                <a:gd name="T22" fmla="*/ 12 w 86"/>
                <a:gd name="T23" fmla="*/ 1 h 257"/>
                <a:gd name="T24" fmla="*/ 14 w 86"/>
                <a:gd name="T25" fmla="*/ 2 h 257"/>
                <a:gd name="T26" fmla="*/ 13 w 86"/>
                <a:gd name="T27" fmla="*/ 4 h 257"/>
                <a:gd name="T28" fmla="*/ 11 w 86"/>
                <a:gd name="T29" fmla="*/ 5 h 257"/>
                <a:gd name="T30" fmla="*/ 8 w 86"/>
                <a:gd name="T31" fmla="*/ 7 h 257"/>
                <a:gd name="T32" fmla="*/ 6 w 86"/>
                <a:gd name="T33" fmla="*/ 14 h 257"/>
                <a:gd name="T34" fmla="*/ 9 w 86"/>
                <a:gd name="T35" fmla="*/ 18 h 257"/>
                <a:gd name="T36" fmla="*/ 19 w 86"/>
                <a:gd name="T37" fmla="*/ 25 h 257"/>
                <a:gd name="T38" fmla="*/ 53 w 86"/>
                <a:gd name="T39" fmla="*/ 30 h 257"/>
                <a:gd name="T40" fmla="*/ 68 w 86"/>
                <a:gd name="T41" fmla="*/ 29 h 257"/>
                <a:gd name="T42" fmla="*/ 71 w 86"/>
                <a:gd name="T43" fmla="*/ 31 h 257"/>
                <a:gd name="T44" fmla="*/ 69 w 86"/>
                <a:gd name="T45" fmla="*/ 33 h 257"/>
                <a:gd name="T46" fmla="*/ 56 w 86"/>
                <a:gd name="T47" fmla="*/ 38 h 257"/>
                <a:gd name="T48" fmla="*/ 28 w 86"/>
                <a:gd name="T49" fmla="*/ 36 h 257"/>
                <a:gd name="T50" fmla="*/ 12 w 86"/>
                <a:gd name="T51" fmla="*/ 30 h 257"/>
                <a:gd name="T52" fmla="*/ 10 w 86"/>
                <a:gd name="T53" fmla="*/ 29 h 257"/>
                <a:gd name="T54" fmla="*/ 11 w 86"/>
                <a:gd name="T55" fmla="*/ 31 h 257"/>
                <a:gd name="T56" fmla="*/ 34 w 86"/>
                <a:gd name="T57" fmla="*/ 47 h 257"/>
                <a:gd name="T58" fmla="*/ 49 w 86"/>
                <a:gd name="T59" fmla="*/ 50 h 257"/>
                <a:gd name="T60" fmla="*/ 64 w 86"/>
                <a:gd name="T61" fmla="*/ 51 h 257"/>
                <a:gd name="T62" fmla="*/ 69 w 86"/>
                <a:gd name="T63" fmla="*/ 52 h 257"/>
                <a:gd name="T64" fmla="*/ 71 w 86"/>
                <a:gd name="T65" fmla="*/ 53 h 257"/>
                <a:gd name="T66" fmla="*/ 71 w 86"/>
                <a:gd name="T67" fmla="*/ 56 h 257"/>
                <a:gd name="T68" fmla="*/ 68 w 86"/>
                <a:gd name="T69" fmla="*/ 56 h 257"/>
                <a:gd name="T70" fmla="*/ 62 w 86"/>
                <a:gd name="T71" fmla="*/ 57 h 257"/>
                <a:gd name="T72" fmla="*/ 25 w 86"/>
                <a:gd name="T73" fmla="*/ 50 h 257"/>
                <a:gd name="T74" fmla="*/ 22 w 86"/>
                <a:gd name="T75" fmla="*/ 48 h 257"/>
                <a:gd name="T76" fmla="*/ 21 w 86"/>
                <a:gd name="T77" fmla="*/ 48 h 257"/>
                <a:gd name="T78" fmla="*/ 21 w 86"/>
                <a:gd name="T79" fmla="*/ 51 h 257"/>
                <a:gd name="T80" fmla="*/ 30 w 86"/>
                <a:gd name="T81" fmla="*/ 78 h 257"/>
                <a:gd name="T82" fmla="*/ 66 w 86"/>
                <a:gd name="T83" fmla="*/ 194 h 257"/>
                <a:gd name="T84" fmla="*/ 85 w 86"/>
                <a:gd name="T85" fmla="*/ 253 h 257"/>
                <a:gd name="T86" fmla="*/ 86 w 86"/>
                <a:gd name="T87" fmla="*/ 257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" h="257">
                  <a:moveTo>
                    <a:pt x="86" y="257"/>
                  </a:moveTo>
                  <a:cubicBezTo>
                    <a:pt x="86" y="257"/>
                    <a:pt x="85" y="257"/>
                    <a:pt x="85" y="257"/>
                  </a:cubicBezTo>
                  <a:cubicBezTo>
                    <a:pt x="85" y="256"/>
                    <a:pt x="84" y="255"/>
                    <a:pt x="84" y="254"/>
                  </a:cubicBezTo>
                  <a:cubicBezTo>
                    <a:pt x="60" y="208"/>
                    <a:pt x="42" y="160"/>
                    <a:pt x="31" y="110"/>
                  </a:cubicBezTo>
                  <a:cubicBezTo>
                    <a:pt x="26" y="90"/>
                    <a:pt x="23" y="70"/>
                    <a:pt x="20" y="50"/>
                  </a:cubicBezTo>
                  <a:cubicBezTo>
                    <a:pt x="19" y="49"/>
                    <a:pt x="19" y="48"/>
                    <a:pt x="19" y="47"/>
                  </a:cubicBezTo>
                  <a:cubicBezTo>
                    <a:pt x="18" y="46"/>
                    <a:pt x="17" y="46"/>
                    <a:pt x="16" y="45"/>
                  </a:cubicBezTo>
                  <a:cubicBezTo>
                    <a:pt x="13" y="43"/>
                    <a:pt x="10" y="40"/>
                    <a:pt x="8" y="37"/>
                  </a:cubicBezTo>
                  <a:cubicBezTo>
                    <a:pt x="3" y="32"/>
                    <a:pt x="1" y="26"/>
                    <a:pt x="1" y="20"/>
                  </a:cubicBezTo>
                  <a:cubicBezTo>
                    <a:pt x="1" y="19"/>
                    <a:pt x="1" y="18"/>
                    <a:pt x="0" y="16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2" y="3"/>
                    <a:pt x="6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6" y="9"/>
                    <a:pt x="5" y="12"/>
                    <a:pt x="6" y="14"/>
                  </a:cubicBezTo>
                  <a:cubicBezTo>
                    <a:pt x="7" y="16"/>
                    <a:pt x="8" y="17"/>
                    <a:pt x="9" y="18"/>
                  </a:cubicBezTo>
                  <a:cubicBezTo>
                    <a:pt x="11" y="21"/>
                    <a:pt x="15" y="24"/>
                    <a:pt x="19" y="25"/>
                  </a:cubicBezTo>
                  <a:cubicBezTo>
                    <a:pt x="30" y="29"/>
                    <a:pt x="41" y="31"/>
                    <a:pt x="53" y="30"/>
                  </a:cubicBezTo>
                  <a:cubicBezTo>
                    <a:pt x="58" y="29"/>
                    <a:pt x="63" y="29"/>
                    <a:pt x="68" y="29"/>
                  </a:cubicBezTo>
                  <a:cubicBezTo>
                    <a:pt x="70" y="30"/>
                    <a:pt x="71" y="30"/>
                    <a:pt x="71" y="31"/>
                  </a:cubicBezTo>
                  <a:cubicBezTo>
                    <a:pt x="71" y="32"/>
                    <a:pt x="70" y="33"/>
                    <a:pt x="69" y="33"/>
                  </a:cubicBezTo>
                  <a:cubicBezTo>
                    <a:pt x="65" y="36"/>
                    <a:pt x="60" y="37"/>
                    <a:pt x="56" y="38"/>
                  </a:cubicBezTo>
                  <a:cubicBezTo>
                    <a:pt x="46" y="39"/>
                    <a:pt x="37" y="38"/>
                    <a:pt x="28" y="36"/>
                  </a:cubicBezTo>
                  <a:cubicBezTo>
                    <a:pt x="23" y="34"/>
                    <a:pt x="17" y="32"/>
                    <a:pt x="12" y="30"/>
                  </a:cubicBezTo>
                  <a:cubicBezTo>
                    <a:pt x="11" y="29"/>
                    <a:pt x="11" y="29"/>
                    <a:pt x="10" y="29"/>
                  </a:cubicBezTo>
                  <a:cubicBezTo>
                    <a:pt x="10" y="30"/>
                    <a:pt x="10" y="30"/>
                    <a:pt x="11" y="31"/>
                  </a:cubicBezTo>
                  <a:cubicBezTo>
                    <a:pt x="16" y="39"/>
                    <a:pt x="24" y="45"/>
                    <a:pt x="34" y="47"/>
                  </a:cubicBezTo>
                  <a:cubicBezTo>
                    <a:pt x="39" y="49"/>
                    <a:pt x="44" y="49"/>
                    <a:pt x="49" y="50"/>
                  </a:cubicBezTo>
                  <a:cubicBezTo>
                    <a:pt x="54" y="50"/>
                    <a:pt x="59" y="51"/>
                    <a:pt x="64" y="51"/>
                  </a:cubicBezTo>
                  <a:cubicBezTo>
                    <a:pt x="65" y="51"/>
                    <a:pt x="67" y="52"/>
                    <a:pt x="69" y="52"/>
                  </a:cubicBezTo>
                  <a:cubicBezTo>
                    <a:pt x="69" y="53"/>
                    <a:pt x="70" y="53"/>
                    <a:pt x="71" y="53"/>
                  </a:cubicBezTo>
                  <a:cubicBezTo>
                    <a:pt x="71" y="54"/>
                    <a:pt x="72" y="55"/>
                    <a:pt x="71" y="56"/>
                  </a:cubicBezTo>
                  <a:cubicBezTo>
                    <a:pt x="70" y="56"/>
                    <a:pt x="69" y="56"/>
                    <a:pt x="68" y="56"/>
                  </a:cubicBezTo>
                  <a:cubicBezTo>
                    <a:pt x="66" y="57"/>
                    <a:pt x="64" y="57"/>
                    <a:pt x="62" y="57"/>
                  </a:cubicBezTo>
                  <a:cubicBezTo>
                    <a:pt x="49" y="58"/>
                    <a:pt x="37" y="56"/>
                    <a:pt x="25" y="50"/>
                  </a:cubicBezTo>
                  <a:cubicBezTo>
                    <a:pt x="24" y="49"/>
                    <a:pt x="23" y="49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20" y="49"/>
                    <a:pt x="21" y="50"/>
                    <a:pt x="21" y="51"/>
                  </a:cubicBezTo>
                  <a:cubicBezTo>
                    <a:pt x="24" y="60"/>
                    <a:pt x="27" y="69"/>
                    <a:pt x="30" y="78"/>
                  </a:cubicBezTo>
                  <a:cubicBezTo>
                    <a:pt x="42" y="117"/>
                    <a:pt x="53" y="155"/>
                    <a:pt x="66" y="194"/>
                  </a:cubicBezTo>
                  <a:cubicBezTo>
                    <a:pt x="72" y="214"/>
                    <a:pt x="78" y="233"/>
                    <a:pt x="85" y="253"/>
                  </a:cubicBezTo>
                  <a:cubicBezTo>
                    <a:pt x="85" y="254"/>
                    <a:pt x="86" y="256"/>
                    <a:pt x="86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8351CD5C-D309-DEA2-2F09-83E3EDF9C888}"/>
                </a:ext>
              </a:extLst>
            </p:cNvPr>
            <p:cNvSpPr/>
            <p:nvPr/>
          </p:nvSpPr>
          <p:spPr bwMode="auto">
            <a:xfrm>
              <a:off x="1921" y="1411"/>
              <a:ext cx="245" cy="114"/>
            </a:xfrm>
            <a:custGeom>
              <a:gdLst>
                <a:gd name="T0" fmla="*/ 0 w 103"/>
                <a:gd name="T1" fmla="*/ 0 h 48"/>
                <a:gd name="T2" fmla="*/ 8 w 103"/>
                <a:gd name="T3" fmla="*/ 6 h 48"/>
                <a:gd name="T4" fmla="*/ 21 w 103"/>
                <a:gd name="T5" fmla="*/ 14 h 48"/>
                <a:gd name="T6" fmla="*/ 47 w 103"/>
                <a:gd name="T7" fmla="*/ 21 h 48"/>
                <a:gd name="T8" fmla="*/ 77 w 103"/>
                <a:gd name="T9" fmla="*/ 9 h 48"/>
                <a:gd name="T10" fmla="*/ 82 w 103"/>
                <a:gd name="T11" fmla="*/ 4 h 48"/>
                <a:gd name="T12" fmla="*/ 82 w 103"/>
                <a:gd name="T13" fmla="*/ 4 h 48"/>
                <a:gd name="T14" fmla="*/ 83 w 103"/>
                <a:gd name="T15" fmla="*/ 5 h 48"/>
                <a:gd name="T16" fmla="*/ 100 w 103"/>
                <a:gd name="T17" fmla="*/ 22 h 48"/>
                <a:gd name="T18" fmla="*/ 102 w 103"/>
                <a:gd name="T19" fmla="*/ 24 h 48"/>
                <a:gd name="T20" fmla="*/ 103 w 103"/>
                <a:gd name="T21" fmla="*/ 25 h 48"/>
                <a:gd name="T22" fmla="*/ 102 w 103"/>
                <a:gd name="T23" fmla="*/ 25 h 48"/>
                <a:gd name="T24" fmla="*/ 77 w 103"/>
                <a:gd name="T25" fmla="*/ 45 h 48"/>
                <a:gd name="T26" fmla="*/ 56 w 103"/>
                <a:gd name="T27" fmla="*/ 48 h 48"/>
                <a:gd name="T28" fmla="*/ 39 w 103"/>
                <a:gd name="T29" fmla="*/ 45 h 48"/>
                <a:gd name="T30" fmla="*/ 16 w 103"/>
                <a:gd name="T31" fmla="*/ 29 h 48"/>
                <a:gd name="T32" fmla="*/ 4 w 103"/>
                <a:gd name="T33" fmla="*/ 12 h 48"/>
                <a:gd name="T34" fmla="*/ 0 w 103"/>
                <a:gd name="T35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48">
                  <a:moveTo>
                    <a:pt x="0" y="0"/>
                  </a:moveTo>
                  <a:cubicBezTo>
                    <a:pt x="2" y="2"/>
                    <a:pt x="5" y="4"/>
                    <a:pt x="8" y="6"/>
                  </a:cubicBezTo>
                  <a:cubicBezTo>
                    <a:pt x="12" y="9"/>
                    <a:pt x="16" y="12"/>
                    <a:pt x="21" y="14"/>
                  </a:cubicBezTo>
                  <a:cubicBezTo>
                    <a:pt x="29" y="18"/>
                    <a:pt x="38" y="21"/>
                    <a:pt x="47" y="21"/>
                  </a:cubicBezTo>
                  <a:cubicBezTo>
                    <a:pt x="59" y="21"/>
                    <a:pt x="69" y="18"/>
                    <a:pt x="77" y="9"/>
                  </a:cubicBezTo>
                  <a:cubicBezTo>
                    <a:pt x="79" y="7"/>
                    <a:pt x="80" y="6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3" y="4"/>
                    <a:pt x="83" y="5"/>
                  </a:cubicBezTo>
                  <a:cubicBezTo>
                    <a:pt x="89" y="10"/>
                    <a:pt x="95" y="16"/>
                    <a:pt x="100" y="22"/>
                  </a:cubicBezTo>
                  <a:cubicBezTo>
                    <a:pt x="101" y="23"/>
                    <a:pt x="102" y="24"/>
                    <a:pt x="102" y="24"/>
                  </a:cubicBezTo>
                  <a:cubicBezTo>
                    <a:pt x="102" y="24"/>
                    <a:pt x="102" y="25"/>
                    <a:pt x="103" y="25"/>
                  </a:cubicBezTo>
                  <a:cubicBezTo>
                    <a:pt x="103" y="25"/>
                    <a:pt x="103" y="25"/>
                    <a:pt x="102" y="25"/>
                  </a:cubicBezTo>
                  <a:cubicBezTo>
                    <a:pt x="96" y="34"/>
                    <a:pt x="87" y="41"/>
                    <a:pt x="77" y="45"/>
                  </a:cubicBezTo>
                  <a:cubicBezTo>
                    <a:pt x="70" y="47"/>
                    <a:pt x="63" y="48"/>
                    <a:pt x="56" y="48"/>
                  </a:cubicBezTo>
                  <a:cubicBezTo>
                    <a:pt x="50" y="48"/>
                    <a:pt x="44" y="47"/>
                    <a:pt x="39" y="45"/>
                  </a:cubicBezTo>
                  <a:cubicBezTo>
                    <a:pt x="30" y="42"/>
                    <a:pt x="22" y="36"/>
                    <a:pt x="16" y="29"/>
                  </a:cubicBezTo>
                  <a:cubicBezTo>
                    <a:pt x="11" y="24"/>
                    <a:pt x="7" y="18"/>
                    <a:pt x="4" y="12"/>
                  </a:cubicBezTo>
                  <a:cubicBezTo>
                    <a:pt x="2" y="8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9C62016E-F5B2-F495-1F1A-81829D22F542}"/>
                </a:ext>
              </a:extLst>
            </p:cNvPr>
            <p:cNvSpPr/>
            <p:nvPr/>
          </p:nvSpPr>
          <p:spPr bwMode="auto">
            <a:xfrm>
              <a:off x="2094" y="3591"/>
              <a:ext cx="105" cy="345"/>
            </a:xfrm>
            <a:custGeom>
              <a:gdLst>
                <a:gd name="T0" fmla="*/ 11 w 44"/>
                <a:gd name="T1" fmla="*/ 68 h 145"/>
                <a:gd name="T2" fmla="*/ 15 w 44"/>
                <a:gd name="T3" fmla="*/ 64 h 145"/>
                <a:gd name="T4" fmla="*/ 16 w 44"/>
                <a:gd name="T5" fmla="*/ 63 h 145"/>
                <a:gd name="T6" fmla="*/ 21 w 44"/>
                <a:gd name="T7" fmla="*/ 62 h 145"/>
                <a:gd name="T8" fmla="*/ 22 w 44"/>
                <a:gd name="T9" fmla="*/ 63 h 145"/>
                <a:gd name="T10" fmla="*/ 25 w 44"/>
                <a:gd name="T11" fmla="*/ 67 h 145"/>
                <a:gd name="T12" fmla="*/ 28 w 44"/>
                <a:gd name="T13" fmla="*/ 73 h 145"/>
                <a:gd name="T14" fmla="*/ 30 w 44"/>
                <a:gd name="T15" fmla="*/ 86 h 145"/>
                <a:gd name="T16" fmla="*/ 35 w 44"/>
                <a:gd name="T17" fmla="*/ 99 h 145"/>
                <a:gd name="T18" fmla="*/ 35 w 44"/>
                <a:gd name="T19" fmla="*/ 95 h 145"/>
                <a:gd name="T20" fmla="*/ 29 w 44"/>
                <a:gd name="T21" fmla="*/ 69 h 145"/>
                <a:gd name="T22" fmla="*/ 22 w 44"/>
                <a:gd name="T23" fmla="*/ 52 h 145"/>
                <a:gd name="T24" fmla="*/ 20 w 44"/>
                <a:gd name="T25" fmla="*/ 40 h 145"/>
                <a:gd name="T26" fmla="*/ 14 w 44"/>
                <a:gd name="T27" fmla="*/ 16 h 145"/>
                <a:gd name="T28" fmla="*/ 3 w 44"/>
                <a:gd name="T29" fmla="*/ 3 h 145"/>
                <a:gd name="T30" fmla="*/ 0 w 44"/>
                <a:gd name="T31" fmla="*/ 0 h 145"/>
                <a:gd name="T32" fmla="*/ 1 w 44"/>
                <a:gd name="T33" fmla="*/ 0 h 145"/>
                <a:gd name="T34" fmla="*/ 17 w 44"/>
                <a:gd name="T35" fmla="*/ 9 h 145"/>
                <a:gd name="T36" fmla="*/ 27 w 44"/>
                <a:gd name="T37" fmla="*/ 19 h 145"/>
                <a:gd name="T38" fmla="*/ 31 w 44"/>
                <a:gd name="T39" fmla="*/ 34 h 145"/>
                <a:gd name="T40" fmla="*/ 31 w 44"/>
                <a:gd name="T41" fmla="*/ 39 h 145"/>
                <a:gd name="T42" fmla="*/ 31 w 44"/>
                <a:gd name="T43" fmla="*/ 54 h 145"/>
                <a:gd name="T44" fmla="*/ 34 w 44"/>
                <a:gd name="T45" fmla="*/ 62 h 145"/>
                <a:gd name="T46" fmla="*/ 42 w 44"/>
                <a:gd name="T47" fmla="*/ 99 h 145"/>
                <a:gd name="T48" fmla="*/ 42 w 44"/>
                <a:gd name="T49" fmla="*/ 125 h 145"/>
                <a:gd name="T50" fmla="*/ 39 w 44"/>
                <a:gd name="T51" fmla="*/ 135 h 145"/>
                <a:gd name="T52" fmla="*/ 36 w 44"/>
                <a:gd name="T53" fmla="*/ 140 h 145"/>
                <a:gd name="T54" fmla="*/ 25 w 44"/>
                <a:gd name="T55" fmla="*/ 143 h 145"/>
                <a:gd name="T56" fmla="*/ 13 w 44"/>
                <a:gd name="T57" fmla="*/ 132 h 145"/>
                <a:gd name="T58" fmla="*/ 11 w 44"/>
                <a:gd name="T59" fmla="*/ 122 h 145"/>
                <a:gd name="T60" fmla="*/ 10 w 44"/>
                <a:gd name="T61" fmla="*/ 112 h 145"/>
                <a:gd name="T62" fmla="*/ 9 w 44"/>
                <a:gd name="T63" fmla="*/ 98 h 145"/>
                <a:gd name="T64" fmla="*/ 9 w 44"/>
                <a:gd name="T65" fmla="*/ 92 h 145"/>
                <a:gd name="T66" fmla="*/ 8 w 44"/>
                <a:gd name="T67" fmla="*/ 84 h 145"/>
                <a:gd name="T68" fmla="*/ 9 w 44"/>
                <a:gd name="T69" fmla="*/ 71 h 145"/>
                <a:gd name="T70" fmla="*/ 11 w 44"/>
                <a:gd name="T71" fmla="*/ 68 h 145"/>
                <a:gd name="T72" fmla="*/ 10 w 44"/>
                <a:gd name="T73" fmla="*/ 96 h 145"/>
                <a:gd name="T74" fmla="*/ 10 w 44"/>
                <a:gd name="T75" fmla="*/ 100 h 145"/>
                <a:gd name="T76" fmla="*/ 11 w 44"/>
                <a:gd name="T77" fmla="*/ 109 h 145"/>
                <a:gd name="T78" fmla="*/ 12 w 44"/>
                <a:gd name="T79" fmla="*/ 118 h 145"/>
                <a:gd name="T80" fmla="*/ 13 w 44"/>
                <a:gd name="T81" fmla="*/ 123 h 145"/>
                <a:gd name="T82" fmla="*/ 17 w 44"/>
                <a:gd name="T83" fmla="*/ 127 h 145"/>
                <a:gd name="T84" fmla="*/ 24 w 44"/>
                <a:gd name="T85" fmla="*/ 124 h 145"/>
                <a:gd name="T86" fmla="*/ 25 w 44"/>
                <a:gd name="T87" fmla="*/ 121 h 145"/>
                <a:gd name="T88" fmla="*/ 24 w 44"/>
                <a:gd name="T89" fmla="*/ 117 h 145"/>
                <a:gd name="T90" fmla="*/ 22 w 44"/>
                <a:gd name="T91" fmla="*/ 109 h 145"/>
                <a:gd name="T92" fmla="*/ 22 w 44"/>
                <a:gd name="T93" fmla="*/ 87 h 145"/>
                <a:gd name="T94" fmla="*/ 24 w 44"/>
                <a:gd name="T95" fmla="*/ 80 h 145"/>
                <a:gd name="T96" fmla="*/ 24 w 44"/>
                <a:gd name="T97" fmla="*/ 74 h 145"/>
                <a:gd name="T98" fmla="*/ 18 w 44"/>
                <a:gd name="T99" fmla="*/ 65 h 145"/>
                <a:gd name="T100" fmla="*/ 11 w 44"/>
                <a:gd name="T101" fmla="*/ 68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145">
                  <a:moveTo>
                    <a:pt x="11" y="68"/>
                  </a:moveTo>
                  <a:cubicBezTo>
                    <a:pt x="11" y="66"/>
                    <a:pt x="13" y="65"/>
                    <a:pt x="15" y="64"/>
                  </a:cubicBezTo>
                  <a:cubicBezTo>
                    <a:pt x="15" y="64"/>
                    <a:pt x="16" y="64"/>
                    <a:pt x="16" y="63"/>
                  </a:cubicBezTo>
                  <a:cubicBezTo>
                    <a:pt x="18" y="61"/>
                    <a:pt x="19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5"/>
                    <a:pt x="24" y="66"/>
                    <a:pt x="25" y="67"/>
                  </a:cubicBezTo>
                  <a:cubicBezTo>
                    <a:pt x="26" y="69"/>
                    <a:pt x="27" y="71"/>
                    <a:pt x="28" y="73"/>
                  </a:cubicBezTo>
                  <a:cubicBezTo>
                    <a:pt x="28" y="77"/>
                    <a:pt x="29" y="82"/>
                    <a:pt x="30" y="86"/>
                  </a:cubicBezTo>
                  <a:cubicBezTo>
                    <a:pt x="30" y="91"/>
                    <a:pt x="32" y="96"/>
                    <a:pt x="35" y="99"/>
                  </a:cubicBezTo>
                  <a:cubicBezTo>
                    <a:pt x="35" y="98"/>
                    <a:pt x="35" y="96"/>
                    <a:pt x="35" y="95"/>
                  </a:cubicBezTo>
                  <a:cubicBezTo>
                    <a:pt x="34" y="86"/>
                    <a:pt x="32" y="77"/>
                    <a:pt x="29" y="69"/>
                  </a:cubicBezTo>
                  <a:cubicBezTo>
                    <a:pt x="27" y="63"/>
                    <a:pt x="25" y="58"/>
                    <a:pt x="22" y="52"/>
                  </a:cubicBezTo>
                  <a:cubicBezTo>
                    <a:pt x="19" y="49"/>
                    <a:pt x="19" y="45"/>
                    <a:pt x="20" y="40"/>
                  </a:cubicBezTo>
                  <a:cubicBezTo>
                    <a:pt x="22" y="31"/>
                    <a:pt x="19" y="24"/>
                    <a:pt x="14" y="16"/>
                  </a:cubicBezTo>
                  <a:cubicBezTo>
                    <a:pt x="11" y="11"/>
                    <a:pt x="7" y="7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3"/>
                    <a:pt x="12" y="5"/>
                    <a:pt x="17" y="9"/>
                  </a:cubicBezTo>
                  <a:cubicBezTo>
                    <a:pt x="21" y="11"/>
                    <a:pt x="25" y="15"/>
                    <a:pt x="27" y="19"/>
                  </a:cubicBezTo>
                  <a:cubicBezTo>
                    <a:pt x="30" y="23"/>
                    <a:pt x="32" y="28"/>
                    <a:pt x="31" y="34"/>
                  </a:cubicBezTo>
                  <a:cubicBezTo>
                    <a:pt x="31" y="35"/>
                    <a:pt x="31" y="37"/>
                    <a:pt x="31" y="39"/>
                  </a:cubicBezTo>
                  <a:cubicBezTo>
                    <a:pt x="29" y="44"/>
                    <a:pt x="29" y="49"/>
                    <a:pt x="31" y="54"/>
                  </a:cubicBezTo>
                  <a:cubicBezTo>
                    <a:pt x="32" y="57"/>
                    <a:pt x="33" y="60"/>
                    <a:pt x="34" y="62"/>
                  </a:cubicBezTo>
                  <a:cubicBezTo>
                    <a:pt x="38" y="74"/>
                    <a:pt x="41" y="86"/>
                    <a:pt x="42" y="99"/>
                  </a:cubicBezTo>
                  <a:cubicBezTo>
                    <a:pt x="43" y="108"/>
                    <a:pt x="44" y="117"/>
                    <a:pt x="42" y="125"/>
                  </a:cubicBezTo>
                  <a:cubicBezTo>
                    <a:pt x="41" y="129"/>
                    <a:pt x="40" y="132"/>
                    <a:pt x="39" y="135"/>
                  </a:cubicBezTo>
                  <a:cubicBezTo>
                    <a:pt x="38" y="137"/>
                    <a:pt x="37" y="139"/>
                    <a:pt x="36" y="140"/>
                  </a:cubicBezTo>
                  <a:cubicBezTo>
                    <a:pt x="33" y="144"/>
                    <a:pt x="29" y="145"/>
                    <a:pt x="25" y="143"/>
                  </a:cubicBezTo>
                  <a:cubicBezTo>
                    <a:pt x="19" y="141"/>
                    <a:pt x="15" y="138"/>
                    <a:pt x="13" y="132"/>
                  </a:cubicBezTo>
                  <a:cubicBezTo>
                    <a:pt x="12" y="129"/>
                    <a:pt x="11" y="125"/>
                    <a:pt x="11" y="122"/>
                  </a:cubicBezTo>
                  <a:cubicBezTo>
                    <a:pt x="11" y="119"/>
                    <a:pt x="11" y="115"/>
                    <a:pt x="10" y="112"/>
                  </a:cubicBezTo>
                  <a:cubicBezTo>
                    <a:pt x="9" y="107"/>
                    <a:pt x="9" y="103"/>
                    <a:pt x="9" y="98"/>
                  </a:cubicBezTo>
                  <a:cubicBezTo>
                    <a:pt x="10" y="96"/>
                    <a:pt x="9" y="94"/>
                    <a:pt x="9" y="92"/>
                  </a:cubicBezTo>
                  <a:cubicBezTo>
                    <a:pt x="8" y="89"/>
                    <a:pt x="8" y="86"/>
                    <a:pt x="8" y="84"/>
                  </a:cubicBezTo>
                  <a:cubicBezTo>
                    <a:pt x="7" y="79"/>
                    <a:pt x="7" y="75"/>
                    <a:pt x="9" y="71"/>
                  </a:cubicBezTo>
                  <a:cubicBezTo>
                    <a:pt x="9" y="70"/>
                    <a:pt x="10" y="69"/>
                    <a:pt x="11" y="68"/>
                  </a:cubicBezTo>
                  <a:cubicBezTo>
                    <a:pt x="11" y="77"/>
                    <a:pt x="11" y="86"/>
                    <a:pt x="10" y="96"/>
                  </a:cubicBezTo>
                  <a:cubicBezTo>
                    <a:pt x="10" y="97"/>
                    <a:pt x="10" y="99"/>
                    <a:pt x="10" y="100"/>
                  </a:cubicBezTo>
                  <a:cubicBezTo>
                    <a:pt x="11" y="103"/>
                    <a:pt x="11" y="106"/>
                    <a:pt x="11" y="109"/>
                  </a:cubicBezTo>
                  <a:cubicBezTo>
                    <a:pt x="11" y="112"/>
                    <a:pt x="11" y="115"/>
                    <a:pt x="12" y="118"/>
                  </a:cubicBezTo>
                  <a:cubicBezTo>
                    <a:pt x="12" y="120"/>
                    <a:pt x="13" y="122"/>
                    <a:pt x="13" y="123"/>
                  </a:cubicBezTo>
                  <a:cubicBezTo>
                    <a:pt x="14" y="125"/>
                    <a:pt x="15" y="126"/>
                    <a:pt x="17" y="127"/>
                  </a:cubicBezTo>
                  <a:cubicBezTo>
                    <a:pt x="20" y="128"/>
                    <a:pt x="23" y="127"/>
                    <a:pt x="24" y="124"/>
                  </a:cubicBezTo>
                  <a:cubicBezTo>
                    <a:pt x="24" y="123"/>
                    <a:pt x="25" y="122"/>
                    <a:pt x="25" y="121"/>
                  </a:cubicBezTo>
                  <a:cubicBezTo>
                    <a:pt x="25" y="120"/>
                    <a:pt x="24" y="118"/>
                    <a:pt x="24" y="117"/>
                  </a:cubicBezTo>
                  <a:cubicBezTo>
                    <a:pt x="23" y="114"/>
                    <a:pt x="23" y="112"/>
                    <a:pt x="22" y="109"/>
                  </a:cubicBezTo>
                  <a:cubicBezTo>
                    <a:pt x="20" y="102"/>
                    <a:pt x="20" y="94"/>
                    <a:pt x="22" y="87"/>
                  </a:cubicBezTo>
                  <a:cubicBezTo>
                    <a:pt x="22" y="84"/>
                    <a:pt x="23" y="82"/>
                    <a:pt x="24" y="80"/>
                  </a:cubicBezTo>
                  <a:cubicBezTo>
                    <a:pt x="25" y="78"/>
                    <a:pt x="25" y="76"/>
                    <a:pt x="24" y="74"/>
                  </a:cubicBezTo>
                  <a:cubicBezTo>
                    <a:pt x="22" y="71"/>
                    <a:pt x="20" y="68"/>
                    <a:pt x="18" y="65"/>
                  </a:cubicBezTo>
                  <a:cubicBezTo>
                    <a:pt x="15" y="66"/>
                    <a:pt x="13" y="66"/>
                    <a:pt x="1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CF8FA92-EF8E-9193-2BA0-EE203C4D691D}"/>
                </a:ext>
              </a:extLst>
            </p:cNvPr>
            <p:cNvSpPr/>
            <p:nvPr/>
          </p:nvSpPr>
          <p:spPr bwMode="auto">
            <a:xfrm>
              <a:off x="-262" y="1506"/>
              <a:ext cx="111" cy="207"/>
            </a:xfrm>
            <a:custGeom>
              <a:gdLst>
                <a:gd name="T0" fmla="*/ 47 w 47"/>
                <a:gd name="T1" fmla="*/ 61 h 87"/>
                <a:gd name="T2" fmla="*/ 30 w 47"/>
                <a:gd name="T3" fmla="*/ 87 h 87"/>
                <a:gd name="T4" fmla="*/ 29 w 47"/>
                <a:gd name="T5" fmla="*/ 84 h 87"/>
                <a:gd name="T6" fmla="*/ 28 w 47"/>
                <a:gd name="T7" fmla="*/ 81 h 87"/>
                <a:gd name="T8" fmla="*/ 27 w 47"/>
                <a:gd name="T9" fmla="*/ 77 h 87"/>
                <a:gd name="T10" fmla="*/ 25 w 47"/>
                <a:gd name="T11" fmla="*/ 74 h 87"/>
                <a:gd name="T12" fmla="*/ 23 w 47"/>
                <a:gd name="T13" fmla="*/ 70 h 87"/>
                <a:gd name="T14" fmla="*/ 22 w 47"/>
                <a:gd name="T15" fmla="*/ 72 h 87"/>
                <a:gd name="T16" fmla="*/ 17 w 47"/>
                <a:gd name="T17" fmla="*/ 83 h 87"/>
                <a:gd name="T18" fmla="*/ 15 w 47"/>
                <a:gd name="T19" fmla="*/ 86 h 87"/>
                <a:gd name="T20" fmla="*/ 0 w 47"/>
                <a:gd name="T21" fmla="*/ 68 h 87"/>
                <a:gd name="T22" fmla="*/ 0 w 47"/>
                <a:gd name="T23" fmla="*/ 66 h 87"/>
                <a:gd name="T24" fmla="*/ 13 w 47"/>
                <a:gd name="T25" fmla="*/ 29 h 87"/>
                <a:gd name="T26" fmla="*/ 21 w 47"/>
                <a:gd name="T27" fmla="*/ 9 h 87"/>
                <a:gd name="T28" fmla="*/ 23 w 47"/>
                <a:gd name="T29" fmla="*/ 5 h 87"/>
                <a:gd name="T30" fmla="*/ 24 w 47"/>
                <a:gd name="T31" fmla="*/ 0 h 87"/>
                <a:gd name="T32" fmla="*/ 25 w 47"/>
                <a:gd name="T33" fmla="*/ 2 h 87"/>
                <a:gd name="T34" fmla="*/ 45 w 47"/>
                <a:gd name="T35" fmla="*/ 55 h 87"/>
                <a:gd name="T36" fmla="*/ 47 w 47"/>
                <a:gd name="T37" fmla="*/ 61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87">
                  <a:moveTo>
                    <a:pt x="47" y="61"/>
                  </a:moveTo>
                  <a:cubicBezTo>
                    <a:pt x="44" y="67"/>
                    <a:pt x="33" y="85"/>
                    <a:pt x="30" y="87"/>
                  </a:cubicBezTo>
                  <a:cubicBezTo>
                    <a:pt x="30" y="86"/>
                    <a:pt x="30" y="85"/>
                    <a:pt x="29" y="84"/>
                  </a:cubicBezTo>
                  <a:cubicBezTo>
                    <a:pt x="29" y="83"/>
                    <a:pt x="29" y="82"/>
                    <a:pt x="28" y="81"/>
                  </a:cubicBezTo>
                  <a:cubicBezTo>
                    <a:pt x="28" y="79"/>
                    <a:pt x="27" y="78"/>
                    <a:pt x="27" y="77"/>
                  </a:cubicBezTo>
                  <a:cubicBezTo>
                    <a:pt x="26" y="76"/>
                    <a:pt x="26" y="75"/>
                    <a:pt x="25" y="74"/>
                  </a:cubicBezTo>
                  <a:cubicBezTo>
                    <a:pt x="25" y="73"/>
                    <a:pt x="24" y="72"/>
                    <a:pt x="23" y="70"/>
                  </a:cubicBezTo>
                  <a:cubicBezTo>
                    <a:pt x="23" y="71"/>
                    <a:pt x="22" y="71"/>
                    <a:pt x="22" y="72"/>
                  </a:cubicBezTo>
                  <a:cubicBezTo>
                    <a:pt x="20" y="76"/>
                    <a:pt x="19" y="79"/>
                    <a:pt x="17" y="83"/>
                  </a:cubicBezTo>
                  <a:cubicBezTo>
                    <a:pt x="17" y="84"/>
                    <a:pt x="16" y="85"/>
                    <a:pt x="15" y="86"/>
                  </a:cubicBezTo>
                  <a:cubicBezTo>
                    <a:pt x="12" y="79"/>
                    <a:pt x="7" y="73"/>
                    <a:pt x="0" y="68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4" y="53"/>
                    <a:pt x="8" y="41"/>
                    <a:pt x="13" y="29"/>
                  </a:cubicBezTo>
                  <a:cubicBezTo>
                    <a:pt x="16" y="23"/>
                    <a:pt x="18" y="16"/>
                    <a:pt x="21" y="9"/>
                  </a:cubicBezTo>
                  <a:cubicBezTo>
                    <a:pt x="22" y="8"/>
                    <a:pt x="23" y="6"/>
                    <a:pt x="23" y="5"/>
                  </a:cubicBezTo>
                  <a:cubicBezTo>
                    <a:pt x="24" y="3"/>
                    <a:pt x="24" y="1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31" y="20"/>
                    <a:pt x="38" y="38"/>
                    <a:pt x="45" y="55"/>
                  </a:cubicBezTo>
                  <a:cubicBezTo>
                    <a:pt x="46" y="57"/>
                    <a:pt x="47" y="59"/>
                    <a:pt x="4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EE8AA963-1166-C1A1-BADB-FE3F283340AD}"/>
                </a:ext>
              </a:extLst>
            </p:cNvPr>
            <p:cNvSpPr/>
            <p:nvPr/>
          </p:nvSpPr>
          <p:spPr bwMode="auto">
            <a:xfrm>
              <a:off x="458" y="2266"/>
              <a:ext cx="182" cy="254"/>
            </a:xfrm>
            <a:custGeom>
              <a:gdLst>
                <a:gd name="T0" fmla="*/ 2 w 77"/>
                <a:gd name="T1" fmla="*/ 107 h 107"/>
                <a:gd name="T2" fmla="*/ 1 w 77"/>
                <a:gd name="T3" fmla="*/ 101 h 107"/>
                <a:gd name="T4" fmla="*/ 3 w 77"/>
                <a:gd name="T5" fmla="*/ 75 h 107"/>
                <a:gd name="T6" fmla="*/ 18 w 77"/>
                <a:gd name="T7" fmla="*/ 55 h 107"/>
                <a:gd name="T8" fmla="*/ 36 w 77"/>
                <a:gd name="T9" fmla="*/ 48 h 107"/>
                <a:gd name="T10" fmla="*/ 43 w 77"/>
                <a:gd name="T11" fmla="*/ 46 h 107"/>
                <a:gd name="T12" fmla="*/ 55 w 77"/>
                <a:gd name="T13" fmla="*/ 31 h 107"/>
                <a:gd name="T14" fmla="*/ 53 w 77"/>
                <a:gd name="T15" fmla="*/ 22 h 107"/>
                <a:gd name="T16" fmla="*/ 48 w 77"/>
                <a:gd name="T17" fmla="*/ 11 h 107"/>
                <a:gd name="T18" fmla="*/ 46 w 77"/>
                <a:gd name="T19" fmla="*/ 3 h 107"/>
                <a:gd name="T20" fmla="*/ 46 w 77"/>
                <a:gd name="T21" fmla="*/ 0 h 107"/>
                <a:gd name="T22" fmla="*/ 47 w 77"/>
                <a:gd name="T23" fmla="*/ 0 h 107"/>
                <a:gd name="T24" fmla="*/ 62 w 77"/>
                <a:gd name="T25" fmla="*/ 11 h 107"/>
                <a:gd name="T26" fmla="*/ 72 w 77"/>
                <a:gd name="T27" fmla="*/ 23 h 107"/>
                <a:gd name="T28" fmla="*/ 75 w 77"/>
                <a:gd name="T29" fmla="*/ 45 h 107"/>
                <a:gd name="T30" fmla="*/ 62 w 77"/>
                <a:gd name="T31" fmla="*/ 58 h 107"/>
                <a:gd name="T32" fmla="*/ 51 w 77"/>
                <a:gd name="T33" fmla="*/ 60 h 107"/>
                <a:gd name="T34" fmla="*/ 41 w 77"/>
                <a:gd name="T35" fmla="*/ 62 h 107"/>
                <a:gd name="T36" fmla="*/ 3 w 77"/>
                <a:gd name="T37" fmla="*/ 101 h 107"/>
                <a:gd name="T38" fmla="*/ 2 w 77"/>
                <a:gd name="T39" fmla="*/ 10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07">
                  <a:moveTo>
                    <a:pt x="2" y="107"/>
                  </a:moveTo>
                  <a:cubicBezTo>
                    <a:pt x="1" y="105"/>
                    <a:pt x="1" y="103"/>
                    <a:pt x="1" y="101"/>
                  </a:cubicBezTo>
                  <a:cubicBezTo>
                    <a:pt x="0" y="92"/>
                    <a:pt x="0" y="83"/>
                    <a:pt x="3" y="75"/>
                  </a:cubicBezTo>
                  <a:cubicBezTo>
                    <a:pt x="6" y="67"/>
                    <a:pt x="11" y="60"/>
                    <a:pt x="18" y="55"/>
                  </a:cubicBezTo>
                  <a:cubicBezTo>
                    <a:pt x="23" y="51"/>
                    <a:pt x="29" y="49"/>
                    <a:pt x="36" y="48"/>
                  </a:cubicBezTo>
                  <a:cubicBezTo>
                    <a:pt x="38" y="47"/>
                    <a:pt x="40" y="47"/>
                    <a:pt x="43" y="46"/>
                  </a:cubicBezTo>
                  <a:cubicBezTo>
                    <a:pt x="50" y="44"/>
                    <a:pt x="54" y="39"/>
                    <a:pt x="55" y="31"/>
                  </a:cubicBezTo>
                  <a:cubicBezTo>
                    <a:pt x="55" y="28"/>
                    <a:pt x="54" y="25"/>
                    <a:pt x="53" y="22"/>
                  </a:cubicBezTo>
                  <a:cubicBezTo>
                    <a:pt x="52" y="18"/>
                    <a:pt x="50" y="14"/>
                    <a:pt x="48" y="11"/>
                  </a:cubicBezTo>
                  <a:cubicBezTo>
                    <a:pt x="46" y="8"/>
                    <a:pt x="45" y="6"/>
                    <a:pt x="46" y="3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3" y="4"/>
                    <a:pt x="58" y="7"/>
                    <a:pt x="62" y="11"/>
                  </a:cubicBezTo>
                  <a:cubicBezTo>
                    <a:pt x="66" y="15"/>
                    <a:pt x="69" y="18"/>
                    <a:pt x="72" y="23"/>
                  </a:cubicBezTo>
                  <a:cubicBezTo>
                    <a:pt x="76" y="30"/>
                    <a:pt x="77" y="37"/>
                    <a:pt x="75" y="45"/>
                  </a:cubicBezTo>
                  <a:cubicBezTo>
                    <a:pt x="73" y="51"/>
                    <a:pt x="69" y="56"/>
                    <a:pt x="62" y="58"/>
                  </a:cubicBezTo>
                  <a:cubicBezTo>
                    <a:pt x="59" y="60"/>
                    <a:pt x="55" y="60"/>
                    <a:pt x="51" y="60"/>
                  </a:cubicBezTo>
                  <a:cubicBezTo>
                    <a:pt x="48" y="61"/>
                    <a:pt x="45" y="61"/>
                    <a:pt x="41" y="62"/>
                  </a:cubicBezTo>
                  <a:cubicBezTo>
                    <a:pt x="23" y="65"/>
                    <a:pt x="7" y="82"/>
                    <a:pt x="3" y="101"/>
                  </a:cubicBezTo>
                  <a:cubicBezTo>
                    <a:pt x="3" y="103"/>
                    <a:pt x="3" y="105"/>
                    <a:pt x="2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7CC95232-E05F-7A69-30C0-EB79DB2F1969}"/>
                </a:ext>
              </a:extLst>
            </p:cNvPr>
            <p:cNvSpPr/>
            <p:nvPr/>
          </p:nvSpPr>
          <p:spPr bwMode="auto">
            <a:xfrm>
              <a:off x="-455" y="1456"/>
              <a:ext cx="243" cy="523"/>
            </a:xfrm>
            <a:custGeom>
              <a:gdLst>
                <a:gd name="T0" fmla="*/ 94 w 102"/>
                <a:gd name="T1" fmla="*/ 187 h 220"/>
                <a:gd name="T2" fmla="*/ 102 w 102"/>
                <a:gd name="T3" fmla="*/ 186 h 220"/>
                <a:gd name="T4" fmla="*/ 102 w 102"/>
                <a:gd name="T5" fmla="*/ 189 h 220"/>
                <a:gd name="T6" fmla="*/ 100 w 102"/>
                <a:gd name="T7" fmla="*/ 213 h 220"/>
                <a:gd name="T8" fmla="*/ 100 w 102"/>
                <a:gd name="T9" fmla="*/ 217 h 220"/>
                <a:gd name="T10" fmla="*/ 99 w 102"/>
                <a:gd name="T11" fmla="*/ 219 h 220"/>
                <a:gd name="T12" fmla="*/ 98 w 102"/>
                <a:gd name="T13" fmla="*/ 220 h 220"/>
                <a:gd name="T14" fmla="*/ 97 w 102"/>
                <a:gd name="T15" fmla="*/ 219 h 220"/>
                <a:gd name="T16" fmla="*/ 97 w 102"/>
                <a:gd name="T17" fmla="*/ 217 h 220"/>
                <a:gd name="T18" fmla="*/ 96 w 102"/>
                <a:gd name="T19" fmla="*/ 205 h 220"/>
                <a:gd name="T20" fmla="*/ 96 w 102"/>
                <a:gd name="T21" fmla="*/ 203 h 220"/>
                <a:gd name="T22" fmla="*/ 93 w 102"/>
                <a:gd name="T23" fmla="*/ 203 h 220"/>
                <a:gd name="T24" fmla="*/ 83 w 102"/>
                <a:gd name="T25" fmla="*/ 207 h 220"/>
                <a:gd name="T26" fmla="*/ 69 w 102"/>
                <a:gd name="T27" fmla="*/ 211 h 220"/>
                <a:gd name="T28" fmla="*/ 15 w 102"/>
                <a:gd name="T29" fmla="*/ 192 h 220"/>
                <a:gd name="T30" fmla="*/ 2 w 102"/>
                <a:gd name="T31" fmla="*/ 162 h 220"/>
                <a:gd name="T32" fmla="*/ 3 w 102"/>
                <a:gd name="T33" fmla="*/ 135 h 220"/>
                <a:gd name="T34" fmla="*/ 14 w 102"/>
                <a:gd name="T35" fmla="*/ 99 h 220"/>
                <a:gd name="T36" fmla="*/ 28 w 102"/>
                <a:gd name="T37" fmla="*/ 61 h 220"/>
                <a:gd name="T38" fmla="*/ 33 w 102"/>
                <a:gd name="T39" fmla="*/ 34 h 220"/>
                <a:gd name="T40" fmla="*/ 33 w 102"/>
                <a:gd name="T41" fmla="*/ 11 h 220"/>
                <a:gd name="T42" fmla="*/ 32 w 102"/>
                <a:gd name="T43" fmla="*/ 2 h 220"/>
                <a:gd name="T44" fmla="*/ 32 w 102"/>
                <a:gd name="T45" fmla="*/ 0 h 220"/>
                <a:gd name="T46" fmla="*/ 34 w 102"/>
                <a:gd name="T47" fmla="*/ 7 h 220"/>
                <a:gd name="T48" fmla="*/ 34 w 102"/>
                <a:gd name="T49" fmla="*/ 47 h 220"/>
                <a:gd name="T50" fmla="*/ 24 w 102"/>
                <a:gd name="T51" fmla="*/ 84 h 220"/>
                <a:gd name="T52" fmla="*/ 12 w 102"/>
                <a:gd name="T53" fmla="*/ 126 h 220"/>
                <a:gd name="T54" fmla="*/ 8 w 102"/>
                <a:gd name="T55" fmla="*/ 150 h 220"/>
                <a:gd name="T56" fmla="*/ 11 w 102"/>
                <a:gd name="T57" fmla="*/ 170 h 220"/>
                <a:gd name="T58" fmla="*/ 47 w 102"/>
                <a:gd name="T59" fmla="*/ 203 h 220"/>
                <a:gd name="T60" fmla="*/ 79 w 102"/>
                <a:gd name="T61" fmla="*/ 200 h 220"/>
                <a:gd name="T62" fmla="*/ 80 w 102"/>
                <a:gd name="T63" fmla="*/ 200 h 220"/>
                <a:gd name="T64" fmla="*/ 94 w 102"/>
                <a:gd name="T65" fmla="*/ 187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220">
                  <a:moveTo>
                    <a:pt x="94" y="187"/>
                  </a:moveTo>
                  <a:cubicBezTo>
                    <a:pt x="97" y="187"/>
                    <a:pt x="99" y="187"/>
                    <a:pt x="102" y="186"/>
                  </a:cubicBezTo>
                  <a:cubicBezTo>
                    <a:pt x="102" y="187"/>
                    <a:pt x="102" y="188"/>
                    <a:pt x="102" y="189"/>
                  </a:cubicBezTo>
                  <a:cubicBezTo>
                    <a:pt x="101" y="197"/>
                    <a:pt x="100" y="204"/>
                    <a:pt x="100" y="213"/>
                  </a:cubicBezTo>
                  <a:cubicBezTo>
                    <a:pt x="100" y="214"/>
                    <a:pt x="100" y="216"/>
                    <a:pt x="100" y="217"/>
                  </a:cubicBezTo>
                  <a:cubicBezTo>
                    <a:pt x="100" y="218"/>
                    <a:pt x="100" y="219"/>
                    <a:pt x="99" y="219"/>
                  </a:cubicBezTo>
                  <a:cubicBezTo>
                    <a:pt x="99" y="220"/>
                    <a:pt x="99" y="220"/>
                    <a:pt x="98" y="220"/>
                  </a:cubicBezTo>
                  <a:cubicBezTo>
                    <a:pt x="98" y="220"/>
                    <a:pt x="97" y="220"/>
                    <a:pt x="97" y="219"/>
                  </a:cubicBezTo>
                  <a:cubicBezTo>
                    <a:pt x="97" y="219"/>
                    <a:pt x="97" y="218"/>
                    <a:pt x="97" y="217"/>
                  </a:cubicBezTo>
                  <a:cubicBezTo>
                    <a:pt x="96" y="213"/>
                    <a:pt x="96" y="209"/>
                    <a:pt x="96" y="205"/>
                  </a:cubicBezTo>
                  <a:cubicBezTo>
                    <a:pt x="96" y="204"/>
                    <a:pt x="96" y="203"/>
                    <a:pt x="96" y="203"/>
                  </a:cubicBezTo>
                  <a:cubicBezTo>
                    <a:pt x="95" y="203"/>
                    <a:pt x="94" y="203"/>
                    <a:pt x="93" y="203"/>
                  </a:cubicBezTo>
                  <a:cubicBezTo>
                    <a:pt x="90" y="204"/>
                    <a:pt x="86" y="206"/>
                    <a:pt x="83" y="207"/>
                  </a:cubicBezTo>
                  <a:cubicBezTo>
                    <a:pt x="78" y="209"/>
                    <a:pt x="74" y="211"/>
                    <a:pt x="69" y="211"/>
                  </a:cubicBezTo>
                  <a:cubicBezTo>
                    <a:pt x="48" y="214"/>
                    <a:pt x="29" y="208"/>
                    <a:pt x="15" y="192"/>
                  </a:cubicBezTo>
                  <a:cubicBezTo>
                    <a:pt x="8" y="183"/>
                    <a:pt x="4" y="173"/>
                    <a:pt x="2" y="162"/>
                  </a:cubicBezTo>
                  <a:cubicBezTo>
                    <a:pt x="0" y="153"/>
                    <a:pt x="1" y="144"/>
                    <a:pt x="3" y="135"/>
                  </a:cubicBezTo>
                  <a:cubicBezTo>
                    <a:pt x="5" y="123"/>
                    <a:pt x="9" y="111"/>
                    <a:pt x="14" y="99"/>
                  </a:cubicBezTo>
                  <a:cubicBezTo>
                    <a:pt x="19" y="86"/>
                    <a:pt x="24" y="74"/>
                    <a:pt x="28" y="61"/>
                  </a:cubicBezTo>
                  <a:cubicBezTo>
                    <a:pt x="30" y="52"/>
                    <a:pt x="32" y="43"/>
                    <a:pt x="33" y="34"/>
                  </a:cubicBezTo>
                  <a:cubicBezTo>
                    <a:pt x="34" y="26"/>
                    <a:pt x="34" y="19"/>
                    <a:pt x="33" y="11"/>
                  </a:cubicBezTo>
                  <a:cubicBezTo>
                    <a:pt x="33" y="8"/>
                    <a:pt x="32" y="5"/>
                    <a:pt x="32" y="2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33" y="2"/>
                    <a:pt x="34" y="5"/>
                    <a:pt x="34" y="7"/>
                  </a:cubicBezTo>
                  <a:cubicBezTo>
                    <a:pt x="36" y="20"/>
                    <a:pt x="36" y="34"/>
                    <a:pt x="34" y="47"/>
                  </a:cubicBezTo>
                  <a:cubicBezTo>
                    <a:pt x="31" y="60"/>
                    <a:pt x="28" y="72"/>
                    <a:pt x="24" y="84"/>
                  </a:cubicBezTo>
                  <a:cubicBezTo>
                    <a:pt x="20" y="98"/>
                    <a:pt x="16" y="112"/>
                    <a:pt x="12" y="126"/>
                  </a:cubicBezTo>
                  <a:cubicBezTo>
                    <a:pt x="10" y="134"/>
                    <a:pt x="9" y="142"/>
                    <a:pt x="8" y="150"/>
                  </a:cubicBezTo>
                  <a:cubicBezTo>
                    <a:pt x="8" y="156"/>
                    <a:pt x="8" y="163"/>
                    <a:pt x="11" y="170"/>
                  </a:cubicBezTo>
                  <a:cubicBezTo>
                    <a:pt x="17" y="187"/>
                    <a:pt x="29" y="198"/>
                    <a:pt x="47" y="203"/>
                  </a:cubicBezTo>
                  <a:cubicBezTo>
                    <a:pt x="58" y="206"/>
                    <a:pt x="69" y="204"/>
                    <a:pt x="79" y="200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6" y="197"/>
                    <a:pt x="91" y="193"/>
                    <a:pt x="94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674F036E-3FD7-505B-D1EE-612DD5C80B13}"/>
                </a:ext>
              </a:extLst>
            </p:cNvPr>
            <p:cNvSpPr/>
            <p:nvPr/>
          </p:nvSpPr>
          <p:spPr bwMode="auto">
            <a:xfrm>
              <a:off x="1384" y="2230"/>
              <a:ext cx="88" cy="214"/>
            </a:xfrm>
            <a:custGeom>
              <a:gdLst>
                <a:gd name="T0" fmla="*/ 32 w 37"/>
                <a:gd name="T1" fmla="*/ 6 h 90"/>
                <a:gd name="T2" fmla="*/ 33 w 37"/>
                <a:gd name="T3" fmla="*/ 8 h 90"/>
                <a:gd name="T4" fmla="*/ 36 w 37"/>
                <a:gd name="T5" fmla="*/ 22 h 90"/>
                <a:gd name="T6" fmla="*/ 36 w 37"/>
                <a:gd name="T7" fmla="*/ 44 h 90"/>
                <a:gd name="T8" fmla="*/ 33 w 37"/>
                <a:gd name="T9" fmla="*/ 71 h 90"/>
                <a:gd name="T10" fmla="*/ 31 w 37"/>
                <a:gd name="T11" fmla="*/ 81 h 90"/>
                <a:gd name="T12" fmla="*/ 28 w 37"/>
                <a:gd name="T13" fmla="*/ 87 h 90"/>
                <a:gd name="T14" fmla="*/ 19 w 37"/>
                <a:gd name="T15" fmla="*/ 89 h 90"/>
                <a:gd name="T16" fmla="*/ 13 w 37"/>
                <a:gd name="T17" fmla="*/ 84 h 90"/>
                <a:gd name="T18" fmla="*/ 8 w 37"/>
                <a:gd name="T19" fmla="*/ 76 h 90"/>
                <a:gd name="T20" fmla="*/ 3 w 37"/>
                <a:gd name="T21" fmla="*/ 58 h 90"/>
                <a:gd name="T22" fmla="*/ 0 w 37"/>
                <a:gd name="T23" fmla="*/ 13 h 90"/>
                <a:gd name="T24" fmla="*/ 1 w 37"/>
                <a:gd name="T25" fmla="*/ 5 h 90"/>
                <a:gd name="T26" fmla="*/ 3 w 37"/>
                <a:gd name="T27" fmla="*/ 2 h 90"/>
                <a:gd name="T28" fmla="*/ 6 w 37"/>
                <a:gd name="T29" fmla="*/ 1 h 90"/>
                <a:gd name="T30" fmla="*/ 8 w 37"/>
                <a:gd name="T31" fmla="*/ 4 h 90"/>
                <a:gd name="T32" fmla="*/ 9 w 37"/>
                <a:gd name="T33" fmla="*/ 11 h 90"/>
                <a:gd name="T34" fmla="*/ 10 w 37"/>
                <a:gd name="T35" fmla="*/ 16 h 90"/>
                <a:gd name="T36" fmla="*/ 19 w 37"/>
                <a:gd name="T37" fmla="*/ 46 h 90"/>
                <a:gd name="T38" fmla="*/ 21 w 37"/>
                <a:gd name="T39" fmla="*/ 51 h 90"/>
                <a:gd name="T40" fmla="*/ 23 w 37"/>
                <a:gd name="T41" fmla="*/ 53 h 90"/>
                <a:gd name="T42" fmla="*/ 27 w 37"/>
                <a:gd name="T43" fmla="*/ 53 h 90"/>
                <a:gd name="T44" fmla="*/ 30 w 37"/>
                <a:gd name="T45" fmla="*/ 49 h 90"/>
                <a:gd name="T46" fmla="*/ 33 w 37"/>
                <a:gd name="T47" fmla="*/ 38 h 90"/>
                <a:gd name="T48" fmla="*/ 32 w 37"/>
                <a:gd name="T49" fmla="*/ 7 h 90"/>
                <a:gd name="T50" fmla="*/ 32 w 37"/>
                <a:gd name="T51" fmla="*/ 6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90">
                  <a:moveTo>
                    <a:pt x="32" y="6"/>
                  </a:moveTo>
                  <a:cubicBezTo>
                    <a:pt x="32" y="7"/>
                    <a:pt x="33" y="7"/>
                    <a:pt x="33" y="8"/>
                  </a:cubicBezTo>
                  <a:cubicBezTo>
                    <a:pt x="34" y="12"/>
                    <a:pt x="35" y="17"/>
                    <a:pt x="36" y="22"/>
                  </a:cubicBezTo>
                  <a:cubicBezTo>
                    <a:pt x="36" y="29"/>
                    <a:pt x="37" y="36"/>
                    <a:pt x="36" y="44"/>
                  </a:cubicBezTo>
                  <a:cubicBezTo>
                    <a:pt x="36" y="53"/>
                    <a:pt x="35" y="62"/>
                    <a:pt x="33" y="71"/>
                  </a:cubicBezTo>
                  <a:cubicBezTo>
                    <a:pt x="33" y="74"/>
                    <a:pt x="32" y="78"/>
                    <a:pt x="31" y="81"/>
                  </a:cubicBezTo>
                  <a:cubicBezTo>
                    <a:pt x="31" y="83"/>
                    <a:pt x="30" y="85"/>
                    <a:pt x="28" y="87"/>
                  </a:cubicBezTo>
                  <a:cubicBezTo>
                    <a:pt x="26" y="90"/>
                    <a:pt x="23" y="90"/>
                    <a:pt x="19" y="89"/>
                  </a:cubicBezTo>
                  <a:cubicBezTo>
                    <a:pt x="17" y="88"/>
                    <a:pt x="15" y="86"/>
                    <a:pt x="13" y="84"/>
                  </a:cubicBezTo>
                  <a:cubicBezTo>
                    <a:pt x="11" y="82"/>
                    <a:pt x="9" y="79"/>
                    <a:pt x="8" y="76"/>
                  </a:cubicBezTo>
                  <a:cubicBezTo>
                    <a:pt x="5" y="70"/>
                    <a:pt x="4" y="64"/>
                    <a:pt x="3" y="58"/>
                  </a:cubicBezTo>
                  <a:cubicBezTo>
                    <a:pt x="0" y="43"/>
                    <a:pt x="0" y="28"/>
                    <a:pt x="0" y="13"/>
                  </a:cubicBezTo>
                  <a:cubicBezTo>
                    <a:pt x="1" y="10"/>
                    <a:pt x="1" y="8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8" y="6"/>
                    <a:pt x="9" y="8"/>
                    <a:pt x="9" y="11"/>
                  </a:cubicBezTo>
                  <a:cubicBezTo>
                    <a:pt x="10" y="12"/>
                    <a:pt x="10" y="14"/>
                    <a:pt x="10" y="16"/>
                  </a:cubicBezTo>
                  <a:cubicBezTo>
                    <a:pt x="11" y="26"/>
                    <a:pt x="15" y="36"/>
                    <a:pt x="19" y="46"/>
                  </a:cubicBezTo>
                  <a:cubicBezTo>
                    <a:pt x="19" y="48"/>
                    <a:pt x="20" y="49"/>
                    <a:pt x="21" y="51"/>
                  </a:cubicBezTo>
                  <a:cubicBezTo>
                    <a:pt x="22" y="52"/>
                    <a:pt x="22" y="52"/>
                    <a:pt x="23" y="53"/>
                  </a:cubicBezTo>
                  <a:cubicBezTo>
                    <a:pt x="25" y="54"/>
                    <a:pt x="26" y="54"/>
                    <a:pt x="27" y="53"/>
                  </a:cubicBezTo>
                  <a:cubicBezTo>
                    <a:pt x="29" y="52"/>
                    <a:pt x="30" y="50"/>
                    <a:pt x="30" y="49"/>
                  </a:cubicBezTo>
                  <a:cubicBezTo>
                    <a:pt x="32" y="45"/>
                    <a:pt x="32" y="41"/>
                    <a:pt x="33" y="38"/>
                  </a:cubicBezTo>
                  <a:cubicBezTo>
                    <a:pt x="34" y="27"/>
                    <a:pt x="33" y="1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8CFDE4FA-08B1-C238-C6EA-5772B637D020}"/>
                </a:ext>
              </a:extLst>
            </p:cNvPr>
            <p:cNvSpPr/>
            <p:nvPr/>
          </p:nvSpPr>
          <p:spPr bwMode="auto">
            <a:xfrm>
              <a:off x="626" y="1791"/>
              <a:ext cx="112" cy="190"/>
            </a:xfrm>
            <a:custGeom>
              <a:gdLst>
                <a:gd name="T0" fmla="*/ 11 w 47"/>
                <a:gd name="T1" fmla="*/ 80 h 80"/>
                <a:gd name="T2" fmla="*/ 9 w 47"/>
                <a:gd name="T3" fmla="*/ 79 h 80"/>
                <a:gd name="T4" fmla="*/ 1 w 47"/>
                <a:gd name="T5" fmla="*/ 60 h 80"/>
                <a:gd name="T6" fmla="*/ 18 w 47"/>
                <a:gd name="T7" fmla="*/ 35 h 80"/>
                <a:gd name="T8" fmla="*/ 25 w 47"/>
                <a:gd name="T9" fmla="*/ 34 h 80"/>
                <a:gd name="T10" fmla="*/ 37 w 47"/>
                <a:gd name="T11" fmla="*/ 23 h 80"/>
                <a:gd name="T12" fmla="*/ 36 w 47"/>
                <a:gd name="T13" fmla="*/ 16 h 80"/>
                <a:gd name="T14" fmla="*/ 31 w 47"/>
                <a:gd name="T15" fmla="*/ 17 h 80"/>
                <a:gd name="T16" fmla="*/ 17 w 47"/>
                <a:gd name="T17" fmla="*/ 17 h 80"/>
                <a:gd name="T18" fmla="*/ 4 w 47"/>
                <a:gd name="T19" fmla="*/ 7 h 80"/>
                <a:gd name="T20" fmla="*/ 1 w 47"/>
                <a:gd name="T21" fmla="*/ 1 h 80"/>
                <a:gd name="T22" fmla="*/ 4 w 47"/>
                <a:gd name="T23" fmla="*/ 1 h 80"/>
                <a:gd name="T24" fmla="*/ 23 w 47"/>
                <a:gd name="T25" fmla="*/ 7 h 80"/>
                <a:gd name="T26" fmla="*/ 28 w 47"/>
                <a:gd name="T27" fmla="*/ 7 h 80"/>
                <a:gd name="T28" fmla="*/ 34 w 47"/>
                <a:gd name="T29" fmla="*/ 1 h 80"/>
                <a:gd name="T30" fmla="*/ 34 w 47"/>
                <a:gd name="T31" fmla="*/ 0 h 80"/>
                <a:gd name="T32" fmla="*/ 35 w 47"/>
                <a:gd name="T33" fmla="*/ 1 h 80"/>
                <a:gd name="T34" fmla="*/ 42 w 47"/>
                <a:gd name="T35" fmla="*/ 9 h 80"/>
                <a:gd name="T36" fmla="*/ 46 w 47"/>
                <a:gd name="T37" fmla="*/ 18 h 80"/>
                <a:gd name="T38" fmla="*/ 47 w 47"/>
                <a:gd name="T39" fmla="*/ 24 h 80"/>
                <a:gd name="T40" fmla="*/ 42 w 47"/>
                <a:gd name="T41" fmla="*/ 32 h 80"/>
                <a:gd name="T42" fmla="*/ 37 w 47"/>
                <a:gd name="T43" fmla="*/ 35 h 80"/>
                <a:gd name="T44" fmla="*/ 31 w 47"/>
                <a:gd name="T45" fmla="*/ 37 h 80"/>
                <a:gd name="T46" fmla="*/ 27 w 47"/>
                <a:gd name="T47" fmla="*/ 41 h 80"/>
                <a:gd name="T48" fmla="*/ 29 w 47"/>
                <a:gd name="T49" fmla="*/ 41 h 80"/>
                <a:gd name="T50" fmla="*/ 33 w 47"/>
                <a:gd name="T51" fmla="*/ 39 h 80"/>
                <a:gd name="T52" fmla="*/ 45 w 47"/>
                <a:gd name="T53" fmla="*/ 44 h 80"/>
                <a:gd name="T54" fmla="*/ 45 w 47"/>
                <a:gd name="T55" fmla="*/ 48 h 80"/>
                <a:gd name="T56" fmla="*/ 41 w 47"/>
                <a:gd name="T57" fmla="*/ 59 h 80"/>
                <a:gd name="T58" fmla="*/ 34 w 47"/>
                <a:gd name="T59" fmla="*/ 60 h 80"/>
                <a:gd name="T60" fmla="*/ 32 w 47"/>
                <a:gd name="T61" fmla="*/ 56 h 80"/>
                <a:gd name="T62" fmla="*/ 29 w 47"/>
                <a:gd name="T63" fmla="*/ 53 h 80"/>
                <a:gd name="T64" fmla="*/ 22 w 47"/>
                <a:gd name="T65" fmla="*/ 52 h 80"/>
                <a:gd name="T66" fmla="*/ 19 w 47"/>
                <a:gd name="T67" fmla="*/ 55 h 80"/>
                <a:gd name="T68" fmla="*/ 17 w 47"/>
                <a:gd name="T69" fmla="*/ 61 h 80"/>
                <a:gd name="T70" fmla="*/ 12 w 47"/>
                <a:gd name="T71" fmla="*/ 77 h 80"/>
                <a:gd name="T72" fmla="*/ 11 w 47"/>
                <a:gd name="T73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80">
                  <a:moveTo>
                    <a:pt x="11" y="80"/>
                  </a:moveTo>
                  <a:cubicBezTo>
                    <a:pt x="10" y="80"/>
                    <a:pt x="10" y="79"/>
                    <a:pt x="9" y="79"/>
                  </a:cubicBezTo>
                  <a:cubicBezTo>
                    <a:pt x="4" y="74"/>
                    <a:pt x="1" y="67"/>
                    <a:pt x="1" y="60"/>
                  </a:cubicBezTo>
                  <a:cubicBezTo>
                    <a:pt x="0" y="48"/>
                    <a:pt x="9" y="38"/>
                    <a:pt x="18" y="35"/>
                  </a:cubicBezTo>
                  <a:cubicBezTo>
                    <a:pt x="20" y="35"/>
                    <a:pt x="22" y="35"/>
                    <a:pt x="25" y="34"/>
                  </a:cubicBezTo>
                  <a:cubicBezTo>
                    <a:pt x="31" y="34"/>
                    <a:pt x="35" y="29"/>
                    <a:pt x="37" y="23"/>
                  </a:cubicBezTo>
                  <a:cubicBezTo>
                    <a:pt x="37" y="21"/>
                    <a:pt x="37" y="19"/>
                    <a:pt x="36" y="16"/>
                  </a:cubicBezTo>
                  <a:cubicBezTo>
                    <a:pt x="34" y="17"/>
                    <a:pt x="33" y="17"/>
                    <a:pt x="31" y="17"/>
                  </a:cubicBezTo>
                  <a:cubicBezTo>
                    <a:pt x="26" y="18"/>
                    <a:pt x="22" y="18"/>
                    <a:pt x="17" y="17"/>
                  </a:cubicBezTo>
                  <a:cubicBezTo>
                    <a:pt x="11" y="15"/>
                    <a:pt x="7" y="12"/>
                    <a:pt x="4" y="7"/>
                  </a:cubicBezTo>
                  <a:cubicBezTo>
                    <a:pt x="2" y="5"/>
                    <a:pt x="2" y="4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10" y="4"/>
                    <a:pt x="17" y="6"/>
                    <a:pt x="23" y="7"/>
                  </a:cubicBezTo>
                  <a:cubicBezTo>
                    <a:pt x="25" y="7"/>
                    <a:pt x="26" y="7"/>
                    <a:pt x="28" y="7"/>
                  </a:cubicBezTo>
                  <a:cubicBezTo>
                    <a:pt x="32" y="7"/>
                    <a:pt x="33" y="5"/>
                    <a:pt x="34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7" y="4"/>
                    <a:pt x="40" y="7"/>
                    <a:pt x="42" y="9"/>
                  </a:cubicBezTo>
                  <a:cubicBezTo>
                    <a:pt x="44" y="12"/>
                    <a:pt x="45" y="15"/>
                    <a:pt x="46" y="18"/>
                  </a:cubicBezTo>
                  <a:cubicBezTo>
                    <a:pt x="47" y="20"/>
                    <a:pt x="47" y="22"/>
                    <a:pt x="47" y="24"/>
                  </a:cubicBezTo>
                  <a:cubicBezTo>
                    <a:pt x="47" y="28"/>
                    <a:pt x="45" y="31"/>
                    <a:pt x="42" y="32"/>
                  </a:cubicBezTo>
                  <a:cubicBezTo>
                    <a:pt x="40" y="33"/>
                    <a:pt x="38" y="34"/>
                    <a:pt x="37" y="35"/>
                  </a:cubicBezTo>
                  <a:cubicBezTo>
                    <a:pt x="35" y="36"/>
                    <a:pt x="33" y="36"/>
                    <a:pt x="31" y="37"/>
                  </a:cubicBezTo>
                  <a:cubicBezTo>
                    <a:pt x="29" y="38"/>
                    <a:pt x="28" y="39"/>
                    <a:pt x="27" y="41"/>
                  </a:cubicBezTo>
                  <a:cubicBezTo>
                    <a:pt x="28" y="41"/>
                    <a:pt x="28" y="41"/>
                    <a:pt x="29" y="41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9" y="36"/>
                    <a:pt x="43" y="38"/>
                    <a:pt x="45" y="44"/>
                  </a:cubicBezTo>
                  <a:cubicBezTo>
                    <a:pt x="45" y="45"/>
                    <a:pt x="45" y="47"/>
                    <a:pt x="45" y="48"/>
                  </a:cubicBezTo>
                  <a:cubicBezTo>
                    <a:pt x="44" y="52"/>
                    <a:pt x="43" y="56"/>
                    <a:pt x="41" y="59"/>
                  </a:cubicBezTo>
                  <a:cubicBezTo>
                    <a:pt x="40" y="62"/>
                    <a:pt x="37" y="62"/>
                    <a:pt x="34" y="60"/>
                  </a:cubicBezTo>
                  <a:cubicBezTo>
                    <a:pt x="33" y="59"/>
                    <a:pt x="32" y="57"/>
                    <a:pt x="32" y="56"/>
                  </a:cubicBezTo>
                  <a:cubicBezTo>
                    <a:pt x="31" y="55"/>
                    <a:pt x="30" y="54"/>
                    <a:pt x="29" y="53"/>
                  </a:cubicBezTo>
                  <a:cubicBezTo>
                    <a:pt x="27" y="50"/>
                    <a:pt x="25" y="50"/>
                    <a:pt x="22" y="52"/>
                  </a:cubicBezTo>
                  <a:cubicBezTo>
                    <a:pt x="20" y="52"/>
                    <a:pt x="19" y="54"/>
                    <a:pt x="19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15" y="66"/>
                    <a:pt x="14" y="72"/>
                    <a:pt x="12" y="77"/>
                  </a:cubicBezTo>
                  <a:cubicBezTo>
                    <a:pt x="12" y="78"/>
                    <a:pt x="11" y="79"/>
                    <a:pt x="1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3749BBAA-CD74-715E-B8AA-A1B94966BE0A}"/>
                </a:ext>
              </a:extLst>
            </p:cNvPr>
            <p:cNvSpPr/>
            <p:nvPr/>
          </p:nvSpPr>
          <p:spPr bwMode="auto">
            <a:xfrm>
              <a:off x="1961" y="3824"/>
              <a:ext cx="169" cy="252"/>
            </a:xfrm>
            <a:custGeom>
              <a:gdLst>
                <a:gd name="T0" fmla="*/ 43 w 71"/>
                <a:gd name="T1" fmla="*/ 98 h 106"/>
                <a:gd name="T2" fmla="*/ 39 w 71"/>
                <a:gd name="T3" fmla="*/ 104 h 106"/>
                <a:gd name="T4" fmla="*/ 27 w 71"/>
                <a:gd name="T5" fmla="*/ 101 h 106"/>
                <a:gd name="T6" fmla="*/ 22 w 71"/>
                <a:gd name="T7" fmla="*/ 84 h 106"/>
                <a:gd name="T8" fmla="*/ 20 w 71"/>
                <a:gd name="T9" fmla="*/ 83 h 106"/>
                <a:gd name="T10" fmla="*/ 15 w 71"/>
                <a:gd name="T11" fmla="*/ 88 h 106"/>
                <a:gd name="T12" fmla="*/ 4 w 71"/>
                <a:gd name="T13" fmla="*/ 70 h 106"/>
                <a:gd name="T14" fmla="*/ 0 w 71"/>
                <a:gd name="T15" fmla="*/ 50 h 106"/>
                <a:gd name="T16" fmla="*/ 15 w 71"/>
                <a:gd name="T17" fmla="*/ 83 h 106"/>
                <a:gd name="T18" fmla="*/ 24 w 71"/>
                <a:gd name="T19" fmla="*/ 67 h 106"/>
                <a:gd name="T20" fmla="*/ 19 w 71"/>
                <a:gd name="T21" fmla="*/ 35 h 106"/>
                <a:gd name="T22" fmla="*/ 21 w 71"/>
                <a:gd name="T23" fmla="*/ 36 h 106"/>
                <a:gd name="T24" fmla="*/ 27 w 71"/>
                <a:gd name="T25" fmla="*/ 39 h 106"/>
                <a:gd name="T26" fmla="*/ 29 w 71"/>
                <a:gd name="T27" fmla="*/ 40 h 106"/>
                <a:gd name="T28" fmla="*/ 26 w 71"/>
                <a:gd name="T29" fmla="*/ 41 h 106"/>
                <a:gd name="T30" fmla="*/ 24 w 71"/>
                <a:gd name="T31" fmla="*/ 44 h 106"/>
                <a:gd name="T32" fmla="*/ 28 w 71"/>
                <a:gd name="T33" fmla="*/ 80 h 106"/>
                <a:gd name="T34" fmla="*/ 33 w 71"/>
                <a:gd name="T35" fmla="*/ 95 h 106"/>
                <a:gd name="T36" fmla="*/ 48 w 71"/>
                <a:gd name="T37" fmla="*/ 87 h 106"/>
                <a:gd name="T38" fmla="*/ 43 w 71"/>
                <a:gd name="T39" fmla="*/ 39 h 106"/>
                <a:gd name="T40" fmla="*/ 37 w 71"/>
                <a:gd name="T41" fmla="*/ 10 h 106"/>
                <a:gd name="T42" fmla="*/ 32 w 71"/>
                <a:gd name="T43" fmla="*/ 8 h 106"/>
                <a:gd name="T44" fmla="*/ 41 w 71"/>
                <a:gd name="T45" fmla="*/ 5 h 106"/>
                <a:gd name="T46" fmla="*/ 40 w 71"/>
                <a:gd name="T47" fmla="*/ 9 h 106"/>
                <a:gd name="T48" fmla="*/ 43 w 71"/>
                <a:gd name="T49" fmla="*/ 20 h 106"/>
                <a:gd name="T50" fmla="*/ 46 w 71"/>
                <a:gd name="T51" fmla="*/ 38 h 106"/>
                <a:gd name="T52" fmla="*/ 55 w 71"/>
                <a:gd name="T53" fmla="*/ 91 h 106"/>
                <a:gd name="T54" fmla="*/ 59 w 71"/>
                <a:gd name="T55" fmla="*/ 96 h 106"/>
                <a:gd name="T56" fmla="*/ 62 w 71"/>
                <a:gd name="T57" fmla="*/ 93 h 106"/>
                <a:gd name="T58" fmla="*/ 66 w 71"/>
                <a:gd name="T59" fmla="*/ 49 h 106"/>
                <a:gd name="T60" fmla="*/ 61 w 71"/>
                <a:gd name="T61" fmla="*/ 20 h 106"/>
                <a:gd name="T62" fmla="*/ 49 w 71"/>
                <a:gd name="T63" fmla="*/ 8 h 106"/>
                <a:gd name="T64" fmla="*/ 62 w 71"/>
                <a:gd name="T65" fmla="*/ 0 h 106"/>
                <a:gd name="T66" fmla="*/ 68 w 71"/>
                <a:gd name="T67" fmla="*/ 44 h 106"/>
                <a:gd name="T68" fmla="*/ 70 w 71"/>
                <a:gd name="T69" fmla="*/ 82 h 106"/>
                <a:gd name="T70" fmla="*/ 70 w 71"/>
                <a:gd name="T71" fmla="*/ 97 h 106"/>
                <a:gd name="T72" fmla="*/ 56 w 71"/>
                <a:gd name="T73" fmla="*/ 106 h 106"/>
                <a:gd name="T74" fmla="*/ 48 w 71"/>
                <a:gd name="T75" fmla="*/ 98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105">
                  <a:moveTo>
                    <a:pt x="47" y="96"/>
                  </a:moveTo>
                  <a:cubicBezTo>
                    <a:pt x="45" y="96"/>
                    <a:pt x="44" y="97"/>
                    <a:pt x="43" y="98"/>
                  </a:cubicBezTo>
                  <a:cubicBezTo>
                    <a:pt x="43" y="99"/>
                    <a:pt x="42" y="100"/>
                    <a:pt x="41" y="101"/>
                  </a:cubicBezTo>
                  <a:cubicBezTo>
                    <a:pt x="41" y="102"/>
                    <a:pt x="40" y="103"/>
                    <a:pt x="39" y="104"/>
                  </a:cubicBezTo>
                  <a:cubicBezTo>
                    <a:pt x="38" y="105"/>
                    <a:pt x="36" y="106"/>
                    <a:pt x="34" y="105"/>
                  </a:cubicBezTo>
                  <a:cubicBezTo>
                    <a:pt x="31" y="105"/>
                    <a:pt x="29" y="103"/>
                    <a:pt x="27" y="101"/>
                  </a:cubicBezTo>
                  <a:cubicBezTo>
                    <a:pt x="26" y="99"/>
                    <a:pt x="26" y="97"/>
                    <a:pt x="25" y="95"/>
                  </a:cubicBezTo>
                  <a:cubicBezTo>
                    <a:pt x="24" y="91"/>
                    <a:pt x="23" y="88"/>
                    <a:pt x="22" y="84"/>
                  </a:cubicBezTo>
                  <a:cubicBezTo>
                    <a:pt x="22" y="83"/>
                    <a:pt x="22" y="83"/>
                    <a:pt x="21" y="82"/>
                  </a:cubicBezTo>
                  <a:cubicBezTo>
                    <a:pt x="20" y="82"/>
                    <a:pt x="20" y="83"/>
                    <a:pt x="20" y="83"/>
                  </a:cubicBezTo>
                  <a:cubicBezTo>
                    <a:pt x="19" y="85"/>
                    <a:pt x="19" y="86"/>
                    <a:pt x="18" y="87"/>
                  </a:cubicBezTo>
                  <a:cubicBezTo>
                    <a:pt x="18" y="89"/>
                    <a:pt x="16" y="89"/>
                    <a:pt x="15" y="88"/>
                  </a:cubicBezTo>
                  <a:cubicBezTo>
                    <a:pt x="14" y="87"/>
                    <a:pt x="13" y="86"/>
                    <a:pt x="12" y="85"/>
                  </a:cubicBezTo>
                  <a:cubicBezTo>
                    <a:pt x="9" y="80"/>
                    <a:pt x="6" y="75"/>
                    <a:pt x="4" y="70"/>
                  </a:cubicBezTo>
                  <a:cubicBezTo>
                    <a:pt x="2" y="64"/>
                    <a:pt x="1" y="58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2" y="57"/>
                    <a:pt x="4" y="62"/>
                    <a:pt x="7" y="67"/>
                  </a:cubicBezTo>
                  <a:cubicBezTo>
                    <a:pt x="9" y="72"/>
                    <a:pt x="12" y="77"/>
                    <a:pt x="15" y="83"/>
                  </a:cubicBezTo>
                  <a:cubicBezTo>
                    <a:pt x="17" y="82"/>
                    <a:pt x="18" y="81"/>
                    <a:pt x="19" y="80"/>
                  </a:cubicBezTo>
                  <a:cubicBezTo>
                    <a:pt x="22" y="76"/>
                    <a:pt x="24" y="72"/>
                    <a:pt x="24" y="67"/>
                  </a:cubicBezTo>
                  <a:cubicBezTo>
                    <a:pt x="23" y="61"/>
                    <a:pt x="22" y="55"/>
                    <a:pt x="22" y="49"/>
                  </a:cubicBezTo>
                  <a:cubicBezTo>
                    <a:pt x="21" y="45"/>
                    <a:pt x="20" y="40"/>
                    <a:pt x="19" y="35"/>
                  </a:cubicBezTo>
                  <a:cubicBezTo>
                    <a:pt x="19" y="35"/>
                    <a:pt x="19" y="34"/>
                    <a:pt x="19" y="33"/>
                  </a:cubicBezTo>
                  <a:cubicBezTo>
                    <a:pt x="20" y="33"/>
                    <a:pt x="21" y="35"/>
                    <a:pt x="21" y="36"/>
                  </a:cubicBezTo>
                  <a:cubicBezTo>
                    <a:pt x="22" y="37"/>
                    <a:pt x="23" y="39"/>
                    <a:pt x="23" y="40"/>
                  </a:cubicBezTo>
                  <a:cubicBezTo>
                    <a:pt x="25" y="40"/>
                    <a:pt x="26" y="40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29" y="39"/>
                    <a:pt x="29" y="39"/>
                    <a:pt x="29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8" y="41"/>
                    <a:pt x="27" y="41"/>
                    <a:pt x="26" y="41"/>
                  </a:cubicBezTo>
                  <a:cubicBezTo>
                    <a:pt x="25" y="42"/>
                    <a:pt x="25" y="42"/>
                    <a:pt x="24" y="42"/>
                  </a:cubicBezTo>
                  <a:cubicBezTo>
                    <a:pt x="24" y="42"/>
                    <a:pt x="24" y="43"/>
                    <a:pt x="24" y="44"/>
                  </a:cubicBezTo>
                  <a:cubicBezTo>
                    <a:pt x="26" y="49"/>
                    <a:pt x="26" y="54"/>
                    <a:pt x="27" y="60"/>
                  </a:cubicBezTo>
                  <a:cubicBezTo>
                    <a:pt x="27" y="67"/>
                    <a:pt x="27" y="74"/>
                    <a:pt x="28" y="80"/>
                  </a:cubicBezTo>
                  <a:cubicBezTo>
                    <a:pt x="29" y="84"/>
                    <a:pt x="29" y="87"/>
                    <a:pt x="30" y="90"/>
                  </a:cubicBezTo>
                  <a:cubicBezTo>
                    <a:pt x="31" y="91"/>
                    <a:pt x="32" y="93"/>
                    <a:pt x="33" y="95"/>
                  </a:cubicBezTo>
                  <a:cubicBezTo>
                    <a:pt x="37" y="99"/>
                    <a:pt x="42" y="98"/>
                    <a:pt x="46" y="94"/>
                  </a:cubicBezTo>
                  <a:cubicBezTo>
                    <a:pt x="47" y="92"/>
                    <a:pt x="48" y="90"/>
                    <a:pt x="48" y="87"/>
                  </a:cubicBezTo>
                  <a:cubicBezTo>
                    <a:pt x="49" y="81"/>
                    <a:pt x="49" y="75"/>
                    <a:pt x="49" y="69"/>
                  </a:cubicBezTo>
                  <a:cubicBezTo>
                    <a:pt x="48" y="59"/>
                    <a:pt x="45" y="49"/>
                    <a:pt x="43" y="39"/>
                  </a:cubicBezTo>
                  <a:cubicBezTo>
                    <a:pt x="41" y="32"/>
                    <a:pt x="40" y="25"/>
                    <a:pt x="39" y="19"/>
                  </a:cubicBezTo>
                  <a:cubicBezTo>
                    <a:pt x="39" y="16"/>
                    <a:pt x="38" y="13"/>
                    <a:pt x="37" y="10"/>
                  </a:cubicBezTo>
                  <a:cubicBezTo>
                    <a:pt x="36" y="9"/>
                    <a:pt x="35" y="8"/>
                    <a:pt x="34" y="9"/>
                  </a:cubicBezTo>
                  <a:cubicBezTo>
                    <a:pt x="33" y="9"/>
                    <a:pt x="33" y="8"/>
                    <a:pt x="32" y="8"/>
                  </a:cubicBezTo>
                  <a:cubicBezTo>
                    <a:pt x="33" y="7"/>
                    <a:pt x="35" y="7"/>
                    <a:pt x="36" y="6"/>
                  </a:cubicBezTo>
                  <a:cubicBezTo>
                    <a:pt x="38" y="6"/>
                    <a:pt x="39" y="5"/>
                    <a:pt x="41" y="5"/>
                  </a:cubicBezTo>
                  <a:cubicBezTo>
                    <a:pt x="41" y="5"/>
                    <a:pt x="41" y="6"/>
                    <a:pt x="41" y="6"/>
                  </a:cubicBezTo>
                  <a:cubicBezTo>
                    <a:pt x="41" y="7"/>
                    <a:pt x="40" y="8"/>
                    <a:pt x="40" y="9"/>
                  </a:cubicBezTo>
                  <a:cubicBezTo>
                    <a:pt x="40" y="10"/>
                    <a:pt x="41" y="11"/>
                    <a:pt x="41" y="12"/>
                  </a:cubicBezTo>
                  <a:cubicBezTo>
                    <a:pt x="42" y="15"/>
                    <a:pt x="43" y="17"/>
                    <a:pt x="43" y="20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5" y="27"/>
                    <a:pt x="45" y="33"/>
                    <a:pt x="46" y="38"/>
                  </a:cubicBezTo>
                  <a:cubicBezTo>
                    <a:pt x="48" y="54"/>
                    <a:pt x="51" y="70"/>
                    <a:pt x="54" y="85"/>
                  </a:cubicBezTo>
                  <a:cubicBezTo>
                    <a:pt x="54" y="87"/>
                    <a:pt x="55" y="89"/>
                    <a:pt x="55" y="91"/>
                  </a:cubicBezTo>
                  <a:cubicBezTo>
                    <a:pt x="56" y="92"/>
                    <a:pt x="56" y="93"/>
                    <a:pt x="56" y="94"/>
                  </a:cubicBezTo>
                  <a:cubicBezTo>
                    <a:pt x="57" y="95"/>
                    <a:pt x="58" y="96"/>
                    <a:pt x="59" y="96"/>
                  </a:cubicBezTo>
                  <a:cubicBezTo>
                    <a:pt x="60" y="96"/>
                    <a:pt x="61" y="96"/>
                    <a:pt x="62" y="95"/>
                  </a:cubicBezTo>
                  <a:cubicBezTo>
                    <a:pt x="62" y="94"/>
                    <a:pt x="62" y="93"/>
                    <a:pt x="62" y="93"/>
                  </a:cubicBezTo>
                  <a:cubicBezTo>
                    <a:pt x="63" y="85"/>
                    <a:pt x="64" y="78"/>
                    <a:pt x="65" y="71"/>
                  </a:cubicBezTo>
                  <a:cubicBezTo>
                    <a:pt x="65" y="64"/>
                    <a:pt x="66" y="57"/>
                    <a:pt x="66" y="49"/>
                  </a:cubicBezTo>
                  <a:cubicBezTo>
                    <a:pt x="66" y="44"/>
                    <a:pt x="66" y="38"/>
                    <a:pt x="65" y="32"/>
                  </a:cubicBezTo>
                  <a:cubicBezTo>
                    <a:pt x="64" y="28"/>
                    <a:pt x="63" y="24"/>
                    <a:pt x="61" y="20"/>
                  </a:cubicBezTo>
                  <a:cubicBezTo>
                    <a:pt x="58" y="16"/>
                    <a:pt x="55" y="12"/>
                    <a:pt x="51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8" y="3"/>
                    <a:pt x="60" y="2"/>
                    <a:pt x="62" y="0"/>
                  </a:cubicBezTo>
                  <a:cubicBezTo>
                    <a:pt x="61" y="7"/>
                    <a:pt x="63" y="13"/>
                    <a:pt x="64" y="19"/>
                  </a:cubicBezTo>
                  <a:cubicBezTo>
                    <a:pt x="65" y="28"/>
                    <a:pt x="67" y="36"/>
                    <a:pt x="68" y="44"/>
                  </a:cubicBezTo>
                  <a:cubicBezTo>
                    <a:pt x="70" y="50"/>
                    <a:pt x="70" y="56"/>
                    <a:pt x="69" y="62"/>
                  </a:cubicBezTo>
                  <a:cubicBezTo>
                    <a:pt x="68" y="69"/>
                    <a:pt x="69" y="75"/>
                    <a:pt x="70" y="82"/>
                  </a:cubicBezTo>
                  <a:cubicBezTo>
                    <a:pt x="70" y="85"/>
                    <a:pt x="70" y="89"/>
                    <a:pt x="71" y="92"/>
                  </a:cubicBezTo>
                  <a:cubicBezTo>
                    <a:pt x="71" y="94"/>
                    <a:pt x="71" y="95"/>
                    <a:pt x="70" y="97"/>
                  </a:cubicBezTo>
                  <a:cubicBezTo>
                    <a:pt x="69" y="102"/>
                    <a:pt x="65" y="105"/>
                    <a:pt x="60" y="106"/>
                  </a:cubicBezTo>
                  <a:cubicBezTo>
                    <a:pt x="59" y="106"/>
                    <a:pt x="57" y="106"/>
                    <a:pt x="56" y="106"/>
                  </a:cubicBezTo>
                  <a:cubicBezTo>
                    <a:pt x="53" y="106"/>
                    <a:pt x="51" y="104"/>
                    <a:pt x="50" y="102"/>
                  </a:cubicBezTo>
                  <a:cubicBezTo>
                    <a:pt x="50" y="101"/>
                    <a:pt x="49" y="99"/>
                    <a:pt x="48" y="98"/>
                  </a:cubicBezTo>
                  <a:cubicBezTo>
                    <a:pt x="48" y="97"/>
                    <a:pt x="47" y="96"/>
                    <a:pt x="4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629D5354-DB66-2F4F-E342-765A4C1F6FDA}"/>
                </a:ext>
              </a:extLst>
            </p:cNvPr>
            <p:cNvSpPr/>
            <p:nvPr/>
          </p:nvSpPr>
          <p:spPr bwMode="auto">
            <a:xfrm>
              <a:off x="-125" y="3161"/>
              <a:ext cx="183" cy="409"/>
            </a:xfrm>
            <a:custGeom>
              <a:gdLst>
                <a:gd name="T0" fmla="*/ 2 w 77"/>
                <a:gd name="T1" fmla="*/ 172 h 172"/>
                <a:gd name="T2" fmla="*/ 15 w 77"/>
                <a:gd name="T3" fmla="*/ 107 h 172"/>
                <a:gd name="T4" fmla="*/ 37 w 77"/>
                <a:gd name="T5" fmla="*/ 62 h 172"/>
                <a:gd name="T6" fmla="*/ 57 w 77"/>
                <a:gd name="T7" fmla="*/ 20 h 172"/>
                <a:gd name="T8" fmla="*/ 64 w 77"/>
                <a:gd name="T9" fmla="*/ 8 h 172"/>
                <a:gd name="T10" fmla="*/ 72 w 77"/>
                <a:gd name="T11" fmla="*/ 2 h 172"/>
                <a:gd name="T12" fmla="*/ 76 w 77"/>
                <a:gd name="T13" fmla="*/ 1 h 172"/>
                <a:gd name="T14" fmla="*/ 77 w 77"/>
                <a:gd name="T15" fmla="*/ 3 h 172"/>
                <a:gd name="T16" fmla="*/ 76 w 77"/>
                <a:gd name="T17" fmla="*/ 8 h 172"/>
                <a:gd name="T18" fmla="*/ 71 w 77"/>
                <a:gd name="T19" fmla="*/ 24 h 172"/>
                <a:gd name="T20" fmla="*/ 48 w 77"/>
                <a:gd name="T21" fmla="*/ 64 h 172"/>
                <a:gd name="T22" fmla="*/ 34 w 77"/>
                <a:gd name="T23" fmla="*/ 84 h 172"/>
                <a:gd name="T24" fmla="*/ 19 w 77"/>
                <a:gd name="T25" fmla="*/ 109 h 172"/>
                <a:gd name="T26" fmla="*/ 5 w 77"/>
                <a:gd name="T27" fmla="*/ 150 h 172"/>
                <a:gd name="T28" fmla="*/ 2 w 77"/>
                <a:gd name="T29" fmla="*/ 172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172">
                  <a:moveTo>
                    <a:pt x="2" y="172"/>
                  </a:moveTo>
                  <a:cubicBezTo>
                    <a:pt x="0" y="149"/>
                    <a:pt x="4" y="127"/>
                    <a:pt x="15" y="107"/>
                  </a:cubicBezTo>
                  <a:cubicBezTo>
                    <a:pt x="23" y="92"/>
                    <a:pt x="30" y="77"/>
                    <a:pt x="37" y="62"/>
                  </a:cubicBezTo>
                  <a:cubicBezTo>
                    <a:pt x="43" y="48"/>
                    <a:pt x="50" y="34"/>
                    <a:pt x="57" y="20"/>
                  </a:cubicBezTo>
                  <a:cubicBezTo>
                    <a:pt x="59" y="16"/>
                    <a:pt x="61" y="12"/>
                    <a:pt x="64" y="8"/>
                  </a:cubicBezTo>
                  <a:cubicBezTo>
                    <a:pt x="66" y="6"/>
                    <a:pt x="68" y="3"/>
                    <a:pt x="72" y="2"/>
                  </a:cubicBezTo>
                  <a:cubicBezTo>
                    <a:pt x="73" y="1"/>
                    <a:pt x="74" y="0"/>
                    <a:pt x="76" y="1"/>
                  </a:cubicBezTo>
                  <a:cubicBezTo>
                    <a:pt x="76" y="1"/>
                    <a:pt x="77" y="2"/>
                    <a:pt x="77" y="3"/>
                  </a:cubicBezTo>
                  <a:cubicBezTo>
                    <a:pt x="76" y="4"/>
                    <a:pt x="76" y="6"/>
                    <a:pt x="76" y="8"/>
                  </a:cubicBezTo>
                  <a:cubicBezTo>
                    <a:pt x="75" y="13"/>
                    <a:pt x="73" y="19"/>
                    <a:pt x="71" y="24"/>
                  </a:cubicBezTo>
                  <a:cubicBezTo>
                    <a:pt x="65" y="38"/>
                    <a:pt x="57" y="51"/>
                    <a:pt x="48" y="64"/>
                  </a:cubicBezTo>
                  <a:cubicBezTo>
                    <a:pt x="43" y="71"/>
                    <a:pt x="39" y="77"/>
                    <a:pt x="34" y="84"/>
                  </a:cubicBezTo>
                  <a:cubicBezTo>
                    <a:pt x="28" y="92"/>
                    <a:pt x="23" y="101"/>
                    <a:pt x="19" y="109"/>
                  </a:cubicBezTo>
                  <a:cubicBezTo>
                    <a:pt x="13" y="123"/>
                    <a:pt x="8" y="136"/>
                    <a:pt x="5" y="150"/>
                  </a:cubicBezTo>
                  <a:cubicBezTo>
                    <a:pt x="3" y="157"/>
                    <a:pt x="2" y="164"/>
                    <a:pt x="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AA71FFA4-A076-C754-3032-C2F0E9A2561E}"/>
                </a:ext>
              </a:extLst>
            </p:cNvPr>
            <p:cNvSpPr/>
            <p:nvPr/>
          </p:nvSpPr>
          <p:spPr bwMode="auto">
            <a:xfrm>
              <a:off x="600" y="1268"/>
              <a:ext cx="164" cy="126"/>
            </a:xfrm>
            <a:custGeom>
              <a:gdLst>
                <a:gd name="T0" fmla="*/ 47 w 69"/>
                <a:gd name="T1" fmla="*/ 53 h 53"/>
                <a:gd name="T2" fmla="*/ 47 w 69"/>
                <a:gd name="T3" fmla="*/ 51 h 53"/>
                <a:gd name="T4" fmla="*/ 32 w 69"/>
                <a:gd name="T5" fmla="*/ 18 h 53"/>
                <a:gd name="T6" fmla="*/ 7 w 69"/>
                <a:gd name="T7" fmla="*/ 7 h 53"/>
                <a:gd name="T8" fmla="*/ 0 w 69"/>
                <a:gd name="T9" fmla="*/ 6 h 53"/>
                <a:gd name="T10" fmla="*/ 1 w 69"/>
                <a:gd name="T11" fmla="*/ 5 h 53"/>
                <a:gd name="T12" fmla="*/ 15 w 69"/>
                <a:gd name="T13" fmla="*/ 1 h 53"/>
                <a:gd name="T14" fmla="*/ 35 w 69"/>
                <a:gd name="T15" fmla="*/ 3 h 53"/>
                <a:gd name="T16" fmla="*/ 56 w 69"/>
                <a:gd name="T17" fmla="*/ 13 h 53"/>
                <a:gd name="T18" fmla="*/ 65 w 69"/>
                <a:gd name="T19" fmla="*/ 22 h 53"/>
                <a:gd name="T20" fmla="*/ 65 w 69"/>
                <a:gd name="T21" fmla="*/ 37 h 53"/>
                <a:gd name="T22" fmla="*/ 57 w 69"/>
                <a:gd name="T23" fmla="*/ 46 h 53"/>
                <a:gd name="T24" fmla="*/ 47 w 69"/>
                <a:gd name="T25" fmla="*/ 53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52">
                  <a:moveTo>
                    <a:pt x="47" y="53"/>
                  </a:moveTo>
                  <a:cubicBezTo>
                    <a:pt x="47" y="52"/>
                    <a:pt x="47" y="51"/>
                    <a:pt x="47" y="51"/>
                  </a:cubicBezTo>
                  <a:cubicBezTo>
                    <a:pt x="47" y="37"/>
                    <a:pt x="42" y="27"/>
                    <a:pt x="32" y="18"/>
                  </a:cubicBezTo>
                  <a:cubicBezTo>
                    <a:pt x="25" y="12"/>
                    <a:pt x="16" y="9"/>
                    <a:pt x="7" y="7"/>
                  </a:cubicBezTo>
                  <a:cubicBezTo>
                    <a:pt x="5" y="7"/>
                    <a:pt x="3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6" y="3"/>
                    <a:pt x="10" y="1"/>
                    <a:pt x="15" y="1"/>
                  </a:cubicBezTo>
                  <a:cubicBezTo>
                    <a:pt x="22" y="0"/>
                    <a:pt x="28" y="1"/>
                    <a:pt x="35" y="3"/>
                  </a:cubicBezTo>
                  <a:cubicBezTo>
                    <a:pt x="42" y="5"/>
                    <a:pt x="50" y="9"/>
                    <a:pt x="56" y="13"/>
                  </a:cubicBezTo>
                  <a:cubicBezTo>
                    <a:pt x="60" y="16"/>
                    <a:pt x="63" y="19"/>
                    <a:pt x="65" y="22"/>
                  </a:cubicBezTo>
                  <a:cubicBezTo>
                    <a:pt x="69" y="27"/>
                    <a:pt x="69" y="32"/>
                    <a:pt x="65" y="37"/>
                  </a:cubicBezTo>
                  <a:cubicBezTo>
                    <a:pt x="63" y="41"/>
                    <a:pt x="61" y="44"/>
                    <a:pt x="57" y="46"/>
                  </a:cubicBezTo>
                  <a:cubicBezTo>
                    <a:pt x="54" y="48"/>
                    <a:pt x="51" y="51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99FA7316-23A7-E720-0F6F-D280B28ABB36}"/>
                </a:ext>
              </a:extLst>
            </p:cNvPr>
            <p:cNvSpPr/>
            <p:nvPr/>
          </p:nvSpPr>
          <p:spPr bwMode="auto">
            <a:xfrm>
              <a:off x="420" y="2216"/>
              <a:ext cx="123" cy="228"/>
            </a:xfrm>
            <a:custGeom>
              <a:gdLst>
                <a:gd name="T0" fmla="*/ 2 w 52"/>
                <a:gd name="T1" fmla="*/ 96 h 96"/>
                <a:gd name="T2" fmla="*/ 2 w 52"/>
                <a:gd name="T3" fmla="*/ 95 h 96"/>
                <a:gd name="T4" fmla="*/ 1 w 52"/>
                <a:gd name="T5" fmla="*/ 84 h 96"/>
                <a:gd name="T6" fmla="*/ 1 w 52"/>
                <a:gd name="T7" fmla="*/ 81 h 96"/>
                <a:gd name="T8" fmla="*/ 5 w 52"/>
                <a:gd name="T9" fmla="*/ 62 h 96"/>
                <a:gd name="T10" fmla="*/ 8 w 52"/>
                <a:gd name="T11" fmla="*/ 54 h 96"/>
                <a:gd name="T12" fmla="*/ 21 w 52"/>
                <a:gd name="T13" fmla="*/ 37 h 96"/>
                <a:gd name="T14" fmla="*/ 29 w 52"/>
                <a:gd name="T15" fmla="*/ 30 h 96"/>
                <a:gd name="T16" fmla="*/ 37 w 52"/>
                <a:gd name="T17" fmla="*/ 22 h 96"/>
                <a:gd name="T18" fmla="*/ 43 w 52"/>
                <a:gd name="T19" fmla="*/ 16 h 96"/>
                <a:gd name="T20" fmla="*/ 47 w 52"/>
                <a:gd name="T21" fmla="*/ 4 h 96"/>
                <a:gd name="T22" fmla="*/ 47 w 52"/>
                <a:gd name="T23" fmla="*/ 0 h 96"/>
                <a:gd name="T24" fmla="*/ 48 w 52"/>
                <a:gd name="T25" fmla="*/ 3 h 96"/>
                <a:gd name="T26" fmla="*/ 47 w 52"/>
                <a:gd name="T27" fmla="*/ 40 h 96"/>
                <a:gd name="T28" fmla="*/ 46 w 52"/>
                <a:gd name="T29" fmla="*/ 42 h 96"/>
                <a:gd name="T30" fmla="*/ 42 w 52"/>
                <a:gd name="T31" fmla="*/ 45 h 96"/>
                <a:gd name="T32" fmla="*/ 38 w 52"/>
                <a:gd name="T33" fmla="*/ 46 h 96"/>
                <a:gd name="T34" fmla="*/ 24 w 52"/>
                <a:gd name="T35" fmla="*/ 54 h 96"/>
                <a:gd name="T36" fmla="*/ 20 w 52"/>
                <a:gd name="T37" fmla="*/ 59 h 96"/>
                <a:gd name="T38" fmla="*/ 9 w 52"/>
                <a:gd name="T39" fmla="*/ 77 h 96"/>
                <a:gd name="T40" fmla="*/ 3 w 52"/>
                <a:gd name="T41" fmla="*/ 95 h 96"/>
                <a:gd name="T42" fmla="*/ 2 w 52"/>
                <a:gd name="T43" fmla="*/ 96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96">
                  <a:moveTo>
                    <a:pt x="2" y="96"/>
                  </a:moveTo>
                  <a:cubicBezTo>
                    <a:pt x="2" y="96"/>
                    <a:pt x="2" y="95"/>
                    <a:pt x="2" y="95"/>
                  </a:cubicBezTo>
                  <a:cubicBezTo>
                    <a:pt x="1" y="92"/>
                    <a:pt x="1" y="88"/>
                    <a:pt x="1" y="84"/>
                  </a:cubicBezTo>
                  <a:cubicBezTo>
                    <a:pt x="0" y="83"/>
                    <a:pt x="0" y="82"/>
                    <a:pt x="1" y="81"/>
                  </a:cubicBezTo>
                  <a:cubicBezTo>
                    <a:pt x="2" y="75"/>
                    <a:pt x="4" y="69"/>
                    <a:pt x="5" y="62"/>
                  </a:cubicBezTo>
                  <a:cubicBezTo>
                    <a:pt x="6" y="59"/>
                    <a:pt x="7" y="57"/>
                    <a:pt x="8" y="54"/>
                  </a:cubicBezTo>
                  <a:cubicBezTo>
                    <a:pt x="11" y="47"/>
                    <a:pt x="15" y="41"/>
                    <a:pt x="21" y="37"/>
                  </a:cubicBezTo>
                  <a:cubicBezTo>
                    <a:pt x="23" y="34"/>
                    <a:pt x="26" y="32"/>
                    <a:pt x="29" y="30"/>
                  </a:cubicBezTo>
                  <a:cubicBezTo>
                    <a:pt x="32" y="28"/>
                    <a:pt x="35" y="25"/>
                    <a:pt x="37" y="22"/>
                  </a:cubicBezTo>
                  <a:cubicBezTo>
                    <a:pt x="40" y="20"/>
                    <a:pt x="41" y="18"/>
                    <a:pt x="43" y="16"/>
                  </a:cubicBezTo>
                  <a:cubicBezTo>
                    <a:pt x="45" y="12"/>
                    <a:pt x="46" y="9"/>
                    <a:pt x="47" y="4"/>
                  </a:cubicBezTo>
                  <a:cubicBezTo>
                    <a:pt x="47" y="3"/>
                    <a:pt x="47" y="2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52" y="15"/>
                    <a:pt x="52" y="27"/>
                    <a:pt x="47" y="40"/>
                  </a:cubicBezTo>
                  <a:cubicBezTo>
                    <a:pt x="47" y="40"/>
                    <a:pt x="47" y="41"/>
                    <a:pt x="46" y="42"/>
                  </a:cubicBezTo>
                  <a:cubicBezTo>
                    <a:pt x="45" y="44"/>
                    <a:pt x="44" y="45"/>
                    <a:pt x="42" y="45"/>
                  </a:cubicBezTo>
                  <a:cubicBezTo>
                    <a:pt x="41" y="46"/>
                    <a:pt x="40" y="46"/>
                    <a:pt x="38" y="46"/>
                  </a:cubicBezTo>
                  <a:cubicBezTo>
                    <a:pt x="33" y="47"/>
                    <a:pt x="28" y="50"/>
                    <a:pt x="24" y="54"/>
                  </a:cubicBezTo>
                  <a:cubicBezTo>
                    <a:pt x="22" y="56"/>
                    <a:pt x="21" y="57"/>
                    <a:pt x="20" y="59"/>
                  </a:cubicBezTo>
                  <a:cubicBezTo>
                    <a:pt x="16" y="65"/>
                    <a:pt x="13" y="71"/>
                    <a:pt x="9" y="77"/>
                  </a:cubicBezTo>
                  <a:cubicBezTo>
                    <a:pt x="6" y="83"/>
                    <a:pt x="4" y="89"/>
                    <a:pt x="3" y="95"/>
                  </a:cubicBezTo>
                  <a:cubicBezTo>
                    <a:pt x="3" y="95"/>
                    <a:pt x="3" y="95"/>
                    <a:pt x="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68EF5241-7813-6A0C-F105-193DBD8BAF5B}"/>
                </a:ext>
              </a:extLst>
            </p:cNvPr>
            <p:cNvSpPr/>
            <p:nvPr/>
          </p:nvSpPr>
          <p:spPr bwMode="auto">
            <a:xfrm>
              <a:off x="536" y="1425"/>
              <a:ext cx="173" cy="117"/>
            </a:xfrm>
            <a:custGeom>
              <a:gdLst>
                <a:gd name="T0" fmla="*/ 1 w 73"/>
                <a:gd name="T1" fmla="*/ 0 h 49"/>
                <a:gd name="T2" fmla="*/ 3 w 73"/>
                <a:gd name="T3" fmla="*/ 3 h 49"/>
                <a:gd name="T4" fmla="*/ 21 w 73"/>
                <a:gd name="T5" fmla="*/ 22 h 49"/>
                <a:gd name="T6" fmla="*/ 24 w 73"/>
                <a:gd name="T7" fmla="*/ 25 h 49"/>
                <a:gd name="T8" fmla="*/ 44 w 73"/>
                <a:gd name="T9" fmla="*/ 30 h 49"/>
                <a:gd name="T10" fmla="*/ 56 w 73"/>
                <a:gd name="T11" fmla="*/ 23 h 49"/>
                <a:gd name="T12" fmla="*/ 60 w 73"/>
                <a:gd name="T13" fmla="*/ 21 h 49"/>
                <a:gd name="T14" fmla="*/ 61 w 73"/>
                <a:gd name="T15" fmla="*/ 23 h 49"/>
                <a:gd name="T16" fmla="*/ 63 w 73"/>
                <a:gd name="T17" fmla="*/ 30 h 49"/>
                <a:gd name="T18" fmla="*/ 71 w 73"/>
                <a:gd name="T19" fmla="*/ 41 h 49"/>
                <a:gd name="T20" fmla="*/ 73 w 73"/>
                <a:gd name="T21" fmla="*/ 43 h 49"/>
                <a:gd name="T22" fmla="*/ 72 w 73"/>
                <a:gd name="T23" fmla="*/ 44 h 49"/>
                <a:gd name="T24" fmla="*/ 42 w 73"/>
                <a:gd name="T25" fmla="*/ 48 h 49"/>
                <a:gd name="T26" fmla="*/ 8 w 73"/>
                <a:gd name="T27" fmla="*/ 24 h 49"/>
                <a:gd name="T28" fmla="*/ 0 w 73"/>
                <a:gd name="T29" fmla="*/ 1 h 49"/>
                <a:gd name="T30" fmla="*/ 1 w 73"/>
                <a:gd name="T3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49">
                  <a:moveTo>
                    <a:pt x="1" y="0"/>
                  </a:moveTo>
                  <a:cubicBezTo>
                    <a:pt x="2" y="1"/>
                    <a:pt x="2" y="2"/>
                    <a:pt x="3" y="3"/>
                  </a:cubicBezTo>
                  <a:cubicBezTo>
                    <a:pt x="9" y="10"/>
                    <a:pt x="15" y="16"/>
                    <a:pt x="21" y="22"/>
                  </a:cubicBezTo>
                  <a:cubicBezTo>
                    <a:pt x="22" y="23"/>
                    <a:pt x="23" y="24"/>
                    <a:pt x="24" y="25"/>
                  </a:cubicBezTo>
                  <a:cubicBezTo>
                    <a:pt x="29" y="31"/>
                    <a:pt x="36" y="32"/>
                    <a:pt x="44" y="30"/>
                  </a:cubicBezTo>
                  <a:cubicBezTo>
                    <a:pt x="48" y="29"/>
                    <a:pt x="52" y="26"/>
                    <a:pt x="56" y="23"/>
                  </a:cubicBezTo>
                  <a:cubicBezTo>
                    <a:pt x="57" y="22"/>
                    <a:pt x="58" y="21"/>
                    <a:pt x="60" y="21"/>
                  </a:cubicBezTo>
                  <a:cubicBezTo>
                    <a:pt x="60" y="21"/>
                    <a:pt x="60" y="22"/>
                    <a:pt x="61" y="23"/>
                  </a:cubicBezTo>
                  <a:cubicBezTo>
                    <a:pt x="61" y="25"/>
                    <a:pt x="62" y="27"/>
                    <a:pt x="63" y="30"/>
                  </a:cubicBezTo>
                  <a:cubicBezTo>
                    <a:pt x="65" y="34"/>
                    <a:pt x="67" y="38"/>
                    <a:pt x="71" y="41"/>
                  </a:cubicBezTo>
                  <a:cubicBezTo>
                    <a:pt x="72" y="42"/>
                    <a:pt x="73" y="42"/>
                    <a:pt x="73" y="43"/>
                  </a:cubicBezTo>
                  <a:cubicBezTo>
                    <a:pt x="73" y="44"/>
                    <a:pt x="73" y="44"/>
                    <a:pt x="72" y="44"/>
                  </a:cubicBezTo>
                  <a:cubicBezTo>
                    <a:pt x="62" y="47"/>
                    <a:pt x="53" y="49"/>
                    <a:pt x="42" y="48"/>
                  </a:cubicBezTo>
                  <a:cubicBezTo>
                    <a:pt x="27" y="46"/>
                    <a:pt x="15" y="39"/>
                    <a:pt x="8" y="24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430F0221-E33B-5277-4EA9-E983BB5644ED}"/>
                </a:ext>
              </a:extLst>
            </p:cNvPr>
            <p:cNvSpPr/>
            <p:nvPr/>
          </p:nvSpPr>
          <p:spPr bwMode="auto">
            <a:xfrm>
              <a:off x="740" y="1803"/>
              <a:ext cx="162" cy="119"/>
            </a:xfrm>
            <a:custGeom>
              <a:gdLst>
                <a:gd name="T0" fmla="*/ 10 w 68"/>
                <a:gd name="T1" fmla="*/ 26 h 50"/>
                <a:gd name="T2" fmla="*/ 13 w 68"/>
                <a:gd name="T3" fmla="*/ 27 h 50"/>
                <a:gd name="T4" fmla="*/ 34 w 68"/>
                <a:gd name="T5" fmla="*/ 37 h 50"/>
                <a:gd name="T6" fmla="*/ 52 w 68"/>
                <a:gd name="T7" fmla="*/ 40 h 50"/>
                <a:gd name="T8" fmla="*/ 59 w 68"/>
                <a:gd name="T9" fmla="*/ 38 h 50"/>
                <a:gd name="T10" fmla="*/ 63 w 68"/>
                <a:gd name="T11" fmla="*/ 35 h 50"/>
                <a:gd name="T12" fmla="*/ 63 w 68"/>
                <a:gd name="T13" fmla="*/ 29 h 50"/>
                <a:gd name="T14" fmla="*/ 59 w 68"/>
                <a:gd name="T15" fmla="*/ 26 h 50"/>
                <a:gd name="T16" fmla="*/ 25 w 68"/>
                <a:gd name="T17" fmla="*/ 8 h 50"/>
                <a:gd name="T18" fmla="*/ 7 w 68"/>
                <a:gd name="T19" fmla="*/ 6 h 50"/>
                <a:gd name="T20" fmla="*/ 0 w 68"/>
                <a:gd name="T21" fmla="*/ 6 h 50"/>
                <a:gd name="T22" fmla="*/ 3 w 68"/>
                <a:gd name="T23" fmla="*/ 3 h 50"/>
                <a:gd name="T24" fmla="*/ 13 w 68"/>
                <a:gd name="T25" fmla="*/ 0 h 50"/>
                <a:gd name="T26" fmla="*/ 24 w 68"/>
                <a:gd name="T27" fmla="*/ 1 h 50"/>
                <a:gd name="T28" fmla="*/ 37 w 68"/>
                <a:gd name="T29" fmla="*/ 3 h 50"/>
                <a:gd name="T30" fmla="*/ 56 w 68"/>
                <a:gd name="T31" fmla="*/ 1 h 50"/>
                <a:gd name="T32" fmla="*/ 59 w 68"/>
                <a:gd name="T33" fmla="*/ 0 h 50"/>
                <a:gd name="T34" fmla="*/ 62 w 68"/>
                <a:gd name="T35" fmla="*/ 1 h 50"/>
                <a:gd name="T36" fmla="*/ 63 w 68"/>
                <a:gd name="T37" fmla="*/ 5 h 50"/>
                <a:gd name="T38" fmla="*/ 63 w 68"/>
                <a:gd name="T39" fmla="*/ 8 h 50"/>
                <a:gd name="T40" fmla="*/ 65 w 68"/>
                <a:gd name="T41" fmla="*/ 17 h 50"/>
                <a:gd name="T42" fmla="*/ 65 w 68"/>
                <a:gd name="T43" fmla="*/ 18 h 50"/>
                <a:gd name="T44" fmla="*/ 67 w 68"/>
                <a:gd name="T45" fmla="*/ 26 h 50"/>
                <a:gd name="T46" fmla="*/ 66 w 68"/>
                <a:gd name="T47" fmla="*/ 31 h 50"/>
                <a:gd name="T48" fmla="*/ 67 w 68"/>
                <a:gd name="T49" fmla="*/ 38 h 50"/>
                <a:gd name="T50" fmla="*/ 62 w 68"/>
                <a:gd name="T51" fmla="*/ 44 h 50"/>
                <a:gd name="T52" fmla="*/ 47 w 68"/>
                <a:gd name="T53" fmla="*/ 49 h 50"/>
                <a:gd name="T54" fmla="*/ 43 w 68"/>
                <a:gd name="T55" fmla="*/ 50 h 50"/>
                <a:gd name="T56" fmla="*/ 35 w 68"/>
                <a:gd name="T57" fmla="*/ 48 h 50"/>
                <a:gd name="T58" fmla="*/ 24 w 68"/>
                <a:gd name="T59" fmla="*/ 42 h 50"/>
                <a:gd name="T60" fmla="*/ 9 w 68"/>
                <a:gd name="T61" fmla="*/ 27 h 50"/>
                <a:gd name="T62" fmla="*/ 10 w 68"/>
                <a:gd name="T63" fmla="*/ 26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50">
                  <a:moveTo>
                    <a:pt x="10" y="26"/>
                  </a:moveTo>
                  <a:cubicBezTo>
                    <a:pt x="11" y="26"/>
                    <a:pt x="12" y="27"/>
                    <a:pt x="13" y="27"/>
                  </a:cubicBezTo>
                  <a:cubicBezTo>
                    <a:pt x="19" y="31"/>
                    <a:pt x="26" y="35"/>
                    <a:pt x="34" y="37"/>
                  </a:cubicBezTo>
                  <a:cubicBezTo>
                    <a:pt x="40" y="39"/>
                    <a:pt x="46" y="40"/>
                    <a:pt x="52" y="40"/>
                  </a:cubicBezTo>
                  <a:cubicBezTo>
                    <a:pt x="55" y="40"/>
                    <a:pt x="57" y="39"/>
                    <a:pt x="59" y="38"/>
                  </a:cubicBezTo>
                  <a:cubicBezTo>
                    <a:pt x="61" y="38"/>
                    <a:pt x="62" y="36"/>
                    <a:pt x="63" y="35"/>
                  </a:cubicBezTo>
                  <a:cubicBezTo>
                    <a:pt x="64" y="32"/>
                    <a:pt x="64" y="31"/>
                    <a:pt x="63" y="29"/>
                  </a:cubicBezTo>
                  <a:cubicBezTo>
                    <a:pt x="62" y="28"/>
                    <a:pt x="60" y="27"/>
                    <a:pt x="59" y="26"/>
                  </a:cubicBezTo>
                  <a:cubicBezTo>
                    <a:pt x="50" y="16"/>
                    <a:pt x="39" y="10"/>
                    <a:pt x="25" y="8"/>
                  </a:cubicBezTo>
                  <a:cubicBezTo>
                    <a:pt x="19" y="7"/>
                    <a:pt x="13" y="7"/>
                    <a:pt x="7" y="6"/>
                  </a:cubicBezTo>
                  <a:cubicBezTo>
                    <a:pt x="4" y="6"/>
                    <a:pt x="2" y="6"/>
                    <a:pt x="0" y="6"/>
                  </a:cubicBezTo>
                  <a:cubicBezTo>
                    <a:pt x="1" y="4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7" y="0"/>
                    <a:pt x="21" y="0"/>
                    <a:pt x="24" y="1"/>
                  </a:cubicBezTo>
                  <a:cubicBezTo>
                    <a:pt x="29" y="2"/>
                    <a:pt x="33" y="3"/>
                    <a:pt x="37" y="3"/>
                  </a:cubicBezTo>
                  <a:cubicBezTo>
                    <a:pt x="43" y="4"/>
                    <a:pt x="50" y="4"/>
                    <a:pt x="56" y="1"/>
                  </a:cubicBezTo>
                  <a:cubicBezTo>
                    <a:pt x="57" y="1"/>
                    <a:pt x="58" y="1"/>
                    <a:pt x="59" y="0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63" y="2"/>
                    <a:pt x="63" y="3"/>
                    <a:pt x="63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2" y="12"/>
                    <a:pt x="63" y="15"/>
                    <a:pt x="65" y="17"/>
                  </a:cubicBezTo>
                  <a:cubicBezTo>
                    <a:pt x="65" y="17"/>
                    <a:pt x="65" y="18"/>
                    <a:pt x="65" y="18"/>
                  </a:cubicBezTo>
                  <a:cubicBezTo>
                    <a:pt x="67" y="20"/>
                    <a:pt x="68" y="23"/>
                    <a:pt x="67" y="26"/>
                  </a:cubicBezTo>
                  <a:cubicBezTo>
                    <a:pt x="66" y="28"/>
                    <a:pt x="66" y="29"/>
                    <a:pt x="66" y="31"/>
                  </a:cubicBezTo>
                  <a:cubicBezTo>
                    <a:pt x="67" y="34"/>
                    <a:pt x="67" y="36"/>
                    <a:pt x="67" y="38"/>
                  </a:cubicBezTo>
                  <a:cubicBezTo>
                    <a:pt x="67" y="42"/>
                    <a:pt x="65" y="44"/>
                    <a:pt x="62" y="44"/>
                  </a:cubicBezTo>
                  <a:cubicBezTo>
                    <a:pt x="57" y="45"/>
                    <a:pt x="52" y="47"/>
                    <a:pt x="47" y="49"/>
                  </a:cubicBezTo>
                  <a:cubicBezTo>
                    <a:pt x="45" y="49"/>
                    <a:pt x="44" y="49"/>
                    <a:pt x="43" y="50"/>
                  </a:cubicBezTo>
                  <a:cubicBezTo>
                    <a:pt x="40" y="50"/>
                    <a:pt x="37" y="49"/>
                    <a:pt x="35" y="48"/>
                  </a:cubicBezTo>
                  <a:cubicBezTo>
                    <a:pt x="32" y="45"/>
                    <a:pt x="28" y="44"/>
                    <a:pt x="24" y="42"/>
                  </a:cubicBezTo>
                  <a:cubicBezTo>
                    <a:pt x="18" y="38"/>
                    <a:pt x="13" y="33"/>
                    <a:pt x="9" y="27"/>
                  </a:cubicBezTo>
                  <a:cubicBezTo>
                    <a:pt x="9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0D21AFE-3869-1264-7B0E-8757AE769EEA}"/>
                </a:ext>
              </a:extLst>
            </p:cNvPr>
            <p:cNvSpPr/>
            <p:nvPr/>
          </p:nvSpPr>
          <p:spPr bwMode="auto">
            <a:xfrm>
              <a:off x="70" y="2534"/>
              <a:ext cx="207" cy="521"/>
            </a:xfrm>
            <a:custGeom>
              <a:gdLst>
                <a:gd name="T0" fmla="*/ 86 w 87"/>
                <a:gd name="T1" fmla="*/ 0 h 219"/>
                <a:gd name="T2" fmla="*/ 85 w 87"/>
                <a:gd name="T3" fmla="*/ 1 h 219"/>
                <a:gd name="T4" fmla="*/ 69 w 87"/>
                <a:gd name="T5" fmla="*/ 13 h 219"/>
                <a:gd name="T6" fmla="*/ 47 w 87"/>
                <a:gd name="T7" fmla="*/ 39 h 219"/>
                <a:gd name="T8" fmla="*/ 37 w 87"/>
                <a:gd name="T9" fmla="*/ 86 h 219"/>
                <a:gd name="T10" fmla="*/ 49 w 87"/>
                <a:gd name="T11" fmla="*/ 124 h 219"/>
                <a:gd name="T12" fmla="*/ 51 w 87"/>
                <a:gd name="T13" fmla="*/ 128 h 219"/>
                <a:gd name="T14" fmla="*/ 49 w 87"/>
                <a:gd name="T15" fmla="*/ 128 h 219"/>
                <a:gd name="T16" fmla="*/ 31 w 87"/>
                <a:gd name="T17" fmla="*/ 138 h 219"/>
                <a:gd name="T18" fmla="*/ 21 w 87"/>
                <a:gd name="T19" fmla="*/ 152 h 219"/>
                <a:gd name="T20" fmla="*/ 13 w 87"/>
                <a:gd name="T21" fmla="*/ 171 h 219"/>
                <a:gd name="T22" fmla="*/ 2 w 87"/>
                <a:gd name="T23" fmla="*/ 218 h 219"/>
                <a:gd name="T24" fmla="*/ 1 w 87"/>
                <a:gd name="T25" fmla="*/ 219 h 219"/>
                <a:gd name="T26" fmla="*/ 1 w 87"/>
                <a:gd name="T27" fmla="*/ 213 h 219"/>
                <a:gd name="T28" fmla="*/ 2 w 87"/>
                <a:gd name="T29" fmla="*/ 201 h 219"/>
                <a:gd name="T30" fmla="*/ 25 w 87"/>
                <a:gd name="T31" fmla="*/ 138 h 219"/>
                <a:gd name="T32" fmla="*/ 29 w 87"/>
                <a:gd name="T33" fmla="*/ 132 h 219"/>
                <a:gd name="T34" fmla="*/ 32 w 87"/>
                <a:gd name="T35" fmla="*/ 113 h 219"/>
                <a:gd name="T36" fmla="*/ 32 w 87"/>
                <a:gd name="T37" fmla="*/ 102 h 219"/>
                <a:gd name="T38" fmla="*/ 32 w 87"/>
                <a:gd name="T39" fmla="*/ 79 h 219"/>
                <a:gd name="T40" fmla="*/ 48 w 87"/>
                <a:gd name="T41" fmla="*/ 30 h 219"/>
                <a:gd name="T42" fmla="*/ 69 w 87"/>
                <a:gd name="T43" fmla="*/ 8 h 219"/>
                <a:gd name="T44" fmla="*/ 84 w 87"/>
                <a:gd name="T45" fmla="*/ 1 h 219"/>
                <a:gd name="T46" fmla="*/ 86 w 87"/>
                <a:gd name="T47" fmla="*/ 0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219">
                  <a:moveTo>
                    <a:pt x="86" y="0"/>
                  </a:moveTo>
                  <a:cubicBezTo>
                    <a:pt x="87" y="1"/>
                    <a:pt x="86" y="1"/>
                    <a:pt x="85" y="1"/>
                  </a:cubicBezTo>
                  <a:cubicBezTo>
                    <a:pt x="79" y="5"/>
                    <a:pt x="74" y="9"/>
                    <a:pt x="69" y="13"/>
                  </a:cubicBezTo>
                  <a:cubicBezTo>
                    <a:pt x="60" y="20"/>
                    <a:pt x="52" y="29"/>
                    <a:pt x="47" y="39"/>
                  </a:cubicBezTo>
                  <a:cubicBezTo>
                    <a:pt x="39" y="54"/>
                    <a:pt x="35" y="69"/>
                    <a:pt x="37" y="86"/>
                  </a:cubicBezTo>
                  <a:cubicBezTo>
                    <a:pt x="38" y="100"/>
                    <a:pt x="42" y="113"/>
                    <a:pt x="49" y="124"/>
                  </a:cubicBezTo>
                  <a:cubicBezTo>
                    <a:pt x="50" y="125"/>
                    <a:pt x="50" y="126"/>
                    <a:pt x="51" y="128"/>
                  </a:cubicBezTo>
                  <a:cubicBezTo>
                    <a:pt x="50" y="128"/>
                    <a:pt x="50" y="128"/>
                    <a:pt x="49" y="128"/>
                  </a:cubicBezTo>
                  <a:cubicBezTo>
                    <a:pt x="42" y="130"/>
                    <a:pt x="37" y="133"/>
                    <a:pt x="31" y="138"/>
                  </a:cubicBezTo>
                  <a:cubicBezTo>
                    <a:pt x="27" y="142"/>
                    <a:pt x="24" y="146"/>
                    <a:pt x="21" y="152"/>
                  </a:cubicBezTo>
                  <a:cubicBezTo>
                    <a:pt x="17" y="158"/>
                    <a:pt x="15" y="164"/>
                    <a:pt x="13" y="171"/>
                  </a:cubicBezTo>
                  <a:cubicBezTo>
                    <a:pt x="7" y="186"/>
                    <a:pt x="4" y="202"/>
                    <a:pt x="2" y="218"/>
                  </a:cubicBezTo>
                  <a:cubicBezTo>
                    <a:pt x="2" y="218"/>
                    <a:pt x="2" y="219"/>
                    <a:pt x="1" y="219"/>
                  </a:cubicBezTo>
                  <a:cubicBezTo>
                    <a:pt x="0" y="217"/>
                    <a:pt x="0" y="215"/>
                    <a:pt x="1" y="213"/>
                  </a:cubicBezTo>
                  <a:cubicBezTo>
                    <a:pt x="1" y="209"/>
                    <a:pt x="1" y="205"/>
                    <a:pt x="2" y="201"/>
                  </a:cubicBezTo>
                  <a:cubicBezTo>
                    <a:pt x="7" y="179"/>
                    <a:pt x="15" y="158"/>
                    <a:pt x="25" y="138"/>
                  </a:cubicBezTo>
                  <a:cubicBezTo>
                    <a:pt x="26" y="136"/>
                    <a:pt x="28" y="134"/>
                    <a:pt x="29" y="132"/>
                  </a:cubicBezTo>
                  <a:cubicBezTo>
                    <a:pt x="31" y="126"/>
                    <a:pt x="33" y="120"/>
                    <a:pt x="32" y="113"/>
                  </a:cubicBezTo>
                  <a:cubicBezTo>
                    <a:pt x="32" y="109"/>
                    <a:pt x="32" y="106"/>
                    <a:pt x="32" y="102"/>
                  </a:cubicBezTo>
                  <a:cubicBezTo>
                    <a:pt x="31" y="94"/>
                    <a:pt x="31" y="87"/>
                    <a:pt x="32" y="79"/>
                  </a:cubicBezTo>
                  <a:cubicBezTo>
                    <a:pt x="33" y="61"/>
                    <a:pt x="38" y="45"/>
                    <a:pt x="48" y="30"/>
                  </a:cubicBezTo>
                  <a:cubicBezTo>
                    <a:pt x="54" y="21"/>
                    <a:pt x="61" y="14"/>
                    <a:pt x="69" y="8"/>
                  </a:cubicBezTo>
                  <a:cubicBezTo>
                    <a:pt x="74" y="5"/>
                    <a:pt x="79" y="3"/>
                    <a:pt x="84" y="1"/>
                  </a:cubicBezTo>
                  <a:cubicBezTo>
                    <a:pt x="85" y="0"/>
                    <a:pt x="85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AD237225-453B-085C-5DC9-190A37750685}"/>
                </a:ext>
              </a:extLst>
            </p:cNvPr>
            <p:cNvSpPr/>
            <p:nvPr/>
          </p:nvSpPr>
          <p:spPr bwMode="auto">
            <a:xfrm>
              <a:off x="733" y="2779"/>
              <a:ext cx="226" cy="162"/>
            </a:xfrm>
            <a:custGeom>
              <a:gdLst>
                <a:gd name="T0" fmla="*/ 92 w 95"/>
                <a:gd name="T1" fmla="*/ 0 h 68"/>
                <a:gd name="T2" fmla="*/ 94 w 95"/>
                <a:gd name="T3" fmla="*/ 5 h 68"/>
                <a:gd name="T4" fmla="*/ 93 w 95"/>
                <a:gd name="T5" fmla="*/ 32 h 68"/>
                <a:gd name="T6" fmla="*/ 93 w 95"/>
                <a:gd name="T7" fmla="*/ 33 h 68"/>
                <a:gd name="T8" fmla="*/ 79 w 95"/>
                <a:gd name="T9" fmla="*/ 52 h 68"/>
                <a:gd name="T10" fmla="*/ 59 w 95"/>
                <a:gd name="T11" fmla="*/ 59 h 68"/>
                <a:gd name="T12" fmla="*/ 20 w 95"/>
                <a:gd name="T13" fmla="*/ 67 h 68"/>
                <a:gd name="T14" fmla="*/ 3 w 95"/>
                <a:gd name="T15" fmla="*/ 68 h 68"/>
                <a:gd name="T16" fmla="*/ 1 w 95"/>
                <a:gd name="T17" fmla="*/ 67 h 68"/>
                <a:gd name="T18" fmla="*/ 2 w 95"/>
                <a:gd name="T19" fmla="*/ 65 h 68"/>
                <a:gd name="T20" fmla="*/ 13 w 95"/>
                <a:gd name="T21" fmla="*/ 60 h 68"/>
                <a:gd name="T22" fmla="*/ 22 w 95"/>
                <a:gd name="T23" fmla="*/ 58 h 68"/>
                <a:gd name="T24" fmla="*/ 36 w 95"/>
                <a:gd name="T25" fmla="*/ 56 h 68"/>
                <a:gd name="T26" fmla="*/ 83 w 95"/>
                <a:gd name="T27" fmla="*/ 32 h 68"/>
                <a:gd name="T28" fmla="*/ 92 w 95"/>
                <a:gd name="T29" fmla="*/ 11 h 68"/>
                <a:gd name="T30" fmla="*/ 92 w 95"/>
                <a:gd name="T31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68">
                  <a:moveTo>
                    <a:pt x="92" y="0"/>
                  </a:moveTo>
                  <a:cubicBezTo>
                    <a:pt x="93" y="1"/>
                    <a:pt x="93" y="3"/>
                    <a:pt x="94" y="5"/>
                  </a:cubicBezTo>
                  <a:cubicBezTo>
                    <a:pt x="95" y="14"/>
                    <a:pt x="95" y="23"/>
                    <a:pt x="93" y="32"/>
                  </a:cubicBezTo>
                  <a:cubicBezTo>
                    <a:pt x="93" y="32"/>
                    <a:pt x="93" y="33"/>
                    <a:pt x="93" y="33"/>
                  </a:cubicBezTo>
                  <a:cubicBezTo>
                    <a:pt x="91" y="42"/>
                    <a:pt x="87" y="48"/>
                    <a:pt x="79" y="52"/>
                  </a:cubicBezTo>
                  <a:cubicBezTo>
                    <a:pt x="73" y="55"/>
                    <a:pt x="66" y="58"/>
                    <a:pt x="59" y="59"/>
                  </a:cubicBezTo>
                  <a:cubicBezTo>
                    <a:pt x="46" y="62"/>
                    <a:pt x="33" y="65"/>
                    <a:pt x="20" y="67"/>
                  </a:cubicBezTo>
                  <a:cubicBezTo>
                    <a:pt x="15" y="68"/>
                    <a:pt x="9" y="68"/>
                    <a:pt x="3" y="68"/>
                  </a:cubicBezTo>
                  <a:cubicBezTo>
                    <a:pt x="1" y="68"/>
                    <a:pt x="1" y="68"/>
                    <a:pt x="1" y="67"/>
                  </a:cubicBezTo>
                  <a:cubicBezTo>
                    <a:pt x="0" y="66"/>
                    <a:pt x="1" y="66"/>
                    <a:pt x="2" y="65"/>
                  </a:cubicBezTo>
                  <a:cubicBezTo>
                    <a:pt x="5" y="63"/>
                    <a:pt x="9" y="61"/>
                    <a:pt x="13" y="60"/>
                  </a:cubicBezTo>
                  <a:cubicBezTo>
                    <a:pt x="16" y="59"/>
                    <a:pt x="19" y="58"/>
                    <a:pt x="22" y="58"/>
                  </a:cubicBezTo>
                  <a:cubicBezTo>
                    <a:pt x="27" y="57"/>
                    <a:pt x="32" y="57"/>
                    <a:pt x="36" y="56"/>
                  </a:cubicBezTo>
                  <a:cubicBezTo>
                    <a:pt x="54" y="53"/>
                    <a:pt x="70" y="45"/>
                    <a:pt x="83" y="32"/>
                  </a:cubicBezTo>
                  <a:cubicBezTo>
                    <a:pt x="88" y="26"/>
                    <a:pt x="91" y="19"/>
                    <a:pt x="92" y="11"/>
                  </a:cubicBezTo>
                  <a:cubicBezTo>
                    <a:pt x="92" y="8"/>
                    <a:pt x="92" y="4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C3B8A89D-5C44-4C40-97D9-68114EF689A7}"/>
                </a:ext>
              </a:extLst>
            </p:cNvPr>
            <p:cNvSpPr/>
            <p:nvPr/>
          </p:nvSpPr>
          <p:spPr bwMode="auto">
            <a:xfrm>
              <a:off x="77" y="3019"/>
              <a:ext cx="221" cy="69"/>
            </a:xfrm>
            <a:custGeom>
              <a:gdLst>
                <a:gd name="T0" fmla="*/ 93 w 93"/>
                <a:gd name="T1" fmla="*/ 17 h 29"/>
                <a:gd name="T2" fmla="*/ 80 w 93"/>
                <a:gd name="T3" fmla="*/ 18 h 29"/>
                <a:gd name="T4" fmla="*/ 74 w 93"/>
                <a:gd name="T5" fmla="*/ 17 h 29"/>
                <a:gd name="T6" fmla="*/ 45 w 93"/>
                <a:gd name="T7" fmla="*/ 18 h 29"/>
                <a:gd name="T8" fmla="*/ 16 w 93"/>
                <a:gd name="T9" fmla="*/ 24 h 29"/>
                <a:gd name="T10" fmla="*/ 0 w 93"/>
                <a:gd name="T11" fmla="*/ 29 h 29"/>
                <a:gd name="T12" fmla="*/ 1 w 93"/>
                <a:gd name="T13" fmla="*/ 27 h 29"/>
                <a:gd name="T14" fmla="*/ 29 w 93"/>
                <a:gd name="T15" fmla="*/ 6 h 29"/>
                <a:gd name="T16" fmla="*/ 29 w 93"/>
                <a:gd name="T17" fmla="*/ 6 h 29"/>
                <a:gd name="T18" fmla="*/ 55 w 93"/>
                <a:gd name="T19" fmla="*/ 2 h 29"/>
                <a:gd name="T20" fmla="*/ 61 w 93"/>
                <a:gd name="T21" fmla="*/ 4 h 29"/>
                <a:gd name="T22" fmla="*/ 75 w 93"/>
                <a:gd name="T23" fmla="*/ 7 h 29"/>
                <a:gd name="T24" fmla="*/ 91 w 93"/>
                <a:gd name="T25" fmla="*/ 15 h 29"/>
                <a:gd name="T26" fmla="*/ 93 w 93"/>
                <a:gd name="T27" fmla="*/ 17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28">
                  <a:moveTo>
                    <a:pt x="93" y="17"/>
                  </a:moveTo>
                  <a:cubicBezTo>
                    <a:pt x="88" y="18"/>
                    <a:pt x="84" y="18"/>
                    <a:pt x="80" y="18"/>
                  </a:cubicBezTo>
                  <a:cubicBezTo>
                    <a:pt x="78" y="17"/>
                    <a:pt x="76" y="17"/>
                    <a:pt x="74" y="17"/>
                  </a:cubicBezTo>
                  <a:cubicBezTo>
                    <a:pt x="64" y="15"/>
                    <a:pt x="55" y="16"/>
                    <a:pt x="45" y="18"/>
                  </a:cubicBezTo>
                  <a:cubicBezTo>
                    <a:pt x="35" y="20"/>
                    <a:pt x="25" y="22"/>
                    <a:pt x="16" y="24"/>
                  </a:cubicBezTo>
                  <a:cubicBezTo>
                    <a:pt x="9" y="25"/>
                    <a:pt x="8" y="25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9" y="19"/>
                    <a:pt x="18" y="12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8" y="1"/>
                    <a:pt x="46" y="0"/>
                    <a:pt x="55" y="2"/>
                  </a:cubicBezTo>
                  <a:cubicBezTo>
                    <a:pt x="57" y="3"/>
                    <a:pt x="59" y="3"/>
                    <a:pt x="61" y="4"/>
                  </a:cubicBezTo>
                  <a:cubicBezTo>
                    <a:pt x="65" y="5"/>
                    <a:pt x="70" y="6"/>
                    <a:pt x="75" y="7"/>
                  </a:cubicBezTo>
                  <a:cubicBezTo>
                    <a:pt x="81" y="9"/>
                    <a:pt x="86" y="11"/>
                    <a:pt x="91" y="15"/>
                  </a:cubicBezTo>
                  <a:cubicBezTo>
                    <a:pt x="92" y="16"/>
                    <a:pt x="92" y="16"/>
                    <a:pt x="9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31803067-D952-B51E-E692-2435C46A6DEE}"/>
                </a:ext>
              </a:extLst>
            </p:cNvPr>
            <p:cNvSpPr/>
            <p:nvPr/>
          </p:nvSpPr>
          <p:spPr bwMode="auto">
            <a:xfrm>
              <a:off x="-243" y="3634"/>
              <a:ext cx="233" cy="250"/>
            </a:xfrm>
            <a:custGeom>
              <a:gdLst>
                <a:gd name="T0" fmla="*/ 5 w 98"/>
                <a:gd name="T1" fmla="*/ 105 h 105"/>
                <a:gd name="T2" fmla="*/ 2 w 98"/>
                <a:gd name="T3" fmla="*/ 90 h 105"/>
                <a:gd name="T4" fmla="*/ 1 w 98"/>
                <a:gd name="T5" fmla="*/ 83 h 105"/>
                <a:gd name="T6" fmla="*/ 2 w 98"/>
                <a:gd name="T7" fmla="*/ 71 h 105"/>
                <a:gd name="T8" fmla="*/ 11 w 98"/>
                <a:gd name="T9" fmla="*/ 55 h 105"/>
                <a:gd name="T10" fmla="*/ 23 w 98"/>
                <a:gd name="T11" fmla="*/ 45 h 105"/>
                <a:gd name="T12" fmla="*/ 30 w 98"/>
                <a:gd name="T13" fmla="*/ 36 h 105"/>
                <a:gd name="T14" fmla="*/ 32 w 98"/>
                <a:gd name="T15" fmla="*/ 32 h 105"/>
                <a:gd name="T16" fmla="*/ 37 w 98"/>
                <a:gd name="T17" fmla="*/ 16 h 105"/>
                <a:gd name="T18" fmla="*/ 42 w 98"/>
                <a:gd name="T19" fmla="*/ 9 h 105"/>
                <a:gd name="T20" fmla="*/ 48 w 98"/>
                <a:gd name="T21" fmla="*/ 6 h 105"/>
                <a:gd name="T22" fmla="*/ 52 w 98"/>
                <a:gd name="T23" fmla="*/ 6 h 105"/>
                <a:gd name="T24" fmla="*/ 54 w 98"/>
                <a:gd name="T25" fmla="*/ 4 h 105"/>
                <a:gd name="T26" fmla="*/ 61 w 98"/>
                <a:gd name="T27" fmla="*/ 1 h 105"/>
                <a:gd name="T28" fmla="*/ 67 w 98"/>
                <a:gd name="T29" fmla="*/ 3 h 105"/>
                <a:gd name="T30" fmla="*/ 69 w 98"/>
                <a:gd name="T31" fmla="*/ 5 h 105"/>
                <a:gd name="T32" fmla="*/ 72 w 98"/>
                <a:gd name="T33" fmla="*/ 3 h 105"/>
                <a:gd name="T34" fmla="*/ 85 w 98"/>
                <a:gd name="T35" fmla="*/ 3 h 105"/>
                <a:gd name="T36" fmla="*/ 91 w 98"/>
                <a:gd name="T37" fmla="*/ 8 h 105"/>
                <a:gd name="T38" fmla="*/ 93 w 98"/>
                <a:gd name="T39" fmla="*/ 11 h 105"/>
                <a:gd name="T40" fmla="*/ 97 w 98"/>
                <a:gd name="T41" fmla="*/ 8 h 105"/>
                <a:gd name="T42" fmla="*/ 98 w 98"/>
                <a:gd name="T43" fmla="*/ 8 h 105"/>
                <a:gd name="T44" fmla="*/ 98 w 98"/>
                <a:gd name="T45" fmla="*/ 9 h 105"/>
                <a:gd name="T46" fmla="*/ 95 w 98"/>
                <a:gd name="T47" fmla="*/ 14 h 105"/>
                <a:gd name="T48" fmla="*/ 91 w 98"/>
                <a:gd name="T49" fmla="*/ 22 h 105"/>
                <a:gd name="T50" fmla="*/ 91 w 98"/>
                <a:gd name="T51" fmla="*/ 23 h 105"/>
                <a:gd name="T52" fmla="*/ 90 w 98"/>
                <a:gd name="T53" fmla="*/ 21 h 105"/>
                <a:gd name="T54" fmla="*/ 88 w 98"/>
                <a:gd name="T55" fmla="*/ 16 h 105"/>
                <a:gd name="T56" fmla="*/ 84 w 98"/>
                <a:gd name="T57" fmla="*/ 15 h 105"/>
                <a:gd name="T58" fmla="*/ 84 w 98"/>
                <a:gd name="T59" fmla="*/ 11 h 105"/>
                <a:gd name="T60" fmla="*/ 77 w 98"/>
                <a:gd name="T61" fmla="*/ 8 h 105"/>
                <a:gd name="T62" fmla="*/ 74 w 98"/>
                <a:gd name="T63" fmla="*/ 11 h 105"/>
                <a:gd name="T64" fmla="*/ 72 w 98"/>
                <a:gd name="T65" fmla="*/ 12 h 105"/>
                <a:gd name="T66" fmla="*/ 71 w 98"/>
                <a:gd name="T67" fmla="*/ 10 h 105"/>
                <a:gd name="T68" fmla="*/ 71 w 98"/>
                <a:gd name="T69" fmla="*/ 7 h 105"/>
                <a:gd name="T70" fmla="*/ 68 w 98"/>
                <a:gd name="T71" fmla="*/ 11 h 105"/>
                <a:gd name="T72" fmla="*/ 67 w 98"/>
                <a:gd name="T73" fmla="*/ 10 h 105"/>
                <a:gd name="T74" fmla="*/ 64 w 98"/>
                <a:gd name="T75" fmla="*/ 7 h 105"/>
                <a:gd name="T76" fmla="*/ 58 w 98"/>
                <a:gd name="T77" fmla="*/ 7 h 105"/>
                <a:gd name="T78" fmla="*/ 54 w 98"/>
                <a:gd name="T79" fmla="*/ 9 h 105"/>
                <a:gd name="T80" fmla="*/ 51 w 98"/>
                <a:gd name="T81" fmla="*/ 12 h 105"/>
                <a:gd name="T82" fmla="*/ 46 w 98"/>
                <a:gd name="T83" fmla="*/ 15 h 105"/>
                <a:gd name="T84" fmla="*/ 45 w 98"/>
                <a:gd name="T85" fmla="*/ 16 h 105"/>
                <a:gd name="T86" fmla="*/ 41 w 98"/>
                <a:gd name="T87" fmla="*/ 26 h 105"/>
                <a:gd name="T88" fmla="*/ 41 w 98"/>
                <a:gd name="T89" fmla="*/ 27 h 105"/>
                <a:gd name="T90" fmla="*/ 44 w 98"/>
                <a:gd name="T91" fmla="*/ 25 h 105"/>
                <a:gd name="T92" fmla="*/ 51 w 98"/>
                <a:gd name="T93" fmla="*/ 24 h 105"/>
                <a:gd name="T94" fmla="*/ 52 w 98"/>
                <a:gd name="T95" fmla="*/ 23 h 105"/>
                <a:gd name="T96" fmla="*/ 79 w 98"/>
                <a:gd name="T97" fmla="*/ 27 h 105"/>
                <a:gd name="T98" fmla="*/ 83 w 98"/>
                <a:gd name="T99" fmla="*/ 30 h 105"/>
                <a:gd name="T100" fmla="*/ 82 w 98"/>
                <a:gd name="T101" fmla="*/ 30 h 105"/>
                <a:gd name="T102" fmla="*/ 77 w 98"/>
                <a:gd name="T103" fmla="*/ 29 h 105"/>
                <a:gd name="T104" fmla="*/ 52 w 98"/>
                <a:gd name="T105" fmla="*/ 31 h 105"/>
                <a:gd name="T106" fmla="*/ 27 w 98"/>
                <a:gd name="T107" fmla="*/ 44 h 105"/>
                <a:gd name="T108" fmla="*/ 25 w 98"/>
                <a:gd name="T109" fmla="*/ 45 h 105"/>
                <a:gd name="T110" fmla="*/ 8 w 98"/>
                <a:gd name="T111" fmla="*/ 64 h 105"/>
                <a:gd name="T112" fmla="*/ 4 w 98"/>
                <a:gd name="T113" fmla="*/ 72 h 105"/>
                <a:gd name="T114" fmla="*/ 2 w 98"/>
                <a:gd name="T115" fmla="*/ 86 h 105"/>
                <a:gd name="T116" fmla="*/ 4 w 98"/>
                <a:gd name="T117" fmla="*/ 95 h 105"/>
                <a:gd name="T118" fmla="*/ 5 w 98"/>
                <a:gd name="T119" fmla="*/ 104 h 105"/>
                <a:gd name="T120" fmla="*/ 5 w 98"/>
                <a:gd name="T121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105">
                  <a:moveTo>
                    <a:pt x="5" y="105"/>
                  </a:moveTo>
                  <a:cubicBezTo>
                    <a:pt x="5" y="100"/>
                    <a:pt x="3" y="95"/>
                    <a:pt x="2" y="90"/>
                  </a:cubicBezTo>
                  <a:cubicBezTo>
                    <a:pt x="1" y="88"/>
                    <a:pt x="1" y="86"/>
                    <a:pt x="1" y="83"/>
                  </a:cubicBezTo>
                  <a:cubicBezTo>
                    <a:pt x="0" y="79"/>
                    <a:pt x="1" y="75"/>
                    <a:pt x="2" y="71"/>
                  </a:cubicBezTo>
                  <a:cubicBezTo>
                    <a:pt x="5" y="65"/>
                    <a:pt x="7" y="60"/>
                    <a:pt x="11" y="55"/>
                  </a:cubicBezTo>
                  <a:cubicBezTo>
                    <a:pt x="15" y="52"/>
                    <a:pt x="19" y="48"/>
                    <a:pt x="23" y="45"/>
                  </a:cubicBezTo>
                  <a:cubicBezTo>
                    <a:pt x="26" y="43"/>
                    <a:pt x="28" y="40"/>
                    <a:pt x="30" y="36"/>
                  </a:cubicBezTo>
                  <a:cubicBezTo>
                    <a:pt x="30" y="35"/>
                    <a:pt x="31" y="33"/>
                    <a:pt x="32" y="32"/>
                  </a:cubicBezTo>
                  <a:cubicBezTo>
                    <a:pt x="34" y="27"/>
                    <a:pt x="36" y="22"/>
                    <a:pt x="37" y="16"/>
                  </a:cubicBezTo>
                  <a:cubicBezTo>
                    <a:pt x="38" y="13"/>
                    <a:pt x="39" y="11"/>
                    <a:pt x="42" y="9"/>
                  </a:cubicBezTo>
                  <a:cubicBezTo>
                    <a:pt x="44" y="7"/>
                    <a:pt x="46" y="6"/>
                    <a:pt x="48" y="6"/>
                  </a:cubicBezTo>
                  <a:cubicBezTo>
                    <a:pt x="49" y="6"/>
                    <a:pt x="51" y="6"/>
                    <a:pt x="52" y="6"/>
                  </a:cubicBezTo>
                  <a:cubicBezTo>
                    <a:pt x="52" y="5"/>
                    <a:pt x="53" y="4"/>
                    <a:pt x="54" y="4"/>
                  </a:cubicBezTo>
                  <a:cubicBezTo>
                    <a:pt x="56" y="2"/>
                    <a:pt x="59" y="1"/>
                    <a:pt x="61" y="1"/>
                  </a:cubicBezTo>
                  <a:cubicBezTo>
                    <a:pt x="64" y="1"/>
                    <a:pt x="66" y="1"/>
                    <a:pt x="67" y="3"/>
                  </a:cubicBezTo>
                  <a:cubicBezTo>
                    <a:pt x="68" y="4"/>
                    <a:pt x="69" y="4"/>
                    <a:pt x="69" y="5"/>
                  </a:cubicBezTo>
                  <a:cubicBezTo>
                    <a:pt x="70" y="4"/>
                    <a:pt x="71" y="4"/>
                    <a:pt x="72" y="3"/>
                  </a:cubicBezTo>
                  <a:cubicBezTo>
                    <a:pt x="76" y="0"/>
                    <a:pt x="81" y="0"/>
                    <a:pt x="85" y="3"/>
                  </a:cubicBezTo>
                  <a:cubicBezTo>
                    <a:pt x="88" y="4"/>
                    <a:pt x="89" y="6"/>
                    <a:pt x="91" y="8"/>
                  </a:cubicBezTo>
                  <a:cubicBezTo>
                    <a:pt x="92" y="9"/>
                    <a:pt x="92" y="10"/>
                    <a:pt x="93" y="11"/>
                  </a:cubicBezTo>
                  <a:cubicBezTo>
                    <a:pt x="94" y="10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9"/>
                  </a:cubicBezTo>
                  <a:cubicBezTo>
                    <a:pt x="97" y="10"/>
                    <a:pt x="96" y="12"/>
                    <a:pt x="95" y="14"/>
                  </a:cubicBezTo>
                  <a:cubicBezTo>
                    <a:pt x="94" y="17"/>
                    <a:pt x="92" y="20"/>
                    <a:pt x="91" y="22"/>
                  </a:cubicBezTo>
                  <a:cubicBezTo>
                    <a:pt x="91" y="23"/>
                    <a:pt x="91" y="22"/>
                    <a:pt x="91" y="23"/>
                  </a:cubicBezTo>
                  <a:cubicBezTo>
                    <a:pt x="91" y="22"/>
                    <a:pt x="90" y="21"/>
                    <a:pt x="90" y="21"/>
                  </a:cubicBezTo>
                  <a:cubicBezTo>
                    <a:pt x="90" y="19"/>
                    <a:pt x="89" y="18"/>
                    <a:pt x="88" y="16"/>
                  </a:cubicBezTo>
                  <a:cubicBezTo>
                    <a:pt x="88" y="15"/>
                    <a:pt x="86" y="14"/>
                    <a:pt x="84" y="15"/>
                  </a:cubicBezTo>
                  <a:cubicBezTo>
                    <a:pt x="84" y="14"/>
                    <a:pt x="84" y="12"/>
                    <a:pt x="84" y="11"/>
                  </a:cubicBezTo>
                  <a:cubicBezTo>
                    <a:pt x="83" y="8"/>
                    <a:pt x="80" y="6"/>
                    <a:pt x="77" y="8"/>
                  </a:cubicBezTo>
                  <a:cubicBezTo>
                    <a:pt x="76" y="9"/>
                    <a:pt x="75" y="10"/>
                    <a:pt x="74" y="11"/>
                  </a:cubicBezTo>
                  <a:cubicBezTo>
                    <a:pt x="73" y="11"/>
                    <a:pt x="73" y="12"/>
                    <a:pt x="72" y="12"/>
                  </a:cubicBezTo>
                  <a:cubicBezTo>
                    <a:pt x="72" y="11"/>
                    <a:pt x="71" y="11"/>
                    <a:pt x="71" y="10"/>
                  </a:cubicBezTo>
                  <a:cubicBezTo>
                    <a:pt x="71" y="9"/>
                    <a:pt x="71" y="8"/>
                    <a:pt x="71" y="7"/>
                  </a:cubicBezTo>
                  <a:cubicBezTo>
                    <a:pt x="69" y="8"/>
                    <a:pt x="69" y="10"/>
                    <a:pt x="68" y="11"/>
                  </a:cubicBezTo>
                  <a:cubicBezTo>
                    <a:pt x="68" y="11"/>
                    <a:pt x="67" y="10"/>
                    <a:pt x="67" y="10"/>
                  </a:cubicBezTo>
                  <a:cubicBezTo>
                    <a:pt x="66" y="9"/>
                    <a:pt x="65" y="8"/>
                    <a:pt x="64" y="7"/>
                  </a:cubicBezTo>
                  <a:cubicBezTo>
                    <a:pt x="62" y="6"/>
                    <a:pt x="60" y="5"/>
                    <a:pt x="58" y="7"/>
                  </a:cubicBezTo>
                  <a:cubicBezTo>
                    <a:pt x="56" y="7"/>
                    <a:pt x="55" y="8"/>
                    <a:pt x="54" y="9"/>
                  </a:cubicBezTo>
                  <a:cubicBezTo>
                    <a:pt x="53" y="10"/>
                    <a:pt x="53" y="12"/>
                    <a:pt x="51" y="12"/>
                  </a:cubicBezTo>
                  <a:cubicBezTo>
                    <a:pt x="50" y="14"/>
                    <a:pt x="48" y="14"/>
                    <a:pt x="46" y="15"/>
                  </a:cubicBezTo>
                  <a:cubicBezTo>
                    <a:pt x="45" y="15"/>
                    <a:pt x="45" y="16"/>
                    <a:pt x="45" y="16"/>
                  </a:cubicBezTo>
                  <a:cubicBezTo>
                    <a:pt x="43" y="19"/>
                    <a:pt x="41" y="23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2" y="27"/>
                    <a:pt x="43" y="26"/>
                    <a:pt x="44" y="25"/>
                  </a:cubicBezTo>
                  <a:cubicBezTo>
                    <a:pt x="46" y="24"/>
                    <a:pt x="49" y="23"/>
                    <a:pt x="51" y="24"/>
                  </a:cubicBezTo>
                  <a:cubicBezTo>
                    <a:pt x="51" y="24"/>
                    <a:pt x="52" y="24"/>
                    <a:pt x="52" y="23"/>
                  </a:cubicBezTo>
                  <a:cubicBezTo>
                    <a:pt x="61" y="22"/>
                    <a:pt x="70" y="24"/>
                    <a:pt x="79" y="27"/>
                  </a:cubicBezTo>
                  <a:cubicBezTo>
                    <a:pt x="81" y="28"/>
                    <a:pt x="82" y="28"/>
                    <a:pt x="83" y="30"/>
                  </a:cubicBezTo>
                  <a:cubicBezTo>
                    <a:pt x="83" y="30"/>
                    <a:pt x="83" y="30"/>
                    <a:pt x="82" y="30"/>
                  </a:cubicBezTo>
                  <a:cubicBezTo>
                    <a:pt x="80" y="30"/>
                    <a:pt x="79" y="29"/>
                    <a:pt x="77" y="29"/>
                  </a:cubicBezTo>
                  <a:cubicBezTo>
                    <a:pt x="68" y="26"/>
                    <a:pt x="60" y="27"/>
                    <a:pt x="52" y="31"/>
                  </a:cubicBezTo>
                  <a:cubicBezTo>
                    <a:pt x="44" y="36"/>
                    <a:pt x="35" y="40"/>
                    <a:pt x="27" y="44"/>
                  </a:cubicBezTo>
                  <a:cubicBezTo>
                    <a:pt x="26" y="45"/>
                    <a:pt x="26" y="45"/>
                    <a:pt x="25" y="45"/>
                  </a:cubicBezTo>
                  <a:cubicBezTo>
                    <a:pt x="19" y="51"/>
                    <a:pt x="12" y="57"/>
                    <a:pt x="8" y="64"/>
                  </a:cubicBezTo>
                  <a:cubicBezTo>
                    <a:pt x="6" y="66"/>
                    <a:pt x="5" y="69"/>
                    <a:pt x="4" y="72"/>
                  </a:cubicBezTo>
                  <a:cubicBezTo>
                    <a:pt x="1" y="76"/>
                    <a:pt x="1" y="81"/>
                    <a:pt x="2" y="86"/>
                  </a:cubicBezTo>
                  <a:cubicBezTo>
                    <a:pt x="2" y="89"/>
                    <a:pt x="3" y="92"/>
                    <a:pt x="4" y="95"/>
                  </a:cubicBezTo>
                  <a:cubicBezTo>
                    <a:pt x="5" y="98"/>
                    <a:pt x="6" y="101"/>
                    <a:pt x="5" y="104"/>
                  </a:cubicBezTo>
                  <a:cubicBezTo>
                    <a:pt x="5" y="104"/>
                    <a:pt x="5" y="105"/>
                    <a:pt x="5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D30A2B2C-46A7-5201-ED82-290C9F3179D4}"/>
                </a:ext>
              </a:extLst>
            </p:cNvPr>
            <p:cNvSpPr/>
            <p:nvPr/>
          </p:nvSpPr>
          <p:spPr bwMode="auto">
            <a:xfrm>
              <a:off x="600" y="2442"/>
              <a:ext cx="197" cy="147"/>
            </a:xfrm>
            <a:custGeom>
              <a:gdLst>
                <a:gd name="T0" fmla="*/ 1 w 83"/>
                <a:gd name="T1" fmla="*/ 0 h 62"/>
                <a:gd name="T2" fmla="*/ 3 w 83"/>
                <a:gd name="T3" fmla="*/ 3 h 62"/>
                <a:gd name="T4" fmla="*/ 15 w 83"/>
                <a:gd name="T5" fmla="*/ 19 h 62"/>
                <a:gd name="T6" fmla="*/ 27 w 83"/>
                <a:gd name="T7" fmla="*/ 32 h 62"/>
                <a:gd name="T8" fmla="*/ 68 w 83"/>
                <a:gd name="T9" fmla="*/ 54 h 62"/>
                <a:gd name="T10" fmla="*/ 79 w 83"/>
                <a:gd name="T11" fmla="*/ 55 h 62"/>
                <a:gd name="T12" fmla="*/ 83 w 83"/>
                <a:gd name="T13" fmla="*/ 55 h 62"/>
                <a:gd name="T14" fmla="*/ 82 w 83"/>
                <a:gd name="T15" fmla="*/ 57 h 62"/>
                <a:gd name="T16" fmla="*/ 77 w 83"/>
                <a:gd name="T17" fmla="*/ 60 h 62"/>
                <a:gd name="T18" fmla="*/ 64 w 83"/>
                <a:gd name="T19" fmla="*/ 61 h 62"/>
                <a:gd name="T20" fmla="*/ 48 w 83"/>
                <a:gd name="T21" fmla="*/ 59 h 62"/>
                <a:gd name="T22" fmla="*/ 34 w 83"/>
                <a:gd name="T23" fmla="*/ 52 h 62"/>
                <a:gd name="T24" fmla="*/ 20 w 83"/>
                <a:gd name="T25" fmla="*/ 40 h 62"/>
                <a:gd name="T26" fmla="*/ 6 w 83"/>
                <a:gd name="T27" fmla="*/ 18 h 62"/>
                <a:gd name="T28" fmla="*/ 3 w 83"/>
                <a:gd name="T29" fmla="*/ 12 h 62"/>
                <a:gd name="T30" fmla="*/ 1 w 83"/>
                <a:gd name="T31" fmla="*/ 1 h 62"/>
                <a:gd name="T32" fmla="*/ 1 w 83"/>
                <a:gd name="T33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2">
                  <a:moveTo>
                    <a:pt x="1" y="0"/>
                  </a:moveTo>
                  <a:cubicBezTo>
                    <a:pt x="2" y="1"/>
                    <a:pt x="2" y="2"/>
                    <a:pt x="3" y="3"/>
                  </a:cubicBezTo>
                  <a:cubicBezTo>
                    <a:pt x="7" y="8"/>
                    <a:pt x="11" y="14"/>
                    <a:pt x="15" y="19"/>
                  </a:cubicBezTo>
                  <a:cubicBezTo>
                    <a:pt x="19" y="24"/>
                    <a:pt x="23" y="28"/>
                    <a:pt x="27" y="32"/>
                  </a:cubicBezTo>
                  <a:cubicBezTo>
                    <a:pt x="38" y="44"/>
                    <a:pt x="52" y="51"/>
                    <a:pt x="68" y="54"/>
                  </a:cubicBezTo>
                  <a:cubicBezTo>
                    <a:pt x="72" y="54"/>
                    <a:pt x="75" y="55"/>
                    <a:pt x="79" y="55"/>
                  </a:cubicBezTo>
                  <a:cubicBezTo>
                    <a:pt x="80" y="55"/>
                    <a:pt x="81" y="55"/>
                    <a:pt x="83" y="55"/>
                  </a:cubicBezTo>
                  <a:cubicBezTo>
                    <a:pt x="82" y="56"/>
                    <a:pt x="82" y="56"/>
                    <a:pt x="82" y="57"/>
                  </a:cubicBezTo>
                  <a:cubicBezTo>
                    <a:pt x="81" y="59"/>
                    <a:pt x="79" y="60"/>
                    <a:pt x="77" y="60"/>
                  </a:cubicBezTo>
                  <a:cubicBezTo>
                    <a:pt x="73" y="62"/>
                    <a:pt x="68" y="62"/>
                    <a:pt x="64" y="61"/>
                  </a:cubicBezTo>
                  <a:cubicBezTo>
                    <a:pt x="59" y="61"/>
                    <a:pt x="53" y="60"/>
                    <a:pt x="48" y="59"/>
                  </a:cubicBezTo>
                  <a:cubicBezTo>
                    <a:pt x="43" y="58"/>
                    <a:pt x="38" y="56"/>
                    <a:pt x="34" y="52"/>
                  </a:cubicBezTo>
                  <a:cubicBezTo>
                    <a:pt x="29" y="48"/>
                    <a:pt x="24" y="44"/>
                    <a:pt x="20" y="40"/>
                  </a:cubicBezTo>
                  <a:cubicBezTo>
                    <a:pt x="13" y="34"/>
                    <a:pt x="8" y="27"/>
                    <a:pt x="6" y="18"/>
                  </a:cubicBezTo>
                  <a:cubicBezTo>
                    <a:pt x="5" y="16"/>
                    <a:pt x="4" y="14"/>
                    <a:pt x="3" y="12"/>
                  </a:cubicBezTo>
                  <a:cubicBezTo>
                    <a:pt x="1" y="8"/>
                    <a:pt x="1" y="5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F9DFFB54-EBBB-E8E9-82CE-A860EFD07836}"/>
                </a:ext>
              </a:extLst>
            </p:cNvPr>
            <p:cNvSpPr/>
            <p:nvPr/>
          </p:nvSpPr>
          <p:spPr bwMode="auto">
            <a:xfrm>
              <a:off x="1976" y="1361"/>
              <a:ext cx="95" cy="88"/>
            </a:xfrm>
            <a:custGeom>
              <a:gdLst>
                <a:gd name="T0" fmla="*/ 40 w 40"/>
                <a:gd name="T1" fmla="*/ 15 h 37"/>
                <a:gd name="T2" fmla="*/ 24 w 40"/>
                <a:gd name="T3" fmla="*/ 37 h 37"/>
                <a:gd name="T4" fmla="*/ 16 w 40"/>
                <a:gd name="T5" fmla="*/ 32 h 37"/>
                <a:gd name="T6" fmla="*/ 8 w 40"/>
                <a:gd name="T7" fmla="*/ 27 h 37"/>
                <a:gd name="T8" fmla="*/ 0 w 40"/>
                <a:gd name="T9" fmla="*/ 22 h 37"/>
                <a:gd name="T10" fmla="*/ 8 w 40"/>
                <a:gd name="T11" fmla="*/ 11 h 37"/>
                <a:gd name="T12" fmla="*/ 16 w 40"/>
                <a:gd name="T13" fmla="*/ 0 h 37"/>
                <a:gd name="T14" fmla="*/ 40 w 40"/>
                <a:gd name="T15" fmla="*/ 15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7">
                  <a:moveTo>
                    <a:pt x="40" y="15"/>
                  </a:moveTo>
                  <a:cubicBezTo>
                    <a:pt x="35" y="23"/>
                    <a:pt x="29" y="30"/>
                    <a:pt x="24" y="37"/>
                  </a:cubicBezTo>
                  <a:cubicBezTo>
                    <a:pt x="21" y="36"/>
                    <a:pt x="18" y="34"/>
                    <a:pt x="16" y="32"/>
                  </a:cubicBezTo>
                  <a:cubicBezTo>
                    <a:pt x="13" y="31"/>
                    <a:pt x="10" y="29"/>
                    <a:pt x="8" y="27"/>
                  </a:cubicBezTo>
                  <a:cubicBezTo>
                    <a:pt x="5" y="26"/>
                    <a:pt x="3" y="24"/>
                    <a:pt x="0" y="22"/>
                  </a:cubicBezTo>
                  <a:cubicBezTo>
                    <a:pt x="2" y="18"/>
                    <a:pt x="5" y="15"/>
                    <a:pt x="8" y="11"/>
                  </a:cubicBezTo>
                  <a:cubicBezTo>
                    <a:pt x="11" y="7"/>
                    <a:pt x="14" y="4"/>
                    <a:pt x="16" y="0"/>
                  </a:cubicBezTo>
                  <a:cubicBezTo>
                    <a:pt x="19" y="1"/>
                    <a:pt x="37" y="1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72DC1C6-B04E-8E82-F8D0-E45840A9021C}"/>
                </a:ext>
              </a:extLst>
            </p:cNvPr>
            <p:cNvSpPr/>
            <p:nvPr/>
          </p:nvSpPr>
          <p:spPr bwMode="auto">
            <a:xfrm>
              <a:off x="-253" y="2233"/>
              <a:ext cx="186" cy="83"/>
            </a:xfrm>
            <a:custGeom>
              <a:gdLst>
                <a:gd name="T0" fmla="*/ 76 w 78"/>
                <a:gd name="T1" fmla="*/ 35 h 35"/>
                <a:gd name="T2" fmla="*/ 75 w 78"/>
                <a:gd name="T3" fmla="*/ 32 h 35"/>
                <a:gd name="T4" fmla="*/ 65 w 78"/>
                <a:gd name="T5" fmla="*/ 17 h 35"/>
                <a:gd name="T6" fmla="*/ 57 w 78"/>
                <a:gd name="T7" fmla="*/ 11 h 35"/>
                <a:gd name="T8" fmla="*/ 43 w 78"/>
                <a:gd name="T9" fmla="*/ 9 h 35"/>
                <a:gd name="T10" fmla="*/ 24 w 78"/>
                <a:gd name="T11" fmla="*/ 12 h 35"/>
                <a:gd name="T12" fmla="*/ 8 w 78"/>
                <a:gd name="T13" fmla="*/ 16 h 35"/>
                <a:gd name="T14" fmla="*/ 3 w 78"/>
                <a:gd name="T15" fmla="*/ 15 h 35"/>
                <a:gd name="T16" fmla="*/ 1 w 78"/>
                <a:gd name="T17" fmla="*/ 14 h 35"/>
                <a:gd name="T18" fmla="*/ 1 w 78"/>
                <a:gd name="T19" fmla="*/ 11 h 35"/>
                <a:gd name="T20" fmla="*/ 5 w 78"/>
                <a:gd name="T21" fmla="*/ 9 h 35"/>
                <a:gd name="T22" fmla="*/ 18 w 78"/>
                <a:gd name="T23" fmla="*/ 6 h 35"/>
                <a:gd name="T24" fmla="*/ 50 w 78"/>
                <a:gd name="T25" fmla="*/ 0 h 35"/>
                <a:gd name="T26" fmla="*/ 56 w 78"/>
                <a:gd name="T27" fmla="*/ 0 h 35"/>
                <a:gd name="T28" fmla="*/ 62 w 78"/>
                <a:gd name="T29" fmla="*/ 2 h 35"/>
                <a:gd name="T30" fmla="*/ 63 w 78"/>
                <a:gd name="T31" fmla="*/ 3 h 35"/>
                <a:gd name="T32" fmla="*/ 74 w 78"/>
                <a:gd name="T33" fmla="*/ 18 h 35"/>
                <a:gd name="T34" fmla="*/ 77 w 78"/>
                <a:gd name="T35" fmla="*/ 26 h 35"/>
                <a:gd name="T36" fmla="*/ 77 w 78"/>
                <a:gd name="T37" fmla="*/ 34 h 35"/>
                <a:gd name="T38" fmla="*/ 76 w 78"/>
                <a:gd name="T39" fmla="*/ 35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35">
                  <a:moveTo>
                    <a:pt x="76" y="35"/>
                  </a:moveTo>
                  <a:cubicBezTo>
                    <a:pt x="75" y="34"/>
                    <a:pt x="75" y="33"/>
                    <a:pt x="75" y="32"/>
                  </a:cubicBezTo>
                  <a:cubicBezTo>
                    <a:pt x="72" y="26"/>
                    <a:pt x="69" y="21"/>
                    <a:pt x="65" y="17"/>
                  </a:cubicBezTo>
                  <a:cubicBezTo>
                    <a:pt x="62" y="14"/>
                    <a:pt x="60" y="12"/>
                    <a:pt x="57" y="11"/>
                  </a:cubicBezTo>
                  <a:cubicBezTo>
                    <a:pt x="52" y="9"/>
                    <a:pt x="48" y="8"/>
                    <a:pt x="43" y="9"/>
                  </a:cubicBezTo>
                  <a:cubicBezTo>
                    <a:pt x="37" y="10"/>
                    <a:pt x="30" y="11"/>
                    <a:pt x="24" y="12"/>
                  </a:cubicBezTo>
                  <a:cubicBezTo>
                    <a:pt x="19" y="13"/>
                    <a:pt x="13" y="14"/>
                    <a:pt x="8" y="16"/>
                  </a:cubicBezTo>
                  <a:cubicBezTo>
                    <a:pt x="6" y="16"/>
                    <a:pt x="5" y="16"/>
                    <a:pt x="3" y="15"/>
                  </a:cubicBezTo>
                  <a:cubicBezTo>
                    <a:pt x="2" y="15"/>
                    <a:pt x="2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10" y="8"/>
                    <a:pt x="14" y="7"/>
                    <a:pt x="18" y="6"/>
                  </a:cubicBezTo>
                  <a:cubicBezTo>
                    <a:pt x="29" y="4"/>
                    <a:pt x="39" y="2"/>
                    <a:pt x="50" y="0"/>
                  </a:cubicBezTo>
                  <a:cubicBezTo>
                    <a:pt x="52" y="0"/>
                    <a:pt x="54" y="0"/>
                    <a:pt x="56" y="0"/>
                  </a:cubicBezTo>
                  <a:cubicBezTo>
                    <a:pt x="58" y="0"/>
                    <a:pt x="60" y="1"/>
                    <a:pt x="62" y="2"/>
                  </a:cubicBezTo>
                  <a:cubicBezTo>
                    <a:pt x="62" y="3"/>
                    <a:pt x="63" y="3"/>
                    <a:pt x="63" y="3"/>
                  </a:cubicBezTo>
                  <a:cubicBezTo>
                    <a:pt x="67" y="8"/>
                    <a:pt x="71" y="13"/>
                    <a:pt x="74" y="18"/>
                  </a:cubicBezTo>
                  <a:cubicBezTo>
                    <a:pt x="76" y="21"/>
                    <a:pt x="77" y="23"/>
                    <a:pt x="77" y="26"/>
                  </a:cubicBezTo>
                  <a:cubicBezTo>
                    <a:pt x="78" y="29"/>
                    <a:pt x="77" y="32"/>
                    <a:pt x="77" y="34"/>
                  </a:cubicBezTo>
                  <a:cubicBezTo>
                    <a:pt x="77" y="35"/>
                    <a:pt x="76" y="35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E28115C0-676B-EF11-5978-61C9951A9988}"/>
                </a:ext>
              </a:extLst>
            </p:cNvPr>
            <p:cNvSpPr/>
            <p:nvPr/>
          </p:nvSpPr>
          <p:spPr bwMode="auto">
            <a:xfrm>
              <a:off x="-246" y="2297"/>
              <a:ext cx="145" cy="40"/>
            </a:xfrm>
            <a:custGeom>
              <a:gdLst>
                <a:gd name="T0" fmla="*/ 61 w 61"/>
                <a:gd name="T1" fmla="*/ 17 h 17"/>
                <a:gd name="T2" fmla="*/ 49 w 61"/>
                <a:gd name="T3" fmla="*/ 13 h 17"/>
                <a:gd name="T4" fmla="*/ 31 w 61"/>
                <a:gd name="T5" fmla="*/ 13 h 17"/>
                <a:gd name="T6" fmla="*/ 17 w 61"/>
                <a:gd name="T7" fmla="*/ 15 h 17"/>
                <a:gd name="T8" fmla="*/ 8 w 61"/>
                <a:gd name="T9" fmla="*/ 16 h 17"/>
                <a:gd name="T10" fmla="*/ 0 w 61"/>
                <a:gd name="T11" fmla="*/ 13 h 17"/>
                <a:gd name="T12" fmla="*/ 1 w 61"/>
                <a:gd name="T13" fmla="*/ 12 h 17"/>
                <a:gd name="T14" fmla="*/ 32 w 61"/>
                <a:gd name="T15" fmla="*/ 1 h 17"/>
                <a:gd name="T16" fmla="*/ 48 w 61"/>
                <a:gd name="T17" fmla="*/ 0 h 17"/>
                <a:gd name="T18" fmla="*/ 52 w 61"/>
                <a:gd name="T19" fmla="*/ 1 h 17"/>
                <a:gd name="T20" fmla="*/ 60 w 61"/>
                <a:gd name="T21" fmla="*/ 7 h 17"/>
                <a:gd name="T22" fmla="*/ 61 w 61"/>
                <a:gd name="T23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7">
                  <a:moveTo>
                    <a:pt x="61" y="17"/>
                  </a:moveTo>
                  <a:cubicBezTo>
                    <a:pt x="56" y="13"/>
                    <a:pt x="55" y="13"/>
                    <a:pt x="49" y="13"/>
                  </a:cubicBezTo>
                  <a:cubicBezTo>
                    <a:pt x="43" y="12"/>
                    <a:pt x="37" y="12"/>
                    <a:pt x="31" y="13"/>
                  </a:cubicBezTo>
                  <a:cubicBezTo>
                    <a:pt x="26" y="13"/>
                    <a:pt x="22" y="14"/>
                    <a:pt x="17" y="15"/>
                  </a:cubicBezTo>
                  <a:cubicBezTo>
                    <a:pt x="14" y="16"/>
                    <a:pt x="11" y="17"/>
                    <a:pt x="8" y="16"/>
                  </a:cubicBezTo>
                  <a:cubicBezTo>
                    <a:pt x="5" y="16"/>
                    <a:pt x="2" y="16"/>
                    <a:pt x="0" y="13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1" y="8"/>
                    <a:pt x="21" y="3"/>
                    <a:pt x="32" y="1"/>
                  </a:cubicBezTo>
                  <a:cubicBezTo>
                    <a:pt x="38" y="0"/>
                    <a:pt x="43" y="0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6" y="1"/>
                    <a:pt x="58" y="4"/>
                    <a:pt x="60" y="7"/>
                  </a:cubicBezTo>
                  <a:cubicBezTo>
                    <a:pt x="61" y="10"/>
                    <a:pt x="61" y="13"/>
                    <a:pt x="6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52C8C93C-DCB0-2508-30A5-A9BF4206A6C4}"/>
                </a:ext>
              </a:extLst>
            </p:cNvPr>
            <p:cNvSpPr/>
            <p:nvPr/>
          </p:nvSpPr>
          <p:spPr bwMode="auto">
            <a:xfrm>
              <a:off x="-217" y="3758"/>
              <a:ext cx="107" cy="175"/>
            </a:xfrm>
            <a:custGeom>
              <a:gdLst>
                <a:gd name="T0" fmla="*/ 0 w 45"/>
                <a:gd name="T1" fmla="*/ 74 h 74"/>
                <a:gd name="T2" fmla="*/ 0 w 45"/>
                <a:gd name="T3" fmla="*/ 73 h 74"/>
                <a:gd name="T4" fmla="*/ 2 w 45"/>
                <a:gd name="T5" fmla="*/ 71 h 74"/>
                <a:gd name="T6" fmla="*/ 14 w 45"/>
                <a:gd name="T7" fmla="*/ 55 h 74"/>
                <a:gd name="T8" fmla="*/ 17 w 45"/>
                <a:gd name="T9" fmla="*/ 47 h 74"/>
                <a:gd name="T10" fmla="*/ 27 w 45"/>
                <a:gd name="T11" fmla="*/ 32 h 74"/>
                <a:gd name="T12" fmla="*/ 29 w 45"/>
                <a:gd name="T13" fmla="*/ 30 h 74"/>
                <a:gd name="T14" fmla="*/ 35 w 45"/>
                <a:gd name="T15" fmla="*/ 9 h 74"/>
                <a:gd name="T16" fmla="*/ 32 w 45"/>
                <a:gd name="T17" fmla="*/ 2 h 74"/>
                <a:gd name="T18" fmla="*/ 31 w 45"/>
                <a:gd name="T19" fmla="*/ 0 h 74"/>
                <a:gd name="T20" fmla="*/ 39 w 45"/>
                <a:gd name="T21" fmla="*/ 3 h 74"/>
                <a:gd name="T22" fmla="*/ 45 w 45"/>
                <a:gd name="T23" fmla="*/ 19 h 74"/>
                <a:gd name="T24" fmla="*/ 37 w 45"/>
                <a:gd name="T25" fmla="*/ 35 h 74"/>
                <a:gd name="T26" fmla="*/ 32 w 45"/>
                <a:gd name="T27" fmla="*/ 39 h 74"/>
                <a:gd name="T28" fmla="*/ 22 w 45"/>
                <a:gd name="T29" fmla="*/ 50 h 74"/>
                <a:gd name="T30" fmla="*/ 19 w 45"/>
                <a:gd name="T31" fmla="*/ 57 h 74"/>
                <a:gd name="T32" fmla="*/ 9 w 45"/>
                <a:gd name="T33" fmla="*/ 70 h 74"/>
                <a:gd name="T34" fmla="*/ 0 w 45"/>
                <a:gd name="T35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74">
                  <a:moveTo>
                    <a:pt x="0" y="74"/>
                  </a:moveTo>
                  <a:cubicBezTo>
                    <a:pt x="0" y="74"/>
                    <a:pt x="0" y="73"/>
                    <a:pt x="0" y="73"/>
                  </a:cubicBezTo>
                  <a:cubicBezTo>
                    <a:pt x="1" y="72"/>
                    <a:pt x="1" y="72"/>
                    <a:pt x="2" y="71"/>
                  </a:cubicBezTo>
                  <a:cubicBezTo>
                    <a:pt x="8" y="67"/>
                    <a:pt x="12" y="62"/>
                    <a:pt x="14" y="55"/>
                  </a:cubicBezTo>
                  <a:cubicBezTo>
                    <a:pt x="15" y="52"/>
                    <a:pt x="16" y="49"/>
                    <a:pt x="17" y="47"/>
                  </a:cubicBezTo>
                  <a:cubicBezTo>
                    <a:pt x="19" y="41"/>
                    <a:pt x="22" y="35"/>
                    <a:pt x="27" y="32"/>
                  </a:cubicBezTo>
                  <a:cubicBezTo>
                    <a:pt x="28" y="31"/>
                    <a:pt x="29" y="31"/>
                    <a:pt x="29" y="30"/>
                  </a:cubicBezTo>
                  <a:cubicBezTo>
                    <a:pt x="36" y="24"/>
                    <a:pt x="38" y="17"/>
                    <a:pt x="35" y="9"/>
                  </a:cubicBezTo>
                  <a:cubicBezTo>
                    <a:pt x="34" y="6"/>
                    <a:pt x="33" y="4"/>
                    <a:pt x="32" y="2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4" y="0"/>
                    <a:pt x="37" y="1"/>
                    <a:pt x="39" y="3"/>
                  </a:cubicBezTo>
                  <a:cubicBezTo>
                    <a:pt x="42" y="8"/>
                    <a:pt x="44" y="13"/>
                    <a:pt x="45" y="19"/>
                  </a:cubicBezTo>
                  <a:cubicBezTo>
                    <a:pt x="45" y="26"/>
                    <a:pt x="42" y="31"/>
                    <a:pt x="37" y="35"/>
                  </a:cubicBezTo>
                  <a:cubicBezTo>
                    <a:pt x="35" y="37"/>
                    <a:pt x="34" y="38"/>
                    <a:pt x="32" y="39"/>
                  </a:cubicBezTo>
                  <a:cubicBezTo>
                    <a:pt x="27" y="41"/>
                    <a:pt x="24" y="45"/>
                    <a:pt x="22" y="50"/>
                  </a:cubicBezTo>
                  <a:cubicBezTo>
                    <a:pt x="21" y="53"/>
                    <a:pt x="20" y="55"/>
                    <a:pt x="19" y="57"/>
                  </a:cubicBezTo>
                  <a:cubicBezTo>
                    <a:pt x="17" y="62"/>
                    <a:pt x="14" y="67"/>
                    <a:pt x="9" y="70"/>
                  </a:cubicBezTo>
                  <a:cubicBezTo>
                    <a:pt x="6" y="71"/>
                    <a:pt x="3" y="73"/>
                    <a:pt x="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D0415AE-6971-9D56-EEAB-05C84C11A83C}"/>
                </a:ext>
              </a:extLst>
            </p:cNvPr>
            <p:cNvSpPr/>
            <p:nvPr/>
          </p:nvSpPr>
          <p:spPr bwMode="auto">
            <a:xfrm>
              <a:off x="1161" y="2732"/>
              <a:ext cx="45" cy="121"/>
            </a:xfrm>
            <a:custGeom>
              <a:gdLst>
                <a:gd name="T0" fmla="*/ 13 w 19"/>
                <a:gd name="T1" fmla="*/ 0 h 51"/>
                <a:gd name="T2" fmla="*/ 15 w 19"/>
                <a:gd name="T3" fmla="*/ 6 h 51"/>
                <a:gd name="T4" fmla="*/ 17 w 19"/>
                <a:gd name="T5" fmla="*/ 9 h 51"/>
                <a:gd name="T6" fmla="*/ 15 w 19"/>
                <a:gd name="T7" fmla="*/ 22 h 51"/>
                <a:gd name="T8" fmla="*/ 12 w 19"/>
                <a:gd name="T9" fmla="*/ 24 h 51"/>
                <a:gd name="T10" fmla="*/ 11 w 19"/>
                <a:gd name="T11" fmla="*/ 32 h 51"/>
                <a:gd name="T12" fmla="*/ 13 w 19"/>
                <a:gd name="T13" fmla="*/ 36 h 51"/>
                <a:gd name="T14" fmla="*/ 10 w 19"/>
                <a:gd name="T15" fmla="*/ 51 h 51"/>
                <a:gd name="T16" fmla="*/ 9 w 19"/>
                <a:gd name="T17" fmla="*/ 51 h 51"/>
                <a:gd name="T18" fmla="*/ 4 w 19"/>
                <a:gd name="T19" fmla="*/ 46 h 51"/>
                <a:gd name="T20" fmla="*/ 1 w 19"/>
                <a:gd name="T21" fmla="*/ 36 h 51"/>
                <a:gd name="T22" fmla="*/ 4 w 19"/>
                <a:gd name="T23" fmla="*/ 19 h 51"/>
                <a:gd name="T24" fmla="*/ 11 w 19"/>
                <a:gd name="T25" fmla="*/ 3 h 51"/>
                <a:gd name="T26" fmla="*/ 13 w 19"/>
                <a:gd name="T27" fmla="*/ 0 h 51"/>
                <a:gd name="T28" fmla="*/ 13 w 19"/>
                <a:gd name="T29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51">
                  <a:moveTo>
                    <a:pt x="13" y="0"/>
                  </a:moveTo>
                  <a:cubicBezTo>
                    <a:pt x="13" y="2"/>
                    <a:pt x="13" y="4"/>
                    <a:pt x="15" y="6"/>
                  </a:cubicBezTo>
                  <a:cubicBezTo>
                    <a:pt x="15" y="7"/>
                    <a:pt x="16" y="8"/>
                    <a:pt x="17" y="9"/>
                  </a:cubicBezTo>
                  <a:cubicBezTo>
                    <a:pt x="19" y="14"/>
                    <a:pt x="18" y="18"/>
                    <a:pt x="15" y="22"/>
                  </a:cubicBezTo>
                  <a:cubicBezTo>
                    <a:pt x="14" y="23"/>
                    <a:pt x="13" y="23"/>
                    <a:pt x="12" y="24"/>
                  </a:cubicBezTo>
                  <a:cubicBezTo>
                    <a:pt x="9" y="27"/>
                    <a:pt x="9" y="29"/>
                    <a:pt x="11" y="32"/>
                  </a:cubicBezTo>
                  <a:cubicBezTo>
                    <a:pt x="11" y="33"/>
                    <a:pt x="12" y="35"/>
                    <a:pt x="13" y="36"/>
                  </a:cubicBezTo>
                  <a:cubicBezTo>
                    <a:pt x="15" y="41"/>
                    <a:pt x="14" y="47"/>
                    <a:pt x="10" y="51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8" y="50"/>
                    <a:pt x="6" y="48"/>
                    <a:pt x="4" y="46"/>
                  </a:cubicBezTo>
                  <a:cubicBezTo>
                    <a:pt x="1" y="43"/>
                    <a:pt x="0" y="40"/>
                    <a:pt x="1" y="36"/>
                  </a:cubicBezTo>
                  <a:cubicBezTo>
                    <a:pt x="2" y="30"/>
                    <a:pt x="2" y="24"/>
                    <a:pt x="4" y="19"/>
                  </a:cubicBezTo>
                  <a:cubicBezTo>
                    <a:pt x="5" y="13"/>
                    <a:pt x="7" y="7"/>
                    <a:pt x="11" y="3"/>
                  </a:cubicBezTo>
                  <a:cubicBezTo>
                    <a:pt x="11" y="2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0B13E842-372A-B50F-4240-BEBC6455CD1C}"/>
                </a:ext>
              </a:extLst>
            </p:cNvPr>
            <p:cNvSpPr/>
            <p:nvPr/>
          </p:nvSpPr>
          <p:spPr bwMode="auto">
            <a:xfrm>
              <a:off x="774" y="2686"/>
              <a:ext cx="106" cy="162"/>
            </a:xfrm>
            <a:custGeom>
              <a:gdLst>
                <a:gd name="T0" fmla="*/ 42 w 45"/>
                <a:gd name="T1" fmla="*/ 50 h 68"/>
                <a:gd name="T2" fmla="*/ 41 w 45"/>
                <a:gd name="T3" fmla="*/ 59 h 68"/>
                <a:gd name="T4" fmla="*/ 43 w 45"/>
                <a:gd name="T5" fmla="*/ 61 h 68"/>
                <a:gd name="T6" fmla="*/ 44 w 45"/>
                <a:gd name="T7" fmla="*/ 65 h 68"/>
                <a:gd name="T8" fmla="*/ 40 w 45"/>
                <a:gd name="T9" fmla="*/ 68 h 68"/>
                <a:gd name="T10" fmla="*/ 39 w 45"/>
                <a:gd name="T11" fmla="*/ 67 h 68"/>
                <a:gd name="T12" fmla="*/ 39 w 45"/>
                <a:gd name="T13" fmla="*/ 65 h 68"/>
                <a:gd name="T14" fmla="*/ 39 w 45"/>
                <a:gd name="T15" fmla="*/ 57 h 68"/>
                <a:gd name="T16" fmla="*/ 32 w 45"/>
                <a:gd name="T17" fmla="*/ 53 h 68"/>
                <a:gd name="T18" fmla="*/ 26 w 45"/>
                <a:gd name="T19" fmla="*/ 55 h 68"/>
                <a:gd name="T20" fmla="*/ 22 w 45"/>
                <a:gd name="T21" fmla="*/ 55 h 68"/>
                <a:gd name="T22" fmla="*/ 25 w 45"/>
                <a:gd name="T23" fmla="*/ 52 h 68"/>
                <a:gd name="T24" fmla="*/ 26 w 45"/>
                <a:gd name="T25" fmla="*/ 49 h 68"/>
                <a:gd name="T26" fmla="*/ 27 w 45"/>
                <a:gd name="T27" fmla="*/ 46 h 68"/>
                <a:gd name="T28" fmla="*/ 26 w 45"/>
                <a:gd name="T29" fmla="*/ 43 h 68"/>
                <a:gd name="T30" fmla="*/ 25 w 45"/>
                <a:gd name="T31" fmla="*/ 40 h 68"/>
                <a:gd name="T32" fmla="*/ 22 w 45"/>
                <a:gd name="T33" fmla="*/ 37 h 68"/>
                <a:gd name="T34" fmla="*/ 19 w 45"/>
                <a:gd name="T35" fmla="*/ 36 h 68"/>
                <a:gd name="T36" fmla="*/ 21 w 45"/>
                <a:gd name="T37" fmla="*/ 33 h 68"/>
                <a:gd name="T38" fmla="*/ 24 w 45"/>
                <a:gd name="T39" fmla="*/ 30 h 68"/>
                <a:gd name="T40" fmla="*/ 21 w 45"/>
                <a:gd name="T41" fmla="*/ 21 h 68"/>
                <a:gd name="T42" fmla="*/ 16 w 45"/>
                <a:gd name="T43" fmla="*/ 21 h 68"/>
                <a:gd name="T44" fmla="*/ 11 w 45"/>
                <a:gd name="T45" fmla="*/ 21 h 68"/>
                <a:gd name="T46" fmla="*/ 7 w 45"/>
                <a:gd name="T47" fmla="*/ 21 h 68"/>
                <a:gd name="T48" fmla="*/ 1 w 45"/>
                <a:gd name="T49" fmla="*/ 15 h 68"/>
                <a:gd name="T50" fmla="*/ 2 w 45"/>
                <a:gd name="T51" fmla="*/ 8 h 68"/>
                <a:gd name="T52" fmla="*/ 10 w 45"/>
                <a:gd name="T53" fmla="*/ 0 h 68"/>
                <a:gd name="T54" fmla="*/ 10 w 45"/>
                <a:gd name="T55" fmla="*/ 3 h 68"/>
                <a:gd name="T56" fmla="*/ 10 w 45"/>
                <a:gd name="T57" fmla="*/ 6 h 68"/>
                <a:gd name="T58" fmla="*/ 10 w 45"/>
                <a:gd name="T59" fmla="*/ 9 h 68"/>
                <a:gd name="T60" fmla="*/ 10 w 45"/>
                <a:gd name="T61" fmla="*/ 11 h 68"/>
                <a:gd name="T62" fmla="*/ 10 w 45"/>
                <a:gd name="T63" fmla="*/ 14 h 68"/>
                <a:gd name="T64" fmla="*/ 22 w 45"/>
                <a:gd name="T65" fmla="*/ 17 h 68"/>
                <a:gd name="T66" fmla="*/ 25 w 45"/>
                <a:gd name="T67" fmla="*/ 19 h 68"/>
                <a:gd name="T68" fmla="*/ 28 w 45"/>
                <a:gd name="T69" fmla="*/ 23 h 68"/>
                <a:gd name="T70" fmla="*/ 27 w 45"/>
                <a:gd name="T71" fmla="*/ 27 h 68"/>
                <a:gd name="T72" fmla="*/ 27 w 45"/>
                <a:gd name="T73" fmla="*/ 31 h 68"/>
                <a:gd name="T74" fmla="*/ 32 w 45"/>
                <a:gd name="T75" fmla="*/ 33 h 68"/>
                <a:gd name="T76" fmla="*/ 42 w 45"/>
                <a:gd name="T77" fmla="*/ 5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68">
                  <a:moveTo>
                    <a:pt x="42" y="50"/>
                  </a:moveTo>
                  <a:cubicBezTo>
                    <a:pt x="43" y="54"/>
                    <a:pt x="42" y="56"/>
                    <a:pt x="41" y="59"/>
                  </a:cubicBezTo>
                  <a:cubicBezTo>
                    <a:pt x="41" y="60"/>
                    <a:pt x="42" y="60"/>
                    <a:pt x="43" y="61"/>
                  </a:cubicBezTo>
                  <a:cubicBezTo>
                    <a:pt x="44" y="62"/>
                    <a:pt x="45" y="63"/>
                    <a:pt x="44" y="65"/>
                  </a:cubicBezTo>
                  <a:cubicBezTo>
                    <a:pt x="44" y="67"/>
                    <a:pt x="42" y="68"/>
                    <a:pt x="40" y="68"/>
                  </a:cubicBezTo>
                  <a:cubicBezTo>
                    <a:pt x="40" y="68"/>
                    <a:pt x="39" y="68"/>
                    <a:pt x="39" y="67"/>
                  </a:cubicBezTo>
                  <a:cubicBezTo>
                    <a:pt x="39" y="67"/>
                    <a:pt x="39" y="66"/>
                    <a:pt x="39" y="65"/>
                  </a:cubicBezTo>
                  <a:cubicBezTo>
                    <a:pt x="39" y="62"/>
                    <a:pt x="39" y="60"/>
                    <a:pt x="39" y="57"/>
                  </a:cubicBezTo>
                  <a:cubicBezTo>
                    <a:pt x="38" y="52"/>
                    <a:pt x="36" y="51"/>
                    <a:pt x="32" y="53"/>
                  </a:cubicBezTo>
                  <a:cubicBezTo>
                    <a:pt x="30" y="53"/>
                    <a:pt x="28" y="54"/>
                    <a:pt x="26" y="55"/>
                  </a:cubicBezTo>
                  <a:cubicBezTo>
                    <a:pt x="25" y="55"/>
                    <a:pt x="24" y="56"/>
                    <a:pt x="22" y="55"/>
                  </a:cubicBezTo>
                  <a:cubicBezTo>
                    <a:pt x="23" y="54"/>
                    <a:pt x="24" y="53"/>
                    <a:pt x="25" y="52"/>
                  </a:cubicBezTo>
                  <a:cubicBezTo>
                    <a:pt x="25" y="51"/>
                    <a:pt x="26" y="50"/>
                    <a:pt x="26" y="49"/>
                  </a:cubicBezTo>
                  <a:cubicBezTo>
                    <a:pt x="27" y="48"/>
                    <a:pt x="27" y="47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26" y="41"/>
                    <a:pt x="25" y="40"/>
                    <a:pt x="25" y="40"/>
                  </a:cubicBezTo>
                  <a:cubicBezTo>
                    <a:pt x="24" y="39"/>
                    <a:pt x="23" y="38"/>
                    <a:pt x="22" y="37"/>
                  </a:cubicBezTo>
                  <a:cubicBezTo>
                    <a:pt x="21" y="37"/>
                    <a:pt x="20" y="36"/>
                    <a:pt x="19" y="36"/>
                  </a:cubicBezTo>
                  <a:cubicBezTo>
                    <a:pt x="20" y="35"/>
                    <a:pt x="21" y="34"/>
                    <a:pt x="21" y="33"/>
                  </a:cubicBezTo>
                  <a:cubicBezTo>
                    <a:pt x="22" y="32"/>
                    <a:pt x="24" y="31"/>
                    <a:pt x="24" y="30"/>
                  </a:cubicBezTo>
                  <a:cubicBezTo>
                    <a:pt x="27" y="26"/>
                    <a:pt x="25" y="22"/>
                    <a:pt x="21" y="21"/>
                  </a:cubicBezTo>
                  <a:cubicBezTo>
                    <a:pt x="20" y="21"/>
                    <a:pt x="18" y="21"/>
                    <a:pt x="16" y="21"/>
                  </a:cubicBezTo>
                  <a:cubicBezTo>
                    <a:pt x="14" y="21"/>
                    <a:pt x="12" y="21"/>
                    <a:pt x="11" y="21"/>
                  </a:cubicBezTo>
                  <a:cubicBezTo>
                    <a:pt x="10" y="21"/>
                    <a:pt x="9" y="21"/>
                    <a:pt x="7" y="21"/>
                  </a:cubicBezTo>
                  <a:cubicBezTo>
                    <a:pt x="4" y="21"/>
                    <a:pt x="1" y="18"/>
                    <a:pt x="1" y="15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3" y="5"/>
                    <a:pt x="6" y="2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14" y="15"/>
                    <a:pt x="18" y="16"/>
                    <a:pt x="22" y="17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7" y="19"/>
                    <a:pt x="28" y="21"/>
                    <a:pt x="28" y="23"/>
                  </a:cubicBezTo>
                  <a:cubicBezTo>
                    <a:pt x="27" y="24"/>
                    <a:pt x="27" y="25"/>
                    <a:pt x="27" y="27"/>
                  </a:cubicBezTo>
                  <a:cubicBezTo>
                    <a:pt x="26" y="29"/>
                    <a:pt x="26" y="29"/>
                    <a:pt x="27" y="31"/>
                  </a:cubicBezTo>
                  <a:cubicBezTo>
                    <a:pt x="28" y="33"/>
                    <a:pt x="30" y="32"/>
                    <a:pt x="32" y="33"/>
                  </a:cubicBezTo>
                  <a:cubicBezTo>
                    <a:pt x="25" y="43"/>
                    <a:pt x="32" y="51"/>
                    <a:pt x="4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40C90995-00B1-107B-1D36-B772E23B250A}"/>
                </a:ext>
              </a:extLst>
            </p:cNvPr>
            <p:cNvSpPr/>
            <p:nvPr/>
          </p:nvSpPr>
          <p:spPr bwMode="auto">
            <a:xfrm>
              <a:off x="-41" y="4237"/>
              <a:ext cx="192" cy="55"/>
            </a:xfrm>
            <a:custGeom>
              <a:gdLst>
                <a:gd name="T0" fmla="*/ 81 w 81"/>
                <a:gd name="T1" fmla="*/ 20 h 23"/>
                <a:gd name="T2" fmla="*/ 43 w 81"/>
                <a:gd name="T3" fmla="*/ 20 h 23"/>
                <a:gd name="T4" fmla="*/ 2 w 81"/>
                <a:gd name="T5" fmla="*/ 1 h 23"/>
                <a:gd name="T6" fmla="*/ 1 w 81"/>
                <a:gd name="T7" fmla="*/ 0 h 23"/>
                <a:gd name="T8" fmla="*/ 0 w 81"/>
                <a:gd name="T9" fmla="*/ 0 h 23"/>
                <a:gd name="T10" fmla="*/ 1 w 81"/>
                <a:gd name="T11" fmla="*/ 0 h 23"/>
                <a:gd name="T12" fmla="*/ 24 w 81"/>
                <a:gd name="T13" fmla="*/ 7 h 23"/>
                <a:gd name="T14" fmla="*/ 72 w 81"/>
                <a:gd name="T15" fmla="*/ 19 h 23"/>
                <a:gd name="T16" fmla="*/ 79 w 81"/>
                <a:gd name="T17" fmla="*/ 20 h 23"/>
                <a:gd name="T18" fmla="*/ 81 w 81"/>
                <a:gd name="T19" fmla="*/ 2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3">
                  <a:moveTo>
                    <a:pt x="81" y="20"/>
                  </a:moveTo>
                  <a:cubicBezTo>
                    <a:pt x="68" y="22"/>
                    <a:pt x="55" y="23"/>
                    <a:pt x="43" y="20"/>
                  </a:cubicBezTo>
                  <a:cubicBezTo>
                    <a:pt x="27" y="18"/>
                    <a:pt x="14" y="1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3"/>
                    <a:pt x="16" y="5"/>
                    <a:pt x="24" y="7"/>
                  </a:cubicBezTo>
                  <a:cubicBezTo>
                    <a:pt x="40" y="11"/>
                    <a:pt x="56" y="15"/>
                    <a:pt x="72" y="19"/>
                  </a:cubicBezTo>
                  <a:cubicBezTo>
                    <a:pt x="75" y="19"/>
                    <a:pt x="77" y="19"/>
                    <a:pt x="79" y="20"/>
                  </a:cubicBezTo>
                  <a:cubicBezTo>
                    <a:pt x="80" y="20"/>
                    <a:pt x="80" y="20"/>
                    <a:pt x="8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F8E0FE41-C7E3-7763-7634-C0959A7619C3}"/>
                </a:ext>
              </a:extLst>
            </p:cNvPr>
            <p:cNvSpPr/>
            <p:nvPr/>
          </p:nvSpPr>
          <p:spPr bwMode="auto">
            <a:xfrm>
              <a:off x="1902" y="3575"/>
              <a:ext cx="166" cy="81"/>
            </a:xfrm>
            <a:custGeom>
              <a:gdLst>
                <a:gd name="T0" fmla="*/ 70 w 70"/>
                <a:gd name="T1" fmla="*/ 8 h 34"/>
                <a:gd name="T2" fmla="*/ 68 w 70"/>
                <a:gd name="T3" fmla="*/ 8 h 34"/>
                <a:gd name="T4" fmla="*/ 61 w 70"/>
                <a:gd name="T5" fmla="*/ 7 h 34"/>
                <a:gd name="T6" fmla="*/ 43 w 70"/>
                <a:gd name="T7" fmla="*/ 9 h 34"/>
                <a:gd name="T8" fmla="*/ 29 w 70"/>
                <a:gd name="T9" fmla="*/ 18 h 34"/>
                <a:gd name="T10" fmla="*/ 17 w 70"/>
                <a:gd name="T11" fmla="*/ 27 h 34"/>
                <a:gd name="T12" fmla="*/ 7 w 70"/>
                <a:gd name="T13" fmla="*/ 32 h 34"/>
                <a:gd name="T14" fmla="*/ 2 w 70"/>
                <a:gd name="T15" fmla="*/ 34 h 34"/>
                <a:gd name="T16" fmla="*/ 0 w 70"/>
                <a:gd name="T17" fmla="*/ 34 h 34"/>
                <a:gd name="T18" fmla="*/ 2 w 70"/>
                <a:gd name="T19" fmla="*/ 32 h 34"/>
                <a:gd name="T20" fmla="*/ 8 w 70"/>
                <a:gd name="T21" fmla="*/ 25 h 34"/>
                <a:gd name="T22" fmla="*/ 25 w 70"/>
                <a:gd name="T23" fmla="*/ 11 h 34"/>
                <a:gd name="T24" fmla="*/ 39 w 70"/>
                <a:gd name="T25" fmla="*/ 4 h 34"/>
                <a:gd name="T26" fmla="*/ 60 w 70"/>
                <a:gd name="T27" fmla="*/ 2 h 34"/>
                <a:gd name="T28" fmla="*/ 69 w 70"/>
                <a:gd name="T29" fmla="*/ 7 h 34"/>
                <a:gd name="T30" fmla="*/ 70 w 70"/>
                <a:gd name="T31" fmla="*/ 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4">
                  <a:moveTo>
                    <a:pt x="70" y="8"/>
                  </a:moveTo>
                  <a:cubicBezTo>
                    <a:pt x="69" y="8"/>
                    <a:pt x="68" y="8"/>
                    <a:pt x="68" y="8"/>
                  </a:cubicBezTo>
                  <a:cubicBezTo>
                    <a:pt x="65" y="7"/>
                    <a:pt x="63" y="7"/>
                    <a:pt x="61" y="7"/>
                  </a:cubicBezTo>
                  <a:cubicBezTo>
                    <a:pt x="55" y="6"/>
                    <a:pt x="49" y="7"/>
                    <a:pt x="43" y="9"/>
                  </a:cubicBezTo>
                  <a:cubicBezTo>
                    <a:pt x="38" y="12"/>
                    <a:pt x="33" y="15"/>
                    <a:pt x="29" y="18"/>
                  </a:cubicBezTo>
                  <a:cubicBezTo>
                    <a:pt x="25" y="21"/>
                    <a:pt x="21" y="24"/>
                    <a:pt x="17" y="27"/>
                  </a:cubicBezTo>
                  <a:cubicBezTo>
                    <a:pt x="14" y="29"/>
                    <a:pt x="10" y="31"/>
                    <a:pt x="7" y="32"/>
                  </a:cubicBezTo>
                  <a:cubicBezTo>
                    <a:pt x="5" y="33"/>
                    <a:pt x="4" y="33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cubicBezTo>
                    <a:pt x="1" y="33"/>
                    <a:pt x="1" y="32"/>
                    <a:pt x="2" y="32"/>
                  </a:cubicBezTo>
                  <a:cubicBezTo>
                    <a:pt x="4" y="30"/>
                    <a:pt x="6" y="27"/>
                    <a:pt x="8" y="25"/>
                  </a:cubicBezTo>
                  <a:cubicBezTo>
                    <a:pt x="14" y="21"/>
                    <a:pt x="19" y="16"/>
                    <a:pt x="25" y="11"/>
                  </a:cubicBezTo>
                  <a:cubicBezTo>
                    <a:pt x="29" y="8"/>
                    <a:pt x="34" y="6"/>
                    <a:pt x="39" y="4"/>
                  </a:cubicBezTo>
                  <a:cubicBezTo>
                    <a:pt x="46" y="1"/>
                    <a:pt x="53" y="0"/>
                    <a:pt x="60" y="2"/>
                  </a:cubicBezTo>
                  <a:cubicBezTo>
                    <a:pt x="63" y="3"/>
                    <a:pt x="66" y="4"/>
                    <a:pt x="69" y="7"/>
                  </a:cubicBezTo>
                  <a:cubicBezTo>
                    <a:pt x="69" y="7"/>
                    <a:pt x="70" y="7"/>
                    <a:pt x="7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FDFA2561-447A-261B-6878-30A27EB9BF6D}"/>
                </a:ext>
              </a:extLst>
            </p:cNvPr>
            <p:cNvSpPr/>
            <p:nvPr/>
          </p:nvSpPr>
          <p:spPr bwMode="auto">
            <a:xfrm>
              <a:off x="1049" y="2812"/>
              <a:ext cx="81" cy="164"/>
            </a:xfrm>
            <a:custGeom>
              <a:gdLst>
                <a:gd name="T0" fmla="*/ 17 w 34"/>
                <a:gd name="T1" fmla="*/ 20 h 69"/>
                <a:gd name="T2" fmla="*/ 19 w 34"/>
                <a:gd name="T3" fmla="*/ 19 h 69"/>
                <a:gd name="T4" fmla="*/ 28 w 34"/>
                <a:gd name="T5" fmla="*/ 7 h 69"/>
                <a:gd name="T6" fmla="*/ 31 w 34"/>
                <a:gd name="T7" fmla="*/ 0 h 69"/>
                <a:gd name="T8" fmla="*/ 33 w 34"/>
                <a:gd name="T9" fmla="*/ 4 h 69"/>
                <a:gd name="T10" fmla="*/ 33 w 34"/>
                <a:gd name="T11" fmla="*/ 9 h 69"/>
                <a:gd name="T12" fmla="*/ 30 w 34"/>
                <a:gd name="T13" fmla="*/ 11 h 69"/>
                <a:gd name="T14" fmla="*/ 28 w 34"/>
                <a:gd name="T15" fmla="*/ 18 h 69"/>
                <a:gd name="T16" fmla="*/ 28 w 34"/>
                <a:gd name="T17" fmla="*/ 21 h 69"/>
                <a:gd name="T18" fmla="*/ 29 w 34"/>
                <a:gd name="T19" fmla="*/ 25 h 69"/>
                <a:gd name="T20" fmla="*/ 26 w 34"/>
                <a:gd name="T21" fmla="*/ 29 h 69"/>
                <a:gd name="T22" fmla="*/ 23 w 34"/>
                <a:gd name="T23" fmla="*/ 31 h 69"/>
                <a:gd name="T24" fmla="*/ 19 w 34"/>
                <a:gd name="T25" fmla="*/ 37 h 69"/>
                <a:gd name="T26" fmla="*/ 19 w 34"/>
                <a:gd name="T27" fmla="*/ 41 h 69"/>
                <a:gd name="T28" fmla="*/ 19 w 34"/>
                <a:gd name="T29" fmla="*/ 44 h 69"/>
                <a:gd name="T30" fmla="*/ 16 w 34"/>
                <a:gd name="T31" fmla="*/ 48 h 69"/>
                <a:gd name="T32" fmla="*/ 16 w 34"/>
                <a:gd name="T33" fmla="*/ 48 h 69"/>
                <a:gd name="T34" fmla="*/ 9 w 34"/>
                <a:gd name="T35" fmla="*/ 56 h 69"/>
                <a:gd name="T36" fmla="*/ 3 w 34"/>
                <a:gd name="T37" fmla="*/ 67 h 69"/>
                <a:gd name="T38" fmla="*/ 2 w 34"/>
                <a:gd name="T39" fmla="*/ 69 h 69"/>
                <a:gd name="T40" fmla="*/ 0 w 34"/>
                <a:gd name="T41" fmla="*/ 60 h 69"/>
                <a:gd name="T42" fmla="*/ 2 w 34"/>
                <a:gd name="T43" fmla="*/ 58 h 69"/>
                <a:gd name="T44" fmla="*/ 4 w 34"/>
                <a:gd name="T45" fmla="*/ 57 h 69"/>
                <a:gd name="T46" fmla="*/ 8 w 34"/>
                <a:gd name="T47" fmla="*/ 48 h 69"/>
                <a:gd name="T48" fmla="*/ 9 w 34"/>
                <a:gd name="T49" fmla="*/ 39 h 69"/>
                <a:gd name="T50" fmla="*/ 12 w 34"/>
                <a:gd name="T51" fmla="*/ 37 h 69"/>
                <a:gd name="T52" fmla="*/ 15 w 34"/>
                <a:gd name="T53" fmla="*/ 32 h 69"/>
                <a:gd name="T54" fmla="*/ 17 w 34"/>
                <a:gd name="T55" fmla="*/ 2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9">
                  <a:moveTo>
                    <a:pt x="17" y="20"/>
                  </a:moveTo>
                  <a:cubicBezTo>
                    <a:pt x="18" y="20"/>
                    <a:pt x="18" y="20"/>
                    <a:pt x="19" y="19"/>
                  </a:cubicBezTo>
                  <a:cubicBezTo>
                    <a:pt x="24" y="17"/>
                    <a:pt x="28" y="13"/>
                    <a:pt x="28" y="7"/>
                  </a:cubicBezTo>
                  <a:cubicBezTo>
                    <a:pt x="28" y="3"/>
                    <a:pt x="28" y="3"/>
                    <a:pt x="31" y="0"/>
                  </a:cubicBezTo>
                  <a:cubicBezTo>
                    <a:pt x="32" y="2"/>
                    <a:pt x="33" y="3"/>
                    <a:pt x="33" y="4"/>
                  </a:cubicBezTo>
                  <a:cubicBezTo>
                    <a:pt x="34" y="6"/>
                    <a:pt x="34" y="7"/>
                    <a:pt x="33" y="9"/>
                  </a:cubicBezTo>
                  <a:cubicBezTo>
                    <a:pt x="32" y="10"/>
                    <a:pt x="31" y="10"/>
                    <a:pt x="30" y="11"/>
                  </a:cubicBezTo>
                  <a:cubicBezTo>
                    <a:pt x="28" y="13"/>
                    <a:pt x="27" y="15"/>
                    <a:pt x="28" y="18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9" y="22"/>
                    <a:pt x="29" y="23"/>
                    <a:pt x="29" y="25"/>
                  </a:cubicBezTo>
                  <a:cubicBezTo>
                    <a:pt x="29" y="27"/>
                    <a:pt x="28" y="28"/>
                    <a:pt x="26" y="29"/>
                  </a:cubicBezTo>
                  <a:cubicBezTo>
                    <a:pt x="25" y="30"/>
                    <a:pt x="24" y="31"/>
                    <a:pt x="23" y="31"/>
                  </a:cubicBezTo>
                  <a:cubicBezTo>
                    <a:pt x="20" y="32"/>
                    <a:pt x="19" y="34"/>
                    <a:pt x="19" y="37"/>
                  </a:cubicBezTo>
                  <a:cubicBezTo>
                    <a:pt x="19" y="38"/>
                    <a:pt x="19" y="40"/>
                    <a:pt x="19" y="41"/>
                  </a:cubicBezTo>
                  <a:cubicBezTo>
                    <a:pt x="19" y="42"/>
                    <a:pt x="19" y="43"/>
                    <a:pt x="19" y="44"/>
                  </a:cubicBezTo>
                  <a:cubicBezTo>
                    <a:pt x="19" y="46"/>
                    <a:pt x="18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2" y="50"/>
                    <a:pt x="10" y="52"/>
                    <a:pt x="9" y="56"/>
                  </a:cubicBezTo>
                  <a:cubicBezTo>
                    <a:pt x="7" y="59"/>
                    <a:pt x="5" y="63"/>
                    <a:pt x="3" y="67"/>
                  </a:cubicBezTo>
                  <a:cubicBezTo>
                    <a:pt x="3" y="67"/>
                    <a:pt x="3" y="68"/>
                    <a:pt x="2" y="69"/>
                  </a:cubicBezTo>
                  <a:cubicBezTo>
                    <a:pt x="1" y="66"/>
                    <a:pt x="0" y="63"/>
                    <a:pt x="0" y="60"/>
                  </a:cubicBezTo>
                  <a:cubicBezTo>
                    <a:pt x="0" y="59"/>
                    <a:pt x="0" y="58"/>
                    <a:pt x="2" y="58"/>
                  </a:cubicBezTo>
                  <a:cubicBezTo>
                    <a:pt x="3" y="57"/>
                    <a:pt x="3" y="57"/>
                    <a:pt x="4" y="57"/>
                  </a:cubicBezTo>
                  <a:cubicBezTo>
                    <a:pt x="9" y="55"/>
                    <a:pt x="10" y="52"/>
                    <a:pt x="8" y="48"/>
                  </a:cubicBezTo>
                  <a:cubicBezTo>
                    <a:pt x="6" y="44"/>
                    <a:pt x="6" y="42"/>
                    <a:pt x="9" y="39"/>
                  </a:cubicBezTo>
                  <a:cubicBezTo>
                    <a:pt x="10" y="38"/>
                    <a:pt x="11" y="37"/>
                    <a:pt x="12" y="37"/>
                  </a:cubicBezTo>
                  <a:cubicBezTo>
                    <a:pt x="13" y="35"/>
                    <a:pt x="14" y="34"/>
                    <a:pt x="15" y="32"/>
                  </a:cubicBezTo>
                  <a:cubicBezTo>
                    <a:pt x="17" y="29"/>
                    <a:pt x="18" y="25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EEC6A5EF-EF56-C6D6-B2BB-6291813DB812}"/>
                </a:ext>
              </a:extLst>
            </p:cNvPr>
            <p:cNvSpPr/>
            <p:nvPr/>
          </p:nvSpPr>
          <p:spPr bwMode="auto">
            <a:xfrm>
              <a:off x="964" y="2943"/>
              <a:ext cx="73" cy="147"/>
            </a:xfrm>
            <a:custGeom>
              <a:gdLst>
                <a:gd name="T0" fmla="*/ 0 w 31"/>
                <a:gd name="T1" fmla="*/ 58 h 62"/>
                <a:gd name="T2" fmla="*/ 9 w 31"/>
                <a:gd name="T3" fmla="*/ 60 h 62"/>
                <a:gd name="T4" fmla="*/ 10 w 31"/>
                <a:gd name="T5" fmla="*/ 57 h 62"/>
                <a:gd name="T6" fmla="*/ 16 w 31"/>
                <a:gd name="T7" fmla="*/ 45 h 62"/>
                <a:gd name="T8" fmla="*/ 18 w 31"/>
                <a:gd name="T9" fmla="*/ 43 h 62"/>
                <a:gd name="T10" fmla="*/ 21 w 31"/>
                <a:gd name="T11" fmla="*/ 35 h 62"/>
                <a:gd name="T12" fmla="*/ 21 w 31"/>
                <a:gd name="T13" fmla="*/ 29 h 62"/>
                <a:gd name="T14" fmla="*/ 22 w 31"/>
                <a:gd name="T15" fmla="*/ 16 h 62"/>
                <a:gd name="T16" fmla="*/ 22 w 31"/>
                <a:gd name="T17" fmla="*/ 10 h 62"/>
                <a:gd name="T18" fmla="*/ 21 w 31"/>
                <a:gd name="T19" fmla="*/ 5 h 62"/>
                <a:gd name="T20" fmla="*/ 15 w 31"/>
                <a:gd name="T21" fmla="*/ 2 h 62"/>
                <a:gd name="T22" fmla="*/ 13 w 31"/>
                <a:gd name="T23" fmla="*/ 2 h 62"/>
                <a:gd name="T24" fmla="*/ 14 w 31"/>
                <a:gd name="T25" fmla="*/ 0 h 62"/>
                <a:gd name="T26" fmla="*/ 25 w 31"/>
                <a:gd name="T27" fmla="*/ 5 h 62"/>
                <a:gd name="T28" fmla="*/ 29 w 31"/>
                <a:gd name="T29" fmla="*/ 12 h 62"/>
                <a:gd name="T30" fmla="*/ 30 w 31"/>
                <a:gd name="T31" fmla="*/ 20 h 62"/>
                <a:gd name="T32" fmla="*/ 29 w 31"/>
                <a:gd name="T33" fmla="*/ 25 h 62"/>
                <a:gd name="T34" fmla="*/ 25 w 31"/>
                <a:gd name="T35" fmla="*/ 41 h 62"/>
                <a:gd name="T36" fmla="*/ 22 w 31"/>
                <a:gd name="T37" fmla="*/ 50 h 62"/>
                <a:gd name="T38" fmla="*/ 14 w 31"/>
                <a:gd name="T39" fmla="*/ 59 h 62"/>
                <a:gd name="T40" fmla="*/ 5 w 31"/>
                <a:gd name="T41" fmla="*/ 61 h 62"/>
                <a:gd name="T42" fmla="*/ 1 w 31"/>
                <a:gd name="T43" fmla="*/ 59 h 62"/>
                <a:gd name="T44" fmla="*/ 0 w 31"/>
                <a:gd name="T45" fmla="*/ 58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62">
                  <a:moveTo>
                    <a:pt x="0" y="58"/>
                  </a:moveTo>
                  <a:cubicBezTo>
                    <a:pt x="3" y="59"/>
                    <a:pt x="5" y="60"/>
                    <a:pt x="9" y="60"/>
                  </a:cubicBezTo>
                  <a:cubicBezTo>
                    <a:pt x="9" y="59"/>
                    <a:pt x="9" y="58"/>
                    <a:pt x="10" y="57"/>
                  </a:cubicBezTo>
                  <a:cubicBezTo>
                    <a:pt x="11" y="53"/>
                    <a:pt x="13" y="49"/>
                    <a:pt x="16" y="45"/>
                  </a:cubicBezTo>
                  <a:cubicBezTo>
                    <a:pt x="17" y="44"/>
                    <a:pt x="18" y="44"/>
                    <a:pt x="18" y="43"/>
                  </a:cubicBezTo>
                  <a:cubicBezTo>
                    <a:pt x="20" y="41"/>
                    <a:pt x="21" y="38"/>
                    <a:pt x="21" y="35"/>
                  </a:cubicBezTo>
                  <a:cubicBezTo>
                    <a:pt x="21" y="33"/>
                    <a:pt x="21" y="31"/>
                    <a:pt x="21" y="29"/>
                  </a:cubicBezTo>
                  <a:cubicBezTo>
                    <a:pt x="21" y="24"/>
                    <a:pt x="21" y="20"/>
                    <a:pt x="22" y="16"/>
                  </a:cubicBezTo>
                  <a:cubicBezTo>
                    <a:pt x="22" y="14"/>
                    <a:pt x="22" y="12"/>
                    <a:pt x="22" y="10"/>
                  </a:cubicBezTo>
                  <a:cubicBezTo>
                    <a:pt x="22" y="8"/>
                    <a:pt x="21" y="7"/>
                    <a:pt x="21" y="5"/>
                  </a:cubicBezTo>
                  <a:cubicBezTo>
                    <a:pt x="20" y="3"/>
                    <a:pt x="18" y="2"/>
                    <a:pt x="15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1"/>
                    <a:pt x="14" y="0"/>
                    <a:pt x="14" y="0"/>
                  </a:cubicBezTo>
                  <a:cubicBezTo>
                    <a:pt x="18" y="0"/>
                    <a:pt x="22" y="1"/>
                    <a:pt x="25" y="5"/>
                  </a:cubicBezTo>
                  <a:cubicBezTo>
                    <a:pt x="26" y="7"/>
                    <a:pt x="28" y="10"/>
                    <a:pt x="29" y="12"/>
                  </a:cubicBezTo>
                  <a:cubicBezTo>
                    <a:pt x="30" y="15"/>
                    <a:pt x="31" y="17"/>
                    <a:pt x="30" y="20"/>
                  </a:cubicBezTo>
                  <a:cubicBezTo>
                    <a:pt x="30" y="21"/>
                    <a:pt x="30" y="23"/>
                    <a:pt x="29" y="25"/>
                  </a:cubicBezTo>
                  <a:cubicBezTo>
                    <a:pt x="28" y="30"/>
                    <a:pt x="26" y="36"/>
                    <a:pt x="25" y="41"/>
                  </a:cubicBezTo>
                  <a:cubicBezTo>
                    <a:pt x="24" y="44"/>
                    <a:pt x="23" y="47"/>
                    <a:pt x="22" y="50"/>
                  </a:cubicBezTo>
                  <a:cubicBezTo>
                    <a:pt x="20" y="54"/>
                    <a:pt x="17" y="57"/>
                    <a:pt x="14" y="59"/>
                  </a:cubicBezTo>
                  <a:cubicBezTo>
                    <a:pt x="11" y="61"/>
                    <a:pt x="8" y="62"/>
                    <a:pt x="5" y="61"/>
                  </a:cubicBezTo>
                  <a:cubicBezTo>
                    <a:pt x="3" y="61"/>
                    <a:pt x="2" y="61"/>
                    <a:pt x="1" y="59"/>
                  </a:cubicBezTo>
                  <a:cubicBezTo>
                    <a:pt x="0" y="59"/>
                    <a:pt x="0" y="58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970275C-360F-2804-D892-B9C92C2F52DC}"/>
                </a:ext>
              </a:extLst>
            </p:cNvPr>
            <p:cNvSpPr/>
            <p:nvPr/>
          </p:nvSpPr>
          <p:spPr bwMode="auto">
            <a:xfrm>
              <a:off x="-203" y="3981"/>
              <a:ext cx="31" cy="228"/>
            </a:xfrm>
            <a:custGeom>
              <a:gdLst>
                <a:gd name="T0" fmla="*/ 6 w 13"/>
                <a:gd name="T1" fmla="*/ 0 h 96"/>
                <a:gd name="T2" fmla="*/ 9 w 13"/>
                <a:gd name="T3" fmla="*/ 4 h 96"/>
                <a:gd name="T4" fmla="*/ 13 w 13"/>
                <a:gd name="T5" fmla="*/ 6 h 96"/>
                <a:gd name="T6" fmla="*/ 12 w 13"/>
                <a:gd name="T7" fmla="*/ 7 h 96"/>
                <a:gd name="T8" fmla="*/ 10 w 13"/>
                <a:gd name="T9" fmla="*/ 12 h 96"/>
                <a:gd name="T10" fmla="*/ 8 w 13"/>
                <a:gd name="T11" fmla="*/ 38 h 96"/>
                <a:gd name="T12" fmla="*/ 8 w 13"/>
                <a:gd name="T13" fmla="*/ 83 h 96"/>
                <a:gd name="T14" fmla="*/ 8 w 13"/>
                <a:gd name="T15" fmla="*/ 86 h 96"/>
                <a:gd name="T16" fmla="*/ 12 w 13"/>
                <a:gd name="T17" fmla="*/ 95 h 96"/>
                <a:gd name="T18" fmla="*/ 10 w 13"/>
                <a:gd name="T19" fmla="*/ 95 h 96"/>
                <a:gd name="T20" fmla="*/ 5 w 13"/>
                <a:gd name="T21" fmla="*/ 88 h 96"/>
                <a:gd name="T22" fmla="*/ 3 w 13"/>
                <a:gd name="T23" fmla="*/ 81 h 96"/>
                <a:gd name="T24" fmla="*/ 3 w 13"/>
                <a:gd name="T25" fmla="*/ 67 h 96"/>
                <a:gd name="T26" fmla="*/ 3 w 13"/>
                <a:gd name="T27" fmla="*/ 58 h 96"/>
                <a:gd name="T28" fmla="*/ 0 w 13"/>
                <a:gd name="T29" fmla="*/ 50 h 96"/>
                <a:gd name="T30" fmla="*/ 6 w 13"/>
                <a:gd name="T31" fmla="*/ 36 h 96"/>
                <a:gd name="T32" fmla="*/ 6 w 13"/>
                <a:gd name="T33" fmla="*/ 4 h 96"/>
                <a:gd name="T34" fmla="*/ 6 w 13"/>
                <a:gd name="T35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96">
                  <a:moveTo>
                    <a:pt x="6" y="0"/>
                  </a:moveTo>
                  <a:cubicBezTo>
                    <a:pt x="7" y="2"/>
                    <a:pt x="8" y="3"/>
                    <a:pt x="9" y="4"/>
                  </a:cubicBezTo>
                  <a:cubicBezTo>
                    <a:pt x="10" y="5"/>
                    <a:pt x="12" y="5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10"/>
                    <a:pt x="10" y="12"/>
                  </a:cubicBezTo>
                  <a:cubicBezTo>
                    <a:pt x="9" y="21"/>
                    <a:pt x="8" y="30"/>
                    <a:pt x="8" y="38"/>
                  </a:cubicBezTo>
                  <a:cubicBezTo>
                    <a:pt x="7" y="53"/>
                    <a:pt x="7" y="68"/>
                    <a:pt x="8" y="83"/>
                  </a:cubicBezTo>
                  <a:cubicBezTo>
                    <a:pt x="8" y="84"/>
                    <a:pt x="8" y="85"/>
                    <a:pt x="8" y="86"/>
                  </a:cubicBezTo>
                  <a:cubicBezTo>
                    <a:pt x="8" y="89"/>
                    <a:pt x="9" y="92"/>
                    <a:pt x="12" y="95"/>
                  </a:cubicBezTo>
                  <a:cubicBezTo>
                    <a:pt x="11" y="96"/>
                    <a:pt x="10" y="95"/>
                    <a:pt x="10" y="95"/>
                  </a:cubicBezTo>
                  <a:cubicBezTo>
                    <a:pt x="8" y="93"/>
                    <a:pt x="6" y="91"/>
                    <a:pt x="5" y="88"/>
                  </a:cubicBezTo>
                  <a:cubicBezTo>
                    <a:pt x="4" y="86"/>
                    <a:pt x="3" y="83"/>
                    <a:pt x="3" y="81"/>
                  </a:cubicBezTo>
                  <a:cubicBezTo>
                    <a:pt x="3" y="76"/>
                    <a:pt x="3" y="72"/>
                    <a:pt x="3" y="67"/>
                  </a:cubicBezTo>
                  <a:cubicBezTo>
                    <a:pt x="3" y="64"/>
                    <a:pt x="4" y="61"/>
                    <a:pt x="3" y="58"/>
                  </a:cubicBezTo>
                  <a:cubicBezTo>
                    <a:pt x="3" y="55"/>
                    <a:pt x="3" y="52"/>
                    <a:pt x="0" y="50"/>
                  </a:cubicBezTo>
                  <a:cubicBezTo>
                    <a:pt x="4" y="46"/>
                    <a:pt x="5" y="41"/>
                    <a:pt x="6" y="36"/>
                  </a:cubicBezTo>
                  <a:cubicBezTo>
                    <a:pt x="7" y="26"/>
                    <a:pt x="7" y="15"/>
                    <a:pt x="6" y="4"/>
                  </a:cubicBezTo>
                  <a:cubicBezTo>
                    <a:pt x="6" y="3"/>
                    <a:pt x="6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557E4464-6919-7CC1-0988-DBC79F314776}"/>
                </a:ext>
              </a:extLst>
            </p:cNvPr>
            <p:cNvSpPr/>
            <p:nvPr/>
          </p:nvSpPr>
          <p:spPr bwMode="auto">
            <a:xfrm>
              <a:off x="363" y="4114"/>
              <a:ext cx="149" cy="21"/>
            </a:xfrm>
            <a:custGeom>
              <a:gdLst>
                <a:gd name="T0" fmla="*/ 0 w 63"/>
                <a:gd name="T1" fmla="*/ 6 h 9"/>
                <a:gd name="T2" fmla="*/ 3 w 63"/>
                <a:gd name="T3" fmla="*/ 5 h 9"/>
                <a:gd name="T4" fmla="*/ 45 w 63"/>
                <a:gd name="T5" fmla="*/ 1 h 9"/>
                <a:gd name="T6" fmla="*/ 61 w 63"/>
                <a:gd name="T7" fmla="*/ 2 h 9"/>
                <a:gd name="T8" fmla="*/ 63 w 63"/>
                <a:gd name="T9" fmla="*/ 2 h 9"/>
                <a:gd name="T10" fmla="*/ 43 w 63"/>
                <a:gd name="T11" fmla="*/ 7 h 9"/>
                <a:gd name="T12" fmla="*/ 0 w 63"/>
                <a:gd name="T13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">
                  <a:moveTo>
                    <a:pt x="0" y="6"/>
                  </a:moveTo>
                  <a:cubicBezTo>
                    <a:pt x="1" y="6"/>
                    <a:pt x="2" y="5"/>
                    <a:pt x="3" y="5"/>
                  </a:cubicBezTo>
                  <a:cubicBezTo>
                    <a:pt x="17" y="1"/>
                    <a:pt x="31" y="0"/>
                    <a:pt x="45" y="1"/>
                  </a:cubicBezTo>
                  <a:cubicBezTo>
                    <a:pt x="50" y="1"/>
                    <a:pt x="56" y="1"/>
                    <a:pt x="61" y="2"/>
                  </a:cubicBezTo>
                  <a:cubicBezTo>
                    <a:pt x="61" y="2"/>
                    <a:pt x="62" y="2"/>
                    <a:pt x="63" y="2"/>
                  </a:cubicBezTo>
                  <a:cubicBezTo>
                    <a:pt x="60" y="4"/>
                    <a:pt x="53" y="6"/>
                    <a:pt x="43" y="7"/>
                  </a:cubicBezTo>
                  <a:cubicBezTo>
                    <a:pt x="29" y="9"/>
                    <a:pt x="1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D944AB18-4569-7530-9CB4-D42A9C75E153}"/>
                </a:ext>
              </a:extLst>
            </p:cNvPr>
            <p:cNvSpPr/>
            <p:nvPr/>
          </p:nvSpPr>
          <p:spPr bwMode="auto">
            <a:xfrm>
              <a:off x="1897" y="3694"/>
              <a:ext cx="55" cy="175"/>
            </a:xfrm>
            <a:custGeom>
              <a:gdLst>
                <a:gd name="T0" fmla="*/ 23 w 23"/>
                <a:gd name="T1" fmla="*/ 68 h 74"/>
                <a:gd name="T2" fmla="*/ 19 w 23"/>
                <a:gd name="T3" fmla="*/ 74 h 74"/>
                <a:gd name="T4" fmla="*/ 18 w 23"/>
                <a:gd name="T5" fmla="*/ 73 h 74"/>
                <a:gd name="T6" fmla="*/ 10 w 23"/>
                <a:gd name="T7" fmla="*/ 57 h 74"/>
                <a:gd name="T8" fmla="*/ 2 w 23"/>
                <a:gd name="T9" fmla="*/ 37 h 74"/>
                <a:gd name="T10" fmla="*/ 1 w 23"/>
                <a:gd name="T11" fmla="*/ 26 h 74"/>
                <a:gd name="T12" fmla="*/ 1 w 23"/>
                <a:gd name="T13" fmla="*/ 4 h 74"/>
                <a:gd name="T14" fmla="*/ 1 w 23"/>
                <a:gd name="T15" fmla="*/ 0 h 74"/>
                <a:gd name="T16" fmla="*/ 2 w 23"/>
                <a:gd name="T17" fmla="*/ 4 h 74"/>
                <a:gd name="T18" fmla="*/ 6 w 23"/>
                <a:gd name="T19" fmla="*/ 12 h 74"/>
                <a:gd name="T20" fmla="*/ 7 w 23"/>
                <a:gd name="T21" fmla="*/ 13 h 74"/>
                <a:gd name="T22" fmla="*/ 9 w 23"/>
                <a:gd name="T23" fmla="*/ 21 h 74"/>
                <a:gd name="T24" fmla="*/ 8 w 23"/>
                <a:gd name="T25" fmla="*/ 25 h 74"/>
                <a:gd name="T26" fmla="*/ 14 w 23"/>
                <a:gd name="T27" fmla="*/ 61 h 74"/>
                <a:gd name="T28" fmla="*/ 21 w 23"/>
                <a:gd name="T29" fmla="*/ 67 h 74"/>
                <a:gd name="T30" fmla="*/ 23 w 23"/>
                <a:gd name="T31" fmla="*/ 68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74">
                  <a:moveTo>
                    <a:pt x="23" y="68"/>
                  </a:moveTo>
                  <a:cubicBezTo>
                    <a:pt x="21" y="70"/>
                    <a:pt x="20" y="72"/>
                    <a:pt x="19" y="74"/>
                  </a:cubicBezTo>
                  <a:cubicBezTo>
                    <a:pt x="19" y="74"/>
                    <a:pt x="18" y="74"/>
                    <a:pt x="18" y="73"/>
                  </a:cubicBezTo>
                  <a:cubicBezTo>
                    <a:pt x="16" y="68"/>
                    <a:pt x="13" y="63"/>
                    <a:pt x="10" y="57"/>
                  </a:cubicBezTo>
                  <a:cubicBezTo>
                    <a:pt x="6" y="51"/>
                    <a:pt x="3" y="44"/>
                    <a:pt x="2" y="37"/>
                  </a:cubicBezTo>
                  <a:cubicBezTo>
                    <a:pt x="1" y="33"/>
                    <a:pt x="1" y="29"/>
                    <a:pt x="1" y="26"/>
                  </a:cubicBezTo>
                  <a:cubicBezTo>
                    <a:pt x="0" y="18"/>
                    <a:pt x="0" y="11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3" y="7"/>
                    <a:pt x="4" y="9"/>
                    <a:pt x="6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9" y="16"/>
                    <a:pt x="10" y="18"/>
                    <a:pt x="9" y="21"/>
                  </a:cubicBezTo>
                  <a:cubicBezTo>
                    <a:pt x="9" y="22"/>
                    <a:pt x="8" y="24"/>
                    <a:pt x="8" y="25"/>
                  </a:cubicBezTo>
                  <a:cubicBezTo>
                    <a:pt x="4" y="38"/>
                    <a:pt x="6" y="50"/>
                    <a:pt x="14" y="61"/>
                  </a:cubicBezTo>
                  <a:cubicBezTo>
                    <a:pt x="16" y="64"/>
                    <a:pt x="18" y="65"/>
                    <a:pt x="21" y="67"/>
                  </a:cubicBezTo>
                  <a:cubicBezTo>
                    <a:pt x="22" y="67"/>
                    <a:pt x="22" y="68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9BF5E06A-44B1-D18B-719B-FD4B2BC880F8}"/>
                </a:ext>
              </a:extLst>
            </p:cNvPr>
            <p:cNvSpPr/>
            <p:nvPr/>
          </p:nvSpPr>
          <p:spPr bwMode="auto">
            <a:xfrm>
              <a:off x="662" y="2591"/>
              <a:ext cx="57" cy="86"/>
            </a:xfrm>
            <a:custGeom>
              <a:gdLst>
                <a:gd name="T0" fmla="*/ 24 w 24"/>
                <a:gd name="T1" fmla="*/ 26 h 36"/>
                <a:gd name="T2" fmla="*/ 13 w 24"/>
                <a:gd name="T3" fmla="*/ 36 h 36"/>
                <a:gd name="T4" fmla="*/ 9 w 24"/>
                <a:gd name="T5" fmla="*/ 23 h 36"/>
                <a:gd name="T6" fmla="*/ 6 w 24"/>
                <a:gd name="T7" fmla="*/ 21 h 36"/>
                <a:gd name="T8" fmla="*/ 1 w 24"/>
                <a:gd name="T9" fmla="*/ 8 h 36"/>
                <a:gd name="T10" fmla="*/ 9 w 24"/>
                <a:gd name="T11" fmla="*/ 0 h 36"/>
                <a:gd name="T12" fmla="*/ 15 w 24"/>
                <a:gd name="T13" fmla="*/ 3 h 36"/>
                <a:gd name="T14" fmla="*/ 11 w 24"/>
                <a:gd name="T15" fmla="*/ 7 h 36"/>
                <a:gd name="T16" fmla="*/ 8 w 24"/>
                <a:gd name="T17" fmla="*/ 11 h 36"/>
                <a:gd name="T18" fmla="*/ 10 w 24"/>
                <a:gd name="T19" fmla="*/ 23 h 36"/>
                <a:gd name="T20" fmla="*/ 24 w 24"/>
                <a:gd name="T21" fmla="*/ 2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6">
                  <a:moveTo>
                    <a:pt x="24" y="26"/>
                  </a:moveTo>
                  <a:cubicBezTo>
                    <a:pt x="20" y="30"/>
                    <a:pt x="17" y="33"/>
                    <a:pt x="13" y="36"/>
                  </a:cubicBezTo>
                  <a:cubicBezTo>
                    <a:pt x="10" y="33"/>
                    <a:pt x="8" y="29"/>
                    <a:pt x="9" y="23"/>
                  </a:cubicBezTo>
                  <a:cubicBezTo>
                    <a:pt x="8" y="22"/>
                    <a:pt x="7" y="22"/>
                    <a:pt x="6" y="21"/>
                  </a:cubicBezTo>
                  <a:cubicBezTo>
                    <a:pt x="3" y="17"/>
                    <a:pt x="0" y="13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1" y="0"/>
                    <a:pt x="13" y="0"/>
                    <a:pt x="15" y="3"/>
                  </a:cubicBezTo>
                  <a:cubicBezTo>
                    <a:pt x="14" y="4"/>
                    <a:pt x="13" y="6"/>
                    <a:pt x="11" y="7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9" y="15"/>
                    <a:pt x="9" y="19"/>
                    <a:pt x="10" y="23"/>
                  </a:cubicBezTo>
                  <a:cubicBezTo>
                    <a:pt x="14" y="25"/>
                    <a:pt x="18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87BB3510-E545-2FFA-6F57-F7FE2BF68996}"/>
                </a:ext>
              </a:extLst>
            </p:cNvPr>
            <p:cNvSpPr/>
            <p:nvPr/>
          </p:nvSpPr>
          <p:spPr bwMode="auto">
            <a:xfrm>
              <a:off x="1605" y="2931"/>
              <a:ext cx="59" cy="52"/>
            </a:xfrm>
            <a:custGeom>
              <a:gdLst>
                <a:gd name="T0" fmla="*/ 1 w 25"/>
                <a:gd name="T1" fmla="*/ 22 h 22"/>
                <a:gd name="T2" fmla="*/ 1 w 25"/>
                <a:gd name="T3" fmla="*/ 12 h 22"/>
                <a:gd name="T4" fmla="*/ 8 w 25"/>
                <a:gd name="T5" fmla="*/ 3 h 22"/>
                <a:gd name="T6" fmla="*/ 20 w 25"/>
                <a:gd name="T7" fmla="*/ 5 h 22"/>
                <a:gd name="T8" fmla="*/ 22 w 25"/>
                <a:gd name="T9" fmla="*/ 8 h 22"/>
                <a:gd name="T10" fmla="*/ 25 w 25"/>
                <a:gd name="T11" fmla="*/ 5 h 22"/>
                <a:gd name="T12" fmla="*/ 24 w 25"/>
                <a:gd name="T13" fmla="*/ 10 h 22"/>
                <a:gd name="T14" fmla="*/ 22 w 25"/>
                <a:gd name="T15" fmla="*/ 10 h 22"/>
                <a:gd name="T16" fmla="*/ 19 w 25"/>
                <a:gd name="T17" fmla="*/ 21 h 22"/>
                <a:gd name="T18" fmla="*/ 18 w 25"/>
                <a:gd name="T19" fmla="*/ 20 h 22"/>
                <a:gd name="T20" fmla="*/ 14 w 25"/>
                <a:gd name="T21" fmla="*/ 17 h 22"/>
                <a:gd name="T22" fmla="*/ 9 w 25"/>
                <a:gd name="T23" fmla="*/ 15 h 22"/>
                <a:gd name="T24" fmla="*/ 2 w 25"/>
                <a:gd name="T25" fmla="*/ 19 h 22"/>
                <a:gd name="T26" fmla="*/ 1 w 25"/>
                <a:gd name="T2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0" y="18"/>
                    <a:pt x="0" y="15"/>
                    <a:pt x="1" y="12"/>
                  </a:cubicBezTo>
                  <a:cubicBezTo>
                    <a:pt x="2" y="8"/>
                    <a:pt x="4" y="4"/>
                    <a:pt x="8" y="3"/>
                  </a:cubicBezTo>
                  <a:cubicBezTo>
                    <a:pt x="12" y="0"/>
                    <a:pt x="17" y="1"/>
                    <a:pt x="20" y="5"/>
                  </a:cubicBezTo>
                  <a:cubicBezTo>
                    <a:pt x="21" y="6"/>
                    <a:pt x="21" y="7"/>
                    <a:pt x="22" y="8"/>
                  </a:cubicBezTo>
                  <a:cubicBezTo>
                    <a:pt x="23" y="7"/>
                    <a:pt x="23" y="6"/>
                    <a:pt x="25" y="5"/>
                  </a:cubicBezTo>
                  <a:cubicBezTo>
                    <a:pt x="24" y="7"/>
                    <a:pt x="24" y="8"/>
                    <a:pt x="24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0" y="13"/>
                    <a:pt x="20" y="17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7" y="19"/>
                    <a:pt x="15" y="18"/>
                    <a:pt x="14" y="17"/>
                  </a:cubicBezTo>
                  <a:cubicBezTo>
                    <a:pt x="13" y="15"/>
                    <a:pt x="11" y="15"/>
                    <a:pt x="9" y="15"/>
                  </a:cubicBezTo>
                  <a:cubicBezTo>
                    <a:pt x="6" y="14"/>
                    <a:pt x="3" y="16"/>
                    <a:pt x="2" y="19"/>
                  </a:cubicBezTo>
                  <a:cubicBezTo>
                    <a:pt x="1" y="20"/>
                    <a:pt x="1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3CF41E22-E20B-5825-20C8-13456ECA6265}"/>
                </a:ext>
              </a:extLst>
            </p:cNvPr>
            <p:cNvSpPr/>
            <p:nvPr/>
          </p:nvSpPr>
          <p:spPr bwMode="auto">
            <a:xfrm>
              <a:off x="985" y="3496"/>
              <a:ext cx="47" cy="79"/>
            </a:xfrm>
            <a:custGeom>
              <a:gdLst>
                <a:gd name="T0" fmla="*/ 8 w 20"/>
                <a:gd name="T1" fmla="*/ 0 h 33"/>
                <a:gd name="T2" fmla="*/ 9 w 20"/>
                <a:gd name="T3" fmla="*/ 19 h 33"/>
                <a:gd name="T4" fmla="*/ 10 w 20"/>
                <a:gd name="T5" fmla="*/ 19 h 33"/>
                <a:gd name="T6" fmla="*/ 12 w 20"/>
                <a:gd name="T7" fmla="*/ 19 h 33"/>
                <a:gd name="T8" fmla="*/ 18 w 20"/>
                <a:gd name="T9" fmla="*/ 22 h 33"/>
                <a:gd name="T10" fmla="*/ 17 w 20"/>
                <a:gd name="T11" fmla="*/ 29 h 33"/>
                <a:gd name="T12" fmla="*/ 8 w 20"/>
                <a:gd name="T13" fmla="*/ 32 h 33"/>
                <a:gd name="T14" fmla="*/ 3 w 20"/>
                <a:gd name="T15" fmla="*/ 18 h 33"/>
                <a:gd name="T16" fmla="*/ 3 w 20"/>
                <a:gd name="T17" fmla="*/ 17 h 33"/>
                <a:gd name="T18" fmla="*/ 7 w 20"/>
                <a:gd name="T19" fmla="*/ 3 h 33"/>
                <a:gd name="T20" fmla="*/ 7 w 20"/>
                <a:gd name="T21" fmla="*/ 1 h 33"/>
                <a:gd name="T22" fmla="*/ 8 w 20"/>
                <a:gd name="T23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3">
                  <a:moveTo>
                    <a:pt x="8" y="0"/>
                  </a:moveTo>
                  <a:cubicBezTo>
                    <a:pt x="11" y="6"/>
                    <a:pt x="10" y="13"/>
                    <a:pt x="9" y="19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5" y="18"/>
                    <a:pt x="17" y="20"/>
                    <a:pt x="18" y="22"/>
                  </a:cubicBezTo>
                  <a:cubicBezTo>
                    <a:pt x="20" y="24"/>
                    <a:pt x="19" y="28"/>
                    <a:pt x="17" y="29"/>
                  </a:cubicBezTo>
                  <a:cubicBezTo>
                    <a:pt x="14" y="32"/>
                    <a:pt x="11" y="33"/>
                    <a:pt x="8" y="32"/>
                  </a:cubicBezTo>
                  <a:cubicBezTo>
                    <a:pt x="1" y="29"/>
                    <a:pt x="0" y="23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7" y="13"/>
                    <a:pt x="8" y="8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7E657634-8E01-E1B1-266F-ED3B7C14A128}"/>
                </a:ext>
              </a:extLst>
            </p:cNvPr>
            <p:cNvSpPr/>
            <p:nvPr/>
          </p:nvSpPr>
          <p:spPr bwMode="auto">
            <a:xfrm>
              <a:off x="676" y="2793"/>
              <a:ext cx="43" cy="74"/>
            </a:xfrm>
            <a:custGeom>
              <a:gdLst>
                <a:gd name="T0" fmla="*/ 6 w 18"/>
                <a:gd name="T1" fmla="*/ 9 h 31"/>
                <a:gd name="T2" fmla="*/ 4 w 18"/>
                <a:gd name="T3" fmla="*/ 0 h 31"/>
                <a:gd name="T4" fmla="*/ 4 w 18"/>
                <a:gd name="T5" fmla="*/ 2 h 31"/>
                <a:gd name="T6" fmla="*/ 7 w 18"/>
                <a:gd name="T7" fmla="*/ 8 h 31"/>
                <a:gd name="T8" fmla="*/ 10 w 18"/>
                <a:gd name="T9" fmla="*/ 9 h 31"/>
                <a:gd name="T10" fmla="*/ 14 w 18"/>
                <a:gd name="T11" fmla="*/ 10 h 31"/>
                <a:gd name="T12" fmla="*/ 16 w 18"/>
                <a:gd name="T13" fmla="*/ 19 h 31"/>
                <a:gd name="T14" fmla="*/ 13 w 18"/>
                <a:gd name="T15" fmla="*/ 22 h 31"/>
                <a:gd name="T16" fmla="*/ 9 w 18"/>
                <a:gd name="T17" fmla="*/ 24 h 31"/>
                <a:gd name="T18" fmla="*/ 5 w 18"/>
                <a:gd name="T19" fmla="*/ 30 h 31"/>
                <a:gd name="T20" fmla="*/ 5 w 18"/>
                <a:gd name="T21" fmla="*/ 31 h 31"/>
                <a:gd name="T22" fmla="*/ 1 w 18"/>
                <a:gd name="T23" fmla="*/ 23 h 31"/>
                <a:gd name="T24" fmla="*/ 1 w 18"/>
                <a:gd name="T25" fmla="*/ 16 h 31"/>
                <a:gd name="T26" fmla="*/ 6 w 18"/>
                <a:gd name="T27" fmla="*/ 9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1">
                  <a:moveTo>
                    <a:pt x="6" y="9"/>
                  </a:moveTo>
                  <a:cubicBezTo>
                    <a:pt x="2" y="5"/>
                    <a:pt x="1" y="4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5"/>
                    <a:pt x="5" y="6"/>
                    <a:pt x="7" y="8"/>
                  </a:cubicBezTo>
                  <a:cubicBezTo>
                    <a:pt x="8" y="8"/>
                    <a:pt x="9" y="9"/>
                    <a:pt x="10" y="9"/>
                  </a:cubicBezTo>
                  <a:cubicBezTo>
                    <a:pt x="11" y="9"/>
                    <a:pt x="13" y="10"/>
                    <a:pt x="14" y="10"/>
                  </a:cubicBezTo>
                  <a:cubicBezTo>
                    <a:pt x="18" y="12"/>
                    <a:pt x="18" y="15"/>
                    <a:pt x="16" y="19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2" y="23"/>
                    <a:pt x="10" y="23"/>
                    <a:pt x="9" y="24"/>
                  </a:cubicBezTo>
                  <a:cubicBezTo>
                    <a:pt x="7" y="25"/>
                    <a:pt x="5" y="27"/>
                    <a:pt x="5" y="30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3" y="29"/>
                    <a:pt x="2" y="26"/>
                    <a:pt x="1" y="23"/>
                  </a:cubicBezTo>
                  <a:cubicBezTo>
                    <a:pt x="1" y="21"/>
                    <a:pt x="0" y="18"/>
                    <a:pt x="1" y="16"/>
                  </a:cubicBezTo>
                  <a:cubicBezTo>
                    <a:pt x="2" y="13"/>
                    <a:pt x="3" y="10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4CDA592F-E70B-0B57-FB4E-F5CEEC468A25}"/>
                </a:ext>
              </a:extLst>
            </p:cNvPr>
            <p:cNvSpPr/>
            <p:nvPr/>
          </p:nvSpPr>
          <p:spPr bwMode="auto">
            <a:xfrm>
              <a:off x="980" y="2791"/>
              <a:ext cx="71" cy="109"/>
            </a:xfrm>
            <a:custGeom>
              <a:gdLst>
                <a:gd name="T0" fmla="*/ 1 w 30"/>
                <a:gd name="T1" fmla="*/ 0 h 46"/>
                <a:gd name="T2" fmla="*/ 4 w 30"/>
                <a:gd name="T3" fmla="*/ 13 h 46"/>
                <a:gd name="T4" fmla="*/ 9 w 30"/>
                <a:gd name="T5" fmla="*/ 27 h 46"/>
                <a:gd name="T6" fmla="*/ 13 w 30"/>
                <a:gd name="T7" fmla="*/ 32 h 46"/>
                <a:gd name="T8" fmla="*/ 23 w 30"/>
                <a:gd name="T9" fmla="*/ 37 h 46"/>
                <a:gd name="T10" fmla="*/ 28 w 30"/>
                <a:gd name="T11" fmla="*/ 38 h 46"/>
                <a:gd name="T12" fmla="*/ 30 w 30"/>
                <a:gd name="T13" fmla="*/ 42 h 46"/>
                <a:gd name="T14" fmla="*/ 26 w 30"/>
                <a:gd name="T15" fmla="*/ 45 h 46"/>
                <a:gd name="T16" fmla="*/ 17 w 30"/>
                <a:gd name="T17" fmla="*/ 44 h 46"/>
                <a:gd name="T18" fmla="*/ 12 w 30"/>
                <a:gd name="T19" fmla="*/ 39 h 46"/>
                <a:gd name="T20" fmla="*/ 6 w 30"/>
                <a:gd name="T21" fmla="*/ 29 h 46"/>
                <a:gd name="T22" fmla="*/ 1 w 30"/>
                <a:gd name="T23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6">
                  <a:moveTo>
                    <a:pt x="1" y="0"/>
                  </a:moveTo>
                  <a:cubicBezTo>
                    <a:pt x="2" y="5"/>
                    <a:pt x="3" y="9"/>
                    <a:pt x="4" y="13"/>
                  </a:cubicBezTo>
                  <a:cubicBezTo>
                    <a:pt x="5" y="18"/>
                    <a:pt x="6" y="22"/>
                    <a:pt x="9" y="27"/>
                  </a:cubicBezTo>
                  <a:cubicBezTo>
                    <a:pt x="10" y="29"/>
                    <a:pt x="11" y="31"/>
                    <a:pt x="13" y="32"/>
                  </a:cubicBezTo>
                  <a:cubicBezTo>
                    <a:pt x="16" y="35"/>
                    <a:pt x="19" y="37"/>
                    <a:pt x="23" y="37"/>
                  </a:cubicBezTo>
                  <a:cubicBezTo>
                    <a:pt x="25" y="38"/>
                    <a:pt x="26" y="38"/>
                    <a:pt x="28" y="38"/>
                  </a:cubicBezTo>
                  <a:cubicBezTo>
                    <a:pt x="30" y="39"/>
                    <a:pt x="30" y="40"/>
                    <a:pt x="30" y="42"/>
                  </a:cubicBezTo>
                  <a:cubicBezTo>
                    <a:pt x="29" y="44"/>
                    <a:pt x="28" y="45"/>
                    <a:pt x="26" y="45"/>
                  </a:cubicBezTo>
                  <a:cubicBezTo>
                    <a:pt x="23" y="46"/>
                    <a:pt x="20" y="45"/>
                    <a:pt x="17" y="44"/>
                  </a:cubicBezTo>
                  <a:cubicBezTo>
                    <a:pt x="15" y="42"/>
                    <a:pt x="13" y="41"/>
                    <a:pt x="12" y="39"/>
                  </a:cubicBezTo>
                  <a:cubicBezTo>
                    <a:pt x="9" y="36"/>
                    <a:pt x="7" y="32"/>
                    <a:pt x="6" y="29"/>
                  </a:cubicBezTo>
                  <a:cubicBezTo>
                    <a:pt x="2" y="20"/>
                    <a:pt x="0" y="1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63E297B2-6375-500C-682B-E6BADF57A164}"/>
                </a:ext>
              </a:extLst>
            </p:cNvPr>
            <p:cNvSpPr/>
            <p:nvPr/>
          </p:nvSpPr>
          <p:spPr bwMode="auto">
            <a:xfrm>
              <a:off x="676" y="1710"/>
              <a:ext cx="62" cy="71"/>
            </a:xfrm>
            <a:custGeom>
              <a:gdLst>
                <a:gd name="T0" fmla="*/ 12 w 26"/>
                <a:gd name="T1" fmla="*/ 28 h 30"/>
                <a:gd name="T2" fmla="*/ 11 w 26"/>
                <a:gd name="T3" fmla="*/ 30 h 30"/>
                <a:gd name="T4" fmla="*/ 0 w 26"/>
                <a:gd name="T5" fmla="*/ 21 h 30"/>
                <a:gd name="T6" fmla="*/ 4 w 26"/>
                <a:gd name="T7" fmla="*/ 21 h 30"/>
                <a:gd name="T8" fmla="*/ 17 w 26"/>
                <a:gd name="T9" fmla="*/ 16 h 30"/>
                <a:gd name="T10" fmla="*/ 20 w 26"/>
                <a:gd name="T11" fmla="*/ 8 h 30"/>
                <a:gd name="T12" fmla="*/ 21 w 26"/>
                <a:gd name="T13" fmla="*/ 3 h 30"/>
                <a:gd name="T14" fmla="*/ 22 w 26"/>
                <a:gd name="T15" fmla="*/ 0 h 30"/>
                <a:gd name="T16" fmla="*/ 26 w 26"/>
                <a:gd name="T17" fmla="*/ 15 h 30"/>
                <a:gd name="T18" fmla="*/ 21 w 26"/>
                <a:gd name="T19" fmla="*/ 23 h 30"/>
                <a:gd name="T20" fmla="*/ 15 w 26"/>
                <a:gd name="T21" fmla="*/ 26 h 30"/>
                <a:gd name="T22" fmla="*/ 12 w 26"/>
                <a:gd name="T23" fmla="*/ 28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2" y="28"/>
                  </a:moveTo>
                  <a:cubicBezTo>
                    <a:pt x="11" y="28"/>
                    <a:pt x="11" y="29"/>
                    <a:pt x="11" y="30"/>
                  </a:cubicBezTo>
                  <a:cubicBezTo>
                    <a:pt x="8" y="26"/>
                    <a:pt x="4" y="24"/>
                    <a:pt x="0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9" y="21"/>
                    <a:pt x="13" y="19"/>
                    <a:pt x="17" y="16"/>
                  </a:cubicBezTo>
                  <a:cubicBezTo>
                    <a:pt x="19" y="13"/>
                    <a:pt x="20" y="11"/>
                    <a:pt x="20" y="8"/>
                  </a:cubicBezTo>
                  <a:cubicBezTo>
                    <a:pt x="21" y="6"/>
                    <a:pt x="21" y="4"/>
                    <a:pt x="21" y="3"/>
                  </a:cubicBezTo>
                  <a:cubicBezTo>
                    <a:pt x="21" y="2"/>
                    <a:pt x="22" y="1"/>
                    <a:pt x="22" y="0"/>
                  </a:cubicBezTo>
                  <a:cubicBezTo>
                    <a:pt x="25" y="5"/>
                    <a:pt x="26" y="10"/>
                    <a:pt x="26" y="15"/>
                  </a:cubicBezTo>
                  <a:cubicBezTo>
                    <a:pt x="25" y="18"/>
                    <a:pt x="23" y="21"/>
                    <a:pt x="21" y="23"/>
                  </a:cubicBezTo>
                  <a:cubicBezTo>
                    <a:pt x="19" y="24"/>
                    <a:pt x="17" y="25"/>
                    <a:pt x="15" y="26"/>
                  </a:cubicBezTo>
                  <a:cubicBezTo>
                    <a:pt x="14" y="27"/>
                    <a:pt x="13" y="27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60C5F012-2AD2-4E50-CB4E-3D90C4A0C047}"/>
                </a:ext>
              </a:extLst>
            </p:cNvPr>
            <p:cNvSpPr/>
            <p:nvPr/>
          </p:nvSpPr>
          <p:spPr bwMode="auto">
            <a:xfrm>
              <a:off x="788" y="3147"/>
              <a:ext cx="45" cy="60"/>
            </a:xfrm>
            <a:custGeom>
              <a:gdLst>
                <a:gd name="T0" fmla="*/ 1 w 19"/>
                <a:gd name="T1" fmla="*/ 0 h 25"/>
                <a:gd name="T2" fmla="*/ 3 w 19"/>
                <a:gd name="T3" fmla="*/ 4 h 25"/>
                <a:gd name="T4" fmla="*/ 4 w 19"/>
                <a:gd name="T5" fmla="*/ 8 h 25"/>
                <a:gd name="T6" fmla="*/ 9 w 19"/>
                <a:gd name="T7" fmla="*/ 7 h 25"/>
                <a:gd name="T8" fmla="*/ 16 w 19"/>
                <a:gd name="T9" fmla="*/ 13 h 25"/>
                <a:gd name="T10" fmla="*/ 16 w 19"/>
                <a:gd name="T11" fmla="*/ 15 h 25"/>
                <a:gd name="T12" fmla="*/ 19 w 19"/>
                <a:gd name="T13" fmla="*/ 14 h 25"/>
                <a:gd name="T14" fmla="*/ 19 w 19"/>
                <a:gd name="T15" fmla="*/ 15 h 25"/>
                <a:gd name="T16" fmla="*/ 18 w 19"/>
                <a:gd name="T17" fmla="*/ 24 h 25"/>
                <a:gd name="T18" fmla="*/ 15 w 19"/>
                <a:gd name="T19" fmla="*/ 25 h 25"/>
                <a:gd name="T20" fmla="*/ 15 w 19"/>
                <a:gd name="T21" fmla="*/ 16 h 25"/>
                <a:gd name="T22" fmla="*/ 12 w 19"/>
                <a:gd name="T23" fmla="*/ 18 h 25"/>
                <a:gd name="T24" fmla="*/ 8 w 19"/>
                <a:gd name="T25" fmla="*/ 20 h 25"/>
                <a:gd name="T26" fmla="*/ 1 w 19"/>
                <a:gd name="T27" fmla="*/ 15 h 25"/>
                <a:gd name="T28" fmla="*/ 2 w 19"/>
                <a:gd name="T29" fmla="*/ 12 h 25"/>
                <a:gd name="T30" fmla="*/ 3 w 19"/>
                <a:gd name="T31" fmla="*/ 9 h 25"/>
                <a:gd name="T32" fmla="*/ 1 w 19"/>
                <a:gd name="T33" fmla="*/ 9 h 25"/>
                <a:gd name="T34" fmla="*/ 1 w 19"/>
                <a:gd name="T35" fmla="*/ 3 h 25"/>
                <a:gd name="T36" fmla="*/ 1 w 19"/>
                <a:gd name="T37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5">
                  <a:moveTo>
                    <a:pt x="1" y="0"/>
                  </a:moveTo>
                  <a:cubicBezTo>
                    <a:pt x="3" y="1"/>
                    <a:pt x="3" y="2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5" y="8"/>
                    <a:pt x="7" y="7"/>
                    <a:pt x="9" y="7"/>
                  </a:cubicBezTo>
                  <a:cubicBezTo>
                    <a:pt x="13" y="7"/>
                    <a:pt x="15" y="9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7" y="15"/>
                    <a:pt x="18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9"/>
                    <a:pt x="17" y="19"/>
                    <a:pt x="18" y="24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3" y="22"/>
                    <a:pt x="15" y="19"/>
                    <a:pt x="15" y="16"/>
                  </a:cubicBezTo>
                  <a:cubicBezTo>
                    <a:pt x="14" y="16"/>
                    <a:pt x="13" y="17"/>
                    <a:pt x="12" y="18"/>
                  </a:cubicBezTo>
                  <a:cubicBezTo>
                    <a:pt x="11" y="19"/>
                    <a:pt x="9" y="20"/>
                    <a:pt x="8" y="20"/>
                  </a:cubicBezTo>
                  <a:cubicBezTo>
                    <a:pt x="4" y="21"/>
                    <a:pt x="1" y="19"/>
                    <a:pt x="1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2" y="11"/>
                    <a:pt x="2" y="10"/>
                    <a:pt x="3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70A40049-9977-DADD-46CB-6A7900FC467B}"/>
                </a:ext>
              </a:extLst>
            </p:cNvPr>
            <p:cNvSpPr/>
            <p:nvPr/>
          </p:nvSpPr>
          <p:spPr bwMode="auto">
            <a:xfrm>
              <a:off x="2016" y="3627"/>
              <a:ext cx="81" cy="93"/>
            </a:xfrm>
            <a:custGeom>
              <a:gdLst>
                <a:gd name="T0" fmla="*/ 34 w 34"/>
                <a:gd name="T1" fmla="*/ 37 h 39"/>
                <a:gd name="T2" fmla="*/ 32 w 34"/>
                <a:gd name="T3" fmla="*/ 38 h 39"/>
                <a:gd name="T4" fmla="*/ 23 w 34"/>
                <a:gd name="T5" fmla="*/ 38 h 39"/>
                <a:gd name="T6" fmla="*/ 10 w 34"/>
                <a:gd name="T7" fmla="*/ 33 h 39"/>
                <a:gd name="T8" fmla="*/ 4 w 34"/>
                <a:gd name="T9" fmla="*/ 24 h 39"/>
                <a:gd name="T10" fmla="*/ 2 w 34"/>
                <a:gd name="T11" fmla="*/ 18 h 39"/>
                <a:gd name="T12" fmla="*/ 0 w 34"/>
                <a:gd name="T13" fmla="*/ 7 h 39"/>
                <a:gd name="T14" fmla="*/ 0 w 34"/>
                <a:gd name="T15" fmla="*/ 4 h 39"/>
                <a:gd name="T16" fmla="*/ 0 w 34"/>
                <a:gd name="T17" fmla="*/ 0 h 39"/>
                <a:gd name="T18" fmla="*/ 1 w 34"/>
                <a:gd name="T19" fmla="*/ 2 h 39"/>
                <a:gd name="T20" fmla="*/ 3 w 34"/>
                <a:gd name="T21" fmla="*/ 9 h 39"/>
                <a:gd name="T22" fmla="*/ 6 w 34"/>
                <a:gd name="T23" fmla="*/ 17 h 39"/>
                <a:gd name="T24" fmla="*/ 19 w 34"/>
                <a:gd name="T25" fmla="*/ 32 h 39"/>
                <a:gd name="T26" fmla="*/ 29 w 34"/>
                <a:gd name="T27" fmla="*/ 36 h 39"/>
                <a:gd name="T28" fmla="*/ 34 w 34"/>
                <a:gd name="T29" fmla="*/ 37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9">
                  <a:moveTo>
                    <a:pt x="34" y="37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29" y="39"/>
                    <a:pt x="26" y="39"/>
                    <a:pt x="23" y="38"/>
                  </a:cubicBezTo>
                  <a:cubicBezTo>
                    <a:pt x="19" y="36"/>
                    <a:pt x="15" y="34"/>
                    <a:pt x="10" y="33"/>
                  </a:cubicBezTo>
                  <a:cubicBezTo>
                    <a:pt x="7" y="31"/>
                    <a:pt x="4" y="28"/>
                    <a:pt x="4" y="24"/>
                  </a:cubicBezTo>
                  <a:cubicBezTo>
                    <a:pt x="3" y="22"/>
                    <a:pt x="3" y="20"/>
                    <a:pt x="2" y="18"/>
                  </a:cubicBezTo>
                  <a:cubicBezTo>
                    <a:pt x="2" y="14"/>
                    <a:pt x="1" y="11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4"/>
                    <a:pt x="3" y="6"/>
                    <a:pt x="3" y="9"/>
                  </a:cubicBezTo>
                  <a:cubicBezTo>
                    <a:pt x="4" y="12"/>
                    <a:pt x="5" y="14"/>
                    <a:pt x="6" y="17"/>
                  </a:cubicBezTo>
                  <a:cubicBezTo>
                    <a:pt x="8" y="24"/>
                    <a:pt x="13" y="29"/>
                    <a:pt x="19" y="32"/>
                  </a:cubicBezTo>
                  <a:cubicBezTo>
                    <a:pt x="23" y="34"/>
                    <a:pt x="26" y="35"/>
                    <a:pt x="29" y="36"/>
                  </a:cubicBezTo>
                  <a:cubicBezTo>
                    <a:pt x="31" y="37"/>
                    <a:pt x="32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C8411C2D-E9DF-3E77-B9F5-ACD5E6440490}"/>
                </a:ext>
              </a:extLst>
            </p:cNvPr>
            <p:cNvSpPr/>
            <p:nvPr/>
          </p:nvSpPr>
          <p:spPr bwMode="auto">
            <a:xfrm>
              <a:off x="840" y="3199"/>
              <a:ext cx="62" cy="46"/>
            </a:xfrm>
            <a:custGeom>
              <a:gdLst>
                <a:gd name="T0" fmla="*/ 26 w 26"/>
                <a:gd name="T1" fmla="*/ 18 h 19"/>
                <a:gd name="T2" fmla="*/ 25 w 26"/>
                <a:gd name="T3" fmla="*/ 18 h 19"/>
                <a:gd name="T4" fmla="*/ 22 w 26"/>
                <a:gd name="T5" fmla="*/ 16 h 19"/>
                <a:gd name="T6" fmla="*/ 20 w 26"/>
                <a:gd name="T7" fmla="*/ 17 h 19"/>
                <a:gd name="T8" fmla="*/ 9 w 26"/>
                <a:gd name="T9" fmla="*/ 13 h 19"/>
                <a:gd name="T10" fmla="*/ 8 w 26"/>
                <a:gd name="T11" fmla="*/ 12 h 19"/>
                <a:gd name="T12" fmla="*/ 0 w 26"/>
                <a:gd name="T13" fmla="*/ 7 h 19"/>
                <a:gd name="T14" fmla="*/ 4 w 26"/>
                <a:gd name="T15" fmla="*/ 8 h 19"/>
                <a:gd name="T16" fmla="*/ 8 w 26"/>
                <a:gd name="T17" fmla="*/ 8 h 19"/>
                <a:gd name="T18" fmla="*/ 8 w 26"/>
                <a:gd name="T19" fmla="*/ 11 h 19"/>
                <a:gd name="T20" fmla="*/ 10 w 26"/>
                <a:gd name="T21" fmla="*/ 10 h 19"/>
                <a:gd name="T22" fmla="*/ 13 w 26"/>
                <a:gd name="T23" fmla="*/ 6 h 19"/>
                <a:gd name="T24" fmla="*/ 17 w 26"/>
                <a:gd name="T25" fmla="*/ 2 h 19"/>
                <a:gd name="T26" fmla="*/ 22 w 26"/>
                <a:gd name="T27" fmla="*/ 0 h 19"/>
                <a:gd name="T28" fmla="*/ 22 w 26"/>
                <a:gd name="T29" fmla="*/ 3 h 19"/>
                <a:gd name="T30" fmla="*/ 21 w 26"/>
                <a:gd name="T31" fmla="*/ 8 h 19"/>
                <a:gd name="T32" fmla="*/ 22 w 26"/>
                <a:gd name="T33" fmla="*/ 15 h 19"/>
                <a:gd name="T34" fmla="*/ 26 w 26"/>
                <a:gd name="T35" fmla="*/ 13 h 19"/>
                <a:gd name="T36" fmla="*/ 26 w 26"/>
                <a:gd name="T37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9">
                  <a:moveTo>
                    <a:pt x="26" y="18"/>
                  </a:moveTo>
                  <a:cubicBezTo>
                    <a:pt x="26" y="18"/>
                    <a:pt x="25" y="18"/>
                    <a:pt x="25" y="18"/>
                  </a:cubicBezTo>
                  <a:cubicBezTo>
                    <a:pt x="24" y="18"/>
                    <a:pt x="23" y="17"/>
                    <a:pt x="22" y="16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15" y="19"/>
                    <a:pt x="11" y="18"/>
                    <a:pt x="9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2" y="13"/>
                    <a:pt x="0" y="12"/>
                    <a:pt x="0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5" y="5"/>
                    <a:pt x="16" y="3"/>
                    <a:pt x="17" y="2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3" y="1"/>
                    <a:pt x="22" y="2"/>
                    <a:pt x="22" y="3"/>
                  </a:cubicBezTo>
                  <a:cubicBezTo>
                    <a:pt x="22" y="4"/>
                    <a:pt x="21" y="6"/>
                    <a:pt x="21" y="8"/>
                  </a:cubicBezTo>
                  <a:cubicBezTo>
                    <a:pt x="20" y="10"/>
                    <a:pt x="21" y="13"/>
                    <a:pt x="22" y="15"/>
                  </a:cubicBezTo>
                  <a:cubicBezTo>
                    <a:pt x="24" y="15"/>
                    <a:pt x="24" y="13"/>
                    <a:pt x="26" y="13"/>
                  </a:cubicBezTo>
                  <a:cubicBezTo>
                    <a:pt x="26" y="15"/>
                    <a:pt x="26" y="16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id="{A0C52F4E-60F7-3947-067E-501C45652C5C}"/>
                </a:ext>
              </a:extLst>
            </p:cNvPr>
            <p:cNvSpPr/>
            <p:nvPr/>
          </p:nvSpPr>
          <p:spPr bwMode="auto">
            <a:xfrm>
              <a:off x="1667" y="2910"/>
              <a:ext cx="71" cy="42"/>
            </a:xfrm>
            <a:custGeom>
              <a:gdLst>
                <a:gd name="T0" fmla="*/ 27 w 30"/>
                <a:gd name="T1" fmla="*/ 16 h 18"/>
                <a:gd name="T2" fmla="*/ 25 w 30"/>
                <a:gd name="T3" fmla="*/ 11 h 18"/>
                <a:gd name="T4" fmla="*/ 22 w 30"/>
                <a:gd name="T5" fmla="*/ 12 h 18"/>
                <a:gd name="T6" fmla="*/ 15 w 30"/>
                <a:gd name="T7" fmla="*/ 18 h 18"/>
                <a:gd name="T8" fmla="*/ 14 w 30"/>
                <a:gd name="T9" fmla="*/ 15 h 18"/>
                <a:gd name="T10" fmla="*/ 10 w 30"/>
                <a:gd name="T11" fmla="*/ 7 h 18"/>
                <a:gd name="T12" fmla="*/ 6 w 30"/>
                <a:gd name="T13" fmla="*/ 6 h 18"/>
                <a:gd name="T14" fmla="*/ 1 w 30"/>
                <a:gd name="T15" fmla="*/ 11 h 18"/>
                <a:gd name="T16" fmla="*/ 0 w 30"/>
                <a:gd name="T17" fmla="*/ 9 h 18"/>
                <a:gd name="T18" fmla="*/ 5 w 30"/>
                <a:gd name="T19" fmla="*/ 3 h 18"/>
                <a:gd name="T20" fmla="*/ 18 w 30"/>
                <a:gd name="T21" fmla="*/ 2 h 18"/>
                <a:gd name="T22" fmla="*/ 23 w 30"/>
                <a:gd name="T23" fmla="*/ 7 h 18"/>
                <a:gd name="T24" fmla="*/ 25 w 30"/>
                <a:gd name="T25" fmla="*/ 10 h 18"/>
                <a:gd name="T26" fmla="*/ 29 w 30"/>
                <a:gd name="T27" fmla="*/ 7 h 18"/>
                <a:gd name="T28" fmla="*/ 29 w 30"/>
                <a:gd name="T29" fmla="*/ 10 h 18"/>
                <a:gd name="T30" fmla="*/ 28 w 30"/>
                <a:gd name="T31" fmla="*/ 13 h 18"/>
                <a:gd name="T32" fmla="*/ 27 w 30"/>
                <a:gd name="T33" fmla="*/ 16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8">
                  <a:moveTo>
                    <a:pt x="27" y="16"/>
                  </a:moveTo>
                  <a:cubicBezTo>
                    <a:pt x="26" y="14"/>
                    <a:pt x="26" y="12"/>
                    <a:pt x="25" y="11"/>
                  </a:cubicBezTo>
                  <a:cubicBezTo>
                    <a:pt x="24" y="11"/>
                    <a:pt x="23" y="11"/>
                    <a:pt x="22" y="12"/>
                  </a:cubicBezTo>
                  <a:cubicBezTo>
                    <a:pt x="20" y="14"/>
                    <a:pt x="18" y="16"/>
                    <a:pt x="15" y="18"/>
                  </a:cubicBezTo>
                  <a:cubicBezTo>
                    <a:pt x="15" y="17"/>
                    <a:pt x="14" y="16"/>
                    <a:pt x="14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9" y="5"/>
                    <a:pt x="8" y="5"/>
                    <a:pt x="6" y="6"/>
                  </a:cubicBezTo>
                  <a:cubicBezTo>
                    <a:pt x="4" y="7"/>
                    <a:pt x="2" y="9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9" y="0"/>
                    <a:pt x="14" y="0"/>
                    <a:pt x="18" y="2"/>
                  </a:cubicBezTo>
                  <a:cubicBezTo>
                    <a:pt x="20" y="4"/>
                    <a:pt x="21" y="5"/>
                    <a:pt x="23" y="7"/>
                  </a:cubicBezTo>
                  <a:cubicBezTo>
                    <a:pt x="23" y="8"/>
                    <a:pt x="24" y="9"/>
                    <a:pt x="25" y="10"/>
                  </a:cubicBezTo>
                  <a:cubicBezTo>
                    <a:pt x="26" y="9"/>
                    <a:pt x="28" y="8"/>
                    <a:pt x="29" y="7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29" y="11"/>
                    <a:pt x="28" y="12"/>
                    <a:pt x="28" y="13"/>
                  </a:cubicBezTo>
                  <a:cubicBezTo>
                    <a:pt x="28" y="14"/>
                    <a:pt x="27" y="14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E2933928-3541-1EB1-E117-2036CD67B448}"/>
                </a:ext>
              </a:extLst>
            </p:cNvPr>
            <p:cNvSpPr/>
            <p:nvPr/>
          </p:nvSpPr>
          <p:spPr bwMode="auto">
            <a:xfrm>
              <a:off x="2023" y="3506"/>
              <a:ext cx="52" cy="47"/>
            </a:xfrm>
            <a:custGeom>
              <a:gdLst>
                <a:gd name="T0" fmla="*/ 5 w 22"/>
                <a:gd name="T1" fmla="*/ 15 h 20"/>
                <a:gd name="T2" fmla="*/ 0 w 22"/>
                <a:gd name="T3" fmla="*/ 10 h 20"/>
                <a:gd name="T4" fmla="*/ 1 w 22"/>
                <a:gd name="T5" fmla="*/ 7 h 20"/>
                <a:gd name="T6" fmla="*/ 12 w 22"/>
                <a:gd name="T7" fmla="*/ 1 h 20"/>
                <a:gd name="T8" fmla="*/ 20 w 22"/>
                <a:gd name="T9" fmla="*/ 9 h 20"/>
                <a:gd name="T10" fmla="*/ 21 w 22"/>
                <a:gd name="T11" fmla="*/ 20 h 20"/>
                <a:gd name="T12" fmla="*/ 20 w 22"/>
                <a:gd name="T13" fmla="*/ 19 h 20"/>
                <a:gd name="T14" fmla="*/ 19 w 22"/>
                <a:gd name="T15" fmla="*/ 13 h 20"/>
                <a:gd name="T16" fmla="*/ 16 w 22"/>
                <a:gd name="T17" fmla="*/ 10 h 20"/>
                <a:gd name="T18" fmla="*/ 10 w 22"/>
                <a:gd name="T19" fmla="*/ 8 h 20"/>
                <a:gd name="T20" fmla="*/ 6 w 22"/>
                <a:gd name="T21" fmla="*/ 12 h 20"/>
                <a:gd name="T22" fmla="*/ 5 w 22"/>
                <a:gd name="T23" fmla="*/ 15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0">
                  <a:moveTo>
                    <a:pt x="5" y="15"/>
                  </a:moveTo>
                  <a:cubicBezTo>
                    <a:pt x="3" y="13"/>
                    <a:pt x="2" y="12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2" y="2"/>
                    <a:pt x="7" y="0"/>
                    <a:pt x="12" y="1"/>
                  </a:cubicBezTo>
                  <a:cubicBezTo>
                    <a:pt x="16" y="2"/>
                    <a:pt x="19" y="5"/>
                    <a:pt x="20" y="9"/>
                  </a:cubicBezTo>
                  <a:cubicBezTo>
                    <a:pt x="22" y="13"/>
                    <a:pt x="22" y="16"/>
                    <a:pt x="21" y="20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20" y="17"/>
                    <a:pt x="19" y="15"/>
                    <a:pt x="19" y="13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8"/>
                    <a:pt x="13" y="7"/>
                    <a:pt x="10" y="8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6" y="14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id="{0CA838AF-D148-A04B-6D7D-37AEF8D05E1B}"/>
                </a:ext>
              </a:extLst>
            </p:cNvPr>
            <p:cNvSpPr/>
            <p:nvPr/>
          </p:nvSpPr>
          <p:spPr bwMode="auto">
            <a:xfrm>
              <a:off x="1950" y="3748"/>
              <a:ext cx="130" cy="43"/>
            </a:xfrm>
            <a:custGeom>
              <a:gdLst>
                <a:gd name="T0" fmla="*/ 0 w 55"/>
                <a:gd name="T1" fmla="*/ 17 h 18"/>
                <a:gd name="T2" fmla="*/ 1 w 55"/>
                <a:gd name="T3" fmla="*/ 16 h 18"/>
                <a:gd name="T4" fmla="*/ 41 w 55"/>
                <a:gd name="T5" fmla="*/ 1 h 18"/>
                <a:gd name="T6" fmla="*/ 53 w 55"/>
                <a:gd name="T7" fmla="*/ 0 h 18"/>
                <a:gd name="T8" fmla="*/ 55 w 55"/>
                <a:gd name="T9" fmla="*/ 1 h 18"/>
                <a:gd name="T10" fmla="*/ 53 w 55"/>
                <a:gd name="T11" fmla="*/ 2 h 18"/>
                <a:gd name="T12" fmla="*/ 40 w 55"/>
                <a:gd name="T13" fmla="*/ 5 h 18"/>
                <a:gd name="T14" fmla="*/ 10 w 55"/>
                <a:gd name="T15" fmla="*/ 14 h 18"/>
                <a:gd name="T16" fmla="*/ 2 w 55"/>
                <a:gd name="T17" fmla="*/ 17 h 18"/>
                <a:gd name="T18" fmla="*/ 0 w 55"/>
                <a:gd name="T19" fmla="*/ 17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18">
                  <a:moveTo>
                    <a:pt x="0" y="17"/>
                  </a:moveTo>
                  <a:cubicBezTo>
                    <a:pt x="0" y="17"/>
                    <a:pt x="1" y="16"/>
                    <a:pt x="1" y="16"/>
                  </a:cubicBezTo>
                  <a:cubicBezTo>
                    <a:pt x="14" y="9"/>
                    <a:pt x="27" y="4"/>
                    <a:pt x="41" y="1"/>
                  </a:cubicBezTo>
                  <a:cubicBezTo>
                    <a:pt x="45" y="1"/>
                    <a:pt x="49" y="1"/>
                    <a:pt x="53" y="0"/>
                  </a:cubicBezTo>
                  <a:cubicBezTo>
                    <a:pt x="53" y="0"/>
                    <a:pt x="54" y="1"/>
                    <a:pt x="55" y="1"/>
                  </a:cubicBezTo>
                  <a:cubicBezTo>
                    <a:pt x="54" y="2"/>
                    <a:pt x="54" y="2"/>
                    <a:pt x="53" y="2"/>
                  </a:cubicBezTo>
                  <a:cubicBezTo>
                    <a:pt x="49" y="3"/>
                    <a:pt x="45" y="5"/>
                    <a:pt x="40" y="5"/>
                  </a:cubicBezTo>
                  <a:cubicBezTo>
                    <a:pt x="30" y="7"/>
                    <a:pt x="20" y="10"/>
                    <a:pt x="10" y="14"/>
                  </a:cubicBezTo>
                  <a:cubicBezTo>
                    <a:pt x="7" y="15"/>
                    <a:pt x="5" y="16"/>
                    <a:pt x="2" y="17"/>
                  </a:cubicBezTo>
                  <a:cubicBezTo>
                    <a:pt x="2" y="18"/>
                    <a:pt x="1" y="18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id="{70A527F3-22E8-045D-4B4D-38F545579973}"/>
                </a:ext>
              </a:extLst>
            </p:cNvPr>
            <p:cNvSpPr/>
            <p:nvPr/>
          </p:nvSpPr>
          <p:spPr bwMode="auto">
            <a:xfrm>
              <a:off x="-243" y="3938"/>
              <a:ext cx="50" cy="74"/>
            </a:xfrm>
            <a:custGeom>
              <a:gdLst>
                <a:gd name="T0" fmla="*/ 3 w 21"/>
                <a:gd name="T1" fmla="*/ 25 h 31"/>
                <a:gd name="T2" fmla="*/ 2 w 21"/>
                <a:gd name="T3" fmla="*/ 24 h 31"/>
                <a:gd name="T4" fmla="*/ 2 w 21"/>
                <a:gd name="T5" fmla="*/ 24 h 31"/>
                <a:gd name="T6" fmla="*/ 0 w 21"/>
                <a:gd name="T7" fmla="*/ 10 h 31"/>
                <a:gd name="T8" fmla="*/ 2 w 21"/>
                <a:gd name="T9" fmla="*/ 4 h 31"/>
                <a:gd name="T10" fmla="*/ 11 w 21"/>
                <a:gd name="T11" fmla="*/ 2 h 31"/>
                <a:gd name="T12" fmla="*/ 15 w 21"/>
                <a:gd name="T13" fmla="*/ 8 h 31"/>
                <a:gd name="T14" fmla="*/ 20 w 21"/>
                <a:gd name="T15" fmla="*/ 21 h 31"/>
                <a:gd name="T16" fmla="*/ 20 w 21"/>
                <a:gd name="T17" fmla="*/ 29 h 31"/>
                <a:gd name="T18" fmla="*/ 20 w 21"/>
                <a:gd name="T19" fmla="*/ 31 h 31"/>
                <a:gd name="T20" fmla="*/ 20 w 21"/>
                <a:gd name="T21" fmla="*/ 31 h 31"/>
                <a:gd name="T22" fmla="*/ 19 w 21"/>
                <a:gd name="T23" fmla="*/ 28 h 31"/>
                <a:gd name="T24" fmla="*/ 13 w 21"/>
                <a:gd name="T25" fmla="*/ 13 h 31"/>
                <a:gd name="T26" fmla="*/ 10 w 21"/>
                <a:gd name="T27" fmla="*/ 8 h 31"/>
                <a:gd name="T28" fmla="*/ 6 w 21"/>
                <a:gd name="T29" fmla="*/ 6 h 31"/>
                <a:gd name="T30" fmla="*/ 2 w 21"/>
                <a:gd name="T31" fmla="*/ 10 h 31"/>
                <a:gd name="T32" fmla="*/ 2 w 21"/>
                <a:gd name="T33" fmla="*/ 13 h 31"/>
                <a:gd name="T34" fmla="*/ 3 w 21"/>
                <a:gd name="T35" fmla="*/ 23 h 31"/>
                <a:gd name="T36" fmla="*/ 3 w 21"/>
                <a:gd name="T37" fmla="*/ 25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1">
                  <a:moveTo>
                    <a:pt x="3" y="25"/>
                  </a:moveTo>
                  <a:cubicBezTo>
                    <a:pt x="3" y="24"/>
                    <a:pt x="2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19"/>
                    <a:pt x="0" y="15"/>
                    <a:pt x="0" y="10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13" y="4"/>
                    <a:pt x="14" y="5"/>
                    <a:pt x="15" y="8"/>
                  </a:cubicBezTo>
                  <a:cubicBezTo>
                    <a:pt x="17" y="12"/>
                    <a:pt x="19" y="16"/>
                    <a:pt x="20" y="21"/>
                  </a:cubicBezTo>
                  <a:cubicBezTo>
                    <a:pt x="20" y="24"/>
                    <a:pt x="20" y="26"/>
                    <a:pt x="20" y="29"/>
                  </a:cubicBezTo>
                  <a:cubicBezTo>
                    <a:pt x="21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0"/>
                    <a:pt x="19" y="29"/>
                    <a:pt x="19" y="28"/>
                  </a:cubicBezTo>
                  <a:cubicBezTo>
                    <a:pt x="17" y="23"/>
                    <a:pt x="16" y="18"/>
                    <a:pt x="13" y="13"/>
                  </a:cubicBezTo>
                  <a:cubicBezTo>
                    <a:pt x="13" y="11"/>
                    <a:pt x="12" y="10"/>
                    <a:pt x="10" y="8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6"/>
                    <a:pt x="3" y="19"/>
                    <a:pt x="3" y="23"/>
                  </a:cubicBezTo>
                  <a:cubicBezTo>
                    <a:pt x="3" y="23"/>
                    <a:pt x="3" y="24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id="{12FAEFBF-06ED-8ABA-C773-AEA1141F1D7B}"/>
                </a:ext>
              </a:extLst>
            </p:cNvPr>
            <p:cNvSpPr/>
            <p:nvPr/>
          </p:nvSpPr>
          <p:spPr bwMode="auto">
            <a:xfrm>
              <a:off x="745" y="3095"/>
              <a:ext cx="48" cy="52"/>
            </a:xfrm>
            <a:custGeom>
              <a:gdLst>
                <a:gd name="T0" fmla="*/ 19 w 20"/>
                <a:gd name="T1" fmla="*/ 22 h 22"/>
                <a:gd name="T2" fmla="*/ 15 w 20"/>
                <a:gd name="T3" fmla="*/ 22 h 22"/>
                <a:gd name="T4" fmla="*/ 11 w 20"/>
                <a:gd name="T5" fmla="*/ 19 h 22"/>
                <a:gd name="T6" fmla="*/ 10 w 20"/>
                <a:gd name="T7" fmla="*/ 14 h 22"/>
                <a:gd name="T8" fmla="*/ 11 w 20"/>
                <a:gd name="T9" fmla="*/ 11 h 22"/>
                <a:gd name="T10" fmla="*/ 9 w 20"/>
                <a:gd name="T11" fmla="*/ 10 h 22"/>
                <a:gd name="T12" fmla="*/ 3 w 20"/>
                <a:gd name="T13" fmla="*/ 7 h 22"/>
                <a:gd name="T14" fmla="*/ 0 w 20"/>
                <a:gd name="T15" fmla="*/ 5 h 22"/>
                <a:gd name="T16" fmla="*/ 14 w 20"/>
                <a:gd name="T17" fmla="*/ 0 h 22"/>
                <a:gd name="T18" fmla="*/ 15 w 20"/>
                <a:gd name="T19" fmla="*/ 0 h 22"/>
                <a:gd name="T20" fmla="*/ 12 w 20"/>
                <a:gd name="T21" fmla="*/ 11 h 22"/>
                <a:gd name="T22" fmla="*/ 14 w 20"/>
                <a:gd name="T23" fmla="*/ 13 h 22"/>
                <a:gd name="T24" fmla="*/ 18 w 20"/>
                <a:gd name="T25" fmla="*/ 16 h 22"/>
                <a:gd name="T26" fmla="*/ 19 w 20"/>
                <a:gd name="T27" fmla="*/ 22 h 22"/>
                <a:gd name="T28" fmla="*/ 19 w 20"/>
                <a:gd name="T2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2">
                  <a:moveTo>
                    <a:pt x="19" y="22"/>
                  </a:moveTo>
                  <a:cubicBezTo>
                    <a:pt x="18" y="21"/>
                    <a:pt x="16" y="22"/>
                    <a:pt x="15" y="22"/>
                  </a:cubicBezTo>
                  <a:cubicBezTo>
                    <a:pt x="13" y="22"/>
                    <a:pt x="12" y="21"/>
                    <a:pt x="11" y="19"/>
                  </a:cubicBezTo>
                  <a:cubicBezTo>
                    <a:pt x="10" y="17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0" y="11"/>
                    <a:pt x="10" y="10"/>
                    <a:pt x="9" y="10"/>
                  </a:cubicBezTo>
                  <a:cubicBezTo>
                    <a:pt x="7" y="9"/>
                    <a:pt x="5" y="8"/>
                    <a:pt x="3" y="7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5" y="3"/>
                    <a:pt x="9" y="2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4"/>
                    <a:pt x="13" y="7"/>
                    <a:pt x="12" y="11"/>
                  </a:cubicBezTo>
                  <a:cubicBezTo>
                    <a:pt x="13" y="11"/>
                    <a:pt x="14" y="12"/>
                    <a:pt x="14" y="13"/>
                  </a:cubicBezTo>
                  <a:cubicBezTo>
                    <a:pt x="16" y="14"/>
                    <a:pt x="17" y="15"/>
                    <a:pt x="18" y="16"/>
                  </a:cubicBezTo>
                  <a:cubicBezTo>
                    <a:pt x="19" y="18"/>
                    <a:pt x="20" y="20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631C5673-59C2-FF9E-3DA1-F73FC33FD287}"/>
                </a:ext>
              </a:extLst>
            </p:cNvPr>
            <p:cNvSpPr/>
            <p:nvPr/>
          </p:nvSpPr>
          <p:spPr bwMode="auto">
            <a:xfrm>
              <a:off x="-277" y="3967"/>
              <a:ext cx="65" cy="147"/>
            </a:xfrm>
            <a:custGeom>
              <a:gdLst>
                <a:gd name="T0" fmla="*/ 15 w 27"/>
                <a:gd name="T1" fmla="*/ 56 h 62"/>
                <a:gd name="T2" fmla="*/ 16 w 27"/>
                <a:gd name="T3" fmla="*/ 54 h 62"/>
                <a:gd name="T4" fmla="*/ 16 w 27"/>
                <a:gd name="T5" fmla="*/ 54 h 62"/>
                <a:gd name="T6" fmla="*/ 26 w 27"/>
                <a:gd name="T7" fmla="*/ 58 h 62"/>
                <a:gd name="T8" fmla="*/ 27 w 27"/>
                <a:gd name="T9" fmla="*/ 58 h 62"/>
                <a:gd name="T10" fmla="*/ 23 w 27"/>
                <a:gd name="T11" fmla="*/ 61 h 62"/>
                <a:gd name="T12" fmla="*/ 20 w 27"/>
                <a:gd name="T13" fmla="*/ 61 h 62"/>
                <a:gd name="T14" fmla="*/ 15 w 27"/>
                <a:gd name="T15" fmla="*/ 58 h 62"/>
                <a:gd name="T16" fmla="*/ 8 w 27"/>
                <a:gd name="T17" fmla="*/ 52 h 62"/>
                <a:gd name="T18" fmla="*/ 4 w 27"/>
                <a:gd name="T19" fmla="*/ 41 h 62"/>
                <a:gd name="T20" fmla="*/ 1 w 27"/>
                <a:gd name="T21" fmla="*/ 12 h 62"/>
                <a:gd name="T22" fmla="*/ 2 w 27"/>
                <a:gd name="T23" fmla="*/ 0 h 62"/>
                <a:gd name="T24" fmla="*/ 2 w 27"/>
                <a:gd name="T25" fmla="*/ 4 h 62"/>
                <a:gd name="T26" fmla="*/ 4 w 27"/>
                <a:gd name="T27" fmla="*/ 35 h 62"/>
                <a:gd name="T28" fmla="*/ 7 w 27"/>
                <a:gd name="T29" fmla="*/ 46 h 62"/>
                <a:gd name="T30" fmla="*/ 15 w 27"/>
                <a:gd name="T31" fmla="*/ 56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62">
                  <a:moveTo>
                    <a:pt x="15" y="56"/>
                  </a:moveTo>
                  <a:cubicBezTo>
                    <a:pt x="15" y="55"/>
                    <a:pt x="16" y="55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57"/>
                    <a:pt x="22" y="58"/>
                    <a:pt x="26" y="58"/>
                  </a:cubicBezTo>
                  <a:cubicBezTo>
                    <a:pt x="26" y="58"/>
                    <a:pt x="26" y="58"/>
                    <a:pt x="27" y="58"/>
                  </a:cubicBezTo>
                  <a:cubicBezTo>
                    <a:pt x="26" y="60"/>
                    <a:pt x="25" y="61"/>
                    <a:pt x="23" y="61"/>
                  </a:cubicBezTo>
                  <a:cubicBezTo>
                    <a:pt x="22" y="62"/>
                    <a:pt x="21" y="62"/>
                    <a:pt x="20" y="61"/>
                  </a:cubicBezTo>
                  <a:cubicBezTo>
                    <a:pt x="18" y="60"/>
                    <a:pt x="16" y="59"/>
                    <a:pt x="15" y="58"/>
                  </a:cubicBezTo>
                  <a:cubicBezTo>
                    <a:pt x="12" y="57"/>
                    <a:pt x="10" y="55"/>
                    <a:pt x="8" y="52"/>
                  </a:cubicBezTo>
                  <a:cubicBezTo>
                    <a:pt x="6" y="49"/>
                    <a:pt x="5" y="45"/>
                    <a:pt x="4" y="41"/>
                  </a:cubicBezTo>
                  <a:cubicBezTo>
                    <a:pt x="1" y="32"/>
                    <a:pt x="0" y="22"/>
                    <a:pt x="1" y="12"/>
                  </a:cubicBezTo>
                  <a:cubicBezTo>
                    <a:pt x="1" y="8"/>
                    <a:pt x="2" y="4"/>
                    <a:pt x="2" y="0"/>
                  </a:cubicBezTo>
                  <a:cubicBezTo>
                    <a:pt x="3" y="1"/>
                    <a:pt x="3" y="3"/>
                    <a:pt x="2" y="4"/>
                  </a:cubicBezTo>
                  <a:cubicBezTo>
                    <a:pt x="2" y="15"/>
                    <a:pt x="2" y="25"/>
                    <a:pt x="4" y="35"/>
                  </a:cubicBezTo>
                  <a:cubicBezTo>
                    <a:pt x="4" y="39"/>
                    <a:pt x="5" y="43"/>
                    <a:pt x="7" y="46"/>
                  </a:cubicBezTo>
                  <a:cubicBezTo>
                    <a:pt x="9" y="50"/>
                    <a:pt x="11" y="53"/>
                    <a:pt x="1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id="{A0699628-586E-693C-6B01-4DC9C4BB23EF}"/>
                </a:ext>
              </a:extLst>
            </p:cNvPr>
            <p:cNvSpPr/>
            <p:nvPr/>
          </p:nvSpPr>
          <p:spPr bwMode="auto">
            <a:xfrm>
              <a:off x="1572" y="2986"/>
              <a:ext cx="38" cy="64"/>
            </a:xfrm>
            <a:custGeom>
              <a:gdLst>
                <a:gd name="T0" fmla="*/ 4 w 16"/>
                <a:gd name="T1" fmla="*/ 27 h 27"/>
                <a:gd name="T2" fmla="*/ 3 w 16"/>
                <a:gd name="T3" fmla="*/ 26 h 27"/>
                <a:gd name="T4" fmla="*/ 1 w 16"/>
                <a:gd name="T5" fmla="*/ 7 h 27"/>
                <a:gd name="T6" fmla="*/ 1 w 16"/>
                <a:gd name="T7" fmla="*/ 6 h 27"/>
                <a:gd name="T8" fmla="*/ 10 w 16"/>
                <a:gd name="T9" fmla="*/ 2 h 27"/>
                <a:gd name="T10" fmla="*/ 14 w 16"/>
                <a:gd name="T11" fmla="*/ 4 h 27"/>
                <a:gd name="T12" fmla="*/ 15 w 16"/>
                <a:gd name="T13" fmla="*/ 3 h 27"/>
                <a:gd name="T14" fmla="*/ 16 w 16"/>
                <a:gd name="T15" fmla="*/ 5 h 27"/>
                <a:gd name="T16" fmla="*/ 15 w 16"/>
                <a:gd name="T17" fmla="*/ 6 h 27"/>
                <a:gd name="T18" fmla="*/ 14 w 16"/>
                <a:gd name="T19" fmla="*/ 14 h 27"/>
                <a:gd name="T20" fmla="*/ 12 w 16"/>
                <a:gd name="T21" fmla="*/ 11 h 27"/>
                <a:gd name="T22" fmla="*/ 7 w 16"/>
                <a:gd name="T23" fmla="*/ 8 h 27"/>
                <a:gd name="T24" fmla="*/ 2 w 16"/>
                <a:gd name="T25" fmla="*/ 12 h 27"/>
                <a:gd name="T26" fmla="*/ 4 w 16"/>
                <a:gd name="T27" fmla="*/ 23 h 27"/>
                <a:gd name="T28" fmla="*/ 5 w 16"/>
                <a:gd name="T29" fmla="*/ 27 h 27"/>
                <a:gd name="T30" fmla="*/ 4 w 16"/>
                <a:gd name="T31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27">
                  <a:moveTo>
                    <a:pt x="4" y="27"/>
                  </a:moveTo>
                  <a:cubicBezTo>
                    <a:pt x="4" y="27"/>
                    <a:pt x="4" y="26"/>
                    <a:pt x="3" y="26"/>
                  </a:cubicBezTo>
                  <a:cubicBezTo>
                    <a:pt x="1" y="20"/>
                    <a:pt x="0" y="13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4" y="9"/>
                    <a:pt x="15" y="11"/>
                    <a:pt x="14" y="14"/>
                  </a:cubicBezTo>
                  <a:cubicBezTo>
                    <a:pt x="13" y="13"/>
                    <a:pt x="12" y="12"/>
                    <a:pt x="12" y="11"/>
                  </a:cubicBezTo>
                  <a:cubicBezTo>
                    <a:pt x="11" y="9"/>
                    <a:pt x="9" y="8"/>
                    <a:pt x="7" y="8"/>
                  </a:cubicBezTo>
                  <a:cubicBezTo>
                    <a:pt x="5" y="8"/>
                    <a:pt x="3" y="9"/>
                    <a:pt x="2" y="12"/>
                  </a:cubicBezTo>
                  <a:cubicBezTo>
                    <a:pt x="2" y="16"/>
                    <a:pt x="3" y="19"/>
                    <a:pt x="4" y="23"/>
                  </a:cubicBezTo>
                  <a:cubicBezTo>
                    <a:pt x="4" y="24"/>
                    <a:pt x="4" y="26"/>
                    <a:pt x="5" y="27"/>
                  </a:cubicBezTo>
                  <a:cubicBezTo>
                    <a:pt x="5" y="27"/>
                    <a:pt x="5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3B64C7A5-5F55-9749-F5DE-2DDBAC2E6A9B}"/>
                </a:ext>
              </a:extLst>
            </p:cNvPr>
            <p:cNvSpPr/>
            <p:nvPr/>
          </p:nvSpPr>
          <p:spPr bwMode="auto">
            <a:xfrm>
              <a:off x="949" y="3233"/>
              <a:ext cx="48" cy="26"/>
            </a:xfrm>
            <a:custGeom>
              <a:gdLst>
                <a:gd name="T0" fmla="*/ 20 w 20"/>
                <a:gd name="T1" fmla="*/ 3 h 11"/>
                <a:gd name="T2" fmla="*/ 17 w 20"/>
                <a:gd name="T3" fmla="*/ 5 h 11"/>
                <a:gd name="T4" fmla="*/ 14 w 20"/>
                <a:gd name="T5" fmla="*/ 8 h 11"/>
                <a:gd name="T6" fmla="*/ 14 w 20"/>
                <a:gd name="T7" fmla="*/ 9 h 11"/>
                <a:gd name="T8" fmla="*/ 6 w 20"/>
                <a:gd name="T9" fmla="*/ 7 h 11"/>
                <a:gd name="T10" fmla="*/ 1 w 20"/>
                <a:gd name="T11" fmla="*/ 10 h 11"/>
                <a:gd name="T12" fmla="*/ 1 w 20"/>
                <a:gd name="T13" fmla="*/ 7 h 11"/>
                <a:gd name="T14" fmla="*/ 0 w 20"/>
                <a:gd name="T15" fmla="*/ 4 h 11"/>
                <a:gd name="T16" fmla="*/ 12 w 20"/>
                <a:gd name="T17" fmla="*/ 0 h 11"/>
                <a:gd name="T18" fmla="*/ 20 w 20"/>
                <a:gd name="T19" fmla="*/ 3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1">
                  <a:moveTo>
                    <a:pt x="20" y="3"/>
                  </a:moveTo>
                  <a:cubicBezTo>
                    <a:pt x="19" y="4"/>
                    <a:pt x="18" y="5"/>
                    <a:pt x="17" y="5"/>
                  </a:cubicBezTo>
                  <a:cubicBezTo>
                    <a:pt x="16" y="6"/>
                    <a:pt x="15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11"/>
                    <a:pt x="9" y="11"/>
                    <a:pt x="6" y="7"/>
                  </a:cubicBezTo>
                  <a:cubicBezTo>
                    <a:pt x="5" y="8"/>
                    <a:pt x="3" y="9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15" y="1"/>
                    <a:pt x="17" y="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7D37EFBA-5953-48B7-380B-77299AF13382}"/>
                </a:ext>
              </a:extLst>
            </p:cNvPr>
            <p:cNvSpPr/>
            <p:nvPr/>
          </p:nvSpPr>
          <p:spPr bwMode="auto">
            <a:xfrm>
              <a:off x="1909" y="3525"/>
              <a:ext cx="62" cy="40"/>
            </a:xfrm>
            <a:custGeom>
              <a:gdLst>
                <a:gd name="T0" fmla="*/ 5 w 26"/>
                <a:gd name="T1" fmla="*/ 17 h 17"/>
                <a:gd name="T2" fmla="*/ 2 w 26"/>
                <a:gd name="T3" fmla="*/ 16 h 17"/>
                <a:gd name="T4" fmla="*/ 0 w 26"/>
                <a:gd name="T5" fmla="*/ 15 h 17"/>
                <a:gd name="T6" fmla="*/ 2 w 26"/>
                <a:gd name="T7" fmla="*/ 14 h 17"/>
                <a:gd name="T8" fmla="*/ 3 w 26"/>
                <a:gd name="T9" fmla="*/ 12 h 17"/>
                <a:gd name="T10" fmla="*/ 8 w 26"/>
                <a:gd name="T11" fmla="*/ 7 h 17"/>
                <a:gd name="T12" fmla="*/ 14 w 26"/>
                <a:gd name="T13" fmla="*/ 7 h 17"/>
                <a:gd name="T14" fmla="*/ 16 w 26"/>
                <a:gd name="T15" fmla="*/ 8 h 17"/>
                <a:gd name="T16" fmla="*/ 26 w 26"/>
                <a:gd name="T17" fmla="*/ 0 h 17"/>
                <a:gd name="T18" fmla="*/ 20 w 26"/>
                <a:gd name="T19" fmla="*/ 6 h 17"/>
                <a:gd name="T20" fmla="*/ 20 w 26"/>
                <a:gd name="T21" fmla="*/ 13 h 17"/>
                <a:gd name="T22" fmla="*/ 21 w 26"/>
                <a:gd name="T23" fmla="*/ 16 h 17"/>
                <a:gd name="T24" fmla="*/ 19 w 26"/>
                <a:gd name="T25" fmla="*/ 14 h 17"/>
                <a:gd name="T26" fmla="*/ 15 w 26"/>
                <a:gd name="T27" fmla="*/ 12 h 17"/>
                <a:gd name="T28" fmla="*/ 6 w 26"/>
                <a:gd name="T29" fmla="*/ 15 h 17"/>
                <a:gd name="T30" fmla="*/ 5 w 26"/>
                <a:gd name="T3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7">
                  <a:moveTo>
                    <a:pt x="5" y="17"/>
                  </a:move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1" y="14"/>
                    <a:pt x="1" y="15"/>
                    <a:pt x="2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4" y="10"/>
                    <a:pt x="5" y="8"/>
                    <a:pt x="8" y="7"/>
                  </a:cubicBezTo>
                  <a:cubicBezTo>
                    <a:pt x="10" y="6"/>
                    <a:pt x="12" y="6"/>
                    <a:pt x="14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9" y="2"/>
                    <a:pt x="20" y="0"/>
                    <a:pt x="26" y="0"/>
                  </a:cubicBezTo>
                  <a:cubicBezTo>
                    <a:pt x="22" y="1"/>
                    <a:pt x="21" y="3"/>
                    <a:pt x="20" y="6"/>
                  </a:cubicBezTo>
                  <a:cubicBezTo>
                    <a:pt x="20" y="8"/>
                    <a:pt x="20" y="11"/>
                    <a:pt x="20" y="13"/>
                  </a:cubicBezTo>
                  <a:cubicBezTo>
                    <a:pt x="20" y="14"/>
                    <a:pt x="20" y="15"/>
                    <a:pt x="21" y="16"/>
                  </a:cubicBezTo>
                  <a:cubicBezTo>
                    <a:pt x="20" y="15"/>
                    <a:pt x="19" y="15"/>
                    <a:pt x="19" y="14"/>
                  </a:cubicBezTo>
                  <a:cubicBezTo>
                    <a:pt x="17" y="14"/>
                    <a:pt x="16" y="13"/>
                    <a:pt x="15" y="12"/>
                  </a:cubicBezTo>
                  <a:cubicBezTo>
                    <a:pt x="11" y="11"/>
                    <a:pt x="8" y="12"/>
                    <a:pt x="6" y="15"/>
                  </a:cubicBezTo>
                  <a:cubicBezTo>
                    <a:pt x="5" y="15"/>
                    <a:pt x="5" y="16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id="{80AC3257-188A-FE44-BC3E-F443554EA52A}"/>
                </a:ext>
              </a:extLst>
            </p:cNvPr>
            <p:cNvSpPr/>
            <p:nvPr/>
          </p:nvSpPr>
          <p:spPr bwMode="auto">
            <a:xfrm>
              <a:off x="-141" y="3903"/>
              <a:ext cx="95" cy="23"/>
            </a:xfrm>
            <a:custGeom>
              <a:gdLst>
                <a:gd name="T0" fmla="*/ 40 w 40"/>
                <a:gd name="T1" fmla="*/ 1 h 10"/>
                <a:gd name="T2" fmla="*/ 0 w 40"/>
                <a:gd name="T3" fmla="*/ 10 h 10"/>
                <a:gd name="T4" fmla="*/ 0 w 40"/>
                <a:gd name="T5" fmla="*/ 9 h 10"/>
                <a:gd name="T6" fmla="*/ 11 w 40"/>
                <a:gd name="T7" fmla="*/ 4 h 10"/>
                <a:gd name="T8" fmla="*/ 40 w 40"/>
                <a:gd name="T9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40" y="1"/>
                  </a:moveTo>
                  <a:cubicBezTo>
                    <a:pt x="34" y="3"/>
                    <a:pt x="4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7"/>
                    <a:pt x="7" y="6"/>
                    <a:pt x="11" y="4"/>
                  </a:cubicBezTo>
                  <a:cubicBezTo>
                    <a:pt x="18" y="2"/>
                    <a:pt x="32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id="{8C011BFB-803A-3D98-DB76-3912E40D59FA}"/>
                </a:ext>
              </a:extLst>
            </p:cNvPr>
            <p:cNvSpPr/>
            <p:nvPr/>
          </p:nvSpPr>
          <p:spPr bwMode="auto">
            <a:xfrm>
              <a:off x="-144" y="4138"/>
              <a:ext cx="29" cy="73"/>
            </a:xfrm>
            <a:custGeom>
              <a:gdLst>
                <a:gd name="T0" fmla="*/ 12 w 12"/>
                <a:gd name="T1" fmla="*/ 31 h 31"/>
                <a:gd name="T2" fmla="*/ 7 w 12"/>
                <a:gd name="T3" fmla="*/ 29 h 31"/>
                <a:gd name="T4" fmla="*/ 6 w 12"/>
                <a:gd name="T5" fmla="*/ 27 h 31"/>
                <a:gd name="T6" fmla="*/ 2 w 12"/>
                <a:gd name="T7" fmla="*/ 25 h 31"/>
                <a:gd name="T8" fmla="*/ 0 w 12"/>
                <a:gd name="T9" fmla="*/ 25 h 31"/>
                <a:gd name="T10" fmla="*/ 0 w 12"/>
                <a:gd name="T11" fmla="*/ 25 h 31"/>
                <a:gd name="T12" fmla="*/ 4 w 12"/>
                <a:gd name="T13" fmla="*/ 9 h 31"/>
                <a:gd name="T14" fmla="*/ 6 w 12"/>
                <a:gd name="T15" fmla="*/ 0 h 31"/>
                <a:gd name="T16" fmla="*/ 6 w 12"/>
                <a:gd name="T17" fmla="*/ 4 h 31"/>
                <a:gd name="T18" fmla="*/ 7 w 12"/>
                <a:gd name="T19" fmla="*/ 17 h 31"/>
                <a:gd name="T20" fmla="*/ 12 w 12"/>
                <a:gd name="T21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1">
                  <a:moveTo>
                    <a:pt x="12" y="31"/>
                  </a:moveTo>
                  <a:cubicBezTo>
                    <a:pt x="10" y="31"/>
                    <a:pt x="8" y="30"/>
                    <a:pt x="7" y="29"/>
                  </a:cubicBezTo>
                  <a:cubicBezTo>
                    <a:pt x="7" y="28"/>
                    <a:pt x="7" y="27"/>
                    <a:pt x="6" y="27"/>
                  </a:cubicBezTo>
                  <a:cubicBezTo>
                    <a:pt x="5" y="25"/>
                    <a:pt x="4" y="24"/>
                    <a:pt x="2" y="25"/>
                  </a:cubicBezTo>
                  <a:cubicBezTo>
                    <a:pt x="1" y="25"/>
                    <a:pt x="1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0"/>
                    <a:pt x="3" y="14"/>
                    <a:pt x="4" y="9"/>
                  </a:cubicBezTo>
                  <a:cubicBezTo>
                    <a:pt x="4" y="6"/>
                    <a:pt x="5" y="3"/>
                    <a:pt x="6" y="0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8"/>
                    <a:pt x="6" y="13"/>
                    <a:pt x="7" y="17"/>
                  </a:cubicBezTo>
                  <a:cubicBezTo>
                    <a:pt x="8" y="22"/>
                    <a:pt x="9" y="27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id="{0D836A1F-713D-F53D-C08D-3C2AEAD32CB9}"/>
                </a:ext>
              </a:extLst>
            </p:cNvPr>
            <p:cNvSpPr/>
            <p:nvPr/>
          </p:nvSpPr>
          <p:spPr bwMode="auto">
            <a:xfrm>
              <a:off x="-77" y="4114"/>
              <a:ext cx="26" cy="62"/>
            </a:xfrm>
            <a:custGeom>
              <a:gdLst>
                <a:gd name="T0" fmla="*/ 0 w 11"/>
                <a:gd name="T1" fmla="*/ 24 h 26"/>
                <a:gd name="T2" fmla="*/ 2 w 11"/>
                <a:gd name="T3" fmla="*/ 16 h 26"/>
                <a:gd name="T4" fmla="*/ 4 w 11"/>
                <a:gd name="T5" fmla="*/ 2 h 26"/>
                <a:gd name="T6" fmla="*/ 5 w 11"/>
                <a:gd name="T7" fmla="*/ 0 h 26"/>
                <a:gd name="T8" fmla="*/ 5 w 11"/>
                <a:gd name="T9" fmla="*/ 4 h 26"/>
                <a:gd name="T10" fmla="*/ 6 w 11"/>
                <a:gd name="T11" fmla="*/ 13 h 26"/>
                <a:gd name="T12" fmla="*/ 11 w 11"/>
                <a:gd name="T13" fmla="*/ 25 h 26"/>
                <a:gd name="T14" fmla="*/ 8 w 11"/>
                <a:gd name="T15" fmla="*/ 26 h 26"/>
                <a:gd name="T16" fmla="*/ 4 w 11"/>
                <a:gd name="T17" fmla="*/ 24 h 26"/>
                <a:gd name="T18" fmla="*/ 0 w 11"/>
                <a:gd name="T19" fmla="*/ 2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6">
                  <a:moveTo>
                    <a:pt x="0" y="24"/>
                  </a:moveTo>
                  <a:cubicBezTo>
                    <a:pt x="1" y="21"/>
                    <a:pt x="1" y="18"/>
                    <a:pt x="2" y="16"/>
                  </a:cubicBezTo>
                  <a:cubicBezTo>
                    <a:pt x="3" y="11"/>
                    <a:pt x="4" y="6"/>
                    <a:pt x="4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6" y="7"/>
                    <a:pt x="6" y="10"/>
                    <a:pt x="6" y="13"/>
                  </a:cubicBezTo>
                  <a:cubicBezTo>
                    <a:pt x="7" y="18"/>
                    <a:pt x="8" y="22"/>
                    <a:pt x="11" y="25"/>
                  </a:cubicBezTo>
                  <a:cubicBezTo>
                    <a:pt x="10" y="26"/>
                    <a:pt x="9" y="26"/>
                    <a:pt x="8" y="26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4"/>
                    <a:pt x="1" y="2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id="{E1BD201A-727C-4A85-019D-4723544DBF05}"/>
                </a:ext>
              </a:extLst>
            </p:cNvPr>
            <p:cNvSpPr/>
            <p:nvPr/>
          </p:nvSpPr>
          <p:spPr bwMode="auto">
            <a:xfrm>
              <a:off x="935" y="2967"/>
              <a:ext cx="31" cy="26"/>
            </a:xfrm>
            <a:custGeom>
              <a:gdLst>
                <a:gd name="T0" fmla="*/ 13 w 13"/>
                <a:gd name="T1" fmla="*/ 6 h 11"/>
                <a:gd name="T2" fmla="*/ 5 w 13"/>
                <a:gd name="T3" fmla="*/ 10 h 11"/>
                <a:gd name="T4" fmla="*/ 2 w 13"/>
                <a:gd name="T5" fmla="*/ 8 h 11"/>
                <a:gd name="T6" fmla="*/ 1 w 13"/>
                <a:gd name="T7" fmla="*/ 3 h 11"/>
                <a:gd name="T8" fmla="*/ 6 w 13"/>
                <a:gd name="T9" fmla="*/ 0 h 11"/>
                <a:gd name="T10" fmla="*/ 12 w 13"/>
                <a:gd name="T11" fmla="*/ 4 h 11"/>
                <a:gd name="T12" fmla="*/ 13 w 13"/>
                <a:gd name="T13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cubicBezTo>
                    <a:pt x="11" y="10"/>
                    <a:pt x="8" y="11"/>
                    <a:pt x="5" y="10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11" y="2"/>
                    <a:pt x="12" y="4"/>
                  </a:cubicBezTo>
                  <a:cubicBezTo>
                    <a:pt x="12" y="5"/>
                    <a:pt x="13" y="6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22F78D02-C304-0BF7-089A-5A299BBB7E8D}"/>
                </a:ext>
              </a:extLst>
            </p:cNvPr>
            <p:cNvSpPr/>
            <p:nvPr/>
          </p:nvSpPr>
          <p:spPr bwMode="auto">
            <a:xfrm>
              <a:off x="1978" y="3843"/>
              <a:ext cx="40" cy="50"/>
            </a:xfrm>
            <a:custGeom>
              <a:gdLst>
                <a:gd name="T0" fmla="*/ 0 w 17"/>
                <a:gd name="T1" fmla="*/ 5 h 21"/>
                <a:gd name="T2" fmla="*/ 4 w 17"/>
                <a:gd name="T3" fmla="*/ 3 h 21"/>
                <a:gd name="T4" fmla="*/ 8 w 17"/>
                <a:gd name="T5" fmla="*/ 2 h 21"/>
                <a:gd name="T6" fmla="*/ 14 w 17"/>
                <a:gd name="T7" fmla="*/ 1 h 21"/>
                <a:gd name="T8" fmla="*/ 15 w 17"/>
                <a:gd name="T9" fmla="*/ 0 h 21"/>
                <a:gd name="T10" fmla="*/ 17 w 17"/>
                <a:gd name="T11" fmla="*/ 0 h 21"/>
                <a:gd name="T12" fmla="*/ 16 w 17"/>
                <a:gd name="T13" fmla="*/ 2 h 21"/>
                <a:gd name="T14" fmla="*/ 11 w 17"/>
                <a:gd name="T15" fmla="*/ 5 h 21"/>
                <a:gd name="T16" fmla="*/ 11 w 17"/>
                <a:gd name="T17" fmla="*/ 9 h 21"/>
                <a:gd name="T18" fmla="*/ 12 w 17"/>
                <a:gd name="T19" fmla="*/ 11 h 21"/>
                <a:gd name="T20" fmla="*/ 9 w 17"/>
                <a:gd name="T21" fmla="*/ 15 h 21"/>
                <a:gd name="T22" fmla="*/ 10 w 17"/>
                <a:gd name="T23" fmla="*/ 21 h 21"/>
                <a:gd name="T24" fmla="*/ 7 w 17"/>
                <a:gd name="T25" fmla="*/ 11 h 21"/>
                <a:gd name="T26" fmla="*/ 6 w 17"/>
                <a:gd name="T27" fmla="*/ 5 h 21"/>
                <a:gd name="T28" fmla="*/ 0 w 17"/>
                <a:gd name="T29" fmla="*/ 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1">
                  <a:moveTo>
                    <a:pt x="0" y="5"/>
                  </a:moveTo>
                  <a:cubicBezTo>
                    <a:pt x="1" y="3"/>
                    <a:pt x="2" y="3"/>
                    <a:pt x="4" y="3"/>
                  </a:cubicBezTo>
                  <a:cubicBezTo>
                    <a:pt x="5" y="3"/>
                    <a:pt x="7" y="3"/>
                    <a:pt x="8" y="2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14" y="3"/>
                    <a:pt x="13" y="4"/>
                    <a:pt x="11" y="5"/>
                  </a:cubicBezTo>
                  <a:cubicBezTo>
                    <a:pt x="10" y="6"/>
                    <a:pt x="10" y="7"/>
                    <a:pt x="11" y="9"/>
                  </a:cubicBezTo>
                  <a:cubicBezTo>
                    <a:pt x="11" y="9"/>
                    <a:pt x="12" y="10"/>
                    <a:pt x="12" y="11"/>
                  </a:cubicBezTo>
                  <a:cubicBezTo>
                    <a:pt x="12" y="13"/>
                    <a:pt x="11" y="14"/>
                    <a:pt x="9" y="15"/>
                  </a:cubicBezTo>
                  <a:cubicBezTo>
                    <a:pt x="9" y="17"/>
                    <a:pt x="10" y="19"/>
                    <a:pt x="10" y="21"/>
                  </a:cubicBezTo>
                  <a:cubicBezTo>
                    <a:pt x="8" y="18"/>
                    <a:pt x="6" y="15"/>
                    <a:pt x="7" y="11"/>
                  </a:cubicBezTo>
                  <a:cubicBezTo>
                    <a:pt x="7" y="9"/>
                    <a:pt x="7" y="8"/>
                    <a:pt x="6" y="5"/>
                  </a:cubicBezTo>
                  <a:cubicBezTo>
                    <a:pt x="4" y="5"/>
                    <a:pt x="2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id="{70D8EF84-01C2-7155-40BA-FA0201D54E07}"/>
                </a:ext>
              </a:extLst>
            </p:cNvPr>
            <p:cNvSpPr/>
            <p:nvPr/>
          </p:nvSpPr>
          <p:spPr bwMode="auto">
            <a:xfrm>
              <a:off x="980" y="2967"/>
              <a:ext cx="31" cy="21"/>
            </a:xfrm>
            <a:custGeom>
              <a:gdLst>
                <a:gd name="T0" fmla="*/ 8 w 13"/>
                <a:gd name="T1" fmla="*/ 1 h 9"/>
                <a:gd name="T2" fmla="*/ 12 w 13"/>
                <a:gd name="T3" fmla="*/ 3 h 9"/>
                <a:gd name="T4" fmla="*/ 11 w 13"/>
                <a:gd name="T5" fmla="*/ 8 h 9"/>
                <a:gd name="T6" fmla="*/ 7 w 13"/>
                <a:gd name="T7" fmla="*/ 9 h 9"/>
                <a:gd name="T8" fmla="*/ 2 w 13"/>
                <a:gd name="T9" fmla="*/ 7 h 9"/>
                <a:gd name="T10" fmla="*/ 2 w 13"/>
                <a:gd name="T11" fmla="*/ 3 h 9"/>
                <a:gd name="T12" fmla="*/ 8 w 13"/>
                <a:gd name="T13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8" y="1"/>
                  </a:moveTo>
                  <a:cubicBezTo>
                    <a:pt x="10" y="0"/>
                    <a:pt x="11" y="1"/>
                    <a:pt x="12" y="3"/>
                  </a:cubicBezTo>
                  <a:cubicBezTo>
                    <a:pt x="13" y="4"/>
                    <a:pt x="12" y="6"/>
                    <a:pt x="11" y="8"/>
                  </a:cubicBezTo>
                  <a:cubicBezTo>
                    <a:pt x="10" y="9"/>
                    <a:pt x="8" y="9"/>
                    <a:pt x="7" y="9"/>
                  </a:cubicBezTo>
                  <a:cubicBezTo>
                    <a:pt x="5" y="9"/>
                    <a:pt x="3" y="9"/>
                    <a:pt x="2" y="7"/>
                  </a:cubicBezTo>
                  <a:cubicBezTo>
                    <a:pt x="0" y="6"/>
                    <a:pt x="0" y="4"/>
                    <a:pt x="2" y="3"/>
                  </a:cubicBezTo>
                  <a:cubicBezTo>
                    <a:pt x="4" y="1"/>
                    <a:pt x="6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id="{D00B3506-B266-96EE-6FE8-96E7CC5E5FAA}"/>
                </a:ext>
              </a:extLst>
            </p:cNvPr>
            <p:cNvSpPr/>
            <p:nvPr/>
          </p:nvSpPr>
          <p:spPr bwMode="auto">
            <a:xfrm>
              <a:off x="721" y="3057"/>
              <a:ext cx="19" cy="47"/>
            </a:xfrm>
            <a:custGeom>
              <a:gdLst>
                <a:gd name="T0" fmla="*/ 8 w 8"/>
                <a:gd name="T1" fmla="*/ 20 h 20"/>
                <a:gd name="T2" fmla="*/ 0 w 8"/>
                <a:gd name="T3" fmla="*/ 14 h 20"/>
                <a:gd name="T4" fmla="*/ 0 w 8"/>
                <a:gd name="T5" fmla="*/ 11 h 20"/>
                <a:gd name="T6" fmla="*/ 6 w 8"/>
                <a:gd name="T7" fmla="*/ 0 h 20"/>
                <a:gd name="T8" fmla="*/ 6 w 8"/>
                <a:gd name="T9" fmla="*/ 2 h 20"/>
                <a:gd name="T10" fmla="*/ 4 w 8"/>
                <a:gd name="T11" fmla="*/ 8 h 20"/>
                <a:gd name="T12" fmla="*/ 7 w 8"/>
                <a:gd name="T13" fmla="*/ 19 h 20"/>
                <a:gd name="T14" fmla="*/ 8 w 8"/>
                <a:gd name="T15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8" y="20"/>
                  </a:moveTo>
                  <a:cubicBezTo>
                    <a:pt x="4" y="20"/>
                    <a:pt x="1" y="18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7"/>
                    <a:pt x="3" y="3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4"/>
                    <a:pt x="5" y="6"/>
                    <a:pt x="4" y="8"/>
                  </a:cubicBezTo>
                  <a:cubicBezTo>
                    <a:pt x="3" y="12"/>
                    <a:pt x="4" y="16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858B8DA8-CCDA-0EE8-6B22-70CCF936617C}"/>
                </a:ext>
              </a:extLst>
            </p:cNvPr>
            <p:cNvSpPr/>
            <p:nvPr/>
          </p:nvSpPr>
          <p:spPr bwMode="auto">
            <a:xfrm>
              <a:off x="-48" y="4121"/>
              <a:ext cx="42" cy="59"/>
            </a:xfrm>
            <a:custGeom>
              <a:gdLst>
                <a:gd name="T0" fmla="*/ 0 w 18"/>
                <a:gd name="T1" fmla="*/ 22 h 25"/>
                <a:gd name="T2" fmla="*/ 6 w 18"/>
                <a:gd name="T3" fmla="*/ 19 h 25"/>
                <a:gd name="T4" fmla="*/ 18 w 18"/>
                <a:gd name="T5" fmla="*/ 0 h 25"/>
                <a:gd name="T6" fmla="*/ 1 w 18"/>
                <a:gd name="T7" fmla="*/ 25 h 25"/>
                <a:gd name="T8" fmla="*/ 2 w 18"/>
                <a:gd name="T9" fmla="*/ 23 h 25"/>
                <a:gd name="T10" fmla="*/ 0 w 18"/>
                <a:gd name="T11" fmla="*/ 22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0" y="22"/>
                  </a:moveTo>
                  <a:cubicBezTo>
                    <a:pt x="2" y="21"/>
                    <a:pt x="3" y="18"/>
                    <a:pt x="6" y="19"/>
                  </a:cubicBezTo>
                  <a:cubicBezTo>
                    <a:pt x="11" y="14"/>
                    <a:pt x="14" y="7"/>
                    <a:pt x="18" y="0"/>
                  </a:cubicBezTo>
                  <a:cubicBezTo>
                    <a:pt x="16" y="11"/>
                    <a:pt x="9" y="22"/>
                    <a:pt x="1" y="25"/>
                  </a:cubicBezTo>
                  <a:cubicBezTo>
                    <a:pt x="1" y="24"/>
                    <a:pt x="2" y="24"/>
                    <a:pt x="2" y="23"/>
                  </a:cubicBezTo>
                  <a:cubicBezTo>
                    <a:pt x="1" y="23"/>
                    <a:pt x="1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D1EEC4C3-6FAE-CD57-A493-B739314DF16F}"/>
                </a:ext>
              </a:extLst>
            </p:cNvPr>
            <p:cNvSpPr/>
            <p:nvPr/>
          </p:nvSpPr>
          <p:spPr bwMode="auto">
            <a:xfrm>
              <a:off x="1983" y="3508"/>
              <a:ext cx="35" cy="36"/>
            </a:xfrm>
            <a:custGeom>
              <a:gdLst>
                <a:gd name="T0" fmla="*/ 6 w 15"/>
                <a:gd name="T1" fmla="*/ 15 h 15"/>
                <a:gd name="T2" fmla="*/ 4 w 15"/>
                <a:gd name="T3" fmla="*/ 12 h 15"/>
                <a:gd name="T4" fmla="*/ 1 w 15"/>
                <a:gd name="T5" fmla="*/ 11 h 15"/>
                <a:gd name="T6" fmla="*/ 0 w 15"/>
                <a:gd name="T7" fmla="*/ 10 h 15"/>
                <a:gd name="T8" fmla="*/ 2 w 15"/>
                <a:gd name="T9" fmla="*/ 10 h 15"/>
                <a:gd name="T10" fmla="*/ 2 w 15"/>
                <a:gd name="T11" fmla="*/ 9 h 15"/>
                <a:gd name="T12" fmla="*/ 7 w 15"/>
                <a:gd name="T13" fmla="*/ 2 h 15"/>
                <a:gd name="T14" fmla="*/ 14 w 15"/>
                <a:gd name="T15" fmla="*/ 4 h 15"/>
                <a:gd name="T16" fmla="*/ 15 w 15"/>
                <a:gd name="T17" fmla="*/ 6 h 15"/>
                <a:gd name="T18" fmla="*/ 12 w 15"/>
                <a:gd name="T19" fmla="*/ 5 h 15"/>
                <a:gd name="T20" fmla="*/ 8 w 15"/>
                <a:gd name="T21" fmla="*/ 6 h 15"/>
                <a:gd name="T22" fmla="*/ 7 w 15"/>
                <a:gd name="T23" fmla="*/ 11 h 15"/>
                <a:gd name="T24" fmla="*/ 7 w 15"/>
                <a:gd name="T25" fmla="*/ 14 h 15"/>
                <a:gd name="T26" fmla="*/ 6 w 15"/>
                <a:gd name="T27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6" y="15"/>
                  </a:moveTo>
                  <a:cubicBezTo>
                    <a:pt x="6" y="14"/>
                    <a:pt x="5" y="13"/>
                    <a:pt x="4" y="12"/>
                  </a:cubicBezTo>
                  <a:cubicBezTo>
                    <a:pt x="3" y="11"/>
                    <a:pt x="3" y="11"/>
                    <a:pt x="1" y="11"/>
                  </a:cubicBezTo>
                  <a:cubicBezTo>
                    <a:pt x="1" y="11"/>
                    <a:pt x="1" y="11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4" y="7"/>
                    <a:pt x="5" y="4"/>
                    <a:pt x="7" y="2"/>
                  </a:cubicBezTo>
                  <a:cubicBezTo>
                    <a:pt x="10" y="0"/>
                    <a:pt x="12" y="0"/>
                    <a:pt x="14" y="4"/>
                  </a:cubicBezTo>
                  <a:cubicBezTo>
                    <a:pt x="14" y="4"/>
                    <a:pt x="15" y="5"/>
                    <a:pt x="15" y="6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0" y="4"/>
                    <a:pt x="9" y="4"/>
                    <a:pt x="8" y="6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4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id="{F96A424D-5BB7-21F9-3E65-55FA1264DDE4}"/>
                </a:ext>
              </a:extLst>
            </p:cNvPr>
            <p:cNvSpPr/>
            <p:nvPr/>
          </p:nvSpPr>
          <p:spPr bwMode="auto">
            <a:xfrm>
              <a:off x="-120" y="3988"/>
              <a:ext cx="26" cy="31"/>
            </a:xfrm>
            <a:custGeom>
              <a:gdLst>
                <a:gd name="T0" fmla="*/ 1 w 11"/>
                <a:gd name="T1" fmla="*/ 13 h 13"/>
                <a:gd name="T2" fmla="*/ 0 w 11"/>
                <a:gd name="T3" fmla="*/ 1 h 13"/>
                <a:gd name="T4" fmla="*/ 5 w 11"/>
                <a:gd name="T5" fmla="*/ 1 h 13"/>
                <a:gd name="T6" fmla="*/ 11 w 11"/>
                <a:gd name="T7" fmla="*/ 0 h 13"/>
                <a:gd name="T8" fmla="*/ 10 w 11"/>
                <a:gd name="T9" fmla="*/ 2 h 13"/>
                <a:gd name="T10" fmla="*/ 7 w 11"/>
                <a:gd name="T11" fmla="*/ 4 h 13"/>
                <a:gd name="T12" fmla="*/ 2 w 11"/>
                <a:gd name="T13" fmla="*/ 10 h 13"/>
                <a:gd name="T14" fmla="*/ 2 w 11"/>
                <a:gd name="T15" fmla="*/ 13 h 13"/>
                <a:gd name="T16" fmla="*/ 1 w 11"/>
                <a:gd name="T1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" y="13"/>
                  </a:moveTo>
                  <a:cubicBezTo>
                    <a:pt x="1" y="9"/>
                    <a:pt x="0" y="5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5" y="5"/>
                    <a:pt x="3" y="7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id="{88562ABA-D8B7-5F91-5D83-E448472E81B1}"/>
                </a:ext>
              </a:extLst>
            </p:cNvPr>
            <p:cNvSpPr/>
            <p:nvPr/>
          </p:nvSpPr>
          <p:spPr bwMode="auto">
            <a:xfrm>
              <a:off x="899" y="3230"/>
              <a:ext cx="41" cy="22"/>
            </a:xfrm>
            <a:custGeom>
              <a:gdLst>
                <a:gd name="T0" fmla="*/ 1 w 17"/>
                <a:gd name="T1" fmla="*/ 5 h 9"/>
                <a:gd name="T2" fmla="*/ 2 w 17"/>
                <a:gd name="T3" fmla="*/ 6 h 9"/>
                <a:gd name="T4" fmla="*/ 8 w 17"/>
                <a:gd name="T5" fmla="*/ 4 h 9"/>
                <a:gd name="T6" fmla="*/ 12 w 17"/>
                <a:gd name="T7" fmla="*/ 0 h 9"/>
                <a:gd name="T8" fmla="*/ 17 w 17"/>
                <a:gd name="T9" fmla="*/ 6 h 9"/>
                <a:gd name="T10" fmla="*/ 1 w 17"/>
                <a:gd name="T11" fmla="*/ 9 h 9"/>
                <a:gd name="T12" fmla="*/ 1 w 17"/>
                <a:gd name="T13" fmla="*/ 5 h 9"/>
                <a:gd name="T14" fmla="*/ 1 w 17"/>
                <a:gd name="T1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" y="5"/>
                  </a:moveTo>
                  <a:cubicBezTo>
                    <a:pt x="1" y="6"/>
                    <a:pt x="2" y="6"/>
                    <a:pt x="2" y="6"/>
                  </a:cubicBezTo>
                  <a:cubicBezTo>
                    <a:pt x="5" y="6"/>
                    <a:pt x="7" y="5"/>
                    <a:pt x="8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4" y="2"/>
                    <a:pt x="16" y="4"/>
                    <a:pt x="17" y="6"/>
                  </a:cubicBezTo>
                  <a:cubicBezTo>
                    <a:pt x="12" y="7"/>
                    <a:pt x="6" y="8"/>
                    <a:pt x="1" y="9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id="{E0030106-FEA4-15C9-DAD3-EB7EAC9F17DE}"/>
                </a:ext>
              </a:extLst>
            </p:cNvPr>
            <p:cNvSpPr/>
            <p:nvPr/>
          </p:nvSpPr>
          <p:spPr bwMode="auto">
            <a:xfrm>
              <a:off x="961" y="3028"/>
              <a:ext cx="33" cy="19"/>
            </a:xfrm>
            <a:custGeom>
              <a:gdLst>
                <a:gd name="T0" fmla="*/ 6 w 14"/>
                <a:gd name="T1" fmla="*/ 8 h 8"/>
                <a:gd name="T2" fmla="*/ 0 w 14"/>
                <a:gd name="T3" fmla="*/ 5 h 8"/>
                <a:gd name="T4" fmla="*/ 6 w 14"/>
                <a:gd name="T5" fmla="*/ 1 h 8"/>
                <a:gd name="T6" fmla="*/ 8 w 14"/>
                <a:gd name="T7" fmla="*/ 1 h 8"/>
                <a:gd name="T8" fmla="*/ 13 w 14"/>
                <a:gd name="T9" fmla="*/ 2 h 8"/>
                <a:gd name="T10" fmla="*/ 12 w 14"/>
                <a:gd name="T11" fmla="*/ 6 h 8"/>
                <a:gd name="T12" fmla="*/ 9 w 14"/>
                <a:gd name="T13" fmla="*/ 5 h 8"/>
                <a:gd name="T14" fmla="*/ 6 w 14"/>
                <a:gd name="T15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6" y="8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10" y="1"/>
                    <a:pt x="11" y="2"/>
                    <a:pt x="13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id="{82214221-3F55-EAB8-5FB0-F271436A3F4B}"/>
                </a:ext>
              </a:extLst>
            </p:cNvPr>
            <p:cNvSpPr/>
            <p:nvPr/>
          </p:nvSpPr>
          <p:spPr bwMode="auto">
            <a:xfrm>
              <a:off x="1878" y="3556"/>
              <a:ext cx="26" cy="38"/>
            </a:xfrm>
            <a:custGeom>
              <a:gdLst>
                <a:gd name="T0" fmla="*/ 7 w 11"/>
                <a:gd name="T1" fmla="*/ 16 h 16"/>
                <a:gd name="T2" fmla="*/ 6 w 11"/>
                <a:gd name="T3" fmla="*/ 11 h 16"/>
                <a:gd name="T4" fmla="*/ 5 w 11"/>
                <a:gd name="T5" fmla="*/ 8 h 16"/>
                <a:gd name="T6" fmla="*/ 4 w 11"/>
                <a:gd name="T7" fmla="*/ 7 h 16"/>
                <a:gd name="T8" fmla="*/ 0 w 11"/>
                <a:gd name="T9" fmla="*/ 7 h 16"/>
                <a:gd name="T10" fmla="*/ 4 w 11"/>
                <a:gd name="T11" fmla="*/ 5 h 16"/>
                <a:gd name="T12" fmla="*/ 4 w 11"/>
                <a:gd name="T13" fmla="*/ 3 h 16"/>
                <a:gd name="T14" fmla="*/ 7 w 11"/>
                <a:gd name="T15" fmla="*/ 0 h 16"/>
                <a:gd name="T16" fmla="*/ 11 w 11"/>
                <a:gd name="T17" fmla="*/ 1 h 16"/>
                <a:gd name="T18" fmla="*/ 9 w 11"/>
                <a:gd name="T19" fmla="*/ 3 h 16"/>
                <a:gd name="T20" fmla="*/ 7 w 11"/>
                <a:gd name="T21" fmla="*/ 9 h 16"/>
                <a:gd name="T22" fmla="*/ 7 w 11"/>
                <a:gd name="T23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6">
                  <a:moveTo>
                    <a:pt x="7" y="16"/>
                  </a:moveTo>
                  <a:cubicBezTo>
                    <a:pt x="7" y="14"/>
                    <a:pt x="6" y="12"/>
                    <a:pt x="6" y="11"/>
                  </a:cubicBezTo>
                  <a:cubicBezTo>
                    <a:pt x="6" y="10"/>
                    <a:pt x="6" y="9"/>
                    <a:pt x="5" y="8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7"/>
                    <a:pt x="1" y="7"/>
                    <a:pt x="0" y="7"/>
                  </a:cubicBezTo>
                  <a:cubicBezTo>
                    <a:pt x="0" y="4"/>
                    <a:pt x="1" y="4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7" y="4"/>
                    <a:pt x="6" y="6"/>
                    <a:pt x="7" y="9"/>
                  </a:cubicBezTo>
                  <a:cubicBezTo>
                    <a:pt x="8" y="11"/>
                    <a:pt x="8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id="{90C45B73-D1FA-6330-5F94-45C08F049DC9}"/>
                </a:ext>
              </a:extLst>
            </p:cNvPr>
            <p:cNvSpPr/>
            <p:nvPr/>
          </p:nvSpPr>
          <p:spPr bwMode="auto">
            <a:xfrm>
              <a:off x="1864" y="3594"/>
              <a:ext cx="17" cy="35"/>
            </a:xfrm>
            <a:custGeom>
              <a:gdLst>
                <a:gd name="T0" fmla="*/ 6 w 7"/>
                <a:gd name="T1" fmla="*/ 15 h 15"/>
                <a:gd name="T2" fmla="*/ 2 w 7"/>
                <a:gd name="T3" fmla="*/ 0 h 15"/>
                <a:gd name="T4" fmla="*/ 3 w 7"/>
                <a:gd name="T5" fmla="*/ 0 h 15"/>
                <a:gd name="T6" fmla="*/ 6 w 7"/>
                <a:gd name="T7" fmla="*/ 7 h 15"/>
                <a:gd name="T8" fmla="*/ 7 w 7"/>
                <a:gd name="T9" fmla="*/ 11 h 15"/>
                <a:gd name="T10" fmla="*/ 6 w 7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5"/>
                  </a:moveTo>
                  <a:cubicBezTo>
                    <a:pt x="2" y="13"/>
                    <a:pt x="0" y="4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3"/>
                    <a:pt x="4" y="5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6" y="12"/>
                    <a:pt x="6" y="14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id="{CB030DE4-12BA-AF44-610E-A266A901F613}"/>
                </a:ext>
              </a:extLst>
            </p:cNvPr>
            <p:cNvSpPr/>
            <p:nvPr/>
          </p:nvSpPr>
          <p:spPr bwMode="auto">
            <a:xfrm>
              <a:off x="-70" y="3981"/>
              <a:ext cx="22" cy="31"/>
            </a:xfrm>
            <a:custGeom>
              <a:gdLst>
                <a:gd name="T0" fmla="*/ 0 w 9"/>
                <a:gd name="T1" fmla="*/ 2 h 13"/>
                <a:gd name="T2" fmla="*/ 9 w 9"/>
                <a:gd name="T3" fmla="*/ 0 h 13"/>
                <a:gd name="T4" fmla="*/ 7 w 9"/>
                <a:gd name="T5" fmla="*/ 4 h 13"/>
                <a:gd name="T6" fmla="*/ 5 w 9"/>
                <a:gd name="T7" fmla="*/ 9 h 13"/>
                <a:gd name="T8" fmla="*/ 4 w 9"/>
                <a:gd name="T9" fmla="*/ 13 h 13"/>
                <a:gd name="T10" fmla="*/ 4 w 9"/>
                <a:gd name="T11" fmla="*/ 11 h 13"/>
                <a:gd name="T12" fmla="*/ 3 w 9"/>
                <a:gd name="T13" fmla="*/ 8 h 13"/>
                <a:gd name="T14" fmla="*/ 2 w 9"/>
                <a:gd name="T15" fmla="*/ 5 h 13"/>
                <a:gd name="T16" fmla="*/ 0 w 9"/>
                <a:gd name="T17" fmla="*/ 2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2"/>
                  </a:moveTo>
                  <a:cubicBezTo>
                    <a:pt x="3" y="1"/>
                    <a:pt x="6" y="1"/>
                    <a:pt x="9" y="0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0"/>
                    <a:pt x="5" y="12"/>
                    <a:pt x="4" y="13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A3EA16C2-9DC3-8324-86C9-D53E9C69A224}"/>
                </a:ext>
              </a:extLst>
            </p:cNvPr>
            <p:cNvSpPr/>
            <p:nvPr/>
          </p:nvSpPr>
          <p:spPr bwMode="auto">
            <a:xfrm>
              <a:off x="-108" y="4169"/>
              <a:ext cx="31" cy="45"/>
            </a:xfrm>
            <a:custGeom>
              <a:gdLst>
                <a:gd name="T0" fmla="*/ 13 w 13"/>
                <a:gd name="T1" fmla="*/ 1 h 19"/>
                <a:gd name="T2" fmla="*/ 11 w 13"/>
                <a:gd name="T3" fmla="*/ 6 h 19"/>
                <a:gd name="T4" fmla="*/ 7 w 13"/>
                <a:gd name="T5" fmla="*/ 15 h 19"/>
                <a:gd name="T6" fmla="*/ 2 w 13"/>
                <a:gd name="T7" fmla="*/ 18 h 19"/>
                <a:gd name="T8" fmla="*/ 0 w 13"/>
                <a:gd name="T9" fmla="*/ 18 h 19"/>
                <a:gd name="T10" fmla="*/ 8 w 13"/>
                <a:gd name="T11" fmla="*/ 9 h 19"/>
                <a:gd name="T12" fmla="*/ 9 w 13"/>
                <a:gd name="T13" fmla="*/ 4 h 19"/>
                <a:gd name="T14" fmla="*/ 11 w 13"/>
                <a:gd name="T15" fmla="*/ 1 h 19"/>
                <a:gd name="T16" fmla="*/ 13 w 13"/>
                <a:gd name="T17" fmla="*/ 1 h 19"/>
                <a:gd name="T18" fmla="*/ 13 w 13"/>
                <a:gd name="T19" fmla="*/ 1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9">
                  <a:moveTo>
                    <a:pt x="13" y="1"/>
                  </a:moveTo>
                  <a:cubicBezTo>
                    <a:pt x="13" y="2"/>
                    <a:pt x="12" y="4"/>
                    <a:pt x="11" y="6"/>
                  </a:cubicBezTo>
                  <a:cubicBezTo>
                    <a:pt x="10" y="9"/>
                    <a:pt x="9" y="12"/>
                    <a:pt x="7" y="15"/>
                  </a:cubicBezTo>
                  <a:cubicBezTo>
                    <a:pt x="5" y="16"/>
                    <a:pt x="4" y="18"/>
                    <a:pt x="2" y="18"/>
                  </a:cubicBezTo>
                  <a:cubicBezTo>
                    <a:pt x="2" y="19"/>
                    <a:pt x="1" y="19"/>
                    <a:pt x="0" y="18"/>
                  </a:cubicBezTo>
                  <a:cubicBezTo>
                    <a:pt x="4" y="16"/>
                    <a:pt x="6" y="13"/>
                    <a:pt x="8" y="9"/>
                  </a:cubicBezTo>
                  <a:cubicBezTo>
                    <a:pt x="8" y="7"/>
                    <a:pt x="9" y="6"/>
                    <a:pt x="9" y="4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id="{2F4A6C13-F611-1AFC-9050-2872CC925F5F}"/>
                </a:ext>
              </a:extLst>
            </p:cNvPr>
            <p:cNvSpPr/>
            <p:nvPr/>
          </p:nvSpPr>
          <p:spPr bwMode="auto">
            <a:xfrm>
              <a:off x="712" y="3005"/>
              <a:ext cx="21" cy="38"/>
            </a:xfrm>
            <a:custGeom>
              <a:gdLst>
                <a:gd name="T0" fmla="*/ 6 w 9"/>
                <a:gd name="T1" fmla="*/ 0 h 16"/>
                <a:gd name="T2" fmla="*/ 3 w 9"/>
                <a:gd name="T3" fmla="*/ 5 h 16"/>
                <a:gd name="T4" fmla="*/ 3 w 9"/>
                <a:gd name="T5" fmla="*/ 10 h 16"/>
                <a:gd name="T6" fmla="*/ 6 w 9"/>
                <a:gd name="T7" fmla="*/ 13 h 16"/>
                <a:gd name="T8" fmla="*/ 9 w 9"/>
                <a:gd name="T9" fmla="*/ 16 h 16"/>
                <a:gd name="T10" fmla="*/ 5 w 9"/>
                <a:gd name="T11" fmla="*/ 15 h 16"/>
                <a:gd name="T12" fmla="*/ 1 w 9"/>
                <a:gd name="T13" fmla="*/ 11 h 16"/>
                <a:gd name="T14" fmla="*/ 6 w 9"/>
                <a:gd name="T15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2"/>
                    <a:pt x="4" y="3"/>
                    <a:pt x="3" y="5"/>
                  </a:cubicBezTo>
                  <a:cubicBezTo>
                    <a:pt x="2" y="7"/>
                    <a:pt x="2" y="9"/>
                    <a:pt x="3" y="10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7" y="16"/>
                    <a:pt x="6" y="16"/>
                    <a:pt x="5" y="15"/>
                  </a:cubicBezTo>
                  <a:cubicBezTo>
                    <a:pt x="3" y="14"/>
                    <a:pt x="1" y="13"/>
                    <a:pt x="1" y="11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id="{E05C2B28-96AE-9100-8963-8511626F6D38}"/>
                </a:ext>
              </a:extLst>
            </p:cNvPr>
            <p:cNvSpPr/>
            <p:nvPr/>
          </p:nvSpPr>
          <p:spPr bwMode="auto">
            <a:xfrm>
              <a:off x="971" y="2995"/>
              <a:ext cx="19" cy="17"/>
            </a:xfrm>
            <a:custGeom>
              <a:gdLst>
                <a:gd name="T0" fmla="*/ 0 w 8"/>
                <a:gd name="T1" fmla="*/ 6 h 7"/>
                <a:gd name="T2" fmla="*/ 2 w 8"/>
                <a:gd name="T3" fmla="*/ 0 h 7"/>
                <a:gd name="T4" fmla="*/ 7 w 8"/>
                <a:gd name="T5" fmla="*/ 5 h 7"/>
                <a:gd name="T6" fmla="*/ 6 w 8"/>
                <a:gd name="T7" fmla="*/ 7 h 7"/>
                <a:gd name="T8" fmla="*/ 4 w 8"/>
                <a:gd name="T9" fmla="*/ 7 h 7"/>
                <a:gd name="T10" fmla="*/ 0 w 8"/>
                <a:gd name="T11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4" y="1"/>
                    <a:pt x="7" y="3"/>
                    <a:pt x="7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3" y="6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id="{0F17EAB2-096A-0840-56AE-CFA2EC47CFB2}"/>
                </a:ext>
              </a:extLst>
            </p:cNvPr>
            <p:cNvSpPr/>
            <p:nvPr/>
          </p:nvSpPr>
          <p:spPr bwMode="auto">
            <a:xfrm>
              <a:off x="-3" y="3648"/>
              <a:ext cx="19" cy="31"/>
            </a:xfrm>
            <a:custGeom>
              <a:gdLst>
                <a:gd name="T0" fmla="*/ 6 w 8"/>
                <a:gd name="T1" fmla="*/ 13 h 13"/>
                <a:gd name="T2" fmla="*/ 0 w 8"/>
                <a:gd name="T3" fmla="*/ 1 h 13"/>
                <a:gd name="T4" fmla="*/ 7 w 8"/>
                <a:gd name="T5" fmla="*/ 4 h 13"/>
                <a:gd name="T6" fmla="*/ 6 w 8"/>
                <a:gd name="T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6" y="13"/>
                  </a:moveTo>
                  <a:cubicBezTo>
                    <a:pt x="4" y="5"/>
                    <a:pt x="4" y="5"/>
                    <a:pt x="0" y="1"/>
                  </a:cubicBezTo>
                  <a:cubicBezTo>
                    <a:pt x="4" y="0"/>
                    <a:pt x="6" y="1"/>
                    <a:pt x="7" y="4"/>
                  </a:cubicBezTo>
                  <a:cubicBezTo>
                    <a:pt x="8" y="7"/>
                    <a:pt x="8" y="10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id="{D6E8B16C-2BDA-4038-9590-A3AE31261AEE}"/>
                </a:ext>
              </a:extLst>
            </p:cNvPr>
            <p:cNvSpPr/>
            <p:nvPr/>
          </p:nvSpPr>
          <p:spPr bwMode="auto">
            <a:xfrm>
              <a:off x="688" y="2765"/>
              <a:ext cx="17" cy="26"/>
            </a:xfrm>
            <a:custGeom>
              <a:gdLst>
                <a:gd name="T0" fmla="*/ 4 w 7"/>
                <a:gd name="T1" fmla="*/ 0 h 11"/>
                <a:gd name="T2" fmla="*/ 4 w 7"/>
                <a:gd name="T3" fmla="*/ 8 h 11"/>
                <a:gd name="T4" fmla="*/ 0 w 7"/>
                <a:gd name="T5" fmla="*/ 11 h 11"/>
                <a:gd name="T6" fmla="*/ 0 w 7"/>
                <a:gd name="T7" fmla="*/ 9 h 11"/>
                <a:gd name="T8" fmla="*/ 4 w 7"/>
                <a:gd name="T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7" y="3"/>
                    <a:pt x="7" y="6"/>
                    <a:pt x="4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1" y="6"/>
                    <a:pt x="3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02AC2530-B2E4-8593-917A-58869CE0AE38}"/>
                </a:ext>
              </a:extLst>
            </p:cNvPr>
            <p:cNvSpPr/>
            <p:nvPr/>
          </p:nvSpPr>
          <p:spPr bwMode="auto">
            <a:xfrm>
              <a:off x="695" y="2689"/>
              <a:ext cx="17" cy="33"/>
            </a:xfrm>
            <a:custGeom>
              <a:gdLst>
                <a:gd name="T0" fmla="*/ 0 w 7"/>
                <a:gd name="T1" fmla="*/ 14 h 14"/>
                <a:gd name="T2" fmla="*/ 3 w 7"/>
                <a:gd name="T3" fmla="*/ 1 h 14"/>
                <a:gd name="T4" fmla="*/ 5 w 7"/>
                <a:gd name="T5" fmla="*/ 1 h 14"/>
                <a:gd name="T6" fmla="*/ 7 w 7"/>
                <a:gd name="T7" fmla="*/ 4 h 14"/>
                <a:gd name="T8" fmla="*/ 6 w 7"/>
                <a:gd name="T9" fmla="*/ 7 h 14"/>
                <a:gd name="T10" fmla="*/ 0 w 7"/>
                <a:gd name="T11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cubicBezTo>
                    <a:pt x="4" y="7"/>
                    <a:pt x="4" y="7"/>
                    <a:pt x="3" y="1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5" y="10"/>
                    <a:pt x="3" y="1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6AF1BE4C-4122-5DF1-ABA8-0D28E881FA37}"/>
                </a:ext>
              </a:extLst>
            </p:cNvPr>
            <p:cNvSpPr/>
            <p:nvPr/>
          </p:nvSpPr>
          <p:spPr bwMode="auto">
            <a:xfrm>
              <a:off x="657" y="1995"/>
              <a:ext cx="19" cy="41"/>
            </a:xfrm>
            <a:custGeom>
              <a:gdLst>
                <a:gd name="T0" fmla="*/ 0 w 8"/>
                <a:gd name="T1" fmla="*/ 17 h 17"/>
                <a:gd name="T2" fmla="*/ 7 w 8"/>
                <a:gd name="T3" fmla="*/ 0 h 17"/>
                <a:gd name="T4" fmla="*/ 7 w 8"/>
                <a:gd name="T5" fmla="*/ 3 h 17"/>
                <a:gd name="T6" fmla="*/ 0 w 8"/>
                <a:gd name="T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1" y="13"/>
                    <a:pt x="5" y="2"/>
                    <a:pt x="7" y="0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6" y="8"/>
                    <a:pt x="3" y="13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id="{4F770BD4-8340-E3AC-EA02-82D5B3A4417A}"/>
                </a:ext>
              </a:extLst>
            </p:cNvPr>
            <p:cNvSpPr/>
            <p:nvPr/>
          </p:nvSpPr>
          <p:spPr bwMode="auto">
            <a:xfrm>
              <a:off x="1947" y="3886"/>
              <a:ext cx="12" cy="43"/>
            </a:xfrm>
            <a:custGeom>
              <a:gdLst>
                <a:gd name="T0" fmla="*/ 4 w 5"/>
                <a:gd name="T1" fmla="*/ 18 h 18"/>
                <a:gd name="T2" fmla="*/ 0 w 5"/>
                <a:gd name="T3" fmla="*/ 0 h 18"/>
                <a:gd name="T4" fmla="*/ 2 w 5"/>
                <a:gd name="T5" fmla="*/ 2 h 18"/>
                <a:gd name="T6" fmla="*/ 4 w 5"/>
                <a:gd name="T7" fmla="*/ 9 h 18"/>
                <a:gd name="T8" fmla="*/ 4 w 5"/>
                <a:gd name="T9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4" y="18"/>
                  </a:moveTo>
                  <a:cubicBezTo>
                    <a:pt x="3" y="12"/>
                    <a:pt x="2" y="7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4"/>
                    <a:pt x="4" y="6"/>
                    <a:pt x="4" y="9"/>
                  </a:cubicBezTo>
                  <a:cubicBezTo>
                    <a:pt x="4" y="12"/>
                    <a:pt x="5" y="15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id="{2FE76797-ECDF-4153-E1C8-463826E23E94}"/>
                </a:ext>
              </a:extLst>
            </p:cNvPr>
            <p:cNvSpPr/>
            <p:nvPr/>
          </p:nvSpPr>
          <p:spPr bwMode="auto">
            <a:xfrm>
              <a:off x="2073" y="3893"/>
              <a:ext cx="31" cy="17"/>
            </a:xfrm>
            <a:custGeom>
              <a:gdLst>
                <a:gd name="T0" fmla="*/ 13 w 13"/>
                <a:gd name="T1" fmla="*/ 1 h 7"/>
                <a:gd name="T2" fmla="*/ 13 w 13"/>
                <a:gd name="T3" fmla="*/ 2 h 7"/>
                <a:gd name="T4" fmla="*/ 6 w 13"/>
                <a:gd name="T5" fmla="*/ 5 h 7"/>
                <a:gd name="T6" fmla="*/ 0 w 13"/>
                <a:gd name="T7" fmla="*/ 7 h 7"/>
                <a:gd name="T8" fmla="*/ 7 w 13"/>
                <a:gd name="T9" fmla="*/ 2 h 7"/>
                <a:gd name="T10" fmla="*/ 13 w 13"/>
                <a:gd name="T1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1"/>
                    <a:pt x="13" y="2"/>
                    <a:pt x="13" y="2"/>
                  </a:cubicBezTo>
                  <a:cubicBezTo>
                    <a:pt x="11" y="4"/>
                    <a:pt x="8" y="5"/>
                    <a:pt x="6" y="5"/>
                  </a:cubicBezTo>
                  <a:cubicBezTo>
                    <a:pt x="4" y="6"/>
                    <a:pt x="2" y="7"/>
                    <a:pt x="0" y="7"/>
                  </a:cubicBezTo>
                  <a:cubicBezTo>
                    <a:pt x="2" y="4"/>
                    <a:pt x="4" y="3"/>
                    <a:pt x="7" y="2"/>
                  </a:cubicBezTo>
                  <a:cubicBezTo>
                    <a:pt x="9" y="1"/>
                    <a:pt x="11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id="{0B662EF4-AEF9-406D-AE10-2E900A795F26}"/>
                </a:ext>
              </a:extLst>
            </p:cNvPr>
            <p:cNvSpPr/>
            <p:nvPr/>
          </p:nvSpPr>
          <p:spPr bwMode="auto">
            <a:xfrm>
              <a:off x="695" y="2888"/>
              <a:ext cx="22" cy="22"/>
            </a:xfrm>
            <a:custGeom>
              <a:gdLst>
                <a:gd name="T0" fmla="*/ 0 w 9"/>
                <a:gd name="T1" fmla="*/ 0 h 9"/>
                <a:gd name="T2" fmla="*/ 5 w 9"/>
                <a:gd name="T3" fmla="*/ 2 h 9"/>
                <a:gd name="T4" fmla="*/ 9 w 9"/>
                <a:gd name="T5" fmla="*/ 4 h 9"/>
                <a:gd name="T6" fmla="*/ 6 w 9"/>
                <a:gd name="T7" fmla="*/ 6 h 9"/>
                <a:gd name="T8" fmla="*/ 4 w 9"/>
                <a:gd name="T9" fmla="*/ 7 h 9"/>
                <a:gd name="T10" fmla="*/ 2 w 9"/>
                <a:gd name="T11" fmla="*/ 9 h 9"/>
                <a:gd name="T12" fmla="*/ 0 w 9"/>
                <a:gd name="T13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6" y="3"/>
                    <a:pt x="7" y="4"/>
                    <a:pt x="9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id="{68AD8358-E444-961B-BE64-A879BC8EA376}"/>
                </a:ext>
              </a:extLst>
            </p:cNvPr>
            <p:cNvSpPr/>
            <p:nvPr/>
          </p:nvSpPr>
          <p:spPr bwMode="auto">
            <a:xfrm>
              <a:off x="-165" y="4064"/>
              <a:ext cx="31" cy="7"/>
            </a:xfrm>
            <a:custGeom>
              <a:gdLst>
                <a:gd name="T0" fmla="*/ 5 w 13"/>
                <a:gd name="T1" fmla="*/ 2 h 3"/>
                <a:gd name="T2" fmla="*/ 1 w 13"/>
                <a:gd name="T3" fmla="*/ 2 h 3"/>
                <a:gd name="T4" fmla="*/ 0 w 13"/>
                <a:gd name="T5" fmla="*/ 2 h 3"/>
                <a:gd name="T6" fmla="*/ 1 w 13"/>
                <a:gd name="T7" fmla="*/ 1 h 3"/>
                <a:gd name="T8" fmla="*/ 3 w 13"/>
                <a:gd name="T9" fmla="*/ 0 h 3"/>
                <a:gd name="T10" fmla="*/ 12 w 13"/>
                <a:gd name="T11" fmla="*/ 1 h 3"/>
                <a:gd name="T12" fmla="*/ 12 w 13"/>
                <a:gd name="T13" fmla="*/ 2 h 3"/>
                <a:gd name="T14" fmla="*/ 11 w 13"/>
                <a:gd name="T15" fmla="*/ 3 h 3"/>
                <a:gd name="T16" fmla="*/ 5 w 13"/>
                <a:gd name="T17" fmla="*/ 2 h 3"/>
                <a:gd name="T18" fmla="*/ 5 w 13"/>
                <a:gd name="T1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5" y="2"/>
                  </a:moveTo>
                  <a:cubicBezTo>
                    <a:pt x="4" y="2"/>
                    <a:pt x="3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0"/>
                    <a:pt x="9" y="0"/>
                    <a:pt x="12" y="1"/>
                  </a:cubicBezTo>
                  <a:cubicBezTo>
                    <a:pt x="12" y="1"/>
                    <a:pt x="13" y="2"/>
                    <a:pt x="12" y="2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9" y="3"/>
                    <a:pt x="7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id="{BBB46D56-8D3D-A9AB-259D-D2BD02F5C0C0}"/>
                </a:ext>
              </a:extLst>
            </p:cNvPr>
            <p:cNvSpPr/>
            <p:nvPr/>
          </p:nvSpPr>
          <p:spPr bwMode="auto">
            <a:xfrm>
              <a:off x="686" y="2732"/>
              <a:ext cx="14" cy="28"/>
            </a:xfrm>
            <a:custGeom>
              <a:gdLst>
                <a:gd name="T0" fmla="*/ 5 w 6"/>
                <a:gd name="T1" fmla="*/ 12 h 12"/>
                <a:gd name="T2" fmla="*/ 0 w 6"/>
                <a:gd name="T3" fmla="*/ 6 h 12"/>
                <a:gd name="T4" fmla="*/ 1 w 6"/>
                <a:gd name="T5" fmla="*/ 0 h 12"/>
                <a:gd name="T6" fmla="*/ 4 w 6"/>
                <a:gd name="T7" fmla="*/ 6 h 12"/>
                <a:gd name="T8" fmla="*/ 5 w 6"/>
                <a:gd name="T9" fmla="*/ 9 h 12"/>
                <a:gd name="T10" fmla="*/ 5 w 6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5" y="12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4" y="6"/>
                    <a:pt x="5" y="7"/>
                    <a:pt x="5" y="9"/>
                  </a:cubicBezTo>
                  <a:cubicBezTo>
                    <a:pt x="5" y="10"/>
                    <a:pt x="6" y="11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id="{FB055058-E994-AB05-9255-9278A2BB4CF5}"/>
                </a:ext>
              </a:extLst>
            </p:cNvPr>
            <p:cNvSpPr/>
            <p:nvPr/>
          </p:nvSpPr>
          <p:spPr bwMode="auto">
            <a:xfrm>
              <a:off x="-248" y="4031"/>
              <a:ext cx="5" cy="35"/>
            </a:xfrm>
            <a:custGeom>
              <a:gdLst>
                <a:gd name="T0" fmla="*/ 1 w 2"/>
                <a:gd name="T1" fmla="*/ 15 h 15"/>
                <a:gd name="T2" fmla="*/ 0 w 2"/>
                <a:gd name="T3" fmla="*/ 0 h 15"/>
                <a:gd name="T4" fmla="*/ 1 w 2"/>
                <a:gd name="T5" fmla="*/ 1 h 15"/>
                <a:gd name="T6" fmla="*/ 1 w 2"/>
                <a:gd name="T7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1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4"/>
                    <a:pt x="2" y="1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74F031B9-E83E-C295-686B-0092893DB88F}"/>
                </a:ext>
              </a:extLst>
            </p:cNvPr>
            <p:cNvSpPr/>
            <p:nvPr/>
          </p:nvSpPr>
          <p:spPr bwMode="auto">
            <a:xfrm>
              <a:off x="-127" y="4047"/>
              <a:ext cx="7" cy="55"/>
            </a:xfrm>
            <a:custGeom>
              <a:gdLst>
                <a:gd name="T0" fmla="*/ 3 w 3"/>
                <a:gd name="T1" fmla="*/ 0 h 23"/>
                <a:gd name="T2" fmla="*/ 3 w 3"/>
                <a:gd name="T3" fmla="*/ 7 h 23"/>
                <a:gd name="T4" fmla="*/ 3 w 3"/>
                <a:gd name="T5" fmla="*/ 7 h 23"/>
                <a:gd name="T6" fmla="*/ 2 w 3"/>
                <a:gd name="T7" fmla="*/ 11 h 23"/>
                <a:gd name="T8" fmla="*/ 0 w 3"/>
                <a:gd name="T9" fmla="*/ 23 h 23"/>
                <a:gd name="T10" fmla="*/ 0 w 3"/>
                <a:gd name="T11" fmla="*/ 20 h 23"/>
                <a:gd name="T12" fmla="*/ 2 w 3"/>
                <a:gd name="T13" fmla="*/ 1 h 23"/>
                <a:gd name="T14" fmla="*/ 3 w 3"/>
                <a:gd name="T15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3">
                  <a:moveTo>
                    <a:pt x="3" y="0"/>
                  </a:moveTo>
                  <a:cubicBezTo>
                    <a:pt x="3" y="2"/>
                    <a:pt x="3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1" y="15"/>
                    <a:pt x="1" y="19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1" y="14"/>
                    <a:pt x="2" y="8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19F37A21-1BE8-FE98-F1E8-CAC779711B2A}"/>
                </a:ext>
              </a:extLst>
            </p:cNvPr>
            <p:cNvSpPr/>
            <p:nvPr/>
          </p:nvSpPr>
          <p:spPr bwMode="auto">
            <a:xfrm>
              <a:off x="1605" y="3076"/>
              <a:ext cx="10" cy="33"/>
            </a:xfrm>
            <a:custGeom>
              <a:gdLst>
                <a:gd name="T0" fmla="*/ 4 w 4"/>
                <a:gd name="T1" fmla="*/ 0 h 14"/>
                <a:gd name="T2" fmla="*/ 4 w 4"/>
                <a:gd name="T3" fmla="*/ 2 h 14"/>
                <a:gd name="T4" fmla="*/ 0 w 4"/>
                <a:gd name="T5" fmla="*/ 14 h 14"/>
                <a:gd name="T6" fmla="*/ 0 w 4"/>
                <a:gd name="T7" fmla="*/ 8 h 14"/>
                <a:gd name="T8" fmla="*/ 4 w 4"/>
                <a:gd name="T9" fmla="*/ 0 h 14"/>
                <a:gd name="T10" fmla="*/ 4 w 4"/>
                <a:gd name="T1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cubicBezTo>
                    <a:pt x="4" y="0"/>
                    <a:pt x="4" y="1"/>
                    <a:pt x="4" y="2"/>
                  </a:cubicBezTo>
                  <a:cubicBezTo>
                    <a:pt x="3" y="6"/>
                    <a:pt x="2" y="10"/>
                    <a:pt x="0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1" y="5"/>
                    <a:pt x="2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A7ED278F-F01B-E875-3F18-BEB937788599}"/>
                </a:ext>
              </a:extLst>
            </p:cNvPr>
            <p:cNvSpPr/>
            <p:nvPr/>
          </p:nvSpPr>
          <p:spPr bwMode="auto">
            <a:xfrm>
              <a:off x="-63" y="4036"/>
              <a:ext cx="5" cy="47"/>
            </a:xfrm>
            <a:custGeom>
              <a:gdLst>
                <a:gd name="T0" fmla="*/ 1 w 2"/>
                <a:gd name="T1" fmla="*/ 0 h 20"/>
                <a:gd name="T2" fmla="*/ 0 w 2"/>
                <a:gd name="T3" fmla="*/ 20 h 20"/>
                <a:gd name="T4" fmla="*/ 1 w 2"/>
                <a:gd name="T5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0">
                  <a:moveTo>
                    <a:pt x="1" y="0"/>
                  </a:moveTo>
                  <a:cubicBezTo>
                    <a:pt x="2" y="5"/>
                    <a:pt x="2" y="11"/>
                    <a:pt x="0" y="20"/>
                  </a:cubicBezTo>
                  <a:cubicBezTo>
                    <a:pt x="0" y="14"/>
                    <a:pt x="1" y="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88CB838D-FA17-F19E-2E76-9B92F26C4B7C}"/>
                </a:ext>
              </a:extLst>
            </p:cNvPr>
            <p:cNvSpPr/>
            <p:nvPr/>
          </p:nvSpPr>
          <p:spPr bwMode="auto">
            <a:xfrm>
              <a:off x="-120" y="4055"/>
              <a:ext cx="33" cy="9"/>
            </a:xfrm>
            <a:custGeom>
              <a:gdLst>
                <a:gd name="T0" fmla="*/ 0 w 14"/>
                <a:gd name="T1" fmla="*/ 4 h 4"/>
                <a:gd name="T2" fmla="*/ 2 w 14"/>
                <a:gd name="T3" fmla="*/ 2 h 4"/>
                <a:gd name="T4" fmla="*/ 13 w 14"/>
                <a:gd name="T5" fmla="*/ 1 h 4"/>
                <a:gd name="T6" fmla="*/ 14 w 14"/>
                <a:gd name="T7" fmla="*/ 1 h 4"/>
                <a:gd name="T8" fmla="*/ 14 w 14"/>
                <a:gd name="T9" fmla="*/ 2 h 4"/>
                <a:gd name="T10" fmla="*/ 11 w 14"/>
                <a:gd name="T11" fmla="*/ 2 h 4"/>
                <a:gd name="T12" fmla="*/ 1 w 14"/>
                <a:gd name="T13" fmla="*/ 4 h 4"/>
                <a:gd name="T14" fmla="*/ 0 w 14"/>
                <a:gd name="T15" fmla="*/ 4 h 4"/>
                <a:gd name="T16" fmla="*/ 0 w 14"/>
                <a:gd name="T17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6" y="0"/>
                    <a:pt x="9" y="0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7" y="2"/>
                    <a:pt x="4" y="2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id="{CA2FF775-DCBF-59FD-3603-378CA981FD19}"/>
                </a:ext>
              </a:extLst>
            </p:cNvPr>
            <p:cNvSpPr/>
            <p:nvPr/>
          </p:nvSpPr>
          <p:spPr bwMode="auto">
            <a:xfrm>
              <a:off x="1261" y="2601"/>
              <a:ext cx="7" cy="28"/>
            </a:xfrm>
            <a:custGeom>
              <a:gdLst>
                <a:gd name="T0" fmla="*/ 2 w 3"/>
                <a:gd name="T1" fmla="*/ 12 h 12"/>
                <a:gd name="T2" fmla="*/ 1 w 3"/>
                <a:gd name="T3" fmla="*/ 0 h 12"/>
                <a:gd name="T4" fmla="*/ 3 w 3"/>
                <a:gd name="T5" fmla="*/ 7 h 12"/>
                <a:gd name="T6" fmla="*/ 2 w 3"/>
                <a:gd name="T7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2" y="12"/>
                  </a:moveTo>
                  <a:cubicBezTo>
                    <a:pt x="1" y="8"/>
                    <a:pt x="0" y="4"/>
                    <a:pt x="1" y="0"/>
                  </a:cubicBezTo>
                  <a:cubicBezTo>
                    <a:pt x="3" y="3"/>
                    <a:pt x="2" y="5"/>
                    <a:pt x="3" y="7"/>
                  </a:cubicBezTo>
                  <a:cubicBezTo>
                    <a:pt x="3" y="9"/>
                    <a:pt x="3" y="10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id="{752B9A05-37C4-0214-941D-2418A1C61224}"/>
                </a:ext>
              </a:extLst>
            </p:cNvPr>
            <p:cNvSpPr/>
            <p:nvPr/>
          </p:nvSpPr>
          <p:spPr bwMode="auto">
            <a:xfrm>
              <a:off x="-167" y="3988"/>
              <a:ext cx="21" cy="7"/>
            </a:xfrm>
            <a:custGeom>
              <a:gdLst>
                <a:gd name="T0" fmla="*/ 0 w 9"/>
                <a:gd name="T1" fmla="*/ 3 h 3"/>
                <a:gd name="T2" fmla="*/ 3 w 9"/>
                <a:gd name="T3" fmla="*/ 1 h 3"/>
                <a:gd name="T4" fmla="*/ 9 w 9"/>
                <a:gd name="T5" fmla="*/ 0 h 3"/>
                <a:gd name="T6" fmla="*/ 0 w 9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6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id="{0723D976-AF92-253B-0CB7-35E262CE915E}"/>
                </a:ext>
              </a:extLst>
            </p:cNvPr>
            <p:cNvSpPr/>
            <p:nvPr/>
          </p:nvSpPr>
          <p:spPr bwMode="auto">
            <a:xfrm>
              <a:off x="-1" y="4055"/>
              <a:ext cx="7" cy="33"/>
            </a:xfrm>
            <a:custGeom>
              <a:gdLst>
                <a:gd name="T0" fmla="*/ 0 w 3"/>
                <a:gd name="T1" fmla="*/ 14 h 14"/>
                <a:gd name="T2" fmla="*/ 2 w 3"/>
                <a:gd name="T3" fmla="*/ 5 h 14"/>
                <a:gd name="T4" fmla="*/ 3 w 3"/>
                <a:gd name="T5" fmla="*/ 0 h 14"/>
                <a:gd name="T6" fmla="*/ 1 w 3"/>
                <a:gd name="T7" fmla="*/ 14 h 14"/>
                <a:gd name="T8" fmla="*/ 0 w 3"/>
                <a:gd name="T9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2" y="3"/>
                    <a:pt x="2" y="2"/>
                    <a:pt x="3" y="0"/>
                  </a:cubicBezTo>
                  <a:cubicBezTo>
                    <a:pt x="3" y="5"/>
                    <a:pt x="2" y="9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id="{D66AFA1F-3916-2090-ED2E-776CE513344D}"/>
                </a:ext>
              </a:extLst>
            </p:cNvPr>
            <p:cNvSpPr/>
            <p:nvPr/>
          </p:nvSpPr>
          <p:spPr bwMode="auto">
            <a:xfrm>
              <a:off x="51" y="3097"/>
              <a:ext cx="15" cy="17"/>
            </a:xfrm>
            <a:custGeom>
              <a:gdLst>
                <a:gd name="T0" fmla="*/ 6 w 6"/>
                <a:gd name="T1" fmla="*/ 0 h 7"/>
                <a:gd name="T2" fmla="*/ 0 w 6"/>
                <a:gd name="T3" fmla="*/ 7 h 7"/>
                <a:gd name="T4" fmla="*/ 1 w 6"/>
                <a:gd name="T5" fmla="*/ 3 h 7"/>
                <a:gd name="T6" fmla="*/ 6 w 6"/>
                <a:gd name="T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4" y="2"/>
                    <a:pt x="2" y="4"/>
                    <a:pt x="0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id="{477AE56A-37E8-BE91-B351-4000B78D62BD}"/>
                </a:ext>
              </a:extLst>
            </p:cNvPr>
            <p:cNvSpPr/>
            <p:nvPr/>
          </p:nvSpPr>
          <p:spPr bwMode="auto">
            <a:xfrm>
              <a:off x="736" y="3043"/>
              <a:ext cx="9" cy="12"/>
            </a:xfrm>
            <a:custGeom>
              <a:gdLst>
                <a:gd name="T0" fmla="*/ 4 w 4"/>
                <a:gd name="T1" fmla="*/ 0 h 5"/>
                <a:gd name="T2" fmla="*/ 2 w 4"/>
                <a:gd name="T3" fmla="*/ 3 h 5"/>
                <a:gd name="T4" fmla="*/ 1 w 4"/>
                <a:gd name="T5" fmla="*/ 5 h 5"/>
                <a:gd name="T6" fmla="*/ 0 w 4"/>
                <a:gd name="T7" fmla="*/ 1 h 5"/>
                <a:gd name="T8" fmla="*/ 4 w 4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2"/>
                    <a:pt x="3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id="{85357CF4-F653-CDCE-46A3-13DEE9EF6991}"/>
                </a:ext>
              </a:extLst>
            </p:cNvPr>
            <p:cNvSpPr/>
            <p:nvPr/>
          </p:nvSpPr>
          <p:spPr bwMode="auto">
            <a:xfrm>
              <a:off x="-417" y="1359"/>
              <a:ext cx="7" cy="14"/>
            </a:xfrm>
            <a:custGeom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2" y="2"/>
                    <a:pt x="2" y="4"/>
                    <a:pt x="3" y="6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48C17AA8-5314-CD9B-4017-DF5BC4D90DEC}"/>
                </a:ext>
              </a:extLst>
            </p:cNvPr>
            <p:cNvSpPr/>
            <p:nvPr/>
          </p:nvSpPr>
          <p:spPr bwMode="auto">
            <a:xfrm>
              <a:off x="693" y="2679"/>
              <a:ext cx="7" cy="7"/>
            </a:xfrm>
            <a:custGeom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0" y="3"/>
                    <a:pt x="0" y="3"/>
                    <a:pt x="0" y="0"/>
                  </a:cubicBezTo>
                  <a:cubicBezTo>
                    <a:pt x="2" y="1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222A01E2-1508-E007-D26C-4899216053CE}"/>
                </a:ext>
              </a:extLst>
            </p:cNvPr>
            <p:cNvSpPr/>
            <p:nvPr/>
          </p:nvSpPr>
          <p:spPr bwMode="auto">
            <a:xfrm>
              <a:off x="1895" y="3656"/>
              <a:ext cx="5" cy="9"/>
            </a:xfrm>
            <a:custGeom>
              <a:gdLst>
                <a:gd name="T0" fmla="*/ 0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1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DD7D61E1-2073-41A2-E972-E3F439EF2F29}"/>
                </a:ext>
              </a:extLst>
            </p:cNvPr>
            <p:cNvSpPr/>
            <p:nvPr/>
          </p:nvSpPr>
          <p:spPr bwMode="auto">
            <a:xfrm>
              <a:off x="529" y="2190"/>
              <a:ext cx="2" cy="7"/>
            </a:xfrm>
            <a:custGeom>
              <a:gdLst>
                <a:gd name="T0" fmla="*/ 0 w 1"/>
                <a:gd name="T1" fmla="*/ 3 h 3"/>
                <a:gd name="T2" fmla="*/ 1 w 1"/>
                <a:gd name="T3" fmla="*/ 0 h 3"/>
                <a:gd name="T4" fmla="*/ 1 w 1"/>
                <a:gd name="T5" fmla="*/ 0 h 3"/>
                <a:gd name="T6" fmla="*/ 1 w 1"/>
                <a:gd name="T7" fmla="*/ 3 h 3"/>
                <a:gd name="T8" fmla="*/ 0 w 1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D345218D-C0F4-1F79-71AB-9F88CAF6E07B}"/>
                </a:ext>
              </a:extLst>
            </p:cNvPr>
            <p:cNvSpPr/>
            <p:nvPr/>
          </p:nvSpPr>
          <p:spPr bwMode="auto">
            <a:xfrm>
              <a:off x="942" y="3245"/>
              <a:ext cx="5" cy="4"/>
            </a:xfrm>
            <a:custGeom>
              <a:gdLst>
                <a:gd name="T0" fmla="*/ 1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1 w 2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8E2ED5FC-4FBA-BC7A-59CA-788D5A7195D5}"/>
                </a:ext>
              </a:extLst>
            </p:cNvPr>
            <p:cNvSpPr/>
            <p:nvPr/>
          </p:nvSpPr>
          <p:spPr bwMode="auto">
            <a:xfrm>
              <a:off x="1125" y="4159"/>
              <a:ext cx="10" cy="2"/>
            </a:xfrm>
            <a:custGeom>
              <a:gdLst>
                <a:gd name="T0" fmla="*/ 0 w 4"/>
                <a:gd name="T1" fmla="*/ 1 h 1"/>
                <a:gd name="T2" fmla="*/ 1 w 4"/>
                <a:gd name="T3" fmla="*/ 0 h 1"/>
                <a:gd name="T4" fmla="*/ 4 w 4"/>
                <a:gd name="T5" fmla="*/ 0 h 1"/>
                <a:gd name="T6" fmla="*/ 4 w 4"/>
                <a:gd name="T7" fmla="*/ 0 h 1"/>
                <a:gd name="T8" fmla="*/ 2 w 4"/>
                <a:gd name="T9" fmla="*/ 1 h 1"/>
                <a:gd name="T10" fmla="*/ 0 w 4"/>
                <a:gd name="T11" fmla="*/ 1 h 1"/>
                <a:gd name="T12" fmla="*/ 0 w 4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3359B2D8-BF3D-2D4C-9206-76865221ABC9}"/>
                </a:ext>
              </a:extLst>
            </p:cNvPr>
            <p:cNvSpPr/>
            <p:nvPr/>
          </p:nvSpPr>
          <p:spPr bwMode="auto">
            <a:xfrm>
              <a:off x="733" y="1698"/>
              <a:ext cx="3" cy="3"/>
            </a:xfrm>
            <a:custGeom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8A6FE1C0-A789-BCC4-D150-4044867E4B35}"/>
                </a:ext>
              </a:extLst>
            </p:cNvPr>
            <p:cNvSpPr/>
            <p:nvPr/>
          </p:nvSpPr>
          <p:spPr bwMode="auto">
            <a:xfrm flipH="1">
              <a:off x="-120" y="4043"/>
              <a:ext cx="0" cy="4"/>
            </a:xfrm>
            <a:custGeom>
              <a:gdLst>
                <a:gd name="T0" fmla="*/ 2 h 2"/>
                <a:gd name="T1" fmla="*/ 0 h 2"/>
                <a:gd name="T2" fmla="*/ 0 h 2"/>
                <a:gd name="T3" fmla="*/ 2 h 2"/>
                <a:gd name="T4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id="{36BF0FE5-64D9-99C9-36A9-3F6931A3BD27}"/>
                </a:ext>
              </a:extLst>
            </p:cNvPr>
            <p:cNvSpPr/>
            <p:nvPr/>
          </p:nvSpPr>
          <p:spPr bwMode="auto">
            <a:xfrm>
              <a:off x="1135" y="4159"/>
              <a:ext cx="4" cy="0"/>
            </a:xfrm>
            <a:custGeom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id="{346D8831-6AE2-769E-77FF-C2CF9F964D91}"/>
                </a:ext>
              </a:extLst>
            </p:cNvPr>
            <p:cNvSpPr/>
            <p:nvPr/>
          </p:nvSpPr>
          <p:spPr bwMode="auto">
            <a:xfrm>
              <a:off x="1118" y="4161"/>
              <a:ext cx="7" cy="3"/>
            </a:xfrm>
            <a:custGeom>
              <a:gdLst>
                <a:gd name="T0" fmla="*/ 0 w 3"/>
                <a:gd name="T1" fmla="*/ 1 h 1"/>
                <a:gd name="T2" fmla="*/ 1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0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id="{11E7BEB2-332D-4E04-2E7C-EBE3AF2BE499}"/>
                </a:ext>
              </a:extLst>
            </p:cNvPr>
            <p:cNvSpPr/>
            <p:nvPr/>
          </p:nvSpPr>
          <p:spPr bwMode="auto">
            <a:xfrm>
              <a:off x="1111" y="4164"/>
              <a:ext cx="7" cy="0"/>
            </a:xfrm>
            <a:custGeom>
              <a:gdLst>
                <a:gd name="T0" fmla="*/ 3 w 3"/>
                <a:gd name="T1" fmla="*/ 0 w 3"/>
                <a:gd name="T2" fmla="*/ 0 w 3"/>
                <a:gd name="T3" fmla="*/ 3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Oval 115">
              <a:extLst>
                <a:ext uri="{FF2B5EF4-FFF2-40B4-BE49-F238E27FC236}">
                  <a16:creationId xmlns:a16="http://schemas.microsoft.com/office/drawing/2014/main" id="{4408609D-74A7-6DCB-6F75-401E7715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9" y="3955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5E91A504-B3B3-E974-2BFA-2DD4A9E88B43}"/>
                </a:ext>
              </a:extLst>
            </p:cNvPr>
            <p:cNvSpPr/>
            <p:nvPr/>
          </p:nvSpPr>
          <p:spPr bwMode="auto">
            <a:xfrm>
              <a:off x="-22" y="1368"/>
              <a:ext cx="2" cy="3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id="{15FF59A0-2017-3C25-1E15-189C29B6A3EA}"/>
                </a:ext>
              </a:extLst>
            </p:cNvPr>
            <p:cNvSpPr/>
            <p:nvPr/>
          </p:nvSpPr>
          <p:spPr bwMode="auto">
            <a:xfrm flipH="1">
              <a:off x="1959" y="3936"/>
              <a:ext cx="0" cy="2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id="{525EC1DA-6093-DFF1-5359-B689DBCAB756}"/>
                </a:ext>
              </a:extLst>
            </p:cNvPr>
            <p:cNvSpPr/>
            <p:nvPr/>
          </p:nvSpPr>
          <p:spPr bwMode="auto">
            <a:xfrm>
              <a:off x="1629" y="3050"/>
              <a:ext cx="2" cy="5"/>
            </a:xfrm>
            <a:custGeom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id="{0236BB59-7FB5-4B89-470C-CFF8EECFA794}"/>
                </a:ext>
              </a:extLst>
            </p:cNvPr>
            <p:cNvSpPr/>
            <p:nvPr/>
          </p:nvSpPr>
          <p:spPr bwMode="auto">
            <a:xfrm>
              <a:off x="275" y="2534"/>
              <a:ext cx="2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id="{36CFA9CC-1DC4-292E-BFE0-2CA0897BCD58}"/>
                </a:ext>
              </a:extLst>
            </p:cNvPr>
            <p:cNvSpPr/>
            <p:nvPr/>
          </p:nvSpPr>
          <p:spPr bwMode="auto">
            <a:xfrm flipH="1">
              <a:off x="-1" y="4088"/>
              <a:ext cx="0" cy="5"/>
            </a:xfrm>
            <a:custGeom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Rectangle 121">
              <a:extLst>
                <a:ext uri="{FF2B5EF4-FFF2-40B4-BE49-F238E27FC236}">
                  <a16:creationId xmlns:a16="http://schemas.microsoft.com/office/drawing/2014/main" id="{14C8B913-7280-71A8-D5D0-815376592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416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id="{8EC6865E-DC56-3BA5-7AC3-66A8C12D7F9E}"/>
                </a:ext>
              </a:extLst>
            </p:cNvPr>
            <p:cNvSpPr/>
            <p:nvPr/>
          </p:nvSpPr>
          <p:spPr bwMode="auto">
            <a:xfrm flipH="1">
              <a:off x="-141" y="3173"/>
              <a:ext cx="0" cy="3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id="{6BDE374D-D532-D697-6D62-E74AAC35FD8D}"/>
                </a:ext>
              </a:extLst>
            </p:cNvPr>
            <p:cNvSpPr/>
            <p:nvPr/>
          </p:nvSpPr>
          <p:spPr bwMode="auto">
            <a:xfrm>
              <a:off x="-220" y="3933"/>
              <a:ext cx="3" cy="0"/>
            </a:xfrm>
            <a:custGeom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id="{91C4E910-BF86-6333-3366-0F7133687260}"/>
                </a:ext>
              </a:extLst>
            </p:cNvPr>
            <p:cNvSpPr/>
            <p:nvPr/>
          </p:nvSpPr>
          <p:spPr bwMode="auto">
            <a:xfrm flipH="1">
              <a:off x="94" y="3055"/>
              <a:ext cx="0" cy="2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id="{BF72CACB-2C1C-B994-57C8-88D353EBE491}"/>
                </a:ext>
              </a:extLst>
            </p:cNvPr>
            <p:cNvSpPr/>
            <p:nvPr/>
          </p:nvSpPr>
          <p:spPr bwMode="auto">
            <a:xfrm>
              <a:off x="1615" y="3071"/>
              <a:ext cx="2" cy="5"/>
            </a:xfrm>
            <a:custGeom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id="{AF690C2B-DE95-FA22-B66A-BFB644ADE2C1}"/>
                </a:ext>
              </a:extLst>
            </p:cNvPr>
            <p:cNvSpPr/>
            <p:nvPr/>
          </p:nvSpPr>
          <p:spPr bwMode="auto">
            <a:xfrm>
              <a:off x="1617" y="3071"/>
              <a:ext cx="2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id="{64066AF1-440A-DD74-A250-CBF7E6A4322F}"/>
                </a:ext>
              </a:extLst>
            </p:cNvPr>
            <p:cNvSpPr/>
            <p:nvPr/>
          </p:nvSpPr>
          <p:spPr bwMode="auto">
            <a:xfrm>
              <a:off x="648" y="2050"/>
              <a:ext cx="2" cy="2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id="{D3E59C27-C1B0-3B09-8BDB-199FE2357FA6}"/>
                </a:ext>
              </a:extLst>
            </p:cNvPr>
            <p:cNvSpPr/>
            <p:nvPr/>
          </p:nvSpPr>
          <p:spPr bwMode="auto">
            <a:xfrm>
              <a:off x="994" y="1791"/>
              <a:ext cx="191" cy="109"/>
            </a:xfrm>
            <a:custGeom>
              <a:gdLst>
                <a:gd name="T0" fmla="*/ 2 w 80"/>
                <a:gd name="T1" fmla="*/ 24 h 46"/>
                <a:gd name="T2" fmla="*/ 4 w 80"/>
                <a:gd name="T3" fmla="*/ 19 h 46"/>
                <a:gd name="T4" fmla="*/ 6 w 80"/>
                <a:gd name="T5" fmla="*/ 16 h 46"/>
                <a:gd name="T6" fmla="*/ 8 w 80"/>
                <a:gd name="T7" fmla="*/ 15 h 46"/>
                <a:gd name="T8" fmla="*/ 24 w 80"/>
                <a:gd name="T9" fmla="*/ 8 h 46"/>
                <a:gd name="T10" fmla="*/ 28 w 80"/>
                <a:gd name="T11" fmla="*/ 7 h 46"/>
                <a:gd name="T12" fmla="*/ 38 w 80"/>
                <a:gd name="T13" fmla="*/ 9 h 46"/>
                <a:gd name="T14" fmla="*/ 53 w 80"/>
                <a:gd name="T15" fmla="*/ 10 h 46"/>
                <a:gd name="T16" fmla="*/ 73 w 80"/>
                <a:gd name="T17" fmla="*/ 1 h 46"/>
                <a:gd name="T18" fmla="*/ 74 w 80"/>
                <a:gd name="T19" fmla="*/ 0 h 46"/>
                <a:gd name="T20" fmla="*/ 78 w 80"/>
                <a:gd name="T21" fmla="*/ 12 h 46"/>
                <a:gd name="T22" fmla="*/ 73 w 80"/>
                <a:gd name="T23" fmla="*/ 17 h 46"/>
                <a:gd name="T24" fmla="*/ 65 w 80"/>
                <a:gd name="T25" fmla="*/ 22 h 46"/>
                <a:gd name="T26" fmla="*/ 51 w 80"/>
                <a:gd name="T27" fmla="*/ 32 h 46"/>
                <a:gd name="T28" fmla="*/ 28 w 80"/>
                <a:gd name="T29" fmla="*/ 44 h 46"/>
                <a:gd name="T30" fmla="*/ 3 w 80"/>
                <a:gd name="T31" fmla="*/ 42 h 46"/>
                <a:gd name="T32" fmla="*/ 0 w 80"/>
                <a:gd name="T33" fmla="*/ 41 h 46"/>
                <a:gd name="T34" fmla="*/ 0 w 80"/>
                <a:gd name="T35" fmla="*/ 38 h 46"/>
                <a:gd name="T36" fmla="*/ 6 w 80"/>
                <a:gd name="T37" fmla="*/ 29 h 46"/>
                <a:gd name="T38" fmla="*/ 17 w 80"/>
                <a:gd name="T39" fmla="*/ 24 h 46"/>
                <a:gd name="T40" fmla="*/ 34 w 80"/>
                <a:gd name="T41" fmla="*/ 27 h 46"/>
                <a:gd name="T42" fmla="*/ 39 w 80"/>
                <a:gd name="T43" fmla="*/ 29 h 46"/>
                <a:gd name="T44" fmla="*/ 44 w 80"/>
                <a:gd name="T45" fmla="*/ 28 h 46"/>
                <a:gd name="T46" fmla="*/ 46 w 80"/>
                <a:gd name="T47" fmla="*/ 22 h 46"/>
                <a:gd name="T48" fmla="*/ 43 w 80"/>
                <a:gd name="T49" fmla="*/ 20 h 46"/>
                <a:gd name="T50" fmla="*/ 27 w 80"/>
                <a:gd name="T51" fmla="*/ 16 h 46"/>
                <a:gd name="T52" fmla="*/ 15 w 80"/>
                <a:gd name="T53" fmla="*/ 19 h 46"/>
                <a:gd name="T54" fmla="*/ 5 w 80"/>
                <a:gd name="T55" fmla="*/ 23 h 46"/>
                <a:gd name="T56" fmla="*/ 2 w 80"/>
                <a:gd name="T57" fmla="*/ 24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46">
                  <a:moveTo>
                    <a:pt x="2" y="24"/>
                  </a:moveTo>
                  <a:cubicBezTo>
                    <a:pt x="3" y="22"/>
                    <a:pt x="3" y="21"/>
                    <a:pt x="4" y="19"/>
                  </a:cubicBezTo>
                  <a:cubicBezTo>
                    <a:pt x="4" y="18"/>
                    <a:pt x="5" y="17"/>
                    <a:pt x="6" y="16"/>
                  </a:cubicBezTo>
                  <a:cubicBezTo>
                    <a:pt x="7" y="16"/>
                    <a:pt x="8" y="15"/>
                    <a:pt x="8" y="15"/>
                  </a:cubicBezTo>
                  <a:cubicBezTo>
                    <a:pt x="13" y="13"/>
                    <a:pt x="18" y="10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32" y="6"/>
                    <a:pt x="35" y="7"/>
                    <a:pt x="38" y="9"/>
                  </a:cubicBezTo>
                  <a:cubicBezTo>
                    <a:pt x="42" y="11"/>
                    <a:pt x="47" y="12"/>
                    <a:pt x="53" y="10"/>
                  </a:cubicBezTo>
                  <a:cubicBezTo>
                    <a:pt x="60" y="9"/>
                    <a:pt x="67" y="6"/>
                    <a:pt x="73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79" y="3"/>
                    <a:pt x="80" y="8"/>
                    <a:pt x="78" y="12"/>
                  </a:cubicBezTo>
                  <a:cubicBezTo>
                    <a:pt x="77" y="14"/>
                    <a:pt x="75" y="16"/>
                    <a:pt x="73" y="17"/>
                  </a:cubicBezTo>
                  <a:cubicBezTo>
                    <a:pt x="71" y="19"/>
                    <a:pt x="68" y="21"/>
                    <a:pt x="65" y="22"/>
                  </a:cubicBezTo>
                  <a:cubicBezTo>
                    <a:pt x="60" y="25"/>
                    <a:pt x="55" y="28"/>
                    <a:pt x="51" y="32"/>
                  </a:cubicBezTo>
                  <a:cubicBezTo>
                    <a:pt x="45" y="39"/>
                    <a:pt x="37" y="42"/>
                    <a:pt x="28" y="44"/>
                  </a:cubicBezTo>
                  <a:cubicBezTo>
                    <a:pt x="20" y="46"/>
                    <a:pt x="11" y="45"/>
                    <a:pt x="3" y="42"/>
                  </a:cubicBezTo>
                  <a:cubicBezTo>
                    <a:pt x="2" y="42"/>
                    <a:pt x="1" y="42"/>
                    <a:pt x="0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" y="35"/>
                    <a:pt x="3" y="32"/>
                    <a:pt x="6" y="29"/>
                  </a:cubicBezTo>
                  <a:cubicBezTo>
                    <a:pt x="9" y="26"/>
                    <a:pt x="13" y="25"/>
                    <a:pt x="17" y="24"/>
                  </a:cubicBezTo>
                  <a:cubicBezTo>
                    <a:pt x="23" y="24"/>
                    <a:pt x="29" y="24"/>
                    <a:pt x="34" y="27"/>
                  </a:cubicBezTo>
                  <a:cubicBezTo>
                    <a:pt x="36" y="28"/>
                    <a:pt x="37" y="28"/>
                    <a:pt x="39" y="29"/>
                  </a:cubicBezTo>
                  <a:cubicBezTo>
                    <a:pt x="41" y="29"/>
                    <a:pt x="42" y="29"/>
                    <a:pt x="44" y="28"/>
                  </a:cubicBezTo>
                  <a:cubicBezTo>
                    <a:pt x="46" y="27"/>
                    <a:pt x="47" y="25"/>
                    <a:pt x="46" y="22"/>
                  </a:cubicBezTo>
                  <a:cubicBezTo>
                    <a:pt x="45" y="21"/>
                    <a:pt x="44" y="21"/>
                    <a:pt x="43" y="20"/>
                  </a:cubicBezTo>
                  <a:cubicBezTo>
                    <a:pt x="38" y="16"/>
                    <a:pt x="33" y="15"/>
                    <a:pt x="27" y="16"/>
                  </a:cubicBezTo>
                  <a:cubicBezTo>
                    <a:pt x="23" y="16"/>
                    <a:pt x="19" y="17"/>
                    <a:pt x="15" y="19"/>
                  </a:cubicBezTo>
                  <a:cubicBezTo>
                    <a:pt x="12" y="20"/>
                    <a:pt x="9" y="22"/>
                    <a:pt x="5" y="23"/>
                  </a:cubicBezTo>
                  <a:cubicBezTo>
                    <a:pt x="4" y="23"/>
                    <a:pt x="4" y="24"/>
                    <a:pt x="2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id="{61C76015-E05B-6A5A-452D-EB3C94398C3F}"/>
                </a:ext>
              </a:extLst>
            </p:cNvPr>
            <p:cNvSpPr/>
            <p:nvPr/>
          </p:nvSpPr>
          <p:spPr bwMode="auto">
            <a:xfrm>
              <a:off x="864" y="2570"/>
              <a:ext cx="221" cy="64"/>
            </a:xfrm>
            <a:custGeom>
              <a:gdLst>
                <a:gd name="T0" fmla="*/ 77 w 93"/>
                <a:gd name="T1" fmla="*/ 0 h 27"/>
                <a:gd name="T2" fmla="*/ 93 w 93"/>
                <a:gd name="T3" fmla="*/ 10 h 27"/>
                <a:gd name="T4" fmla="*/ 92 w 93"/>
                <a:gd name="T5" fmla="*/ 11 h 27"/>
                <a:gd name="T6" fmla="*/ 52 w 93"/>
                <a:gd name="T7" fmla="*/ 25 h 27"/>
                <a:gd name="T8" fmla="*/ 27 w 93"/>
                <a:gd name="T9" fmla="*/ 25 h 27"/>
                <a:gd name="T10" fmla="*/ 4 w 93"/>
                <a:gd name="T11" fmla="*/ 12 h 27"/>
                <a:gd name="T12" fmla="*/ 1 w 93"/>
                <a:gd name="T13" fmla="*/ 7 h 27"/>
                <a:gd name="T14" fmla="*/ 0 w 93"/>
                <a:gd name="T15" fmla="*/ 6 h 27"/>
                <a:gd name="T16" fmla="*/ 6 w 93"/>
                <a:gd name="T17" fmla="*/ 7 h 27"/>
                <a:gd name="T18" fmla="*/ 23 w 93"/>
                <a:gd name="T19" fmla="*/ 9 h 27"/>
                <a:gd name="T20" fmla="*/ 30 w 93"/>
                <a:gd name="T21" fmla="*/ 7 h 27"/>
                <a:gd name="T22" fmla="*/ 53 w 93"/>
                <a:gd name="T23" fmla="*/ 5 h 27"/>
                <a:gd name="T24" fmla="*/ 75 w 93"/>
                <a:gd name="T25" fmla="*/ 0 h 27"/>
                <a:gd name="T26" fmla="*/ 77 w 93"/>
                <a:gd name="T27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27">
                  <a:moveTo>
                    <a:pt x="77" y="0"/>
                  </a:moveTo>
                  <a:cubicBezTo>
                    <a:pt x="82" y="3"/>
                    <a:pt x="88" y="6"/>
                    <a:pt x="93" y="10"/>
                  </a:cubicBezTo>
                  <a:cubicBezTo>
                    <a:pt x="93" y="10"/>
                    <a:pt x="93" y="10"/>
                    <a:pt x="92" y="11"/>
                  </a:cubicBezTo>
                  <a:cubicBezTo>
                    <a:pt x="79" y="16"/>
                    <a:pt x="66" y="22"/>
                    <a:pt x="52" y="25"/>
                  </a:cubicBezTo>
                  <a:cubicBezTo>
                    <a:pt x="44" y="26"/>
                    <a:pt x="35" y="27"/>
                    <a:pt x="27" y="25"/>
                  </a:cubicBezTo>
                  <a:cubicBezTo>
                    <a:pt x="18" y="23"/>
                    <a:pt x="10" y="18"/>
                    <a:pt x="4" y="12"/>
                  </a:cubicBezTo>
                  <a:cubicBezTo>
                    <a:pt x="3" y="11"/>
                    <a:pt x="2" y="9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2" y="6"/>
                    <a:pt x="4" y="7"/>
                    <a:pt x="6" y="7"/>
                  </a:cubicBezTo>
                  <a:cubicBezTo>
                    <a:pt x="11" y="9"/>
                    <a:pt x="17" y="10"/>
                    <a:pt x="23" y="9"/>
                  </a:cubicBezTo>
                  <a:cubicBezTo>
                    <a:pt x="26" y="8"/>
                    <a:pt x="28" y="8"/>
                    <a:pt x="30" y="7"/>
                  </a:cubicBezTo>
                  <a:cubicBezTo>
                    <a:pt x="38" y="6"/>
                    <a:pt x="46" y="5"/>
                    <a:pt x="53" y="5"/>
                  </a:cubicBezTo>
                  <a:cubicBezTo>
                    <a:pt x="61" y="4"/>
                    <a:pt x="68" y="3"/>
                    <a:pt x="75" y="0"/>
                  </a:cubicBezTo>
                  <a:cubicBezTo>
                    <a:pt x="76" y="0"/>
                    <a:pt x="76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id="{D4D132D0-B63B-F6D7-E3DA-1C5589D14596}"/>
                </a:ext>
              </a:extLst>
            </p:cNvPr>
            <p:cNvSpPr/>
            <p:nvPr/>
          </p:nvSpPr>
          <p:spPr bwMode="auto">
            <a:xfrm>
              <a:off x="1289" y="2233"/>
              <a:ext cx="26" cy="71"/>
            </a:xfrm>
            <a:custGeom>
              <a:gdLst>
                <a:gd name="T0" fmla="*/ 2 w 11"/>
                <a:gd name="T1" fmla="*/ 30 h 30"/>
                <a:gd name="T2" fmla="*/ 1 w 11"/>
                <a:gd name="T3" fmla="*/ 25 h 30"/>
                <a:gd name="T4" fmla="*/ 1 w 11"/>
                <a:gd name="T5" fmla="*/ 6 h 30"/>
                <a:gd name="T6" fmla="*/ 4 w 11"/>
                <a:gd name="T7" fmla="*/ 3 h 30"/>
                <a:gd name="T8" fmla="*/ 10 w 11"/>
                <a:gd name="T9" fmla="*/ 0 h 30"/>
                <a:gd name="T10" fmla="*/ 10 w 11"/>
                <a:gd name="T11" fmla="*/ 2 h 30"/>
                <a:gd name="T12" fmla="*/ 9 w 11"/>
                <a:gd name="T13" fmla="*/ 15 h 30"/>
                <a:gd name="T14" fmla="*/ 10 w 11"/>
                <a:gd name="T15" fmla="*/ 24 h 30"/>
                <a:gd name="T16" fmla="*/ 10 w 11"/>
                <a:gd name="T17" fmla="*/ 26 h 30"/>
                <a:gd name="T18" fmla="*/ 2 w 11"/>
                <a:gd name="T19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0">
                  <a:moveTo>
                    <a:pt x="2" y="30"/>
                  </a:moveTo>
                  <a:cubicBezTo>
                    <a:pt x="2" y="28"/>
                    <a:pt x="1" y="27"/>
                    <a:pt x="1" y="25"/>
                  </a:cubicBezTo>
                  <a:cubicBezTo>
                    <a:pt x="0" y="19"/>
                    <a:pt x="0" y="12"/>
                    <a:pt x="1" y="6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8" y="6"/>
                    <a:pt x="8" y="10"/>
                    <a:pt x="9" y="15"/>
                  </a:cubicBezTo>
                  <a:cubicBezTo>
                    <a:pt x="9" y="18"/>
                    <a:pt x="10" y="21"/>
                    <a:pt x="10" y="24"/>
                  </a:cubicBezTo>
                  <a:cubicBezTo>
                    <a:pt x="10" y="24"/>
                    <a:pt x="10" y="25"/>
                    <a:pt x="10" y="26"/>
                  </a:cubicBezTo>
                  <a:cubicBezTo>
                    <a:pt x="8" y="27"/>
                    <a:pt x="5" y="28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id="{E3DD3D6E-7340-E0A5-322E-9A52ACE40396}"/>
                </a:ext>
              </a:extLst>
            </p:cNvPr>
            <p:cNvSpPr/>
            <p:nvPr/>
          </p:nvSpPr>
          <p:spPr bwMode="auto">
            <a:xfrm>
              <a:off x="2052" y="2637"/>
              <a:ext cx="159" cy="40"/>
            </a:xfrm>
            <a:custGeom>
              <a:gdLst>
                <a:gd name="T0" fmla="*/ 0 w 67"/>
                <a:gd name="T1" fmla="*/ 7 h 17"/>
                <a:gd name="T2" fmla="*/ 7 w 67"/>
                <a:gd name="T3" fmla="*/ 0 h 17"/>
                <a:gd name="T4" fmla="*/ 9 w 67"/>
                <a:gd name="T5" fmla="*/ 1 h 17"/>
                <a:gd name="T6" fmla="*/ 36 w 67"/>
                <a:gd name="T7" fmla="*/ 6 h 17"/>
                <a:gd name="T8" fmla="*/ 65 w 67"/>
                <a:gd name="T9" fmla="*/ 4 h 17"/>
                <a:gd name="T10" fmla="*/ 67 w 67"/>
                <a:gd name="T11" fmla="*/ 4 h 17"/>
                <a:gd name="T12" fmla="*/ 67 w 67"/>
                <a:gd name="T13" fmla="*/ 4 h 17"/>
                <a:gd name="T14" fmla="*/ 65 w 67"/>
                <a:gd name="T15" fmla="*/ 6 h 17"/>
                <a:gd name="T16" fmla="*/ 30 w 67"/>
                <a:gd name="T17" fmla="*/ 15 h 17"/>
                <a:gd name="T18" fmla="*/ 3 w 67"/>
                <a:gd name="T19" fmla="*/ 9 h 17"/>
                <a:gd name="T20" fmla="*/ 0 w 67"/>
                <a:gd name="T21" fmla="*/ 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18" y="4"/>
                    <a:pt x="27" y="6"/>
                    <a:pt x="36" y="6"/>
                  </a:cubicBezTo>
                  <a:cubicBezTo>
                    <a:pt x="46" y="7"/>
                    <a:pt x="56" y="7"/>
                    <a:pt x="65" y="4"/>
                  </a:cubicBezTo>
                  <a:cubicBezTo>
                    <a:pt x="66" y="4"/>
                    <a:pt x="66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6" y="5"/>
                    <a:pt x="66" y="6"/>
                    <a:pt x="65" y="6"/>
                  </a:cubicBezTo>
                  <a:cubicBezTo>
                    <a:pt x="54" y="13"/>
                    <a:pt x="43" y="17"/>
                    <a:pt x="30" y="15"/>
                  </a:cubicBezTo>
                  <a:cubicBezTo>
                    <a:pt x="21" y="14"/>
                    <a:pt x="12" y="12"/>
                    <a:pt x="3" y="9"/>
                  </a:cubicBezTo>
                  <a:cubicBezTo>
                    <a:pt x="2" y="8"/>
                    <a:pt x="1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id="{DA9FDAA7-126C-3DD1-3A47-E7F0E4B57EF3}"/>
                </a:ext>
              </a:extLst>
            </p:cNvPr>
            <p:cNvSpPr/>
            <p:nvPr/>
          </p:nvSpPr>
          <p:spPr bwMode="auto">
            <a:xfrm>
              <a:off x="2118" y="3746"/>
              <a:ext cx="36" cy="149"/>
            </a:xfrm>
            <a:custGeom>
              <a:gdLst>
                <a:gd name="T0" fmla="*/ 1 w 15"/>
                <a:gd name="T1" fmla="*/ 3 h 63"/>
                <a:gd name="T2" fmla="*/ 8 w 15"/>
                <a:gd name="T3" fmla="*/ 0 h 63"/>
                <a:gd name="T4" fmla="*/ 14 w 15"/>
                <a:gd name="T5" fmla="*/ 9 h 63"/>
                <a:gd name="T6" fmla="*/ 14 w 15"/>
                <a:gd name="T7" fmla="*/ 15 h 63"/>
                <a:gd name="T8" fmla="*/ 12 w 15"/>
                <a:gd name="T9" fmla="*/ 22 h 63"/>
                <a:gd name="T10" fmla="*/ 12 w 15"/>
                <a:gd name="T11" fmla="*/ 44 h 63"/>
                <a:gd name="T12" fmla="*/ 14 w 15"/>
                <a:gd name="T13" fmla="*/ 52 h 63"/>
                <a:gd name="T14" fmla="*/ 15 w 15"/>
                <a:gd name="T15" fmla="*/ 56 h 63"/>
                <a:gd name="T16" fmla="*/ 14 w 15"/>
                <a:gd name="T17" fmla="*/ 59 h 63"/>
                <a:gd name="T18" fmla="*/ 7 w 15"/>
                <a:gd name="T19" fmla="*/ 62 h 63"/>
                <a:gd name="T20" fmla="*/ 3 w 15"/>
                <a:gd name="T21" fmla="*/ 58 h 63"/>
                <a:gd name="T22" fmla="*/ 2 w 15"/>
                <a:gd name="T23" fmla="*/ 53 h 63"/>
                <a:gd name="T24" fmla="*/ 1 w 15"/>
                <a:gd name="T25" fmla="*/ 44 h 63"/>
                <a:gd name="T26" fmla="*/ 0 w 15"/>
                <a:gd name="T27" fmla="*/ 35 h 63"/>
                <a:gd name="T28" fmla="*/ 0 w 15"/>
                <a:gd name="T29" fmla="*/ 31 h 63"/>
                <a:gd name="T30" fmla="*/ 1 w 15"/>
                <a:gd name="T31" fmla="*/ 3 h 63"/>
                <a:gd name="T32" fmla="*/ 1 w 15"/>
                <a:gd name="T33" fmla="*/ 3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62">
                  <a:moveTo>
                    <a:pt x="1" y="3"/>
                  </a:moveTo>
                  <a:cubicBezTo>
                    <a:pt x="3" y="1"/>
                    <a:pt x="5" y="1"/>
                    <a:pt x="8" y="0"/>
                  </a:cubicBezTo>
                  <a:cubicBezTo>
                    <a:pt x="10" y="3"/>
                    <a:pt x="12" y="6"/>
                    <a:pt x="14" y="9"/>
                  </a:cubicBezTo>
                  <a:cubicBezTo>
                    <a:pt x="15" y="11"/>
                    <a:pt x="15" y="13"/>
                    <a:pt x="14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0" y="29"/>
                    <a:pt x="10" y="37"/>
                    <a:pt x="12" y="44"/>
                  </a:cubicBezTo>
                  <a:cubicBezTo>
                    <a:pt x="13" y="47"/>
                    <a:pt x="13" y="49"/>
                    <a:pt x="14" y="52"/>
                  </a:cubicBezTo>
                  <a:cubicBezTo>
                    <a:pt x="14" y="53"/>
                    <a:pt x="15" y="55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3" y="62"/>
                    <a:pt x="10" y="63"/>
                    <a:pt x="7" y="62"/>
                  </a:cubicBezTo>
                  <a:cubicBezTo>
                    <a:pt x="5" y="61"/>
                    <a:pt x="4" y="60"/>
                    <a:pt x="3" y="58"/>
                  </a:cubicBezTo>
                  <a:cubicBezTo>
                    <a:pt x="3" y="57"/>
                    <a:pt x="2" y="55"/>
                    <a:pt x="2" y="53"/>
                  </a:cubicBezTo>
                  <a:cubicBezTo>
                    <a:pt x="1" y="50"/>
                    <a:pt x="1" y="47"/>
                    <a:pt x="1" y="44"/>
                  </a:cubicBezTo>
                  <a:cubicBezTo>
                    <a:pt x="1" y="41"/>
                    <a:pt x="1" y="38"/>
                    <a:pt x="0" y="35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1" y="21"/>
                    <a:pt x="1" y="1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1343444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" name="Rectangle 136">
            <a:extLst>
              <a:ext uri="{FF2B5EF4-FFF2-40B4-BE49-F238E27FC236}">
                <a16:creationId xmlns:a16="http://schemas.microsoft.com/office/drawing/2014/main" id="{67875F61-3FC8-C7A3-211E-B08737C93BFD}"/>
              </a:ext>
            </a:extLst>
          </p:cNvPr>
          <p:cNvSpPr/>
          <p:nvPr/>
        </p:nvSpPr>
        <p:spPr>
          <a:xfrm>
            <a:off x="4707732" y="2497932"/>
            <a:ext cx="3497263" cy="2913063"/>
          </a:xfrm>
          <a:prstGeom prst="rect">
            <a:avLst/>
          </a:prstGeom>
          <a:solidFill>
            <a:srgbClr val="DF500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34" name="TextBox 137">
            <a:extLst>
              <a:ext uri="{FF2B5EF4-FFF2-40B4-BE49-F238E27FC236}">
                <a16:creationId xmlns:a16="http://schemas.microsoft.com/office/drawing/2014/main" id="{BF8E161B-16B1-D8F4-225E-48A0FC604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907" y="2680494"/>
            <a:ext cx="2986088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200">
                <a:solidFill>
                  <a:srgbClr val="FFFFFF"/>
                </a:solidFill>
                <a:latin typeface="+mj-lt"/>
              </a:rPr>
              <a:t>INSERT YOU TITLE</a:t>
            </a:r>
          </a:p>
        </p:txBody>
      </p:sp>
      <p:sp>
        <p:nvSpPr>
          <p:cNvPr id="135" name="TextBox 138">
            <a:extLst>
              <a:ext uri="{FF2B5EF4-FFF2-40B4-BE49-F238E27FC236}">
                <a16:creationId xmlns:a16="http://schemas.microsoft.com/office/drawing/2014/main" id="{A1CA5CA6-8F91-9462-61B0-6E2C06DB9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3056732"/>
            <a:ext cx="3074194" cy="7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 depending on the type of organization and creativity involved. Entrepreneurship</a:t>
            </a:r>
          </a:p>
        </p:txBody>
      </p:sp>
      <p:sp>
        <p:nvSpPr>
          <p:cNvPr id="136" name="Freeform 118">
            <a:extLst>
              <a:ext uri="{FF2B5EF4-FFF2-40B4-BE49-F238E27FC236}">
                <a16:creationId xmlns:a16="http://schemas.microsoft.com/office/drawing/2014/main" id="{6C8B42FC-B6DA-C2FD-CA2A-745CBBB30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3938588"/>
            <a:ext cx="159544" cy="158750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37" name="Freeform 118">
            <a:extLst>
              <a:ext uri="{FF2B5EF4-FFF2-40B4-BE49-F238E27FC236}">
                <a16:creationId xmlns:a16="http://schemas.microsoft.com/office/drawing/2014/main" id="{AE857ADA-2C05-9DCB-52AA-608AA8E8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4181475"/>
            <a:ext cx="159544" cy="159544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38" name="Freeform 118">
            <a:extLst>
              <a:ext uri="{FF2B5EF4-FFF2-40B4-BE49-F238E27FC236}">
                <a16:creationId xmlns:a16="http://schemas.microsoft.com/office/drawing/2014/main" id="{ADA595EA-DC63-86CB-1085-2F4189F2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4438650"/>
            <a:ext cx="159544" cy="159544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39" name="TextBox 142">
            <a:extLst>
              <a:ext uri="{FF2B5EF4-FFF2-40B4-BE49-F238E27FC236}">
                <a16:creationId xmlns:a16="http://schemas.microsoft.com/office/drawing/2014/main" id="{563CDD6F-ECA2-9CF0-8E19-83E430ED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3836988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40" name="Freeform 117">
            <a:extLst>
              <a:ext uri="{FF2B5EF4-FFF2-40B4-BE49-F238E27FC236}">
                <a16:creationId xmlns:a16="http://schemas.microsoft.com/office/drawing/2014/main" id="{73E527BF-09E4-D75D-25FB-27358EF9A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7463" y="4716463"/>
            <a:ext cx="160338" cy="159544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41" name="Freeform 117">
            <a:extLst>
              <a:ext uri="{FF2B5EF4-FFF2-40B4-BE49-F238E27FC236}">
                <a16:creationId xmlns:a16="http://schemas.microsoft.com/office/drawing/2014/main" id="{6BD8B074-2B97-5B99-E940-D80B33B67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7463" y="4952207"/>
            <a:ext cx="160338" cy="160338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42" name="TextBox 145">
            <a:extLst>
              <a:ext uri="{FF2B5EF4-FFF2-40B4-BE49-F238E27FC236}">
                <a16:creationId xmlns:a16="http://schemas.microsoft.com/office/drawing/2014/main" id="{15358B83-08FD-3446-F2C3-199545DE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087813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43" name="TextBox 146">
            <a:extLst>
              <a:ext uri="{FF2B5EF4-FFF2-40B4-BE49-F238E27FC236}">
                <a16:creationId xmlns:a16="http://schemas.microsoft.com/office/drawing/2014/main" id="{FC6E2C35-30A0-BABB-FBF7-8121EE219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331494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44" name="TextBox 147">
            <a:extLst>
              <a:ext uri="{FF2B5EF4-FFF2-40B4-BE49-F238E27FC236}">
                <a16:creationId xmlns:a16="http://schemas.microsoft.com/office/drawing/2014/main" id="{A674136E-2D93-2C8D-7836-058343AB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582319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45" name="TextBox 148">
            <a:extLst>
              <a:ext uri="{FF2B5EF4-FFF2-40B4-BE49-F238E27FC236}">
                <a16:creationId xmlns:a16="http://schemas.microsoft.com/office/drawing/2014/main" id="{542C1C82-1097-82DB-F5B6-36F388FF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864100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46" name="Rectangle 150">
            <a:extLst>
              <a:ext uri="{FF2B5EF4-FFF2-40B4-BE49-F238E27FC236}">
                <a16:creationId xmlns:a16="http://schemas.microsoft.com/office/drawing/2014/main" id="{F839DAA3-8D85-A332-1512-C0E972A07087}"/>
              </a:ext>
            </a:extLst>
          </p:cNvPr>
          <p:cNvSpPr/>
          <p:nvPr/>
        </p:nvSpPr>
        <p:spPr>
          <a:xfrm>
            <a:off x="8343900" y="2497932"/>
            <a:ext cx="3497263" cy="2913063"/>
          </a:xfrm>
          <a:prstGeom prst="rect">
            <a:avLst/>
          </a:prstGeom>
          <a:solidFill>
            <a:srgbClr val="F18A0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47" name="TextBox 151">
            <a:extLst>
              <a:ext uri="{FF2B5EF4-FFF2-40B4-BE49-F238E27FC236}">
                <a16:creationId xmlns:a16="http://schemas.microsoft.com/office/drawing/2014/main" id="{65F2B459-1504-9122-EFA4-2938F40AD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2680494"/>
            <a:ext cx="2985294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altLang="es-MX" sz="2200">
                <a:solidFill>
                  <a:srgbClr val="FFFFFF"/>
                </a:solidFill>
                <a:latin typeface="+mj-lt"/>
              </a:rPr>
              <a:t>INSERT YOU TITLE</a:t>
            </a:r>
          </a:p>
        </p:txBody>
      </p:sp>
      <p:sp>
        <p:nvSpPr>
          <p:cNvPr id="148" name="TextBox 152">
            <a:extLst>
              <a:ext uri="{FF2B5EF4-FFF2-40B4-BE49-F238E27FC236}">
                <a16:creationId xmlns:a16="http://schemas.microsoft.com/office/drawing/2014/main" id="{9E70678C-8FA9-B20D-2DCC-3CC44A2A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007" y="3056732"/>
            <a:ext cx="3074194" cy="7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 depending on the type of organization and creativity involved. Entrepreneurship</a:t>
            </a:r>
          </a:p>
        </p:txBody>
      </p:sp>
      <p:sp>
        <p:nvSpPr>
          <p:cNvPr id="149" name="Freeform 118">
            <a:extLst>
              <a:ext uri="{FF2B5EF4-FFF2-40B4-BE49-F238E27FC236}">
                <a16:creationId xmlns:a16="http://schemas.microsoft.com/office/drawing/2014/main" id="{F22DC98B-6B50-B087-4369-CDB3066E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632" y="3938588"/>
            <a:ext cx="159544" cy="158750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50" name="Freeform 118">
            <a:extLst>
              <a:ext uri="{FF2B5EF4-FFF2-40B4-BE49-F238E27FC236}">
                <a16:creationId xmlns:a16="http://schemas.microsoft.com/office/drawing/2014/main" id="{2FE83516-680F-0BC2-7DCD-C4C5E409B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632" y="4181475"/>
            <a:ext cx="159544" cy="159544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51" name="Freeform 118">
            <a:extLst>
              <a:ext uri="{FF2B5EF4-FFF2-40B4-BE49-F238E27FC236}">
                <a16:creationId xmlns:a16="http://schemas.microsoft.com/office/drawing/2014/main" id="{2B9C85F3-39A8-7B27-870A-2D3F233D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632" y="4438650"/>
            <a:ext cx="159544" cy="159544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52" name="TextBox 156">
            <a:extLst>
              <a:ext uri="{FF2B5EF4-FFF2-40B4-BE49-F238E27FC236}">
                <a16:creationId xmlns:a16="http://schemas.microsoft.com/office/drawing/2014/main" id="{20BD4373-5C98-8D41-C4E4-C80630C3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032" y="3836988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53" name="Freeform 117">
            <a:extLst>
              <a:ext uri="{FF2B5EF4-FFF2-40B4-BE49-F238E27FC236}">
                <a16:creationId xmlns:a16="http://schemas.microsoft.com/office/drawing/2014/main" id="{48A0F52E-DD03-4DB2-03C5-001368B6B8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33632" y="4716463"/>
            <a:ext cx="160338" cy="159544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54" name="Freeform 117">
            <a:extLst>
              <a:ext uri="{FF2B5EF4-FFF2-40B4-BE49-F238E27FC236}">
                <a16:creationId xmlns:a16="http://schemas.microsoft.com/office/drawing/2014/main" id="{B233DCD1-B33A-36B7-2D18-9739DFCC9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33632" y="4952207"/>
            <a:ext cx="160338" cy="160338"/>
          </a:xfrm>
          <a:custGeom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155" name="TextBox 159">
            <a:extLst>
              <a:ext uri="{FF2B5EF4-FFF2-40B4-BE49-F238E27FC236}">
                <a16:creationId xmlns:a16="http://schemas.microsoft.com/office/drawing/2014/main" id="{CC351B7D-387E-8E54-A5E1-417669ED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032" y="4087813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56" name="TextBox 160">
            <a:extLst>
              <a:ext uri="{FF2B5EF4-FFF2-40B4-BE49-F238E27FC236}">
                <a16:creationId xmlns:a16="http://schemas.microsoft.com/office/drawing/2014/main" id="{3BB9537D-051C-8FCE-AD04-7023E561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032" y="4331494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57" name="TextBox 161">
            <a:extLst>
              <a:ext uri="{FF2B5EF4-FFF2-40B4-BE49-F238E27FC236}">
                <a16:creationId xmlns:a16="http://schemas.microsoft.com/office/drawing/2014/main" id="{2E75586E-5323-31B7-D8CA-7D7D1C61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032" y="4582319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sp>
        <p:nvSpPr>
          <p:cNvPr id="158" name="TextBox 162">
            <a:extLst>
              <a:ext uri="{FF2B5EF4-FFF2-40B4-BE49-F238E27FC236}">
                <a16:creationId xmlns:a16="http://schemas.microsoft.com/office/drawing/2014/main" id="{2B17CF62-7518-4D70-E1B6-C043716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032" y="4864100"/>
            <a:ext cx="2575719" cy="28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0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es-MX" sz="1000">
                <a:solidFill>
                  <a:srgbClr val="FFFFFF"/>
                </a:solidFill>
                <a:latin typeface="+mj-lt"/>
              </a:rPr>
              <a:t>Entrepreneurial activities differ substantially</a:t>
            </a:r>
          </a:p>
        </p:txBody>
      </p:sp>
      <p:pic>
        <p:nvPicPr>
          <p:cNvPr id="132" name="Imagen 131">
            <a:extLst>
              <a:ext uri="{FF2B5EF4-FFF2-40B4-BE49-F238E27FC236}">
                <a16:creationId xmlns:a16="http://schemas.microsoft.com/office/drawing/2014/main" id="{FB29899F-2AB5-DF6B-AB85-668EC10E9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457200"/>
            <a:ext cx="5266267" cy="6858000"/>
          </a:xfrm>
          <a:prstGeom prst="rect">
            <a:avLst/>
          </a:prstGeom>
        </p:spPr>
      </p:pic>
      <p:sp>
        <p:nvSpPr>
          <p:cNvPr id="159" name="TextBox 13">
            <a:extLst>
              <a:ext uri="{FF2B5EF4-FFF2-40B4-BE49-F238E27FC236}">
                <a16:creationId xmlns:a16="http://schemas.microsoft.com/office/drawing/2014/main" id="{6A95F0A6-1BB5-BB4D-A5A7-1083EFDBDEDF}"/>
              </a:ext>
            </a:extLst>
          </p:cNvPr>
          <p:cNvSpPr txBox="1"/>
          <p:nvPr/>
        </p:nvSpPr>
        <p:spPr>
          <a:xfrm>
            <a:off x="3855881" y="287601"/>
            <a:ext cx="455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Hinduism</a:t>
            </a:r>
          </a:p>
        </p:txBody>
      </p:sp>
      <p:sp>
        <p:nvSpPr>
          <p:cNvPr id="160" name="TextBox 23">
            <a:extLst>
              <a:ext uri="{FF2B5EF4-FFF2-40B4-BE49-F238E27FC236}">
                <a16:creationId xmlns:a16="http://schemas.microsoft.com/office/drawing/2014/main" id="{3AB1BA1A-4406-792A-3CAD-EB875D4B9367}"/>
              </a:ext>
            </a:extLst>
          </p:cNvPr>
          <p:cNvSpPr txBox="1"/>
          <p:nvPr/>
        </p:nvSpPr>
        <p:spPr>
          <a:xfrm>
            <a:off x="4673040" y="946503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Google Shape;1251;p61">
            <a:extLst>
              <a:ext uri="{FF2B5EF4-FFF2-40B4-BE49-F238E27FC236}">
                <a16:creationId xmlns:a16="http://schemas.microsoft.com/office/drawing/2014/main" id="{88175E64-1150-93D4-64DB-F9A39B951891}"/>
              </a:ext>
            </a:extLst>
          </p:cNvPr>
          <p:cNvGrpSpPr/>
          <p:nvPr/>
        </p:nvGrpSpPr>
        <p:grpSpPr>
          <a:xfrm>
            <a:off x="4105520" y="1016948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162" name="Google Shape;1252;p61">
              <a:extLst>
                <a:ext uri="{FF2B5EF4-FFF2-40B4-BE49-F238E27FC236}">
                  <a16:creationId xmlns:a16="http://schemas.microsoft.com/office/drawing/2014/main" id="{ADF79010-2393-E033-24CF-BC711134A79D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" name="Google Shape;1253;p61">
              <a:extLst>
                <a:ext uri="{FF2B5EF4-FFF2-40B4-BE49-F238E27FC236}">
                  <a16:creationId xmlns:a16="http://schemas.microsoft.com/office/drawing/2014/main" id="{94A32CD6-868D-A206-2B76-BE72298E588C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" name="Google Shape;1254;p61">
              <a:extLst>
                <a:ext uri="{FF2B5EF4-FFF2-40B4-BE49-F238E27FC236}">
                  <a16:creationId xmlns:a16="http://schemas.microsoft.com/office/drawing/2014/main" id="{92C0CD63-39DE-16F4-3852-FF57A65E0DEF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65" name="Shape 188">
            <a:extLst>
              <a:ext uri="{FF2B5EF4-FFF2-40B4-BE49-F238E27FC236}">
                <a16:creationId xmlns:a16="http://schemas.microsoft.com/office/drawing/2014/main" id="{667CC45E-EADA-9F20-0676-A027F708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732" y="1605772"/>
            <a:ext cx="7133431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1500"/>
              </a:spcBef>
            </a:pPr>
            <a:r>
              <a:rPr lang="en-US" altLang="es-MX" sz="1400">
                <a:latin typeface="+mj-lt"/>
                <a:sym typeface="Helvetica Neue Light" charset="0"/>
              </a:rPr>
              <a:t>Entrepreneurial activities differ substantially depending on the type of organization and creativity involved. Entrepreneurship ranges in scale from solo, part-time projects to large-scale undertakings that create many jobs. Many h</a:t>
            </a:r>
          </a:p>
        </p:txBody>
      </p:sp>
      <p:grpSp>
        <p:nvGrpSpPr>
          <p:cNvPr id="168" name="Grupo 167">
            <a:extLst>
              <a:ext uri="{FF2B5EF4-FFF2-40B4-BE49-F238E27FC236}">
                <a16:creationId xmlns:a16="http://schemas.microsoft.com/office/drawing/2014/main" id="{A1C7FA89-1D99-E64F-EDBE-F2D62334D2FE}"/>
              </a:ext>
            </a:extLst>
          </p:cNvPr>
          <p:cNvGrpSpPr/>
          <p:nvPr/>
        </p:nvGrpSpPr>
        <p:grpSpPr>
          <a:xfrm>
            <a:off x="10173891" y="93413"/>
            <a:ext cx="1262093" cy="1191644"/>
            <a:chOff x="6862559" y="5361774"/>
            <a:chExt cx="1553334" cy="1466628"/>
          </a:xfrm>
        </p:grpSpPr>
        <p:sp>
          <p:nvSpPr>
            <p:cNvPr id="166" name="Freeform 8">
              <a:extLst>
                <a:ext uri="{FF2B5EF4-FFF2-40B4-BE49-F238E27FC236}">
                  <a16:creationId xmlns:a16="http://schemas.microsoft.com/office/drawing/2014/main" id="{4C0C5F3F-0E97-D499-B4FD-D45C001EBB1E}"/>
                </a:ext>
              </a:extLst>
            </p:cNvPr>
            <p:cNvSpPr/>
            <p:nvPr/>
          </p:nvSpPr>
          <p:spPr bwMode="auto">
            <a:xfrm>
              <a:off x="6862559" y="5561014"/>
              <a:ext cx="1553334" cy="1267388"/>
            </a:xfrm>
            <a:custGeom>
              <a:gdLst>
                <a:gd name="T0" fmla="*/ 405 w 750"/>
                <a:gd name="T1" fmla="*/ 375 h 612"/>
                <a:gd name="T2" fmla="*/ 305 w 750"/>
                <a:gd name="T3" fmla="*/ 603 h 612"/>
                <a:gd name="T4" fmla="*/ 87 w 750"/>
                <a:gd name="T5" fmla="*/ 542 h 612"/>
                <a:gd name="T6" fmla="*/ 0 w 750"/>
                <a:gd name="T7" fmla="*/ 302 h 612"/>
                <a:gd name="T8" fmla="*/ 4 w 750"/>
                <a:gd name="T9" fmla="*/ 273 h 612"/>
                <a:gd name="T10" fmla="*/ 12 w 750"/>
                <a:gd name="T11" fmla="*/ 282 h 612"/>
                <a:gd name="T12" fmla="*/ 64 w 750"/>
                <a:gd name="T13" fmla="*/ 420 h 612"/>
                <a:gd name="T14" fmla="*/ 274 w 750"/>
                <a:gd name="T15" fmla="*/ 493 h 612"/>
                <a:gd name="T16" fmla="*/ 325 w 750"/>
                <a:gd name="T17" fmla="*/ 355 h 612"/>
                <a:gd name="T18" fmla="*/ 224 w 750"/>
                <a:gd name="T19" fmla="*/ 329 h 612"/>
                <a:gd name="T20" fmla="*/ 172 w 750"/>
                <a:gd name="T21" fmla="*/ 233 h 612"/>
                <a:gd name="T22" fmla="*/ 167 w 750"/>
                <a:gd name="T23" fmla="*/ 211 h 612"/>
                <a:gd name="T24" fmla="*/ 256 w 750"/>
                <a:gd name="T25" fmla="*/ 213 h 612"/>
                <a:gd name="T26" fmla="*/ 319 w 750"/>
                <a:gd name="T27" fmla="*/ 140 h 612"/>
                <a:gd name="T28" fmla="*/ 141 w 750"/>
                <a:gd name="T29" fmla="*/ 150 h 612"/>
                <a:gd name="T30" fmla="*/ 122 w 750"/>
                <a:gd name="T31" fmla="*/ 154 h 612"/>
                <a:gd name="T32" fmla="*/ 77 w 750"/>
                <a:gd name="T33" fmla="*/ 66 h 612"/>
                <a:gd name="T34" fmla="*/ 285 w 750"/>
                <a:gd name="T35" fmla="*/ 4 h 612"/>
                <a:gd name="T36" fmla="*/ 362 w 750"/>
                <a:gd name="T37" fmla="*/ 191 h 612"/>
                <a:gd name="T38" fmla="*/ 300 w 750"/>
                <a:gd name="T39" fmla="*/ 262 h 612"/>
                <a:gd name="T40" fmla="*/ 341 w 750"/>
                <a:gd name="T41" fmla="*/ 281 h 612"/>
                <a:gd name="T42" fmla="*/ 430 w 750"/>
                <a:gd name="T43" fmla="*/ 225 h 612"/>
                <a:gd name="T44" fmla="*/ 545 w 750"/>
                <a:gd name="T45" fmla="*/ 100 h 612"/>
                <a:gd name="T46" fmla="*/ 670 w 750"/>
                <a:gd name="T47" fmla="*/ 129 h 612"/>
                <a:gd name="T48" fmla="*/ 719 w 750"/>
                <a:gd name="T49" fmla="*/ 449 h 612"/>
                <a:gd name="T50" fmla="*/ 516 w 750"/>
                <a:gd name="T51" fmla="*/ 532 h 612"/>
                <a:gd name="T52" fmla="*/ 454 w 750"/>
                <a:gd name="T53" fmla="*/ 373 h 612"/>
                <a:gd name="T54" fmla="*/ 464 w 750"/>
                <a:gd name="T55" fmla="*/ 345 h 612"/>
                <a:gd name="T56" fmla="*/ 562 w 750"/>
                <a:gd name="T57" fmla="*/ 430 h 612"/>
                <a:gd name="T58" fmla="*/ 693 w 750"/>
                <a:gd name="T59" fmla="*/ 285 h 612"/>
                <a:gd name="T60" fmla="*/ 679 w 750"/>
                <a:gd name="T61" fmla="*/ 199 h 612"/>
                <a:gd name="T62" fmla="*/ 577 w 750"/>
                <a:gd name="T63" fmla="*/ 190 h 612"/>
                <a:gd name="T64" fmla="*/ 491 w 750"/>
                <a:gd name="T65" fmla="*/ 306 h 612"/>
                <a:gd name="T66" fmla="*/ 398 w 750"/>
                <a:gd name="T67" fmla="*/ 324 h 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0" h="612">
                  <a:moveTo>
                    <a:pt x="386" y="325"/>
                  </a:moveTo>
                  <a:cubicBezTo>
                    <a:pt x="393" y="342"/>
                    <a:pt x="400" y="358"/>
                    <a:pt x="405" y="375"/>
                  </a:cubicBezTo>
                  <a:cubicBezTo>
                    <a:pt x="419" y="427"/>
                    <a:pt x="418" y="478"/>
                    <a:pt x="391" y="525"/>
                  </a:cubicBezTo>
                  <a:cubicBezTo>
                    <a:pt x="372" y="561"/>
                    <a:pt x="343" y="588"/>
                    <a:pt x="305" y="603"/>
                  </a:cubicBezTo>
                  <a:cubicBezTo>
                    <a:pt x="282" y="612"/>
                    <a:pt x="258" y="612"/>
                    <a:pt x="234" y="611"/>
                  </a:cubicBezTo>
                  <a:cubicBezTo>
                    <a:pt x="174" y="610"/>
                    <a:pt x="127" y="583"/>
                    <a:pt x="87" y="542"/>
                  </a:cubicBezTo>
                  <a:cubicBezTo>
                    <a:pt x="45" y="498"/>
                    <a:pt x="21" y="445"/>
                    <a:pt x="9" y="386"/>
                  </a:cubicBezTo>
                  <a:cubicBezTo>
                    <a:pt x="3" y="358"/>
                    <a:pt x="1" y="330"/>
                    <a:pt x="0" y="302"/>
                  </a:cubicBezTo>
                  <a:cubicBezTo>
                    <a:pt x="0" y="295"/>
                    <a:pt x="1" y="288"/>
                    <a:pt x="2" y="281"/>
                  </a:cubicBezTo>
                  <a:cubicBezTo>
                    <a:pt x="2" y="278"/>
                    <a:pt x="3" y="276"/>
                    <a:pt x="4" y="273"/>
                  </a:cubicBezTo>
                  <a:cubicBezTo>
                    <a:pt x="5" y="273"/>
                    <a:pt x="5" y="272"/>
                    <a:pt x="6" y="272"/>
                  </a:cubicBezTo>
                  <a:cubicBezTo>
                    <a:pt x="8" y="276"/>
                    <a:pt x="10" y="279"/>
                    <a:pt x="12" y="282"/>
                  </a:cubicBezTo>
                  <a:cubicBezTo>
                    <a:pt x="17" y="299"/>
                    <a:pt x="23" y="316"/>
                    <a:pt x="28" y="333"/>
                  </a:cubicBezTo>
                  <a:cubicBezTo>
                    <a:pt x="37" y="363"/>
                    <a:pt x="49" y="392"/>
                    <a:pt x="64" y="420"/>
                  </a:cubicBezTo>
                  <a:cubicBezTo>
                    <a:pt x="84" y="455"/>
                    <a:pt x="112" y="478"/>
                    <a:pt x="151" y="489"/>
                  </a:cubicBezTo>
                  <a:cubicBezTo>
                    <a:pt x="192" y="501"/>
                    <a:pt x="233" y="505"/>
                    <a:pt x="274" y="493"/>
                  </a:cubicBezTo>
                  <a:cubicBezTo>
                    <a:pt x="306" y="484"/>
                    <a:pt x="330" y="464"/>
                    <a:pt x="339" y="431"/>
                  </a:cubicBezTo>
                  <a:cubicBezTo>
                    <a:pt x="346" y="404"/>
                    <a:pt x="342" y="378"/>
                    <a:pt x="325" y="355"/>
                  </a:cubicBezTo>
                  <a:cubicBezTo>
                    <a:pt x="312" y="337"/>
                    <a:pt x="294" y="330"/>
                    <a:pt x="273" y="328"/>
                  </a:cubicBezTo>
                  <a:cubicBezTo>
                    <a:pt x="257" y="327"/>
                    <a:pt x="241" y="328"/>
                    <a:pt x="224" y="329"/>
                  </a:cubicBezTo>
                  <a:cubicBezTo>
                    <a:pt x="220" y="329"/>
                    <a:pt x="218" y="328"/>
                    <a:pt x="216" y="325"/>
                  </a:cubicBezTo>
                  <a:cubicBezTo>
                    <a:pt x="195" y="298"/>
                    <a:pt x="181" y="267"/>
                    <a:pt x="172" y="233"/>
                  </a:cubicBezTo>
                  <a:cubicBezTo>
                    <a:pt x="171" y="228"/>
                    <a:pt x="170" y="224"/>
                    <a:pt x="169" y="219"/>
                  </a:cubicBezTo>
                  <a:cubicBezTo>
                    <a:pt x="168" y="217"/>
                    <a:pt x="168" y="214"/>
                    <a:pt x="167" y="211"/>
                  </a:cubicBezTo>
                  <a:cubicBezTo>
                    <a:pt x="169" y="211"/>
                    <a:pt x="171" y="211"/>
                    <a:pt x="173" y="211"/>
                  </a:cubicBezTo>
                  <a:cubicBezTo>
                    <a:pt x="201" y="214"/>
                    <a:pt x="228" y="218"/>
                    <a:pt x="256" y="213"/>
                  </a:cubicBezTo>
                  <a:cubicBezTo>
                    <a:pt x="283" y="209"/>
                    <a:pt x="305" y="197"/>
                    <a:pt x="320" y="173"/>
                  </a:cubicBezTo>
                  <a:cubicBezTo>
                    <a:pt x="327" y="162"/>
                    <a:pt x="327" y="151"/>
                    <a:pt x="319" y="140"/>
                  </a:cubicBezTo>
                  <a:cubicBezTo>
                    <a:pt x="300" y="112"/>
                    <a:pt x="276" y="104"/>
                    <a:pt x="240" y="112"/>
                  </a:cubicBezTo>
                  <a:cubicBezTo>
                    <a:pt x="205" y="119"/>
                    <a:pt x="173" y="135"/>
                    <a:pt x="141" y="150"/>
                  </a:cubicBezTo>
                  <a:cubicBezTo>
                    <a:pt x="136" y="153"/>
                    <a:pt x="131" y="156"/>
                    <a:pt x="125" y="158"/>
                  </a:cubicBezTo>
                  <a:cubicBezTo>
                    <a:pt x="124" y="157"/>
                    <a:pt x="123" y="155"/>
                    <a:pt x="122" y="154"/>
                  </a:cubicBezTo>
                  <a:cubicBezTo>
                    <a:pt x="106" y="128"/>
                    <a:pt x="91" y="102"/>
                    <a:pt x="75" y="76"/>
                  </a:cubicBezTo>
                  <a:cubicBezTo>
                    <a:pt x="72" y="72"/>
                    <a:pt x="73" y="70"/>
                    <a:pt x="77" y="66"/>
                  </a:cubicBezTo>
                  <a:cubicBezTo>
                    <a:pt x="118" y="31"/>
                    <a:pt x="167" y="12"/>
                    <a:pt x="221" y="4"/>
                  </a:cubicBezTo>
                  <a:cubicBezTo>
                    <a:pt x="242" y="0"/>
                    <a:pt x="264" y="0"/>
                    <a:pt x="285" y="4"/>
                  </a:cubicBezTo>
                  <a:cubicBezTo>
                    <a:pt x="319" y="10"/>
                    <a:pt x="343" y="30"/>
                    <a:pt x="360" y="59"/>
                  </a:cubicBezTo>
                  <a:cubicBezTo>
                    <a:pt x="386" y="102"/>
                    <a:pt x="385" y="147"/>
                    <a:pt x="362" y="191"/>
                  </a:cubicBezTo>
                  <a:cubicBezTo>
                    <a:pt x="348" y="219"/>
                    <a:pt x="332" y="244"/>
                    <a:pt x="304" y="259"/>
                  </a:cubicBezTo>
                  <a:cubicBezTo>
                    <a:pt x="303" y="260"/>
                    <a:pt x="302" y="261"/>
                    <a:pt x="300" y="262"/>
                  </a:cubicBezTo>
                  <a:cubicBezTo>
                    <a:pt x="301" y="263"/>
                    <a:pt x="302" y="264"/>
                    <a:pt x="303" y="264"/>
                  </a:cubicBezTo>
                  <a:cubicBezTo>
                    <a:pt x="315" y="270"/>
                    <a:pt x="328" y="276"/>
                    <a:pt x="341" y="281"/>
                  </a:cubicBezTo>
                  <a:cubicBezTo>
                    <a:pt x="363" y="288"/>
                    <a:pt x="382" y="283"/>
                    <a:pt x="398" y="268"/>
                  </a:cubicBezTo>
                  <a:cubicBezTo>
                    <a:pt x="411" y="255"/>
                    <a:pt x="421" y="240"/>
                    <a:pt x="430" y="225"/>
                  </a:cubicBezTo>
                  <a:cubicBezTo>
                    <a:pt x="444" y="200"/>
                    <a:pt x="458" y="174"/>
                    <a:pt x="474" y="150"/>
                  </a:cubicBezTo>
                  <a:cubicBezTo>
                    <a:pt x="491" y="124"/>
                    <a:pt x="514" y="106"/>
                    <a:pt x="545" y="100"/>
                  </a:cubicBezTo>
                  <a:cubicBezTo>
                    <a:pt x="569" y="96"/>
                    <a:pt x="593" y="94"/>
                    <a:pt x="617" y="99"/>
                  </a:cubicBezTo>
                  <a:cubicBezTo>
                    <a:pt x="638" y="102"/>
                    <a:pt x="654" y="115"/>
                    <a:pt x="670" y="129"/>
                  </a:cubicBezTo>
                  <a:cubicBezTo>
                    <a:pt x="703" y="158"/>
                    <a:pt x="722" y="196"/>
                    <a:pt x="732" y="237"/>
                  </a:cubicBezTo>
                  <a:cubicBezTo>
                    <a:pt x="750" y="309"/>
                    <a:pt x="745" y="380"/>
                    <a:pt x="719" y="449"/>
                  </a:cubicBezTo>
                  <a:cubicBezTo>
                    <a:pt x="706" y="482"/>
                    <a:pt x="686" y="511"/>
                    <a:pt x="655" y="529"/>
                  </a:cubicBezTo>
                  <a:cubicBezTo>
                    <a:pt x="609" y="556"/>
                    <a:pt x="562" y="559"/>
                    <a:pt x="516" y="532"/>
                  </a:cubicBezTo>
                  <a:cubicBezTo>
                    <a:pt x="495" y="520"/>
                    <a:pt x="480" y="501"/>
                    <a:pt x="470" y="479"/>
                  </a:cubicBezTo>
                  <a:cubicBezTo>
                    <a:pt x="455" y="445"/>
                    <a:pt x="450" y="410"/>
                    <a:pt x="454" y="373"/>
                  </a:cubicBezTo>
                  <a:cubicBezTo>
                    <a:pt x="454" y="365"/>
                    <a:pt x="458" y="358"/>
                    <a:pt x="460" y="350"/>
                  </a:cubicBezTo>
                  <a:cubicBezTo>
                    <a:pt x="461" y="349"/>
                    <a:pt x="462" y="347"/>
                    <a:pt x="464" y="345"/>
                  </a:cubicBezTo>
                  <a:cubicBezTo>
                    <a:pt x="465" y="362"/>
                    <a:pt x="472" y="376"/>
                    <a:pt x="480" y="389"/>
                  </a:cubicBezTo>
                  <a:cubicBezTo>
                    <a:pt x="500" y="418"/>
                    <a:pt x="526" y="433"/>
                    <a:pt x="562" y="430"/>
                  </a:cubicBezTo>
                  <a:cubicBezTo>
                    <a:pt x="586" y="429"/>
                    <a:pt x="608" y="421"/>
                    <a:pt x="628" y="407"/>
                  </a:cubicBezTo>
                  <a:cubicBezTo>
                    <a:pt x="671" y="377"/>
                    <a:pt x="693" y="337"/>
                    <a:pt x="693" y="285"/>
                  </a:cubicBezTo>
                  <a:cubicBezTo>
                    <a:pt x="694" y="260"/>
                    <a:pt x="692" y="236"/>
                    <a:pt x="685" y="213"/>
                  </a:cubicBezTo>
                  <a:cubicBezTo>
                    <a:pt x="683" y="208"/>
                    <a:pt x="681" y="203"/>
                    <a:pt x="679" y="199"/>
                  </a:cubicBezTo>
                  <a:cubicBezTo>
                    <a:pt x="672" y="180"/>
                    <a:pt x="658" y="172"/>
                    <a:pt x="639" y="169"/>
                  </a:cubicBezTo>
                  <a:cubicBezTo>
                    <a:pt x="614" y="165"/>
                    <a:pt x="593" y="171"/>
                    <a:pt x="577" y="190"/>
                  </a:cubicBezTo>
                  <a:cubicBezTo>
                    <a:pt x="565" y="204"/>
                    <a:pt x="554" y="219"/>
                    <a:pt x="544" y="234"/>
                  </a:cubicBezTo>
                  <a:cubicBezTo>
                    <a:pt x="528" y="259"/>
                    <a:pt x="512" y="284"/>
                    <a:pt x="491" y="306"/>
                  </a:cubicBezTo>
                  <a:cubicBezTo>
                    <a:pt x="479" y="317"/>
                    <a:pt x="466" y="323"/>
                    <a:pt x="450" y="323"/>
                  </a:cubicBezTo>
                  <a:cubicBezTo>
                    <a:pt x="433" y="323"/>
                    <a:pt x="415" y="324"/>
                    <a:pt x="398" y="324"/>
                  </a:cubicBezTo>
                  <a:cubicBezTo>
                    <a:pt x="394" y="324"/>
                    <a:pt x="390" y="325"/>
                    <a:pt x="386" y="325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A688D09C-56DA-4FDD-ADD8-B30E7D2F30ED}"/>
                </a:ext>
              </a:extLst>
            </p:cNvPr>
            <p:cNvSpPr/>
            <p:nvPr/>
          </p:nvSpPr>
          <p:spPr bwMode="auto">
            <a:xfrm>
              <a:off x="7528537" y="5361774"/>
              <a:ext cx="732392" cy="374498"/>
            </a:xfrm>
            <a:custGeom>
              <a:gdLst>
                <a:gd name="T0" fmla="*/ 299 w 354"/>
                <a:gd name="T1" fmla="*/ 27 h 181"/>
                <a:gd name="T2" fmla="*/ 351 w 354"/>
                <a:gd name="T3" fmla="*/ 98 h 181"/>
                <a:gd name="T4" fmla="*/ 350 w 354"/>
                <a:gd name="T5" fmla="*/ 108 h 181"/>
                <a:gd name="T6" fmla="*/ 320 w 354"/>
                <a:gd name="T7" fmla="*/ 134 h 181"/>
                <a:gd name="T8" fmla="*/ 168 w 354"/>
                <a:gd name="T9" fmla="*/ 180 h 181"/>
                <a:gd name="T10" fmla="*/ 54 w 354"/>
                <a:gd name="T11" fmla="*/ 132 h 181"/>
                <a:gd name="T12" fmla="*/ 1 w 354"/>
                <a:gd name="T13" fmla="*/ 25 h 181"/>
                <a:gd name="T14" fmla="*/ 0 w 354"/>
                <a:gd name="T15" fmla="*/ 8 h 181"/>
                <a:gd name="T16" fmla="*/ 2 w 354"/>
                <a:gd name="T17" fmla="*/ 0 h 181"/>
                <a:gd name="T18" fmla="*/ 4 w 354"/>
                <a:gd name="T19" fmla="*/ 0 h 181"/>
                <a:gd name="T20" fmla="*/ 10 w 354"/>
                <a:gd name="T21" fmla="*/ 9 h 181"/>
                <a:gd name="T22" fmla="*/ 91 w 354"/>
                <a:gd name="T23" fmla="*/ 85 h 181"/>
                <a:gd name="T24" fmla="*/ 223 w 354"/>
                <a:gd name="T25" fmla="*/ 78 h 181"/>
                <a:gd name="T26" fmla="*/ 285 w 354"/>
                <a:gd name="T27" fmla="*/ 36 h 181"/>
                <a:gd name="T28" fmla="*/ 299 w 354"/>
                <a:gd name="T29" fmla="*/ 27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4" h="181">
                  <a:moveTo>
                    <a:pt x="299" y="27"/>
                  </a:moveTo>
                  <a:cubicBezTo>
                    <a:pt x="316" y="52"/>
                    <a:pt x="339" y="71"/>
                    <a:pt x="351" y="98"/>
                  </a:cubicBezTo>
                  <a:cubicBezTo>
                    <a:pt x="353" y="102"/>
                    <a:pt x="354" y="106"/>
                    <a:pt x="350" y="108"/>
                  </a:cubicBezTo>
                  <a:cubicBezTo>
                    <a:pt x="340" y="117"/>
                    <a:pt x="331" y="126"/>
                    <a:pt x="320" y="134"/>
                  </a:cubicBezTo>
                  <a:cubicBezTo>
                    <a:pt x="274" y="166"/>
                    <a:pt x="223" y="180"/>
                    <a:pt x="168" y="180"/>
                  </a:cubicBezTo>
                  <a:cubicBezTo>
                    <a:pt x="123" y="181"/>
                    <a:pt x="86" y="163"/>
                    <a:pt x="54" y="132"/>
                  </a:cubicBezTo>
                  <a:cubicBezTo>
                    <a:pt x="24" y="102"/>
                    <a:pt x="6" y="67"/>
                    <a:pt x="1" y="25"/>
                  </a:cubicBezTo>
                  <a:cubicBezTo>
                    <a:pt x="0" y="20"/>
                    <a:pt x="0" y="14"/>
                    <a:pt x="0" y="8"/>
                  </a:cubicBezTo>
                  <a:cubicBezTo>
                    <a:pt x="0" y="5"/>
                    <a:pt x="1" y="3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3"/>
                    <a:pt x="8" y="6"/>
                    <a:pt x="10" y="9"/>
                  </a:cubicBezTo>
                  <a:cubicBezTo>
                    <a:pt x="30" y="42"/>
                    <a:pt x="56" y="69"/>
                    <a:pt x="91" y="85"/>
                  </a:cubicBezTo>
                  <a:cubicBezTo>
                    <a:pt x="136" y="106"/>
                    <a:pt x="181" y="101"/>
                    <a:pt x="223" y="78"/>
                  </a:cubicBezTo>
                  <a:cubicBezTo>
                    <a:pt x="245" y="66"/>
                    <a:pt x="264" y="50"/>
                    <a:pt x="285" y="36"/>
                  </a:cubicBezTo>
                  <a:cubicBezTo>
                    <a:pt x="289" y="33"/>
                    <a:pt x="294" y="31"/>
                    <a:pt x="299" y="27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7564032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D9861809-71A9-E822-AA61-A635E8059D19}"/>
              </a:ext>
            </a:extLst>
          </p:cNvPr>
          <p:cNvGrpSpPr>
            <a:grpSpLocks noChangeAspect="1"/>
          </p:cNvGrpSpPr>
          <p:nvPr/>
        </p:nvGrpSpPr>
        <p:grpSpPr>
          <a:xfrm>
            <a:off x="7316790" y="783256"/>
            <a:ext cx="3521075" cy="5819775"/>
            <a:chOff x="4363" y="327"/>
            <a:chExt cx="2218" cy="366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8108E04-1661-6669-F58A-8CCFD989950A}"/>
                </a:ext>
              </a:extLst>
            </p:cNvPr>
            <p:cNvSpPr/>
            <p:nvPr/>
          </p:nvSpPr>
          <p:spPr bwMode="auto">
            <a:xfrm>
              <a:off x="5480" y="1154"/>
              <a:ext cx="1101" cy="2452"/>
            </a:xfrm>
            <a:custGeom>
              <a:gdLst>
                <a:gd name="T0" fmla="*/ 463 w 463"/>
                <a:gd name="T1" fmla="*/ 153 h 1032"/>
                <a:gd name="T2" fmla="*/ 431 w 463"/>
                <a:gd name="T3" fmla="*/ 198 h 1032"/>
                <a:gd name="T4" fmla="*/ 377 w 463"/>
                <a:gd name="T5" fmla="*/ 237 h 1032"/>
                <a:gd name="T6" fmla="*/ 287 w 463"/>
                <a:gd name="T7" fmla="*/ 346 h 1032"/>
                <a:gd name="T8" fmla="*/ 295 w 463"/>
                <a:gd name="T9" fmla="*/ 317 h 1032"/>
                <a:gd name="T10" fmla="*/ 364 w 463"/>
                <a:gd name="T11" fmla="*/ 203 h 1032"/>
                <a:gd name="T12" fmla="*/ 397 w 463"/>
                <a:gd name="T13" fmla="*/ 179 h 1032"/>
                <a:gd name="T14" fmla="*/ 427 w 463"/>
                <a:gd name="T15" fmla="*/ 159 h 1032"/>
                <a:gd name="T16" fmla="*/ 428 w 463"/>
                <a:gd name="T17" fmla="*/ 126 h 1032"/>
                <a:gd name="T18" fmla="*/ 391 w 463"/>
                <a:gd name="T19" fmla="*/ 97 h 1032"/>
                <a:gd name="T20" fmla="*/ 305 w 463"/>
                <a:gd name="T21" fmla="*/ 62 h 1032"/>
                <a:gd name="T22" fmla="*/ 168 w 463"/>
                <a:gd name="T23" fmla="*/ 78 h 1032"/>
                <a:gd name="T24" fmla="*/ 119 w 463"/>
                <a:gd name="T25" fmla="*/ 132 h 1032"/>
                <a:gd name="T26" fmla="*/ 88 w 463"/>
                <a:gd name="T27" fmla="*/ 301 h 1032"/>
                <a:gd name="T28" fmla="*/ 111 w 463"/>
                <a:gd name="T29" fmla="*/ 377 h 1032"/>
                <a:gd name="T30" fmla="*/ 186 w 463"/>
                <a:gd name="T31" fmla="*/ 514 h 1032"/>
                <a:gd name="T32" fmla="*/ 248 w 463"/>
                <a:gd name="T33" fmla="*/ 656 h 1032"/>
                <a:gd name="T34" fmla="*/ 263 w 463"/>
                <a:gd name="T35" fmla="*/ 783 h 1032"/>
                <a:gd name="T36" fmla="*/ 210 w 463"/>
                <a:gd name="T37" fmla="*/ 873 h 1032"/>
                <a:gd name="T38" fmla="*/ 160 w 463"/>
                <a:gd name="T39" fmla="*/ 907 h 1032"/>
                <a:gd name="T40" fmla="*/ 60 w 463"/>
                <a:gd name="T41" fmla="*/ 985 h 1032"/>
                <a:gd name="T42" fmla="*/ 7 w 463"/>
                <a:gd name="T43" fmla="*/ 1028 h 1032"/>
                <a:gd name="T44" fmla="*/ 0 w 463"/>
                <a:gd name="T45" fmla="*/ 1032 h 1032"/>
                <a:gd name="T46" fmla="*/ 7 w 463"/>
                <a:gd name="T47" fmla="*/ 1022 h 1032"/>
                <a:gd name="T48" fmla="*/ 149 w 463"/>
                <a:gd name="T49" fmla="*/ 890 h 1032"/>
                <a:gd name="T50" fmla="*/ 204 w 463"/>
                <a:gd name="T51" fmla="*/ 841 h 1032"/>
                <a:gd name="T52" fmla="*/ 229 w 463"/>
                <a:gd name="T53" fmla="*/ 775 h 1032"/>
                <a:gd name="T54" fmla="*/ 208 w 463"/>
                <a:gd name="T55" fmla="*/ 661 h 1032"/>
                <a:gd name="T56" fmla="*/ 128 w 463"/>
                <a:gd name="T57" fmla="*/ 495 h 1032"/>
                <a:gd name="T58" fmla="*/ 64 w 463"/>
                <a:gd name="T59" fmla="*/ 375 h 1032"/>
                <a:gd name="T60" fmla="*/ 44 w 463"/>
                <a:gd name="T61" fmla="*/ 276 h 1032"/>
                <a:gd name="T62" fmla="*/ 60 w 463"/>
                <a:gd name="T63" fmla="*/ 153 h 1032"/>
                <a:gd name="T64" fmla="*/ 188 w 463"/>
                <a:gd name="T65" fmla="*/ 10 h 1032"/>
                <a:gd name="T66" fmla="*/ 251 w 463"/>
                <a:gd name="T67" fmla="*/ 2 h 1032"/>
                <a:gd name="T68" fmla="*/ 368 w 463"/>
                <a:gd name="T69" fmla="*/ 29 h 1032"/>
                <a:gd name="T70" fmla="*/ 457 w 463"/>
                <a:gd name="T71" fmla="*/ 116 h 1032"/>
                <a:gd name="T72" fmla="*/ 463 w 463"/>
                <a:gd name="T73" fmla="*/ 139 h 1032"/>
                <a:gd name="T74" fmla="*/ 463 w 463"/>
                <a:gd name="T75" fmla="*/ 153 h 10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2" h="1032">
                  <a:moveTo>
                    <a:pt x="463" y="153"/>
                  </a:moveTo>
                  <a:cubicBezTo>
                    <a:pt x="459" y="173"/>
                    <a:pt x="445" y="186"/>
                    <a:pt x="431" y="198"/>
                  </a:cubicBezTo>
                  <a:cubicBezTo>
                    <a:pt x="414" y="212"/>
                    <a:pt x="396" y="225"/>
                    <a:pt x="377" y="237"/>
                  </a:cubicBezTo>
                  <a:cubicBezTo>
                    <a:pt x="335" y="263"/>
                    <a:pt x="305" y="300"/>
                    <a:pt x="287" y="346"/>
                  </a:cubicBezTo>
                  <a:cubicBezTo>
                    <a:pt x="289" y="336"/>
                    <a:pt x="292" y="327"/>
                    <a:pt x="295" y="317"/>
                  </a:cubicBezTo>
                  <a:cubicBezTo>
                    <a:pt x="305" y="271"/>
                    <a:pt x="331" y="235"/>
                    <a:pt x="364" y="203"/>
                  </a:cubicBezTo>
                  <a:cubicBezTo>
                    <a:pt x="374" y="193"/>
                    <a:pt x="386" y="187"/>
                    <a:pt x="397" y="179"/>
                  </a:cubicBezTo>
                  <a:cubicBezTo>
                    <a:pt x="407" y="173"/>
                    <a:pt x="418" y="167"/>
                    <a:pt x="427" y="159"/>
                  </a:cubicBezTo>
                  <a:cubicBezTo>
                    <a:pt x="438" y="147"/>
                    <a:pt x="439" y="139"/>
                    <a:pt x="428" y="126"/>
                  </a:cubicBezTo>
                  <a:cubicBezTo>
                    <a:pt x="418" y="114"/>
                    <a:pt x="405" y="106"/>
                    <a:pt x="391" y="97"/>
                  </a:cubicBezTo>
                  <a:cubicBezTo>
                    <a:pt x="364" y="81"/>
                    <a:pt x="336" y="67"/>
                    <a:pt x="305" y="62"/>
                  </a:cubicBezTo>
                  <a:cubicBezTo>
                    <a:pt x="258" y="53"/>
                    <a:pt x="212" y="57"/>
                    <a:pt x="168" y="78"/>
                  </a:cubicBezTo>
                  <a:cubicBezTo>
                    <a:pt x="145" y="90"/>
                    <a:pt x="130" y="110"/>
                    <a:pt x="119" y="132"/>
                  </a:cubicBezTo>
                  <a:cubicBezTo>
                    <a:pt x="91" y="185"/>
                    <a:pt x="83" y="242"/>
                    <a:pt x="88" y="301"/>
                  </a:cubicBezTo>
                  <a:cubicBezTo>
                    <a:pt x="90" y="328"/>
                    <a:pt x="98" y="353"/>
                    <a:pt x="111" y="377"/>
                  </a:cubicBezTo>
                  <a:cubicBezTo>
                    <a:pt x="135" y="423"/>
                    <a:pt x="163" y="467"/>
                    <a:pt x="186" y="514"/>
                  </a:cubicBezTo>
                  <a:cubicBezTo>
                    <a:pt x="209" y="560"/>
                    <a:pt x="231" y="607"/>
                    <a:pt x="248" y="656"/>
                  </a:cubicBezTo>
                  <a:cubicBezTo>
                    <a:pt x="262" y="697"/>
                    <a:pt x="267" y="739"/>
                    <a:pt x="263" y="783"/>
                  </a:cubicBezTo>
                  <a:cubicBezTo>
                    <a:pt x="259" y="821"/>
                    <a:pt x="240" y="850"/>
                    <a:pt x="210" y="873"/>
                  </a:cubicBezTo>
                  <a:cubicBezTo>
                    <a:pt x="193" y="885"/>
                    <a:pt x="177" y="896"/>
                    <a:pt x="160" y="907"/>
                  </a:cubicBezTo>
                  <a:cubicBezTo>
                    <a:pt x="125" y="930"/>
                    <a:pt x="93" y="959"/>
                    <a:pt x="60" y="985"/>
                  </a:cubicBezTo>
                  <a:cubicBezTo>
                    <a:pt x="42" y="1000"/>
                    <a:pt x="24" y="1014"/>
                    <a:pt x="7" y="1028"/>
                  </a:cubicBezTo>
                  <a:cubicBezTo>
                    <a:pt x="5" y="1029"/>
                    <a:pt x="2" y="1031"/>
                    <a:pt x="0" y="1032"/>
                  </a:cubicBezTo>
                  <a:cubicBezTo>
                    <a:pt x="1" y="1028"/>
                    <a:pt x="4" y="1025"/>
                    <a:pt x="7" y="1022"/>
                  </a:cubicBezTo>
                  <a:cubicBezTo>
                    <a:pt x="52" y="976"/>
                    <a:pt x="98" y="930"/>
                    <a:pt x="149" y="890"/>
                  </a:cubicBezTo>
                  <a:cubicBezTo>
                    <a:pt x="169" y="875"/>
                    <a:pt x="188" y="860"/>
                    <a:pt x="204" y="841"/>
                  </a:cubicBezTo>
                  <a:cubicBezTo>
                    <a:pt x="221" y="822"/>
                    <a:pt x="229" y="800"/>
                    <a:pt x="229" y="775"/>
                  </a:cubicBezTo>
                  <a:cubicBezTo>
                    <a:pt x="230" y="735"/>
                    <a:pt x="220" y="698"/>
                    <a:pt x="208" y="661"/>
                  </a:cubicBezTo>
                  <a:cubicBezTo>
                    <a:pt x="190" y="601"/>
                    <a:pt x="160" y="547"/>
                    <a:pt x="128" y="495"/>
                  </a:cubicBezTo>
                  <a:cubicBezTo>
                    <a:pt x="105" y="456"/>
                    <a:pt x="83" y="416"/>
                    <a:pt x="64" y="375"/>
                  </a:cubicBezTo>
                  <a:cubicBezTo>
                    <a:pt x="49" y="343"/>
                    <a:pt x="42" y="311"/>
                    <a:pt x="44" y="276"/>
                  </a:cubicBezTo>
                  <a:cubicBezTo>
                    <a:pt x="46" y="235"/>
                    <a:pt x="50" y="194"/>
                    <a:pt x="60" y="153"/>
                  </a:cubicBezTo>
                  <a:cubicBezTo>
                    <a:pt x="77" y="83"/>
                    <a:pt x="120" y="35"/>
                    <a:pt x="188" y="10"/>
                  </a:cubicBezTo>
                  <a:cubicBezTo>
                    <a:pt x="208" y="2"/>
                    <a:pt x="230" y="0"/>
                    <a:pt x="251" y="2"/>
                  </a:cubicBezTo>
                  <a:cubicBezTo>
                    <a:pt x="292" y="4"/>
                    <a:pt x="331" y="13"/>
                    <a:pt x="368" y="29"/>
                  </a:cubicBezTo>
                  <a:cubicBezTo>
                    <a:pt x="408" y="47"/>
                    <a:pt x="438" y="76"/>
                    <a:pt x="457" y="116"/>
                  </a:cubicBezTo>
                  <a:cubicBezTo>
                    <a:pt x="460" y="123"/>
                    <a:pt x="461" y="131"/>
                    <a:pt x="463" y="139"/>
                  </a:cubicBezTo>
                  <a:cubicBezTo>
                    <a:pt x="463" y="144"/>
                    <a:pt x="463" y="149"/>
                    <a:pt x="463" y="153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3C48A27-8E33-B25E-1D04-E9DFF5163E75}"/>
                </a:ext>
              </a:extLst>
            </p:cNvPr>
            <p:cNvSpPr/>
            <p:nvPr/>
          </p:nvSpPr>
          <p:spPr bwMode="auto">
            <a:xfrm>
              <a:off x="5347" y="327"/>
              <a:ext cx="233" cy="361"/>
            </a:xfrm>
            <a:custGeom>
              <a:gdLst>
                <a:gd name="T0" fmla="*/ 54 w 98"/>
                <a:gd name="T1" fmla="*/ 0 h 152"/>
                <a:gd name="T2" fmla="*/ 89 w 98"/>
                <a:gd name="T3" fmla="*/ 39 h 152"/>
                <a:gd name="T4" fmla="*/ 84 w 98"/>
                <a:gd name="T5" fmla="*/ 122 h 152"/>
                <a:gd name="T6" fmla="*/ 74 w 98"/>
                <a:gd name="T7" fmla="*/ 136 h 152"/>
                <a:gd name="T8" fmla="*/ 23 w 98"/>
                <a:gd name="T9" fmla="*/ 136 h 152"/>
                <a:gd name="T10" fmla="*/ 4 w 98"/>
                <a:gd name="T11" fmla="*/ 92 h 152"/>
                <a:gd name="T12" fmla="*/ 11 w 98"/>
                <a:gd name="T13" fmla="*/ 31 h 152"/>
                <a:gd name="T14" fmla="*/ 43 w 98"/>
                <a:gd name="T15" fmla="*/ 0 h 152"/>
                <a:gd name="T16" fmla="*/ 54 w 98"/>
                <a:gd name="T17" fmla="*/ 0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52">
                  <a:moveTo>
                    <a:pt x="54" y="0"/>
                  </a:moveTo>
                  <a:cubicBezTo>
                    <a:pt x="73" y="6"/>
                    <a:pt x="83" y="21"/>
                    <a:pt x="89" y="39"/>
                  </a:cubicBezTo>
                  <a:cubicBezTo>
                    <a:pt x="98" y="67"/>
                    <a:pt x="97" y="95"/>
                    <a:pt x="84" y="122"/>
                  </a:cubicBezTo>
                  <a:cubicBezTo>
                    <a:pt x="81" y="127"/>
                    <a:pt x="78" y="132"/>
                    <a:pt x="74" y="136"/>
                  </a:cubicBezTo>
                  <a:cubicBezTo>
                    <a:pt x="58" y="152"/>
                    <a:pt x="38" y="152"/>
                    <a:pt x="23" y="136"/>
                  </a:cubicBezTo>
                  <a:cubicBezTo>
                    <a:pt x="11" y="123"/>
                    <a:pt x="6" y="108"/>
                    <a:pt x="4" y="92"/>
                  </a:cubicBezTo>
                  <a:cubicBezTo>
                    <a:pt x="0" y="71"/>
                    <a:pt x="3" y="51"/>
                    <a:pt x="11" y="31"/>
                  </a:cubicBezTo>
                  <a:cubicBezTo>
                    <a:pt x="17" y="16"/>
                    <a:pt x="27" y="5"/>
                    <a:pt x="43" y="0"/>
                  </a:cubicBezTo>
                  <a:cubicBezTo>
                    <a:pt x="47" y="0"/>
                    <a:pt x="50" y="0"/>
                    <a:pt x="54" y="0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640DB7-7BB1-5366-783E-7C2762FCA62F}"/>
                </a:ext>
              </a:extLst>
            </p:cNvPr>
            <p:cNvSpPr/>
            <p:nvPr/>
          </p:nvSpPr>
          <p:spPr bwMode="auto">
            <a:xfrm>
              <a:off x="4363" y="1104"/>
              <a:ext cx="1562" cy="2889"/>
            </a:xfrm>
            <a:custGeom>
              <a:gdLst>
                <a:gd name="T0" fmla="*/ 454 w 657"/>
                <a:gd name="T1" fmla="*/ 1216 h 1216"/>
                <a:gd name="T2" fmla="*/ 443 w 657"/>
                <a:gd name="T3" fmla="*/ 1212 h 1216"/>
                <a:gd name="T4" fmla="*/ 403 w 657"/>
                <a:gd name="T5" fmla="*/ 1187 h 1216"/>
                <a:gd name="T6" fmla="*/ 365 w 657"/>
                <a:gd name="T7" fmla="*/ 1119 h 1216"/>
                <a:gd name="T8" fmla="*/ 395 w 657"/>
                <a:gd name="T9" fmla="*/ 1001 h 1216"/>
                <a:gd name="T10" fmla="*/ 445 w 657"/>
                <a:gd name="T11" fmla="*/ 954 h 1216"/>
                <a:gd name="T12" fmla="*/ 541 w 657"/>
                <a:gd name="T13" fmla="*/ 881 h 1216"/>
                <a:gd name="T14" fmla="*/ 602 w 657"/>
                <a:gd name="T15" fmla="*/ 789 h 1216"/>
                <a:gd name="T16" fmla="*/ 596 w 657"/>
                <a:gd name="T17" fmla="*/ 710 h 1216"/>
                <a:gd name="T18" fmla="*/ 549 w 657"/>
                <a:gd name="T19" fmla="*/ 631 h 1216"/>
                <a:gd name="T20" fmla="*/ 493 w 657"/>
                <a:gd name="T21" fmla="*/ 571 h 1216"/>
                <a:gd name="T22" fmla="*/ 417 w 657"/>
                <a:gd name="T23" fmla="*/ 483 h 1216"/>
                <a:gd name="T24" fmla="*/ 397 w 657"/>
                <a:gd name="T25" fmla="*/ 457 h 1216"/>
                <a:gd name="T26" fmla="*/ 380 w 657"/>
                <a:gd name="T27" fmla="*/ 460 h 1216"/>
                <a:gd name="T28" fmla="*/ 358 w 657"/>
                <a:gd name="T29" fmla="*/ 473 h 1216"/>
                <a:gd name="T30" fmla="*/ 322 w 657"/>
                <a:gd name="T31" fmla="*/ 453 h 1216"/>
                <a:gd name="T32" fmla="*/ 320 w 657"/>
                <a:gd name="T33" fmla="*/ 450 h 1216"/>
                <a:gd name="T34" fmla="*/ 325 w 657"/>
                <a:gd name="T35" fmla="*/ 449 h 1216"/>
                <a:gd name="T36" fmla="*/ 336 w 657"/>
                <a:gd name="T37" fmla="*/ 450 h 1216"/>
                <a:gd name="T38" fmla="*/ 357 w 657"/>
                <a:gd name="T39" fmla="*/ 441 h 1216"/>
                <a:gd name="T40" fmla="*/ 371 w 657"/>
                <a:gd name="T41" fmla="*/ 395 h 1216"/>
                <a:gd name="T42" fmla="*/ 359 w 657"/>
                <a:gd name="T43" fmla="*/ 330 h 1216"/>
                <a:gd name="T44" fmla="*/ 338 w 657"/>
                <a:gd name="T45" fmla="*/ 215 h 1216"/>
                <a:gd name="T46" fmla="*/ 318 w 657"/>
                <a:gd name="T47" fmla="*/ 145 h 1216"/>
                <a:gd name="T48" fmla="*/ 167 w 657"/>
                <a:gd name="T49" fmla="*/ 56 h 1216"/>
                <a:gd name="T50" fmla="*/ 73 w 657"/>
                <a:gd name="T51" fmla="*/ 79 h 1216"/>
                <a:gd name="T52" fmla="*/ 54 w 657"/>
                <a:gd name="T53" fmla="*/ 91 h 1216"/>
                <a:gd name="T54" fmla="*/ 51 w 657"/>
                <a:gd name="T55" fmla="*/ 115 h 1216"/>
                <a:gd name="T56" fmla="*/ 71 w 657"/>
                <a:gd name="T57" fmla="*/ 138 h 1216"/>
                <a:gd name="T58" fmla="*/ 109 w 657"/>
                <a:gd name="T59" fmla="*/ 176 h 1216"/>
                <a:gd name="T60" fmla="*/ 151 w 657"/>
                <a:gd name="T61" fmla="*/ 234 h 1216"/>
                <a:gd name="T62" fmla="*/ 192 w 657"/>
                <a:gd name="T63" fmla="*/ 334 h 1216"/>
                <a:gd name="T64" fmla="*/ 193 w 657"/>
                <a:gd name="T65" fmla="*/ 338 h 1216"/>
                <a:gd name="T66" fmla="*/ 185 w 657"/>
                <a:gd name="T67" fmla="*/ 327 h 1216"/>
                <a:gd name="T68" fmla="*/ 149 w 657"/>
                <a:gd name="T69" fmla="*/ 262 h 1216"/>
                <a:gd name="T70" fmla="*/ 75 w 657"/>
                <a:gd name="T71" fmla="*/ 169 h 1216"/>
                <a:gd name="T72" fmla="*/ 32 w 657"/>
                <a:gd name="T73" fmla="*/ 128 h 1216"/>
                <a:gd name="T74" fmla="*/ 6 w 657"/>
                <a:gd name="T75" fmla="*/ 96 h 1216"/>
                <a:gd name="T76" fmla="*/ 7 w 657"/>
                <a:gd name="T77" fmla="*/ 77 h 1216"/>
                <a:gd name="T78" fmla="*/ 148 w 657"/>
                <a:gd name="T79" fmla="*/ 5 h 1216"/>
                <a:gd name="T80" fmla="*/ 255 w 657"/>
                <a:gd name="T81" fmla="*/ 11 h 1216"/>
                <a:gd name="T82" fmla="*/ 314 w 657"/>
                <a:gd name="T83" fmla="*/ 47 h 1216"/>
                <a:gd name="T84" fmla="*/ 365 w 657"/>
                <a:gd name="T85" fmla="*/ 116 h 1216"/>
                <a:gd name="T86" fmla="*/ 377 w 657"/>
                <a:gd name="T87" fmla="*/ 171 h 1216"/>
                <a:gd name="T88" fmla="*/ 389 w 657"/>
                <a:gd name="T89" fmla="*/ 296 h 1216"/>
                <a:gd name="T90" fmla="*/ 417 w 657"/>
                <a:gd name="T91" fmla="*/ 394 h 1216"/>
                <a:gd name="T92" fmla="*/ 494 w 657"/>
                <a:gd name="T93" fmla="*/ 503 h 1216"/>
                <a:gd name="T94" fmla="*/ 617 w 657"/>
                <a:gd name="T95" fmla="*/ 657 h 1216"/>
                <a:gd name="T96" fmla="*/ 648 w 657"/>
                <a:gd name="T97" fmla="*/ 751 h 1216"/>
                <a:gd name="T98" fmla="*/ 614 w 657"/>
                <a:gd name="T99" fmla="*/ 865 h 1216"/>
                <a:gd name="T100" fmla="*/ 532 w 657"/>
                <a:gd name="T101" fmla="*/ 931 h 1216"/>
                <a:gd name="T102" fmla="*/ 431 w 657"/>
                <a:gd name="T103" fmla="*/ 1011 h 1216"/>
                <a:gd name="T104" fmla="*/ 409 w 657"/>
                <a:gd name="T105" fmla="*/ 1162 h 1216"/>
                <a:gd name="T106" fmla="*/ 434 w 657"/>
                <a:gd name="T107" fmla="*/ 1196 h 1216"/>
                <a:gd name="T108" fmla="*/ 454 w 657"/>
                <a:gd name="T109" fmla="*/ 1216 h 1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7" h="1216">
                  <a:moveTo>
                    <a:pt x="454" y="1216"/>
                  </a:moveTo>
                  <a:cubicBezTo>
                    <a:pt x="449" y="1215"/>
                    <a:pt x="446" y="1214"/>
                    <a:pt x="443" y="1212"/>
                  </a:cubicBezTo>
                  <a:cubicBezTo>
                    <a:pt x="429" y="1205"/>
                    <a:pt x="415" y="1197"/>
                    <a:pt x="403" y="1187"/>
                  </a:cubicBezTo>
                  <a:cubicBezTo>
                    <a:pt x="380" y="1170"/>
                    <a:pt x="369" y="1146"/>
                    <a:pt x="365" y="1119"/>
                  </a:cubicBezTo>
                  <a:cubicBezTo>
                    <a:pt x="359" y="1076"/>
                    <a:pt x="368" y="1036"/>
                    <a:pt x="395" y="1001"/>
                  </a:cubicBezTo>
                  <a:cubicBezTo>
                    <a:pt x="409" y="983"/>
                    <a:pt x="427" y="969"/>
                    <a:pt x="445" y="954"/>
                  </a:cubicBezTo>
                  <a:cubicBezTo>
                    <a:pt x="475" y="927"/>
                    <a:pt x="508" y="905"/>
                    <a:pt x="541" y="881"/>
                  </a:cubicBezTo>
                  <a:cubicBezTo>
                    <a:pt x="573" y="858"/>
                    <a:pt x="593" y="827"/>
                    <a:pt x="602" y="789"/>
                  </a:cubicBezTo>
                  <a:cubicBezTo>
                    <a:pt x="609" y="762"/>
                    <a:pt x="605" y="736"/>
                    <a:pt x="596" y="710"/>
                  </a:cubicBezTo>
                  <a:cubicBezTo>
                    <a:pt x="586" y="681"/>
                    <a:pt x="568" y="656"/>
                    <a:pt x="549" y="631"/>
                  </a:cubicBezTo>
                  <a:cubicBezTo>
                    <a:pt x="533" y="609"/>
                    <a:pt x="514" y="589"/>
                    <a:pt x="493" y="571"/>
                  </a:cubicBezTo>
                  <a:cubicBezTo>
                    <a:pt x="464" y="545"/>
                    <a:pt x="439" y="515"/>
                    <a:pt x="417" y="483"/>
                  </a:cubicBezTo>
                  <a:cubicBezTo>
                    <a:pt x="411" y="474"/>
                    <a:pt x="405" y="465"/>
                    <a:pt x="397" y="457"/>
                  </a:cubicBezTo>
                  <a:cubicBezTo>
                    <a:pt x="389" y="450"/>
                    <a:pt x="385" y="450"/>
                    <a:pt x="380" y="460"/>
                  </a:cubicBezTo>
                  <a:cubicBezTo>
                    <a:pt x="375" y="473"/>
                    <a:pt x="371" y="475"/>
                    <a:pt x="358" y="473"/>
                  </a:cubicBezTo>
                  <a:cubicBezTo>
                    <a:pt x="344" y="470"/>
                    <a:pt x="333" y="462"/>
                    <a:pt x="322" y="453"/>
                  </a:cubicBezTo>
                  <a:cubicBezTo>
                    <a:pt x="321" y="452"/>
                    <a:pt x="320" y="451"/>
                    <a:pt x="320" y="450"/>
                  </a:cubicBezTo>
                  <a:cubicBezTo>
                    <a:pt x="321" y="448"/>
                    <a:pt x="323" y="449"/>
                    <a:pt x="325" y="449"/>
                  </a:cubicBezTo>
                  <a:cubicBezTo>
                    <a:pt x="328" y="449"/>
                    <a:pt x="332" y="449"/>
                    <a:pt x="336" y="450"/>
                  </a:cubicBezTo>
                  <a:cubicBezTo>
                    <a:pt x="345" y="451"/>
                    <a:pt x="351" y="448"/>
                    <a:pt x="357" y="441"/>
                  </a:cubicBezTo>
                  <a:cubicBezTo>
                    <a:pt x="368" y="427"/>
                    <a:pt x="372" y="412"/>
                    <a:pt x="371" y="395"/>
                  </a:cubicBezTo>
                  <a:cubicBezTo>
                    <a:pt x="369" y="373"/>
                    <a:pt x="363" y="352"/>
                    <a:pt x="359" y="330"/>
                  </a:cubicBezTo>
                  <a:cubicBezTo>
                    <a:pt x="352" y="292"/>
                    <a:pt x="346" y="253"/>
                    <a:pt x="338" y="215"/>
                  </a:cubicBezTo>
                  <a:cubicBezTo>
                    <a:pt x="334" y="191"/>
                    <a:pt x="328" y="167"/>
                    <a:pt x="318" y="145"/>
                  </a:cubicBezTo>
                  <a:cubicBezTo>
                    <a:pt x="294" y="96"/>
                    <a:pt x="237" y="53"/>
                    <a:pt x="167" y="56"/>
                  </a:cubicBezTo>
                  <a:cubicBezTo>
                    <a:pt x="134" y="58"/>
                    <a:pt x="103" y="66"/>
                    <a:pt x="73" y="79"/>
                  </a:cubicBezTo>
                  <a:cubicBezTo>
                    <a:pt x="66" y="82"/>
                    <a:pt x="59" y="86"/>
                    <a:pt x="54" y="91"/>
                  </a:cubicBezTo>
                  <a:cubicBezTo>
                    <a:pt x="46" y="99"/>
                    <a:pt x="45" y="106"/>
                    <a:pt x="51" y="115"/>
                  </a:cubicBezTo>
                  <a:cubicBezTo>
                    <a:pt x="57" y="124"/>
                    <a:pt x="64" y="131"/>
                    <a:pt x="71" y="138"/>
                  </a:cubicBezTo>
                  <a:cubicBezTo>
                    <a:pt x="84" y="151"/>
                    <a:pt x="96" y="164"/>
                    <a:pt x="109" y="176"/>
                  </a:cubicBezTo>
                  <a:cubicBezTo>
                    <a:pt x="126" y="193"/>
                    <a:pt x="140" y="213"/>
                    <a:pt x="151" y="234"/>
                  </a:cubicBezTo>
                  <a:cubicBezTo>
                    <a:pt x="166" y="267"/>
                    <a:pt x="181" y="299"/>
                    <a:pt x="192" y="334"/>
                  </a:cubicBezTo>
                  <a:cubicBezTo>
                    <a:pt x="192" y="335"/>
                    <a:pt x="192" y="336"/>
                    <a:pt x="193" y="338"/>
                  </a:cubicBezTo>
                  <a:cubicBezTo>
                    <a:pt x="189" y="334"/>
                    <a:pt x="187" y="331"/>
                    <a:pt x="185" y="327"/>
                  </a:cubicBezTo>
                  <a:cubicBezTo>
                    <a:pt x="173" y="306"/>
                    <a:pt x="161" y="284"/>
                    <a:pt x="149" y="262"/>
                  </a:cubicBezTo>
                  <a:cubicBezTo>
                    <a:pt x="129" y="227"/>
                    <a:pt x="104" y="196"/>
                    <a:pt x="75" y="169"/>
                  </a:cubicBezTo>
                  <a:cubicBezTo>
                    <a:pt x="60" y="156"/>
                    <a:pt x="46" y="142"/>
                    <a:pt x="32" y="128"/>
                  </a:cubicBezTo>
                  <a:cubicBezTo>
                    <a:pt x="22" y="119"/>
                    <a:pt x="13" y="108"/>
                    <a:pt x="6" y="96"/>
                  </a:cubicBezTo>
                  <a:cubicBezTo>
                    <a:pt x="0" y="87"/>
                    <a:pt x="0" y="84"/>
                    <a:pt x="7" y="77"/>
                  </a:cubicBezTo>
                  <a:cubicBezTo>
                    <a:pt x="47" y="40"/>
                    <a:pt x="93" y="12"/>
                    <a:pt x="148" y="5"/>
                  </a:cubicBezTo>
                  <a:cubicBezTo>
                    <a:pt x="184" y="0"/>
                    <a:pt x="220" y="2"/>
                    <a:pt x="255" y="11"/>
                  </a:cubicBezTo>
                  <a:cubicBezTo>
                    <a:pt x="278" y="17"/>
                    <a:pt x="296" y="31"/>
                    <a:pt x="314" y="47"/>
                  </a:cubicBezTo>
                  <a:cubicBezTo>
                    <a:pt x="335" y="66"/>
                    <a:pt x="354" y="88"/>
                    <a:pt x="365" y="116"/>
                  </a:cubicBezTo>
                  <a:cubicBezTo>
                    <a:pt x="372" y="134"/>
                    <a:pt x="374" y="152"/>
                    <a:pt x="377" y="171"/>
                  </a:cubicBezTo>
                  <a:cubicBezTo>
                    <a:pt x="382" y="212"/>
                    <a:pt x="383" y="254"/>
                    <a:pt x="389" y="296"/>
                  </a:cubicBezTo>
                  <a:cubicBezTo>
                    <a:pt x="394" y="330"/>
                    <a:pt x="405" y="362"/>
                    <a:pt x="417" y="394"/>
                  </a:cubicBezTo>
                  <a:cubicBezTo>
                    <a:pt x="432" y="437"/>
                    <a:pt x="460" y="473"/>
                    <a:pt x="494" y="503"/>
                  </a:cubicBezTo>
                  <a:cubicBezTo>
                    <a:pt x="543" y="548"/>
                    <a:pt x="582" y="600"/>
                    <a:pt x="617" y="657"/>
                  </a:cubicBezTo>
                  <a:cubicBezTo>
                    <a:pt x="634" y="686"/>
                    <a:pt x="642" y="718"/>
                    <a:pt x="648" y="751"/>
                  </a:cubicBezTo>
                  <a:cubicBezTo>
                    <a:pt x="657" y="796"/>
                    <a:pt x="642" y="832"/>
                    <a:pt x="614" y="865"/>
                  </a:cubicBezTo>
                  <a:cubicBezTo>
                    <a:pt x="591" y="892"/>
                    <a:pt x="562" y="912"/>
                    <a:pt x="532" y="931"/>
                  </a:cubicBezTo>
                  <a:cubicBezTo>
                    <a:pt x="495" y="953"/>
                    <a:pt x="462" y="980"/>
                    <a:pt x="431" y="1011"/>
                  </a:cubicBezTo>
                  <a:cubicBezTo>
                    <a:pt x="399" y="1044"/>
                    <a:pt x="378" y="1104"/>
                    <a:pt x="409" y="1162"/>
                  </a:cubicBezTo>
                  <a:cubicBezTo>
                    <a:pt x="416" y="1175"/>
                    <a:pt x="424" y="1186"/>
                    <a:pt x="434" y="1196"/>
                  </a:cubicBezTo>
                  <a:cubicBezTo>
                    <a:pt x="440" y="1202"/>
                    <a:pt x="447" y="1208"/>
                    <a:pt x="454" y="1216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51CF8E5-70C5-FFC4-EE4C-6E349C841316}"/>
                </a:ext>
              </a:extLst>
            </p:cNvPr>
            <p:cNvSpPr/>
            <p:nvPr/>
          </p:nvSpPr>
          <p:spPr bwMode="auto">
            <a:xfrm>
              <a:off x="5350" y="1185"/>
              <a:ext cx="216" cy="411"/>
            </a:xfrm>
            <a:custGeom>
              <a:gdLst>
                <a:gd name="T0" fmla="*/ 73 w 91"/>
                <a:gd name="T1" fmla="*/ 43 h 173"/>
                <a:gd name="T2" fmla="*/ 82 w 91"/>
                <a:gd name="T3" fmla="*/ 76 h 173"/>
                <a:gd name="T4" fmla="*/ 88 w 91"/>
                <a:gd name="T5" fmla="*/ 116 h 173"/>
                <a:gd name="T6" fmla="*/ 67 w 91"/>
                <a:gd name="T7" fmla="*/ 159 h 173"/>
                <a:gd name="T8" fmla="*/ 50 w 91"/>
                <a:gd name="T9" fmla="*/ 169 h 173"/>
                <a:gd name="T10" fmla="*/ 13 w 91"/>
                <a:gd name="T11" fmla="*/ 152 h 173"/>
                <a:gd name="T12" fmla="*/ 1 w 91"/>
                <a:gd name="T13" fmla="*/ 109 h 173"/>
                <a:gd name="T14" fmla="*/ 17 w 91"/>
                <a:gd name="T15" fmla="*/ 67 h 173"/>
                <a:gd name="T16" fmla="*/ 22 w 91"/>
                <a:gd name="T17" fmla="*/ 52 h 173"/>
                <a:gd name="T18" fmla="*/ 21 w 91"/>
                <a:gd name="T19" fmla="*/ 32 h 173"/>
                <a:gd name="T20" fmla="*/ 60 w 91"/>
                <a:gd name="T21" fmla="*/ 8 h 173"/>
                <a:gd name="T22" fmla="*/ 67 w 91"/>
                <a:gd name="T23" fmla="*/ 16 h 173"/>
                <a:gd name="T24" fmla="*/ 73 w 91"/>
                <a:gd name="T25" fmla="*/ 43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73">
                  <a:moveTo>
                    <a:pt x="73" y="43"/>
                  </a:moveTo>
                  <a:cubicBezTo>
                    <a:pt x="68" y="55"/>
                    <a:pt x="75" y="65"/>
                    <a:pt x="82" y="76"/>
                  </a:cubicBezTo>
                  <a:cubicBezTo>
                    <a:pt x="91" y="88"/>
                    <a:pt x="89" y="102"/>
                    <a:pt x="88" y="116"/>
                  </a:cubicBezTo>
                  <a:cubicBezTo>
                    <a:pt x="86" y="133"/>
                    <a:pt x="79" y="147"/>
                    <a:pt x="67" y="159"/>
                  </a:cubicBezTo>
                  <a:cubicBezTo>
                    <a:pt x="62" y="164"/>
                    <a:pt x="57" y="167"/>
                    <a:pt x="50" y="169"/>
                  </a:cubicBezTo>
                  <a:cubicBezTo>
                    <a:pt x="33" y="173"/>
                    <a:pt x="22" y="168"/>
                    <a:pt x="13" y="152"/>
                  </a:cubicBezTo>
                  <a:cubicBezTo>
                    <a:pt x="6" y="139"/>
                    <a:pt x="3" y="124"/>
                    <a:pt x="1" y="109"/>
                  </a:cubicBezTo>
                  <a:cubicBezTo>
                    <a:pt x="0" y="92"/>
                    <a:pt x="7" y="79"/>
                    <a:pt x="17" y="67"/>
                  </a:cubicBezTo>
                  <a:cubicBezTo>
                    <a:pt x="21" y="63"/>
                    <a:pt x="23" y="58"/>
                    <a:pt x="22" y="52"/>
                  </a:cubicBezTo>
                  <a:cubicBezTo>
                    <a:pt x="22" y="45"/>
                    <a:pt x="21" y="39"/>
                    <a:pt x="21" y="32"/>
                  </a:cubicBezTo>
                  <a:cubicBezTo>
                    <a:pt x="21" y="14"/>
                    <a:pt x="43" y="0"/>
                    <a:pt x="60" y="8"/>
                  </a:cubicBezTo>
                  <a:cubicBezTo>
                    <a:pt x="63" y="10"/>
                    <a:pt x="65" y="12"/>
                    <a:pt x="67" y="16"/>
                  </a:cubicBezTo>
                  <a:cubicBezTo>
                    <a:pt x="71" y="24"/>
                    <a:pt x="72" y="32"/>
                    <a:pt x="73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FB6460-519F-B104-ED12-2E305964A395}"/>
                </a:ext>
              </a:extLst>
            </p:cNvPr>
            <p:cNvSpPr/>
            <p:nvPr/>
          </p:nvSpPr>
          <p:spPr bwMode="auto">
            <a:xfrm>
              <a:off x="5117" y="900"/>
              <a:ext cx="706" cy="164"/>
            </a:xfrm>
            <a:custGeom>
              <a:gdLst>
                <a:gd name="T0" fmla="*/ 0 w 297"/>
                <a:gd name="T1" fmla="*/ 47 h 69"/>
                <a:gd name="T2" fmla="*/ 36 w 297"/>
                <a:gd name="T3" fmla="*/ 24 h 69"/>
                <a:gd name="T4" fmla="*/ 93 w 297"/>
                <a:gd name="T5" fmla="*/ 25 h 69"/>
                <a:gd name="T6" fmla="*/ 161 w 297"/>
                <a:gd name="T7" fmla="*/ 38 h 69"/>
                <a:gd name="T8" fmla="*/ 221 w 297"/>
                <a:gd name="T9" fmla="*/ 38 h 69"/>
                <a:gd name="T10" fmla="*/ 256 w 297"/>
                <a:gd name="T11" fmla="*/ 21 h 69"/>
                <a:gd name="T12" fmla="*/ 286 w 297"/>
                <a:gd name="T13" fmla="*/ 4 h 69"/>
                <a:gd name="T14" fmla="*/ 296 w 297"/>
                <a:gd name="T15" fmla="*/ 0 h 69"/>
                <a:gd name="T16" fmla="*/ 295 w 297"/>
                <a:gd name="T17" fmla="*/ 5 h 69"/>
                <a:gd name="T18" fmla="*/ 238 w 297"/>
                <a:gd name="T19" fmla="*/ 57 h 69"/>
                <a:gd name="T20" fmla="*/ 183 w 297"/>
                <a:gd name="T21" fmla="*/ 67 h 69"/>
                <a:gd name="T22" fmla="*/ 79 w 297"/>
                <a:gd name="T23" fmla="*/ 55 h 69"/>
                <a:gd name="T24" fmla="*/ 61 w 297"/>
                <a:gd name="T25" fmla="*/ 47 h 69"/>
                <a:gd name="T26" fmla="*/ 21 w 297"/>
                <a:gd name="T27" fmla="*/ 44 h 69"/>
                <a:gd name="T28" fmla="*/ 0 w 297"/>
                <a:gd name="T29" fmla="*/ 47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" h="69">
                  <a:moveTo>
                    <a:pt x="0" y="47"/>
                  </a:moveTo>
                  <a:cubicBezTo>
                    <a:pt x="9" y="35"/>
                    <a:pt x="21" y="27"/>
                    <a:pt x="36" y="24"/>
                  </a:cubicBezTo>
                  <a:cubicBezTo>
                    <a:pt x="55" y="21"/>
                    <a:pt x="74" y="24"/>
                    <a:pt x="93" y="25"/>
                  </a:cubicBezTo>
                  <a:cubicBezTo>
                    <a:pt x="116" y="26"/>
                    <a:pt x="138" y="34"/>
                    <a:pt x="161" y="38"/>
                  </a:cubicBezTo>
                  <a:cubicBezTo>
                    <a:pt x="181" y="42"/>
                    <a:pt x="201" y="44"/>
                    <a:pt x="221" y="38"/>
                  </a:cubicBezTo>
                  <a:cubicBezTo>
                    <a:pt x="233" y="34"/>
                    <a:pt x="245" y="27"/>
                    <a:pt x="256" y="21"/>
                  </a:cubicBezTo>
                  <a:cubicBezTo>
                    <a:pt x="266" y="16"/>
                    <a:pt x="276" y="10"/>
                    <a:pt x="286" y="4"/>
                  </a:cubicBezTo>
                  <a:cubicBezTo>
                    <a:pt x="289" y="2"/>
                    <a:pt x="292" y="1"/>
                    <a:pt x="296" y="0"/>
                  </a:cubicBezTo>
                  <a:cubicBezTo>
                    <a:pt x="297" y="2"/>
                    <a:pt x="296" y="4"/>
                    <a:pt x="295" y="5"/>
                  </a:cubicBezTo>
                  <a:cubicBezTo>
                    <a:pt x="279" y="26"/>
                    <a:pt x="263" y="46"/>
                    <a:pt x="238" y="57"/>
                  </a:cubicBezTo>
                  <a:cubicBezTo>
                    <a:pt x="221" y="65"/>
                    <a:pt x="202" y="66"/>
                    <a:pt x="183" y="67"/>
                  </a:cubicBezTo>
                  <a:cubicBezTo>
                    <a:pt x="148" y="69"/>
                    <a:pt x="113" y="63"/>
                    <a:pt x="79" y="55"/>
                  </a:cubicBezTo>
                  <a:cubicBezTo>
                    <a:pt x="73" y="53"/>
                    <a:pt x="66" y="50"/>
                    <a:pt x="61" y="47"/>
                  </a:cubicBezTo>
                  <a:cubicBezTo>
                    <a:pt x="48" y="40"/>
                    <a:pt x="34" y="40"/>
                    <a:pt x="21" y="44"/>
                  </a:cubicBezTo>
                  <a:cubicBezTo>
                    <a:pt x="14" y="45"/>
                    <a:pt x="7" y="4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CF429FB-2E48-813F-C949-64A401D451DE}"/>
                </a:ext>
              </a:extLst>
            </p:cNvPr>
            <p:cNvSpPr/>
            <p:nvPr/>
          </p:nvSpPr>
          <p:spPr bwMode="auto">
            <a:xfrm>
              <a:off x="5145" y="786"/>
              <a:ext cx="642" cy="152"/>
            </a:xfrm>
            <a:custGeom>
              <a:gdLst>
                <a:gd name="T0" fmla="*/ 0 w 270"/>
                <a:gd name="T1" fmla="*/ 42 h 64"/>
                <a:gd name="T2" fmla="*/ 30 w 270"/>
                <a:gd name="T3" fmla="*/ 20 h 64"/>
                <a:gd name="T4" fmla="*/ 59 w 270"/>
                <a:gd name="T5" fmla="*/ 17 h 64"/>
                <a:gd name="T6" fmla="*/ 144 w 270"/>
                <a:gd name="T7" fmla="*/ 30 h 64"/>
                <a:gd name="T8" fmla="*/ 211 w 270"/>
                <a:gd name="T9" fmla="*/ 32 h 64"/>
                <a:gd name="T10" fmla="*/ 239 w 270"/>
                <a:gd name="T11" fmla="*/ 18 h 64"/>
                <a:gd name="T12" fmla="*/ 262 w 270"/>
                <a:gd name="T13" fmla="*/ 3 h 64"/>
                <a:gd name="T14" fmla="*/ 268 w 270"/>
                <a:gd name="T15" fmla="*/ 2 h 64"/>
                <a:gd name="T16" fmla="*/ 267 w 270"/>
                <a:gd name="T17" fmla="*/ 8 h 64"/>
                <a:gd name="T18" fmla="*/ 196 w 270"/>
                <a:gd name="T19" fmla="*/ 59 h 64"/>
                <a:gd name="T20" fmla="*/ 83 w 270"/>
                <a:gd name="T21" fmla="*/ 50 h 64"/>
                <a:gd name="T22" fmla="*/ 59 w 270"/>
                <a:gd name="T23" fmla="*/ 41 h 64"/>
                <a:gd name="T24" fmla="*/ 22 w 270"/>
                <a:gd name="T25" fmla="*/ 37 h 64"/>
                <a:gd name="T26" fmla="*/ 0 w 270"/>
                <a:gd name="T27" fmla="*/ 4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4">
                  <a:moveTo>
                    <a:pt x="0" y="42"/>
                  </a:moveTo>
                  <a:cubicBezTo>
                    <a:pt x="8" y="30"/>
                    <a:pt x="18" y="24"/>
                    <a:pt x="30" y="20"/>
                  </a:cubicBezTo>
                  <a:cubicBezTo>
                    <a:pt x="40" y="17"/>
                    <a:pt x="49" y="17"/>
                    <a:pt x="59" y="17"/>
                  </a:cubicBezTo>
                  <a:cubicBezTo>
                    <a:pt x="87" y="18"/>
                    <a:pt x="116" y="21"/>
                    <a:pt x="144" y="30"/>
                  </a:cubicBezTo>
                  <a:cubicBezTo>
                    <a:pt x="165" y="36"/>
                    <a:pt x="188" y="37"/>
                    <a:pt x="211" y="32"/>
                  </a:cubicBezTo>
                  <a:cubicBezTo>
                    <a:pt x="221" y="29"/>
                    <a:pt x="230" y="23"/>
                    <a:pt x="239" y="18"/>
                  </a:cubicBezTo>
                  <a:cubicBezTo>
                    <a:pt x="246" y="13"/>
                    <a:pt x="254" y="8"/>
                    <a:pt x="262" y="3"/>
                  </a:cubicBezTo>
                  <a:cubicBezTo>
                    <a:pt x="264" y="2"/>
                    <a:pt x="266" y="0"/>
                    <a:pt x="268" y="2"/>
                  </a:cubicBezTo>
                  <a:cubicBezTo>
                    <a:pt x="270" y="3"/>
                    <a:pt x="268" y="6"/>
                    <a:pt x="267" y="8"/>
                  </a:cubicBezTo>
                  <a:cubicBezTo>
                    <a:pt x="253" y="38"/>
                    <a:pt x="230" y="55"/>
                    <a:pt x="196" y="59"/>
                  </a:cubicBezTo>
                  <a:cubicBezTo>
                    <a:pt x="158" y="64"/>
                    <a:pt x="120" y="59"/>
                    <a:pt x="83" y="50"/>
                  </a:cubicBezTo>
                  <a:cubicBezTo>
                    <a:pt x="74" y="49"/>
                    <a:pt x="66" y="45"/>
                    <a:pt x="59" y="41"/>
                  </a:cubicBezTo>
                  <a:cubicBezTo>
                    <a:pt x="47" y="34"/>
                    <a:pt x="35" y="33"/>
                    <a:pt x="22" y="37"/>
                  </a:cubicBezTo>
                  <a:cubicBezTo>
                    <a:pt x="15" y="39"/>
                    <a:pt x="9" y="41"/>
                    <a:pt x="0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7959CF-0F5B-B11C-7B32-F3FCC50B8D30}"/>
                </a:ext>
              </a:extLst>
            </p:cNvPr>
            <p:cNvSpPr/>
            <p:nvPr/>
          </p:nvSpPr>
          <p:spPr bwMode="auto">
            <a:xfrm>
              <a:off x="5761" y="522"/>
              <a:ext cx="375" cy="561"/>
            </a:xfrm>
            <a:custGeom>
              <a:gdLst>
                <a:gd name="T0" fmla="*/ 136 w 158"/>
                <a:gd name="T1" fmla="*/ 236 h 236"/>
                <a:gd name="T2" fmla="*/ 95 w 158"/>
                <a:gd name="T3" fmla="*/ 85 h 236"/>
                <a:gd name="T4" fmla="*/ 29 w 158"/>
                <a:gd name="T5" fmla="*/ 18 h 236"/>
                <a:gd name="T6" fmla="*/ 0 w 158"/>
                <a:gd name="T7" fmla="*/ 7 h 236"/>
                <a:gd name="T8" fmla="*/ 37 w 158"/>
                <a:gd name="T9" fmla="*/ 5 h 236"/>
                <a:gd name="T10" fmla="*/ 85 w 158"/>
                <a:gd name="T11" fmla="*/ 38 h 236"/>
                <a:gd name="T12" fmla="*/ 152 w 158"/>
                <a:gd name="T13" fmla="*/ 159 h 236"/>
                <a:gd name="T14" fmla="*/ 152 w 158"/>
                <a:gd name="T15" fmla="*/ 214 h 236"/>
                <a:gd name="T16" fmla="*/ 136 w 158"/>
                <a:gd name="T1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136" y="236"/>
                  </a:moveTo>
                  <a:cubicBezTo>
                    <a:pt x="146" y="179"/>
                    <a:pt x="125" y="131"/>
                    <a:pt x="95" y="85"/>
                  </a:cubicBezTo>
                  <a:cubicBezTo>
                    <a:pt x="78" y="58"/>
                    <a:pt x="57" y="35"/>
                    <a:pt x="29" y="18"/>
                  </a:cubicBezTo>
                  <a:cubicBezTo>
                    <a:pt x="20" y="13"/>
                    <a:pt x="11" y="9"/>
                    <a:pt x="0" y="7"/>
                  </a:cubicBezTo>
                  <a:cubicBezTo>
                    <a:pt x="13" y="0"/>
                    <a:pt x="25" y="1"/>
                    <a:pt x="37" y="5"/>
                  </a:cubicBezTo>
                  <a:cubicBezTo>
                    <a:pt x="56" y="12"/>
                    <a:pt x="71" y="24"/>
                    <a:pt x="85" y="38"/>
                  </a:cubicBezTo>
                  <a:cubicBezTo>
                    <a:pt x="119" y="72"/>
                    <a:pt x="142" y="112"/>
                    <a:pt x="152" y="159"/>
                  </a:cubicBezTo>
                  <a:cubicBezTo>
                    <a:pt x="156" y="177"/>
                    <a:pt x="158" y="196"/>
                    <a:pt x="152" y="214"/>
                  </a:cubicBezTo>
                  <a:cubicBezTo>
                    <a:pt x="149" y="223"/>
                    <a:pt x="144" y="231"/>
                    <a:pt x="136" y="236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9E20D6B-D687-895C-87A4-55680056A713}"/>
                </a:ext>
              </a:extLst>
            </p:cNvPr>
            <p:cNvSpPr/>
            <p:nvPr/>
          </p:nvSpPr>
          <p:spPr bwMode="auto">
            <a:xfrm>
              <a:off x="4860" y="506"/>
              <a:ext cx="385" cy="548"/>
            </a:xfrm>
            <a:custGeom>
              <a:gdLst>
                <a:gd name="T0" fmla="*/ 162 w 162"/>
                <a:gd name="T1" fmla="*/ 5 h 231"/>
                <a:gd name="T2" fmla="*/ 144 w 162"/>
                <a:gd name="T3" fmla="*/ 11 h 231"/>
                <a:gd name="T4" fmla="*/ 81 w 162"/>
                <a:gd name="T5" fmla="*/ 61 h 231"/>
                <a:gd name="T6" fmla="*/ 22 w 162"/>
                <a:gd name="T7" fmla="*/ 177 h 231"/>
                <a:gd name="T8" fmla="*/ 21 w 162"/>
                <a:gd name="T9" fmla="*/ 228 h 231"/>
                <a:gd name="T10" fmla="*/ 21 w 162"/>
                <a:gd name="T11" fmla="*/ 231 h 231"/>
                <a:gd name="T12" fmla="*/ 3 w 162"/>
                <a:gd name="T13" fmla="*/ 201 h 231"/>
                <a:gd name="T14" fmla="*/ 12 w 162"/>
                <a:gd name="T15" fmla="*/ 134 h 231"/>
                <a:gd name="T16" fmla="*/ 92 w 162"/>
                <a:gd name="T17" fmla="*/ 21 h 231"/>
                <a:gd name="T18" fmla="*/ 142 w 162"/>
                <a:gd name="T19" fmla="*/ 0 h 231"/>
                <a:gd name="T20" fmla="*/ 162 w 162"/>
                <a:gd name="T21" fmla="*/ 5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231">
                  <a:moveTo>
                    <a:pt x="162" y="5"/>
                  </a:moveTo>
                  <a:cubicBezTo>
                    <a:pt x="155" y="7"/>
                    <a:pt x="149" y="9"/>
                    <a:pt x="144" y="11"/>
                  </a:cubicBezTo>
                  <a:cubicBezTo>
                    <a:pt x="118" y="22"/>
                    <a:pt x="98" y="40"/>
                    <a:pt x="81" y="61"/>
                  </a:cubicBezTo>
                  <a:cubicBezTo>
                    <a:pt x="52" y="95"/>
                    <a:pt x="31" y="133"/>
                    <a:pt x="22" y="177"/>
                  </a:cubicBezTo>
                  <a:cubicBezTo>
                    <a:pt x="18" y="194"/>
                    <a:pt x="17" y="211"/>
                    <a:pt x="21" y="228"/>
                  </a:cubicBezTo>
                  <a:cubicBezTo>
                    <a:pt x="21" y="229"/>
                    <a:pt x="21" y="230"/>
                    <a:pt x="21" y="231"/>
                  </a:cubicBezTo>
                  <a:cubicBezTo>
                    <a:pt x="10" y="224"/>
                    <a:pt x="5" y="213"/>
                    <a:pt x="3" y="201"/>
                  </a:cubicBezTo>
                  <a:cubicBezTo>
                    <a:pt x="0" y="177"/>
                    <a:pt x="4" y="155"/>
                    <a:pt x="12" y="134"/>
                  </a:cubicBezTo>
                  <a:cubicBezTo>
                    <a:pt x="28" y="89"/>
                    <a:pt x="54" y="50"/>
                    <a:pt x="92" y="21"/>
                  </a:cubicBezTo>
                  <a:cubicBezTo>
                    <a:pt x="107" y="10"/>
                    <a:pt x="123" y="1"/>
                    <a:pt x="142" y="0"/>
                  </a:cubicBezTo>
                  <a:cubicBezTo>
                    <a:pt x="149" y="0"/>
                    <a:pt x="155" y="1"/>
                    <a:pt x="162" y="5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43EF452-7D0C-7346-B5D2-C0FFED128A81}"/>
                </a:ext>
              </a:extLst>
            </p:cNvPr>
            <p:cNvSpPr/>
            <p:nvPr/>
          </p:nvSpPr>
          <p:spPr bwMode="auto">
            <a:xfrm>
              <a:off x="5228" y="672"/>
              <a:ext cx="457" cy="142"/>
            </a:xfrm>
            <a:custGeom>
              <a:gdLst>
                <a:gd name="T0" fmla="*/ 191 w 192"/>
                <a:gd name="T1" fmla="*/ 0 h 60"/>
                <a:gd name="T2" fmla="*/ 192 w 192"/>
                <a:gd name="T3" fmla="*/ 2 h 60"/>
                <a:gd name="T4" fmla="*/ 137 w 192"/>
                <a:gd name="T5" fmla="*/ 54 h 60"/>
                <a:gd name="T6" fmla="*/ 54 w 192"/>
                <a:gd name="T7" fmla="*/ 44 h 60"/>
                <a:gd name="T8" fmla="*/ 40 w 192"/>
                <a:gd name="T9" fmla="*/ 36 h 60"/>
                <a:gd name="T10" fmla="*/ 15 w 192"/>
                <a:gd name="T11" fmla="*/ 32 h 60"/>
                <a:gd name="T12" fmla="*/ 0 w 192"/>
                <a:gd name="T13" fmla="*/ 37 h 60"/>
                <a:gd name="T14" fmla="*/ 28 w 192"/>
                <a:gd name="T15" fmla="*/ 13 h 60"/>
                <a:gd name="T16" fmla="*/ 87 w 192"/>
                <a:gd name="T17" fmla="*/ 20 h 60"/>
                <a:gd name="T18" fmla="*/ 121 w 192"/>
                <a:gd name="T19" fmla="*/ 30 h 60"/>
                <a:gd name="T20" fmla="*/ 162 w 192"/>
                <a:gd name="T21" fmla="*/ 19 h 60"/>
                <a:gd name="T22" fmla="*/ 184 w 192"/>
                <a:gd name="T23" fmla="*/ 3 h 60"/>
                <a:gd name="T24" fmla="*/ 191 w 192"/>
                <a:gd name="T25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60">
                  <a:moveTo>
                    <a:pt x="191" y="0"/>
                  </a:moveTo>
                  <a:cubicBezTo>
                    <a:pt x="191" y="0"/>
                    <a:pt x="192" y="1"/>
                    <a:pt x="192" y="2"/>
                  </a:cubicBezTo>
                  <a:cubicBezTo>
                    <a:pt x="181" y="27"/>
                    <a:pt x="167" y="48"/>
                    <a:pt x="137" y="54"/>
                  </a:cubicBezTo>
                  <a:cubicBezTo>
                    <a:pt x="108" y="60"/>
                    <a:pt x="81" y="53"/>
                    <a:pt x="54" y="44"/>
                  </a:cubicBezTo>
                  <a:cubicBezTo>
                    <a:pt x="49" y="42"/>
                    <a:pt x="45" y="39"/>
                    <a:pt x="40" y="36"/>
                  </a:cubicBezTo>
                  <a:cubicBezTo>
                    <a:pt x="33" y="29"/>
                    <a:pt x="24" y="29"/>
                    <a:pt x="15" y="32"/>
                  </a:cubicBezTo>
                  <a:cubicBezTo>
                    <a:pt x="11" y="34"/>
                    <a:pt x="6" y="37"/>
                    <a:pt x="0" y="37"/>
                  </a:cubicBezTo>
                  <a:cubicBezTo>
                    <a:pt x="7" y="25"/>
                    <a:pt x="14" y="15"/>
                    <a:pt x="28" y="13"/>
                  </a:cubicBezTo>
                  <a:cubicBezTo>
                    <a:pt x="48" y="11"/>
                    <a:pt x="68" y="13"/>
                    <a:pt x="87" y="20"/>
                  </a:cubicBezTo>
                  <a:cubicBezTo>
                    <a:pt x="98" y="24"/>
                    <a:pt x="109" y="29"/>
                    <a:pt x="121" y="30"/>
                  </a:cubicBezTo>
                  <a:cubicBezTo>
                    <a:pt x="136" y="31"/>
                    <a:pt x="149" y="28"/>
                    <a:pt x="162" y="19"/>
                  </a:cubicBezTo>
                  <a:cubicBezTo>
                    <a:pt x="169" y="14"/>
                    <a:pt x="177" y="8"/>
                    <a:pt x="184" y="3"/>
                  </a:cubicBezTo>
                  <a:cubicBezTo>
                    <a:pt x="186" y="2"/>
                    <a:pt x="188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2A752E1-ED5E-7A7B-B711-9ECD3CE54DB6}"/>
                </a:ext>
              </a:extLst>
            </p:cNvPr>
            <p:cNvSpPr/>
            <p:nvPr/>
          </p:nvSpPr>
          <p:spPr bwMode="auto">
            <a:xfrm>
              <a:off x="5737" y="1384"/>
              <a:ext cx="273" cy="468"/>
            </a:xfrm>
            <a:custGeom>
              <a:gdLst>
                <a:gd name="T0" fmla="*/ 115 w 115"/>
                <a:gd name="T1" fmla="*/ 0 h 197"/>
                <a:gd name="T2" fmla="*/ 65 w 115"/>
                <a:gd name="T3" fmla="*/ 53 h 197"/>
                <a:gd name="T4" fmla="*/ 17 w 115"/>
                <a:gd name="T5" fmla="*/ 142 h 197"/>
                <a:gd name="T6" fmla="*/ 6 w 115"/>
                <a:gd name="T7" fmla="*/ 197 h 197"/>
                <a:gd name="T8" fmla="*/ 4 w 115"/>
                <a:gd name="T9" fmla="*/ 187 h 197"/>
                <a:gd name="T10" fmla="*/ 5 w 115"/>
                <a:gd name="T11" fmla="*/ 120 h 197"/>
                <a:gd name="T12" fmla="*/ 78 w 115"/>
                <a:gd name="T13" fmla="*/ 18 h 197"/>
                <a:gd name="T14" fmla="*/ 115 w 115"/>
                <a:gd name="T15" fmla="*/ 0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97">
                  <a:moveTo>
                    <a:pt x="115" y="0"/>
                  </a:moveTo>
                  <a:cubicBezTo>
                    <a:pt x="99" y="18"/>
                    <a:pt x="83" y="37"/>
                    <a:pt x="65" y="53"/>
                  </a:cubicBezTo>
                  <a:cubicBezTo>
                    <a:pt x="39" y="77"/>
                    <a:pt x="24" y="107"/>
                    <a:pt x="17" y="142"/>
                  </a:cubicBezTo>
                  <a:cubicBezTo>
                    <a:pt x="14" y="160"/>
                    <a:pt x="9" y="178"/>
                    <a:pt x="6" y="197"/>
                  </a:cubicBezTo>
                  <a:cubicBezTo>
                    <a:pt x="5" y="193"/>
                    <a:pt x="5" y="190"/>
                    <a:pt x="4" y="187"/>
                  </a:cubicBezTo>
                  <a:cubicBezTo>
                    <a:pt x="2" y="165"/>
                    <a:pt x="0" y="142"/>
                    <a:pt x="5" y="120"/>
                  </a:cubicBezTo>
                  <a:cubicBezTo>
                    <a:pt x="14" y="75"/>
                    <a:pt x="37" y="40"/>
                    <a:pt x="78" y="18"/>
                  </a:cubicBezTo>
                  <a:cubicBezTo>
                    <a:pt x="90" y="12"/>
                    <a:pt x="102" y="5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268F4C6-4BE7-4DE5-B6AC-9C1C9D7B563A}"/>
                </a:ext>
              </a:extLst>
            </p:cNvPr>
            <p:cNvSpPr/>
            <p:nvPr/>
          </p:nvSpPr>
          <p:spPr bwMode="auto">
            <a:xfrm>
              <a:off x="4915" y="1434"/>
              <a:ext cx="202" cy="373"/>
            </a:xfrm>
            <a:custGeom>
              <a:gdLst>
                <a:gd name="T0" fmla="*/ 0 w 85"/>
                <a:gd name="T1" fmla="*/ 0 h 157"/>
                <a:gd name="T2" fmla="*/ 82 w 85"/>
                <a:gd name="T3" fmla="*/ 95 h 157"/>
                <a:gd name="T4" fmla="*/ 76 w 85"/>
                <a:gd name="T5" fmla="*/ 143 h 157"/>
                <a:gd name="T6" fmla="*/ 72 w 85"/>
                <a:gd name="T7" fmla="*/ 157 h 157"/>
                <a:gd name="T8" fmla="*/ 71 w 85"/>
                <a:gd name="T9" fmla="*/ 157 h 157"/>
                <a:gd name="T10" fmla="*/ 71 w 85"/>
                <a:gd name="T11" fmla="*/ 149 h 157"/>
                <a:gd name="T12" fmla="*/ 65 w 85"/>
                <a:gd name="T13" fmla="*/ 93 h 157"/>
                <a:gd name="T14" fmla="*/ 46 w 85"/>
                <a:gd name="T15" fmla="*/ 56 h 157"/>
                <a:gd name="T16" fmla="*/ 3 w 85"/>
                <a:gd name="T17" fmla="*/ 5 h 157"/>
                <a:gd name="T18" fmla="*/ 0 w 85"/>
                <a:gd name="T19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57">
                  <a:moveTo>
                    <a:pt x="0" y="0"/>
                  </a:moveTo>
                  <a:cubicBezTo>
                    <a:pt x="40" y="21"/>
                    <a:pt x="75" y="46"/>
                    <a:pt x="82" y="95"/>
                  </a:cubicBezTo>
                  <a:cubicBezTo>
                    <a:pt x="85" y="112"/>
                    <a:pt x="80" y="127"/>
                    <a:pt x="76" y="143"/>
                  </a:cubicBezTo>
                  <a:cubicBezTo>
                    <a:pt x="75" y="148"/>
                    <a:pt x="74" y="152"/>
                    <a:pt x="72" y="157"/>
                  </a:cubicBezTo>
                  <a:cubicBezTo>
                    <a:pt x="72" y="157"/>
                    <a:pt x="71" y="157"/>
                    <a:pt x="71" y="157"/>
                  </a:cubicBezTo>
                  <a:cubicBezTo>
                    <a:pt x="71" y="154"/>
                    <a:pt x="71" y="151"/>
                    <a:pt x="71" y="149"/>
                  </a:cubicBezTo>
                  <a:cubicBezTo>
                    <a:pt x="71" y="130"/>
                    <a:pt x="68" y="111"/>
                    <a:pt x="65" y="93"/>
                  </a:cubicBezTo>
                  <a:cubicBezTo>
                    <a:pt x="63" y="78"/>
                    <a:pt x="55" y="67"/>
                    <a:pt x="46" y="56"/>
                  </a:cubicBezTo>
                  <a:cubicBezTo>
                    <a:pt x="32" y="39"/>
                    <a:pt x="18" y="22"/>
                    <a:pt x="3" y="5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" name="Rectangle 2727">
            <a:extLst>
              <a:ext uri="{FF2B5EF4-FFF2-40B4-BE49-F238E27FC236}">
                <a16:creationId xmlns:a16="http://schemas.microsoft.com/office/drawing/2014/main" id="{BA30947E-F26E-93CB-C5EC-A2A9B7EC2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3048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Rectangle 2729">
            <a:extLst>
              <a:ext uri="{FF2B5EF4-FFF2-40B4-BE49-F238E27FC236}">
                <a16:creationId xmlns:a16="http://schemas.microsoft.com/office/drawing/2014/main" id="{1AB76DAF-973C-47FF-6AE6-22EFB2C4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8568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Rectangle 2731">
            <a:extLst>
              <a:ext uri="{FF2B5EF4-FFF2-40B4-BE49-F238E27FC236}">
                <a16:creationId xmlns:a16="http://schemas.microsoft.com/office/drawing/2014/main" id="{E04C5642-B284-4D6A-DA97-97C200E08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3971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Rectangle 2733">
            <a:extLst>
              <a:ext uri="{FF2B5EF4-FFF2-40B4-BE49-F238E27FC236}">
                <a16:creationId xmlns:a16="http://schemas.microsoft.com/office/drawing/2014/main" id="{EB29840D-6BB1-0529-0C33-4DDB8ADBC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9374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Rectangle 2735">
            <a:extLst>
              <a:ext uri="{FF2B5EF4-FFF2-40B4-BE49-F238E27FC236}">
                <a16:creationId xmlns:a16="http://schemas.microsoft.com/office/drawing/2014/main" id="{7A5C2F48-45F5-95F2-3576-E116BF3C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4777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Rectangle 2737">
            <a:extLst>
              <a:ext uri="{FF2B5EF4-FFF2-40B4-BE49-F238E27FC236}">
                <a16:creationId xmlns:a16="http://schemas.microsoft.com/office/drawing/2014/main" id="{79A17835-0568-EAC9-282E-E0B3B500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0180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799DAEE-5B4F-AB8D-FBDD-A5A7C8C3FABA}"/>
              </a:ext>
            </a:extLst>
          </p:cNvPr>
          <p:cNvGrpSpPr/>
          <p:nvPr/>
        </p:nvGrpSpPr>
        <p:grpSpPr>
          <a:xfrm>
            <a:off x="1076897" y="2280938"/>
            <a:ext cx="1906039" cy="2983826"/>
            <a:chOff x="-1524736" y="2437596"/>
            <a:chExt cx="1906039" cy="2983826"/>
          </a:xfrm>
        </p:grpSpPr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9759117B-63EF-0CAD-5F00-32FBA80DE9B6}"/>
                </a:ext>
              </a:extLst>
            </p:cNvPr>
            <p:cNvSpPr txBox="1"/>
            <p:nvPr/>
          </p:nvSpPr>
          <p:spPr>
            <a:xfrm>
              <a:off x="-1490718" y="2437596"/>
              <a:ext cx="18720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Presentation that is.  </a:t>
              </a:r>
            </a:p>
          </p:txBody>
        </p:sp>
        <p:sp>
          <p:nvSpPr>
            <p:cNvPr id="25" name="TextBox 41">
              <a:extLst>
                <a:ext uri="{FF2B5EF4-FFF2-40B4-BE49-F238E27FC236}">
                  <a16:creationId xmlns:a16="http://schemas.microsoft.com/office/drawing/2014/main" id="{E97DBAD8-6A94-EC5A-76E4-9A5B421C11AA}"/>
                </a:ext>
              </a:extLst>
            </p:cNvPr>
            <p:cNvSpPr txBox="1"/>
            <p:nvPr/>
          </p:nvSpPr>
          <p:spPr>
            <a:xfrm>
              <a:off x="-1490718" y="2938394"/>
              <a:ext cx="18720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Presentation that is.  </a:t>
              </a:r>
            </a:p>
          </p:txBody>
        </p: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EB3E9977-4930-AF88-5276-4B7E31F3CE83}"/>
                </a:ext>
              </a:extLst>
            </p:cNvPr>
            <p:cNvSpPr txBox="1"/>
            <p:nvPr/>
          </p:nvSpPr>
          <p:spPr>
            <a:xfrm>
              <a:off x="-1515884" y="3496456"/>
              <a:ext cx="18720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Presentation that is.  </a:t>
              </a:r>
            </a:p>
          </p:txBody>
        </p:sp>
        <p:sp>
          <p:nvSpPr>
            <p:cNvPr id="27" name="TextBox 41">
              <a:extLst>
                <a:ext uri="{FF2B5EF4-FFF2-40B4-BE49-F238E27FC236}">
                  <a16:creationId xmlns:a16="http://schemas.microsoft.com/office/drawing/2014/main" id="{8F2C2ABE-216D-1B07-6C95-D64463493573}"/>
                </a:ext>
              </a:extLst>
            </p:cNvPr>
            <p:cNvSpPr txBox="1"/>
            <p:nvPr/>
          </p:nvSpPr>
          <p:spPr>
            <a:xfrm>
              <a:off x="-1490718" y="4009804"/>
              <a:ext cx="18720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Presentation that is.  </a:t>
              </a:r>
            </a:p>
          </p:txBody>
        </p:sp>
        <p:sp>
          <p:nvSpPr>
            <p:cNvPr id="28" name="TextBox 41">
              <a:extLst>
                <a:ext uri="{FF2B5EF4-FFF2-40B4-BE49-F238E27FC236}">
                  <a16:creationId xmlns:a16="http://schemas.microsoft.com/office/drawing/2014/main" id="{6BC4FF0B-719A-BE22-CB0F-292D1D8C78D4}"/>
                </a:ext>
              </a:extLst>
            </p:cNvPr>
            <p:cNvSpPr txBox="1"/>
            <p:nvPr/>
          </p:nvSpPr>
          <p:spPr>
            <a:xfrm>
              <a:off x="-1524736" y="4589029"/>
              <a:ext cx="18720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Presentation that is.  </a:t>
              </a: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BEE4506E-0891-75A9-4EC7-79621B5EF997}"/>
                </a:ext>
              </a:extLst>
            </p:cNvPr>
            <p:cNvSpPr txBox="1"/>
            <p:nvPr/>
          </p:nvSpPr>
          <p:spPr>
            <a:xfrm>
              <a:off x="-1495678" y="5098257"/>
              <a:ext cx="18720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Presentation that is.  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DA52EE9-DDAE-1D58-0C35-9A3966126F7C}"/>
              </a:ext>
            </a:extLst>
          </p:cNvPr>
          <p:cNvGrpSpPr/>
          <p:nvPr/>
        </p:nvGrpSpPr>
        <p:grpSpPr>
          <a:xfrm>
            <a:off x="3738413" y="2529508"/>
            <a:ext cx="2808571" cy="2427191"/>
            <a:chOff x="2062954" y="2552258"/>
            <a:chExt cx="3333909" cy="2881193"/>
          </a:xfrm>
          <a:solidFill>
            <a:srgbClr val="F18A01"/>
          </a:solidFill>
        </p:grpSpPr>
        <p:sp>
          <p:nvSpPr>
            <p:cNvPr id="31" name="Flecha derecha 42">
              <a:extLst>
                <a:ext uri="{FF2B5EF4-FFF2-40B4-BE49-F238E27FC236}">
                  <a16:creationId xmlns:a16="http://schemas.microsoft.com/office/drawing/2014/main" id="{DEDA194D-D108-8DB4-3EAA-3CC1127DD762}"/>
                </a:ext>
              </a:extLst>
            </p:cNvPr>
            <p:cNvSpPr/>
            <p:nvPr/>
          </p:nvSpPr>
          <p:spPr>
            <a:xfrm>
              <a:off x="2079963" y="2552258"/>
              <a:ext cx="3316900" cy="12812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Flecha derecha 43">
              <a:extLst>
                <a:ext uri="{FF2B5EF4-FFF2-40B4-BE49-F238E27FC236}">
                  <a16:creationId xmlns:a16="http://schemas.microsoft.com/office/drawing/2014/main" id="{D25F5703-CF70-C53F-C157-A8D23B6ED92D}"/>
                </a:ext>
              </a:extLst>
            </p:cNvPr>
            <p:cNvSpPr/>
            <p:nvPr/>
          </p:nvSpPr>
          <p:spPr>
            <a:xfrm>
              <a:off x="2062954" y="3096706"/>
              <a:ext cx="3316900" cy="12812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Flecha derecha 44">
              <a:extLst>
                <a:ext uri="{FF2B5EF4-FFF2-40B4-BE49-F238E27FC236}">
                  <a16:creationId xmlns:a16="http://schemas.microsoft.com/office/drawing/2014/main" id="{198D9BB0-B32C-A8D7-CBC2-009EBBD05168}"/>
                </a:ext>
              </a:extLst>
            </p:cNvPr>
            <p:cNvSpPr/>
            <p:nvPr/>
          </p:nvSpPr>
          <p:spPr>
            <a:xfrm>
              <a:off x="2079963" y="3616964"/>
              <a:ext cx="3316900" cy="12812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Flecha derecha 45">
              <a:extLst>
                <a:ext uri="{FF2B5EF4-FFF2-40B4-BE49-F238E27FC236}">
                  <a16:creationId xmlns:a16="http://schemas.microsoft.com/office/drawing/2014/main" id="{CD4D4FEB-C66D-94CE-B2B2-3FC9EE03A9B4}"/>
                </a:ext>
              </a:extLst>
            </p:cNvPr>
            <p:cNvSpPr/>
            <p:nvPr/>
          </p:nvSpPr>
          <p:spPr>
            <a:xfrm>
              <a:off x="2079963" y="4177614"/>
              <a:ext cx="3316900" cy="12812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Flecha derecha 46">
              <a:extLst>
                <a:ext uri="{FF2B5EF4-FFF2-40B4-BE49-F238E27FC236}">
                  <a16:creationId xmlns:a16="http://schemas.microsoft.com/office/drawing/2014/main" id="{CBEC87AB-9C1F-8E8A-9928-2EEE12439506}"/>
                </a:ext>
              </a:extLst>
            </p:cNvPr>
            <p:cNvSpPr/>
            <p:nvPr/>
          </p:nvSpPr>
          <p:spPr>
            <a:xfrm>
              <a:off x="2062954" y="4739170"/>
              <a:ext cx="3316900" cy="12812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Flecha derecha 47">
              <a:extLst>
                <a:ext uri="{FF2B5EF4-FFF2-40B4-BE49-F238E27FC236}">
                  <a16:creationId xmlns:a16="http://schemas.microsoft.com/office/drawing/2014/main" id="{B730400F-E63E-AB4E-3616-DB022333B1E4}"/>
                </a:ext>
              </a:extLst>
            </p:cNvPr>
            <p:cNvSpPr/>
            <p:nvPr/>
          </p:nvSpPr>
          <p:spPr>
            <a:xfrm>
              <a:off x="2062954" y="5305322"/>
              <a:ext cx="3316900" cy="12812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7" name="TextBox 13">
            <a:extLst>
              <a:ext uri="{FF2B5EF4-FFF2-40B4-BE49-F238E27FC236}">
                <a16:creationId xmlns:a16="http://schemas.microsoft.com/office/drawing/2014/main" id="{0EE1A91C-2D4F-BE5F-77B3-853EBA445C65}"/>
              </a:ext>
            </a:extLst>
          </p:cNvPr>
          <p:cNvSpPr txBox="1"/>
          <p:nvPr/>
        </p:nvSpPr>
        <p:spPr>
          <a:xfrm>
            <a:off x="1635913" y="422385"/>
            <a:ext cx="4552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Hinduism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74C013E0-4C54-3D66-6A4C-3932FC67E0AE}"/>
              </a:ext>
            </a:extLst>
          </p:cNvPr>
          <p:cNvSpPr txBox="1"/>
          <p:nvPr/>
        </p:nvSpPr>
        <p:spPr>
          <a:xfrm>
            <a:off x="2453072" y="1081287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oogle Shape;1251;p61">
            <a:extLst>
              <a:ext uri="{FF2B5EF4-FFF2-40B4-BE49-F238E27FC236}">
                <a16:creationId xmlns:a16="http://schemas.microsoft.com/office/drawing/2014/main" id="{B1684152-4FC9-3199-30C2-27F91762861D}"/>
              </a:ext>
            </a:extLst>
          </p:cNvPr>
          <p:cNvGrpSpPr/>
          <p:nvPr/>
        </p:nvGrpSpPr>
        <p:grpSpPr>
          <a:xfrm>
            <a:off x="1885552" y="1151732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40" name="Google Shape;1252;p61">
              <a:extLst>
                <a:ext uri="{FF2B5EF4-FFF2-40B4-BE49-F238E27FC236}">
                  <a16:creationId xmlns:a16="http://schemas.microsoft.com/office/drawing/2014/main" id="{7C3451C0-66E1-2533-9165-151F1D3663AB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1253;p61">
              <a:extLst>
                <a:ext uri="{FF2B5EF4-FFF2-40B4-BE49-F238E27FC236}">
                  <a16:creationId xmlns:a16="http://schemas.microsoft.com/office/drawing/2014/main" id="{73982C0B-604B-0253-90FD-6CB5294BB3D8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1254;p61">
              <a:extLst>
                <a:ext uri="{FF2B5EF4-FFF2-40B4-BE49-F238E27FC236}">
                  <a16:creationId xmlns:a16="http://schemas.microsoft.com/office/drawing/2014/main" id="{426FAA57-0005-62C7-40FB-B70FF106748B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75" name="Shape 188">
            <a:extLst>
              <a:ext uri="{FF2B5EF4-FFF2-40B4-BE49-F238E27FC236}">
                <a16:creationId xmlns:a16="http://schemas.microsoft.com/office/drawing/2014/main" id="{3E13C8D5-3657-1B8E-29CD-04028A90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955" y="5798936"/>
            <a:ext cx="7133431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1500"/>
              </a:spcBef>
            </a:pPr>
            <a:r>
              <a:rPr lang="en-US" altLang="es-MX" sz="1400">
                <a:latin typeface="+mj-lt"/>
                <a:sym typeface="Helvetica Neue Light" charset="0"/>
              </a:rPr>
              <a:t>Entrepreneurial activities differ substantially depending on the type of organization and creativity involved. Entrepreneurship ranges in scale from solo, part-time projects to large-scale undertakings that create many jobs. Many h</a:t>
            </a:r>
          </a:p>
        </p:txBody>
      </p:sp>
    </p:spTree>
    <p:extLst>
      <p:ext uri="{BB962C8B-B14F-4D97-AF65-F5344CB8AC3E}">
        <p14:creationId xmlns:p14="http://schemas.microsoft.com/office/powerpoint/2010/main" val="263098727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7DEA0-2D0B-48B5-A338-DDA71184CDC3}"/>
              </a:ext>
            </a:extLst>
          </p:cNvPr>
          <p:cNvSpPr/>
          <p:nvPr/>
        </p:nvSpPr>
        <p:spPr>
          <a:xfrm>
            <a:off x="0" y="3954162"/>
            <a:ext cx="12192000" cy="2903838"/>
          </a:xfrm>
          <a:prstGeom prst="rect">
            <a:avLst/>
          </a:pr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arcador de texto 20">
            <a:extLst>
              <a:ext uri="{FF2B5EF4-FFF2-40B4-BE49-F238E27FC236}">
                <a16:creationId xmlns:a16="http://schemas.microsoft.com/office/drawing/2014/main" id="{B7C6FEBD-0882-4973-A1AA-8E4063707EEA}"/>
              </a:ext>
            </a:extLst>
          </p:cNvPr>
          <p:cNvSpPr txBox="1"/>
          <p:nvPr/>
        </p:nvSpPr>
        <p:spPr>
          <a:xfrm>
            <a:off x="1428751" y="5286637"/>
            <a:ext cx="9334499" cy="1351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chemeClr val="bg1"/>
                </a:solidFill>
              </a:rPr>
              <a:t>Lorem ipsum dolor </a:t>
            </a:r>
            <a:r>
              <a:rPr lang="en-US" sz="2000">
                <a:solidFill>
                  <a:schemeClr val="bg1"/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FAB1AD-B687-4D0D-9D83-340F57F06DE7}"/>
              </a:ext>
            </a:extLst>
          </p:cNvPr>
          <p:cNvSpPr txBox="1"/>
          <p:nvPr/>
        </p:nvSpPr>
        <p:spPr>
          <a:xfrm>
            <a:off x="875675" y="4178641"/>
            <a:ext cx="10440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>
                <a:solidFill>
                  <a:srgbClr val="F9F9F9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WORLD RELIGION DAY</a:t>
            </a:r>
            <a:endParaRPr lang="es-CO" sz="6600">
              <a:solidFill>
                <a:schemeClr val="bg1"/>
              </a:solidFill>
              <a:latin typeface="Aharoni" panose="02010803020104030203" pitchFamily="2" charset="-79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4DDA246-53A9-488A-9CB5-F17A66D63A43}"/>
              </a:ext>
            </a:extLst>
          </p:cNvPr>
          <p:cNvGrpSpPr/>
          <p:nvPr/>
        </p:nvGrpSpPr>
        <p:grpSpPr>
          <a:xfrm>
            <a:off x="8658697" y="438831"/>
            <a:ext cx="3533303" cy="3252750"/>
            <a:chOff x="3856038" y="355600"/>
            <a:chExt cx="4038601" cy="371792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7A55D8A-2112-4B2E-8E9D-F56C7B9ECE8F}"/>
                </a:ext>
              </a:extLst>
            </p:cNvPr>
            <p:cNvSpPr/>
            <p:nvPr/>
          </p:nvSpPr>
          <p:spPr bwMode="auto">
            <a:xfrm>
              <a:off x="5940426" y="2193925"/>
              <a:ext cx="1954213" cy="1624013"/>
            </a:xfrm>
            <a:custGeom>
              <a:gdLst>
                <a:gd name="T0" fmla="*/ 113 w 518"/>
                <a:gd name="T1" fmla="*/ 430 h 430"/>
                <a:gd name="T2" fmla="*/ 0 w 518"/>
                <a:gd name="T3" fmla="*/ 256 h 430"/>
                <a:gd name="T4" fmla="*/ 518 w 518"/>
                <a:gd name="T5" fmla="*/ 50 h 430"/>
                <a:gd name="T6" fmla="*/ 113 w 518"/>
                <a:gd name="T7" fmla="*/ 430 h 4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430">
                  <a:moveTo>
                    <a:pt x="113" y="430"/>
                  </a:moveTo>
                  <a:cubicBezTo>
                    <a:pt x="76" y="373"/>
                    <a:pt x="38" y="315"/>
                    <a:pt x="0" y="256"/>
                  </a:cubicBezTo>
                  <a:cubicBezTo>
                    <a:pt x="122" y="106"/>
                    <a:pt x="360" y="0"/>
                    <a:pt x="518" y="50"/>
                  </a:cubicBezTo>
                  <a:cubicBezTo>
                    <a:pt x="332" y="70"/>
                    <a:pt x="171" y="233"/>
                    <a:pt x="113" y="4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B7368B9-F2EF-41B0-BC40-24A48E10E33E}"/>
                </a:ext>
              </a:extLst>
            </p:cNvPr>
            <p:cNvGrpSpPr/>
            <p:nvPr/>
          </p:nvGrpSpPr>
          <p:grpSpPr>
            <a:xfrm>
              <a:off x="3856038" y="355600"/>
              <a:ext cx="3676651" cy="3717926"/>
              <a:chOff x="3856038" y="355600"/>
              <a:chExt cx="3676651" cy="371792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83F199E9-3FE0-4476-972D-61C04CF7956F}"/>
                  </a:ext>
                </a:extLst>
              </p:cNvPr>
              <p:cNvSpPr/>
              <p:nvPr/>
            </p:nvSpPr>
            <p:spPr bwMode="auto">
              <a:xfrm>
                <a:off x="3856038" y="2306638"/>
                <a:ext cx="2498725" cy="1766888"/>
              </a:xfrm>
              <a:custGeom>
                <a:gdLst>
                  <a:gd name="T0" fmla="*/ 0 w 662"/>
                  <a:gd name="T1" fmla="*/ 17 h 468"/>
                  <a:gd name="T2" fmla="*/ 213 w 662"/>
                  <a:gd name="T3" fmla="*/ 30 h 468"/>
                  <a:gd name="T4" fmla="*/ 662 w 662"/>
                  <a:gd name="T5" fmla="*/ 460 h 468"/>
                  <a:gd name="T6" fmla="*/ 662 w 662"/>
                  <a:gd name="T7" fmla="*/ 467 h 468"/>
                  <a:gd name="T8" fmla="*/ 554 w 662"/>
                  <a:gd name="T9" fmla="*/ 467 h 468"/>
                  <a:gd name="T10" fmla="*/ 439 w 662"/>
                  <a:gd name="T11" fmla="*/ 467 h 468"/>
                  <a:gd name="T12" fmla="*/ 409 w 662"/>
                  <a:gd name="T13" fmla="*/ 443 h 468"/>
                  <a:gd name="T14" fmla="*/ 122 w 662"/>
                  <a:gd name="T15" fmla="*/ 58 h 468"/>
                  <a:gd name="T16" fmla="*/ 0 w 662"/>
                  <a:gd name="T17" fmla="*/ 17 h 4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2" h="468">
                    <a:moveTo>
                      <a:pt x="0" y="17"/>
                    </a:moveTo>
                    <a:cubicBezTo>
                      <a:pt x="69" y="0"/>
                      <a:pt x="142" y="6"/>
                      <a:pt x="213" y="30"/>
                    </a:cubicBezTo>
                    <a:cubicBezTo>
                      <a:pt x="430" y="102"/>
                      <a:pt x="576" y="249"/>
                      <a:pt x="662" y="460"/>
                    </a:cubicBezTo>
                    <a:cubicBezTo>
                      <a:pt x="662" y="461"/>
                      <a:pt x="662" y="463"/>
                      <a:pt x="662" y="467"/>
                    </a:cubicBezTo>
                    <a:cubicBezTo>
                      <a:pt x="626" y="467"/>
                      <a:pt x="590" y="467"/>
                      <a:pt x="554" y="467"/>
                    </a:cubicBezTo>
                    <a:cubicBezTo>
                      <a:pt x="516" y="467"/>
                      <a:pt x="478" y="466"/>
                      <a:pt x="439" y="467"/>
                    </a:cubicBezTo>
                    <a:cubicBezTo>
                      <a:pt x="421" y="468"/>
                      <a:pt x="413" y="463"/>
                      <a:pt x="409" y="443"/>
                    </a:cubicBezTo>
                    <a:cubicBezTo>
                      <a:pt x="370" y="272"/>
                      <a:pt x="280" y="138"/>
                      <a:pt x="122" y="58"/>
                    </a:cubicBezTo>
                    <a:cubicBezTo>
                      <a:pt x="83" y="38"/>
                      <a:pt x="38" y="29"/>
                      <a:pt x="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848D317C-BDAC-42DE-85DE-60C597BCF260}"/>
                  </a:ext>
                </a:extLst>
              </p:cNvPr>
              <p:cNvSpPr/>
              <p:nvPr/>
            </p:nvSpPr>
            <p:spPr bwMode="auto">
              <a:xfrm>
                <a:off x="4200526" y="1590675"/>
                <a:ext cx="1784350" cy="1501775"/>
              </a:xfrm>
              <a:custGeom>
                <a:gdLst>
                  <a:gd name="T0" fmla="*/ 0 w 473"/>
                  <a:gd name="T1" fmla="*/ 0 h 398"/>
                  <a:gd name="T2" fmla="*/ 164 w 473"/>
                  <a:gd name="T3" fmla="*/ 44 h 398"/>
                  <a:gd name="T4" fmla="*/ 467 w 473"/>
                  <a:gd name="T5" fmla="*/ 353 h 398"/>
                  <a:gd name="T6" fmla="*/ 462 w 473"/>
                  <a:gd name="T7" fmla="*/ 380 h 398"/>
                  <a:gd name="T8" fmla="*/ 446 w 473"/>
                  <a:gd name="T9" fmla="*/ 398 h 398"/>
                  <a:gd name="T10" fmla="*/ 306 w 473"/>
                  <a:gd name="T11" fmla="*/ 286 h 398"/>
                  <a:gd name="T12" fmla="*/ 203 w 473"/>
                  <a:gd name="T13" fmla="*/ 180 h 398"/>
                  <a:gd name="T14" fmla="*/ 0 w 473"/>
                  <a:gd name="T15" fmla="*/ 0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2" h="398">
                    <a:moveTo>
                      <a:pt x="0" y="0"/>
                    </a:moveTo>
                    <a:cubicBezTo>
                      <a:pt x="58" y="1"/>
                      <a:pt x="112" y="18"/>
                      <a:pt x="164" y="44"/>
                    </a:cubicBezTo>
                    <a:cubicBezTo>
                      <a:pt x="300" y="112"/>
                      <a:pt x="397" y="220"/>
                      <a:pt x="467" y="353"/>
                    </a:cubicBezTo>
                    <a:cubicBezTo>
                      <a:pt x="473" y="364"/>
                      <a:pt x="473" y="372"/>
                      <a:pt x="462" y="380"/>
                    </a:cubicBezTo>
                    <a:cubicBezTo>
                      <a:pt x="455" y="386"/>
                      <a:pt x="450" y="394"/>
                      <a:pt x="446" y="398"/>
                    </a:cubicBezTo>
                    <a:cubicBezTo>
                      <a:pt x="398" y="359"/>
                      <a:pt x="355" y="318"/>
                      <a:pt x="306" y="286"/>
                    </a:cubicBezTo>
                    <a:cubicBezTo>
                      <a:pt x="263" y="257"/>
                      <a:pt x="230" y="224"/>
                      <a:pt x="203" y="180"/>
                    </a:cubicBezTo>
                    <a:cubicBezTo>
                      <a:pt x="155" y="99"/>
                      <a:pt x="87" y="3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D65EC676-3A12-48A4-B49F-3BEC863F1FDB}"/>
                  </a:ext>
                </a:extLst>
              </p:cNvPr>
              <p:cNvSpPr/>
              <p:nvPr/>
            </p:nvSpPr>
            <p:spPr bwMode="auto">
              <a:xfrm>
                <a:off x="5924551" y="1582738"/>
                <a:ext cx="1608138" cy="1317625"/>
              </a:xfrm>
              <a:custGeom>
                <a:gdLst>
                  <a:gd name="T0" fmla="*/ 426 w 426"/>
                  <a:gd name="T1" fmla="*/ 0 h 349"/>
                  <a:gd name="T2" fmla="*/ 191 w 426"/>
                  <a:gd name="T3" fmla="*/ 233 h 349"/>
                  <a:gd name="T4" fmla="*/ 177 w 426"/>
                  <a:gd name="T5" fmla="*/ 251 h 349"/>
                  <a:gd name="T6" fmla="*/ 32 w 426"/>
                  <a:gd name="T7" fmla="*/ 349 h 349"/>
                  <a:gd name="T8" fmla="*/ 2 w 426"/>
                  <a:gd name="T9" fmla="*/ 296 h 349"/>
                  <a:gd name="T10" fmla="*/ 4 w 426"/>
                  <a:gd name="T11" fmla="*/ 279 h 349"/>
                  <a:gd name="T12" fmla="*/ 397 w 426"/>
                  <a:gd name="T13" fmla="*/ 2 h 349"/>
                  <a:gd name="T14" fmla="*/ 426 w 426"/>
                  <a:gd name="T15" fmla="*/ 0 h 3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349">
                    <a:moveTo>
                      <a:pt x="426" y="0"/>
                    </a:moveTo>
                    <a:cubicBezTo>
                      <a:pt x="319" y="50"/>
                      <a:pt x="245" y="132"/>
                      <a:pt x="191" y="233"/>
                    </a:cubicBezTo>
                    <a:cubicBezTo>
                      <a:pt x="187" y="240"/>
                      <a:pt x="183" y="247"/>
                      <a:pt x="177" y="251"/>
                    </a:cubicBezTo>
                    <a:cubicBezTo>
                      <a:pt x="129" y="284"/>
                      <a:pt x="81" y="316"/>
                      <a:pt x="32" y="349"/>
                    </a:cubicBezTo>
                    <a:cubicBezTo>
                      <a:pt x="23" y="333"/>
                      <a:pt x="12" y="315"/>
                      <a:pt x="2" y="296"/>
                    </a:cubicBezTo>
                    <a:cubicBezTo>
                      <a:pt x="0" y="292"/>
                      <a:pt x="1" y="283"/>
                      <a:pt x="4" y="279"/>
                    </a:cubicBezTo>
                    <a:cubicBezTo>
                      <a:pt x="101" y="139"/>
                      <a:pt x="223" y="34"/>
                      <a:pt x="397" y="2"/>
                    </a:cubicBezTo>
                    <a:cubicBezTo>
                      <a:pt x="407" y="1"/>
                      <a:pt x="416" y="1"/>
                      <a:pt x="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4CB06B26-DFC9-4C87-8387-4D73A79F371B}"/>
                  </a:ext>
                </a:extLst>
              </p:cNvPr>
              <p:cNvSpPr/>
              <p:nvPr/>
            </p:nvSpPr>
            <p:spPr bwMode="auto">
              <a:xfrm>
                <a:off x="4735513" y="936625"/>
                <a:ext cx="1306513" cy="1638300"/>
              </a:xfrm>
              <a:custGeom>
                <a:gdLst>
                  <a:gd name="T0" fmla="*/ 303 w 346"/>
                  <a:gd name="T1" fmla="*/ 434 h 434"/>
                  <a:gd name="T2" fmla="*/ 180 w 346"/>
                  <a:gd name="T3" fmla="*/ 298 h 434"/>
                  <a:gd name="T4" fmla="*/ 170 w 346"/>
                  <a:gd name="T5" fmla="*/ 276 h 434"/>
                  <a:gd name="T6" fmla="*/ 52 w 346"/>
                  <a:gd name="T7" fmla="*/ 54 h 434"/>
                  <a:gd name="T8" fmla="*/ 0 w 346"/>
                  <a:gd name="T9" fmla="*/ 0 h 434"/>
                  <a:gd name="T10" fmla="*/ 95 w 346"/>
                  <a:gd name="T11" fmla="*/ 49 h 434"/>
                  <a:gd name="T12" fmla="*/ 344 w 346"/>
                  <a:gd name="T13" fmla="*/ 360 h 434"/>
                  <a:gd name="T14" fmla="*/ 342 w 346"/>
                  <a:gd name="T15" fmla="*/ 380 h 434"/>
                  <a:gd name="T16" fmla="*/ 303 w 346"/>
                  <a:gd name="T17" fmla="*/ 434 h 4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432">
                    <a:moveTo>
                      <a:pt x="303" y="434"/>
                    </a:moveTo>
                    <a:cubicBezTo>
                      <a:pt x="261" y="388"/>
                      <a:pt x="220" y="343"/>
                      <a:pt x="180" y="298"/>
                    </a:cubicBezTo>
                    <a:cubicBezTo>
                      <a:pt x="175" y="292"/>
                      <a:pt x="172" y="284"/>
                      <a:pt x="170" y="276"/>
                    </a:cubicBezTo>
                    <a:cubicBezTo>
                      <a:pt x="146" y="194"/>
                      <a:pt x="109" y="118"/>
                      <a:pt x="52" y="54"/>
                    </a:cubicBezTo>
                    <a:cubicBezTo>
                      <a:pt x="36" y="36"/>
                      <a:pt x="17" y="20"/>
                      <a:pt x="0" y="0"/>
                    </a:cubicBezTo>
                    <a:cubicBezTo>
                      <a:pt x="32" y="16"/>
                      <a:pt x="66" y="29"/>
                      <a:pt x="95" y="49"/>
                    </a:cubicBezTo>
                    <a:cubicBezTo>
                      <a:pt x="211" y="126"/>
                      <a:pt x="288" y="235"/>
                      <a:pt x="344" y="360"/>
                    </a:cubicBezTo>
                    <a:cubicBezTo>
                      <a:pt x="346" y="365"/>
                      <a:pt x="346" y="375"/>
                      <a:pt x="342" y="380"/>
                    </a:cubicBezTo>
                    <a:cubicBezTo>
                      <a:pt x="330" y="399"/>
                      <a:pt x="315" y="417"/>
                      <a:pt x="303" y="4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253D099F-5088-4B82-A850-74669A286251}"/>
                  </a:ext>
                </a:extLst>
              </p:cNvPr>
              <p:cNvSpPr/>
              <p:nvPr/>
            </p:nvSpPr>
            <p:spPr bwMode="auto">
              <a:xfrm>
                <a:off x="5924551" y="944563"/>
                <a:ext cx="1082675" cy="1317625"/>
              </a:xfrm>
              <a:custGeom>
                <a:gdLst>
                  <a:gd name="T0" fmla="*/ 51 w 287"/>
                  <a:gd name="T1" fmla="*/ 349 h 349"/>
                  <a:gd name="T2" fmla="*/ 4 w 287"/>
                  <a:gd name="T3" fmla="*/ 260 h 349"/>
                  <a:gd name="T4" fmla="*/ 3 w 287"/>
                  <a:gd name="T5" fmla="*/ 241 h 349"/>
                  <a:gd name="T6" fmla="*/ 269 w 287"/>
                  <a:gd name="T7" fmla="*/ 4 h 349"/>
                  <a:gd name="T8" fmla="*/ 287 w 287"/>
                  <a:gd name="T9" fmla="*/ 0 h 349"/>
                  <a:gd name="T10" fmla="*/ 127 w 287"/>
                  <a:gd name="T11" fmla="*/ 234 h 349"/>
                  <a:gd name="T12" fmla="*/ 51 w 287"/>
                  <a:gd name="T13" fmla="*/ 349 h 3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349">
                    <a:moveTo>
                      <a:pt x="51" y="349"/>
                    </a:moveTo>
                    <a:cubicBezTo>
                      <a:pt x="35" y="318"/>
                      <a:pt x="19" y="289"/>
                      <a:pt x="4" y="260"/>
                    </a:cubicBezTo>
                    <a:cubicBezTo>
                      <a:pt x="1" y="255"/>
                      <a:pt x="0" y="246"/>
                      <a:pt x="3" y="241"/>
                    </a:cubicBezTo>
                    <a:cubicBezTo>
                      <a:pt x="72" y="140"/>
                      <a:pt x="152" y="52"/>
                      <a:pt x="269" y="4"/>
                    </a:cubicBezTo>
                    <a:cubicBezTo>
                      <a:pt x="275" y="2"/>
                      <a:pt x="280" y="1"/>
                      <a:pt x="287" y="0"/>
                    </a:cubicBezTo>
                    <a:cubicBezTo>
                      <a:pt x="208" y="61"/>
                      <a:pt x="161" y="143"/>
                      <a:pt x="127" y="234"/>
                    </a:cubicBezTo>
                    <a:cubicBezTo>
                      <a:pt x="103" y="299"/>
                      <a:pt x="103" y="299"/>
                      <a:pt x="51" y="3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59AD67D9-392B-4E91-9B36-011807D52D0D}"/>
                  </a:ext>
                </a:extLst>
              </p:cNvPr>
              <p:cNvSpPr/>
              <p:nvPr/>
            </p:nvSpPr>
            <p:spPr bwMode="auto">
              <a:xfrm>
                <a:off x="5694363" y="355600"/>
                <a:ext cx="339725" cy="1446213"/>
              </a:xfrm>
              <a:custGeom>
                <a:gdLst>
                  <a:gd name="T0" fmla="*/ 45 w 90"/>
                  <a:gd name="T1" fmla="*/ 383 h 383"/>
                  <a:gd name="T2" fmla="*/ 3 w 90"/>
                  <a:gd name="T3" fmla="*/ 324 h 383"/>
                  <a:gd name="T4" fmla="*/ 1 w 90"/>
                  <a:gd name="T5" fmla="*/ 307 h 383"/>
                  <a:gd name="T6" fmla="*/ 47 w 90"/>
                  <a:gd name="T7" fmla="*/ 0 h 383"/>
                  <a:gd name="T8" fmla="*/ 70 w 90"/>
                  <a:gd name="T9" fmla="*/ 155 h 383"/>
                  <a:gd name="T10" fmla="*/ 89 w 90"/>
                  <a:gd name="T11" fmla="*/ 301 h 383"/>
                  <a:gd name="T12" fmla="*/ 81 w 90"/>
                  <a:gd name="T13" fmla="*/ 334 h 383"/>
                  <a:gd name="T14" fmla="*/ 45 w 90"/>
                  <a:gd name="T15" fmla="*/ 383 h 3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383">
                    <a:moveTo>
                      <a:pt x="45" y="383"/>
                    </a:moveTo>
                    <a:cubicBezTo>
                      <a:pt x="31" y="363"/>
                      <a:pt x="16" y="344"/>
                      <a:pt x="3" y="324"/>
                    </a:cubicBezTo>
                    <a:cubicBezTo>
                      <a:pt x="0" y="320"/>
                      <a:pt x="0" y="313"/>
                      <a:pt x="1" y="307"/>
                    </a:cubicBezTo>
                    <a:cubicBezTo>
                      <a:pt x="15" y="205"/>
                      <a:pt x="29" y="103"/>
                      <a:pt x="47" y="0"/>
                    </a:cubicBezTo>
                    <a:cubicBezTo>
                      <a:pt x="55" y="52"/>
                      <a:pt x="63" y="103"/>
                      <a:pt x="70" y="155"/>
                    </a:cubicBezTo>
                    <a:cubicBezTo>
                      <a:pt x="77" y="204"/>
                      <a:pt x="84" y="252"/>
                      <a:pt x="89" y="301"/>
                    </a:cubicBezTo>
                    <a:cubicBezTo>
                      <a:pt x="90" y="312"/>
                      <a:pt x="86" y="324"/>
                      <a:pt x="81" y="334"/>
                    </a:cubicBezTo>
                    <a:cubicBezTo>
                      <a:pt x="71" y="351"/>
                      <a:pt x="58" y="366"/>
                      <a:pt x="45" y="3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CA0EF7BC-465B-713B-9038-7EA2B57936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1" b="16045"/>
          <a:stretch>
            <a:fillRect/>
          </a:stretch>
        </p:blipFill>
        <p:spPr>
          <a:xfrm>
            <a:off x="0" y="0"/>
            <a:ext cx="12192000" cy="3429000"/>
          </a:xfr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407C9DB8-30C7-253F-2B58-CA9FD133D789}"/>
              </a:ext>
            </a:extLst>
          </p:cNvPr>
          <p:cNvSpPr txBox="1"/>
          <p:nvPr/>
        </p:nvSpPr>
        <p:spPr>
          <a:xfrm>
            <a:off x="254744" y="220101"/>
            <a:ext cx="4552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>
                <a:solidFill>
                  <a:schemeClr val="bg1"/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ISLAM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EC94E50A-843B-6631-CDF7-B1D4529EA48D}"/>
              </a:ext>
            </a:extLst>
          </p:cNvPr>
          <p:cNvSpPr txBox="1"/>
          <p:nvPr/>
        </p:nvSpPr>
        <p:spPr>
          <a:xfrm>
            <a:off x="824253" y="1107603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RELIGION DAY</a:t>
            </a:r>
            <a:endParaRPr lang="ko-KR" altLang="en-US" sz="16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1251;p61">
            <a:extLst>
              <a:ext uri="{FF2B5EF4-FFF2-40B4-BE49-F238E27FC236}">
                <a16:creationId xmlns:a16="http://schemas.microsoft.com/office/drawing/2014/main" id="{58A1A77D-2B60-ADF4-E926-0B389CDAA245}"/>
              </a:ext>
            </a:extLst>
          </p:cNvPr>
          <p:cNvGrpSpPr/>
          <p:nvPr/>
        </p:nvGrpSpPr>
        <p:grpSpPr>
          <a:xfrm>
            <a:off x="256733" y="1178048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20" name="Google Shape;1252;p61">
              <a:extLst>
                <a:ext uri="{FF2B5EF4-FFF2-40B4-BE49-F238E27FC236}">
                  <a16:creationId xmlns:a16="http://schemas.microsoft.com/office/drawing/2014/main" id="{F72E2C77-AC79-3BBB-E9D9-4CE5B5E42B3F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Google Shape;1253;p61">
              <a:extLst>
                <a:ext uri="{FF2B5EF4-FFF2-40B4-BE49-F238E27FC236}">
                  <a16:creationId xmlns:a16="http://schemas.microsoft.com/office/drawing/2014/main" id="{9D9A0806-F0A0-5E34-2A0C-DF4DB838F219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Google Shape;1254;p61">
              <a:extLst>
                <a:ext uri="{FF2B5EF4-FFF2-40B4-BE49-F238E27FC236}">
                  <a16:creationId xmlns:a16="http://schemas.microsoft.com/office/drawing/2014/main" id="{CAE4E8BB-CE5D-20D6-F6BD-D6815F40B5FF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3" name="Freeform 12">
            <a:extLst>
              <a:ext uri="{FF2B5EF4-FFF2-40B4-BE49-F238E27FC236}">
                <a16:creationId xmlns:a16="http://schemas.microsoft.com/office/drawing/2014/main" id="{CCE75207-D66A-A16D-9E55-058860B52E41}"/>
              </a:ext>
            </a:extLst>
          </p:cNvPr>
          <p:cNvSpPr/>
          <p:nvPr/>
        </p:nvSpPr>
        <p:spPr bwMode="auto">
          <a:xfrm>
            <a:off x="9912625" y="1542295"/>
            <a:ext cx="1400215" cy="1765488"/>
          </a:xfrm>
          <a:custGeom>
            <a:gdLst>
              <a:gd name="T0" fmla="*/ 677 w 677"/>
              <a:gd name="T1" fmla="*/ 137 h 853"/>
              <a:gd name="T2" fmla="*/ 430 w 677"/>
              <a:gd name="T3" fmla="*/ 110 h 853"/>
              <a:gd name="T4" fmla="*/ 265 w 677"/>
              <a:gd name="T5" fmla="*/ 219 h 853"/>
              <a:gd name="T6" fmla="*/ 245 w 677"/>
              <a:gd name="T7" fmla="*/ 600 h 853"/>
              <a:gd name="T8" fmla="*/ 438 w 677"/>
              <a:gd name="T9" fmla="*/ 739 h 853"/>
              <a:gd name="T10" fmla="*/ 675 w 677"/>
              <a:gd name="T11" fmla="*/ 711 h 853"/>
              <a:gd name="T12" fmla="*/ 186 w 677"/>
              <a:gd name="T13" fmla="*/ 721 h 853"/>
              <a:gd name="T14" fmla="*/ 143 w 677"/>
              <a:gd name="T15" fmla="*/ 165 h 853"/>
              <a:gd name="T16" fmla="*/ 677 w 677"/>
              <a:gd name="T17" fmla="*/ 137 h 8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7" h="853">
                <a:moveTo>
                  <a:pt x="677" y="137"/>
                </a:moveTo>
                <a:cubicBezTo>
                  <a:pt x="598" y="96"/>
                  <a:pt x="516" y="86"/>
                  <a:pt x="430" y="110"/>
                </a:cubicBezTo>
                <a:cubicBezTo>
                  <a:pt x="364" y="128"/>
                  <a:pt x="309" y="165"/>
                  <a:pt x="265" y="219"/>
                </a:cubicBezTo>
                <a:cubicBezTo>
                  <a:pt x="176" y="329"/>
                  <a:pt x="170" y="486"/>
                  <a:pt x="245" y="600"/>
                </a:cubicBezTo>
                <a:cubicBezTo>
                  <a:pt x="292" y="671"/>
                  <a:pt x="356" y="718"/>
                  <a:pt x="438" y="739"/>
                </a:cubicBezTo>
                <a:cubicBezTo>
                  <a:pt x="520" y="760"/>
                  <a:pt x="599" y="749"/>
                  <a:pt x="675" y="711"/>
                </a:cubicBezTo>
                <a:cubicBezTo>
                  <a:pt x="565" y="814"/>
                  <a:pt x="350" y="853"/>
                  <a:pt x="186" y="721"/>
                </a:cubicBezTo>
                <a:cubicBezTo>
                  <a:pt x="7" y="577"/>
                  <a:pt x="0" y="321"/>
                  <a:pt x="143" y="165"/>
                </a:cubicBezTo>
                <a:cubicBezTo>
                  <a:pt x="297" y="0"/>
                  <a:pt x="538" y="10"/>
                  <a:pt x="677" y="137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56A6B4E6-1A00-21B3-3696-2BC574B72911}"/>
              </a:ext>
            </a:extLst>
          </p:cNvPr>
          <p:cNvSpPr/>
          <p:nvPr/>
        </p:nvSpPr>
        <p:spPr bwMode="auto">
          <a:xfrm>
            <a:off x="10836877" y="2068067"/>
            <a:ext cx="675202" cy="702875"/>
          </a:xfrm>
          <a:custGeom>
            <a:gdLst>
              <a:gd name="T0" fmla="*/ 200 w 326"/>
              <a:gd name="T1" fmla="*/ 340 h 340"/>
              <a:gd name="T2" fmla="*/ 168 w 326"/>
              <a:gd name="T3" fmla="*/ 297 h 340"/>
              <a:gd name="T4" fmla="*/ 128 w 326"/>
              <a:gd name="T5" fmla="*/ 245 h 340"/>
              <a:gd name="T6" fmla="*/ 116 w 326"/>
              <a:gd name="T7" fmla="*/ 241 h 340"/>
              <a:gd name="T8" fmla="*/ 8 w 326"/>
              <a:gd name="T9" fmla="*/ 273 h 340"/>
              <a:gd name="T10" fmla="*/ 0 w 326"/>
              <a:gd name="T11" fmla="*/ 275 h 340"/>
              <a:gd name="T12" fmla="*/ 73 w 326"/>
              <a:gd name="T13" fmla="*/ 169 h 340"/>
              <a:gd name="T14" fmla="*/ 2 w 326"/>
              <a:gd name="T15" fmla="*/ 66 h 340"/>
              <a:gd name="T16" fmla="*/ 3 w 326"/>
              <a:gd name="T17" fmla="*/ 64 h 340"/>
              <a:gd name="T18" fmla="*/ 21 w 326"/>
              <a:gd name="T19" fmla="*/ 69 h 340"/>
              <a:gd name="T20" fmla="*/ 113 w 326"/>
              <a:gd name="T21" fmla="*/ 97 h 340"/>
              <a:gd name="T22" fmla="*/ 129 w 326"/>
              <a:gd name="T23" fmla="*/ 93 h 340"/>
              <a:gd name="T24" fmla="*/ 182 w 326"/>
              <a:gd name="T25" fmla="*/ 24 h 340"/>
              <a:gd name="T26" fmla="*/ 202 w 326"/>
              <a:gd name="T27" fmla="*/ 0 h 340"/>
              <a:gd name="T28" fmla="*/ 202 w 326"/>
              <a:gd name="T29" fmla="*/ 8 h 340"/>
              <a:gd name="T30" fmla="*/ 206 w 326"/>
              <a:gd name="T31" fmla="*/ 121 h 340"/>
              <a:gd name="T32" fmla="*/ 212 w 326"/>
              <a:gd name="T33" fmla="*/ 129 h 340"/>
              <a:gd name="T34" fmla="*/ 317 w 326"/>
              <a:gd name="T35" fmla="*/ 166 h 340"/>
              <a:gd name="T36" fmla="*/ 326 w 326"/>
              <a:gd name="T37" fmla="*/ 170 h 340"/>
              <a:gd name="T38" fmla="*/ 305 w 326"/>
              <a:gd name="T39" fmla="*/ 177 h 340"/>
              <a:gd name="T40" fmla="*/ 211 w 326"/>
              <a:gd name="T41" fmla="*/ 210 h 340"/>
              <a:gd name="T42" fmla="*/ 205 w 326"/>
              <a:gd name="T43" fmla="*/ 218 h 340"/>
              <a:gd name="T44" fmla="*/ 202 w 326"/>
              <a:gd name="T45" fmla="*/ 326 h 340"/>
              <a:gd name="T46" fmla="*/ 202 w 326"/>
              <a:gd name="T47" fmla="*/ 339 h 340"/>
              <a:gd name="T48" fmla="*/ 200 w 326"/>
              <a:gd name="T49" fmla="*/ 340 h 3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" h="340">
                <a:moveTo>
                  <a:pt x="200" y="340"/>
                </a:moveTo>
                <a:cubicBezTo>
                  <a:pt x="190" y="325"/>
                  <a:pt x="179" y="311"/>
                  <a:pt x="168" y="297"/>
                </a:cubicBezTo>
                <a:cubicBezTo>
                  <a:pt x="155" y="280"/>
                  <a:pt x="141" y="263"/>
                  <a:pt x="128" y="245"/>
                </a:cubicBezTo>
                <a:cubicBezTo>
                  <a:pt x="125" y="241"/>
                  <a:pt x="122" y="240"/>
                  <a:pt x="116" y="241"/>
                </a:cubicBezTo>
                <a:cubicBezTo>
                  <a:pt x="80" y="252"/>
                  <a:pt x="44" y="263"/>
                  <a:pt x="8" y="273"/>
                </a:cubicBezTo>
                <a:cubicBezTo>
                  <a:pt x="6" y="274"/>
                  <a:pt x="4" y="274"/>
                  <a:pt x="0" y="275"/>
                </a:cubicBezTo>
                <a:cubicBezTo>
                  <a:pt x="25" y="239"/>
                  <a:pt x="49" y="204"/>
                  <a:pt x="73" y="169"/>
                </a:cubicBezTo>
                <a:cubicBezTo>
                  <a:pt x="49" y="135"/>
                  <a:pt x="26" y="100"/>
                  <a:pt x="2" y="66"/>
                </a:cubicBezTo>
                <a:cubicBezTo>
                  <a:pt x="2" y="65"/>
                  <a:pt x="2" y="65"/>
                  <a:pt x="3" y="64"/>
                </a:cubicBezTo>
                <a:cubicBezTo>
                  <a:pt x="9" y="66"/>
                  <a:pt x="15" y="68"/>
                  <a:pt x="21" y="69"/>
                </a:cubicBezTo>
                <a:cubicBezTo>
                  <a:pt x="52" y="79"/>
                  <a:pt x="83" y="88"/>
                  <a:pt x="113" y="97"/>
                </a:cubicBezTo>
                <a:cubicBezTo>
                  <a:pt x="120" y="100"/>
                  <a:pt x="124" y="98"/>
                  <a:pt x="129" y="93"/>
                </a:cubicBezTo>
                <a:cubicBezTo>
                  <a:pt x="146" y="69"/>
                  <a:pt x="164" y="47"/>
                  <a:pt x="182" y="24"/>
                </a:cubicBezTo>
                <a:cubicBezTo>
                  <a:pt x="188" y="16"/>
                  <a:pt x="194" y="8"/>
                  <a:pt x="202" y="0"/>
                </a:cubicBezTo>
                <a:cubicBezTo>
                  <a:pt x="202" y="3"/>
                  <a:pt x="202" y="5"/>
                  <a:pt x="202" y="8"/>
                </a:cubicBezTo>
                <a:cubicBezTo>
                  <a:pt x="203" y="46"/>
                  <a:pt x="205" y="83"/>
                  <a:pt x="206" y="121"/>
                </a:cubicBezTo>
                <a:cubicBezTo>
                  <a:pt x="206" y="125"/>
                  <a:pt x="207" y="127"/>
                  <a:pt x="212" y="129"/>
                </a:cubicBezTo>
                <a:cubicBezTo>
                  <a:pt x="247" y="141"/>
                  <a:pt x="282" y="153"/>
                  <a:pt x="317" y="166"/>
                </a:cubicBezTo>
                <a:cubicBezTo>
                  <a:pt x="319" y="167"/>
                  <a:pt x="322" y="168"/>
                  <a:pt x="326" y="170"/>
                </a:cubicBezTo>
                <a:cubicBezTo>
                  <a:pt x="318" y="173"/>
                  <a:pt x="311" y="175"/>
                  <a:pt x="305" y="177"/>
                </a:cubicBezTo>
                <a:cubicBezTo>
                  <a:pt x="273" y="188"/>
                  <a:pt x="242" y="199"/>
                  <a:pt x="211" y="210"/>
                </a:cubicBezTo>
                <a:cubicBezTo>
                  <a:pt x="206" y="212"/>
                  <a:pt x="205" y="214"/>
                  <a:pt x="205" y="218"/>
                </a:cubicBezTo>
                <a:cubicBezTo>
                  <a:pt x="204" y="254"/>
                  <a:pt x="203" y="290"/>
                  <a:pt x="202" y="326"/>
                </a:cubicBezTo>
                <a:cubicBezTo>
                  <a:pt x="202" y="330"/>
                  <a:pt x="202" y="335"/>
                  <a:pt x="202" y="339"/>
                </a:cubicBezTo>
                <a:cubicBezTo>
                  <a:pt x="202" y="339"/>
                  <a:pt x="201" y="340"/>
                  <a:pt x="200" y="34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160635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0B35834-3F5D-49EE-AAA0-D367D7803AF0}"/>
              </a:ext>
            </a:extLst>
          </p:cNvPr>
          <p:cNvSpPr/>
          <p:nvPr/>
        </p:nvSpPr>
        <p:spPr>
          <a:xfrm>
            <a:off x="3449051" y="401053"/>
            <a:ext cx="8534402" cy="5999747"/>
          </a:xfrm>
          <a:prstGeom prst="rect">
            <a:avLst/>
          </a:prstGeom>
          <a:noFill/>
          <a:ln w="57150">
            <a:solidFill>
              <a:srgbClr val="F18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67EBAC0-984A-4A32-ACD2-EC1C8D80CD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5315" b="15909"/>
          <a:stretch>
            <a:fillRect/>
          </a:stretch>
        </p:blipFill>
        <p:spPr>
          <a:xfrm>
            <a:off x="0" y="0"/>
            <a:ext cx="6349217" cy="6858000"/>
          </a:xfrm>
        </p:spPr>
      </p:pic>
      <p:sp>
        <p:nvSpPr>
          <p:cNvPr id="142" name="Marcador de texto 20">
            <a:extLst>
              <a:ext uri="{FF2B5EF4-FFF2-40B4-BE49-F238E27FC236}">
                <a16:creationId xmlns:a16="http://schemas.microsoft.com/office/drawing/2014/main" id="{2C4689F3-7B48-4FEE-B2F7-5BA622118257}"/>
              </a:ext>
            </a:extLst>
          </p:cNvPr>
          <p:cNvSpPr txBox="1"/>
          <p:nvPr/>
        </p:nvSpPr>
        <p:spPr>
          <a:xfrm>
            <a:off x="6811800" y="4054297"/>
            <a:ext cx="4526643" cy="1768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algn="ctr"/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891630A-AFD5-40CF-BB1C-F8633928F735}"/>
              </a:ext>
            </a:extLst>
          </p:cNvPr>
          <p:cNvSpPr txBox="1"/>
          <p:nvPr/>
        </p:nvSpPr>
        <p:spPr>
          <a:xfrm>
            <a:off x="7066654" y="3437672"/>
            <a:ext cx="40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18A01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400" b="1">
              <a:solidFill>
                <a:srgbClr val="F18A01"/>
              </a:solidFill>
              <a:cs typeface="Arial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25147F-3AE0-D61F-A7DF-D35573E96F22}"/>
              </a:ext>
            </a:extLst>
          </p:cNvPr>
          <p:cNvSpPr/>
          <p:nvPr/>
        </p:nvSpPr>
        <p:spPr bwMode="auto">
          <a:xfrm>
            <a:off x="9484134" y="899613"/>
            <a:ext cx="1400215" cy="1765488"/>
          </a:xfrm>
          <a:custGeom>
            <a:gdLst>
              <a:gd name="T0" fmla="*/ 677 w 677"/>
              <a:gd name="T1" fmla="*/ 137 h 853"/>
              <a:gd name="T2" fmla="*/ 430 w 677"/>
              <a:gd name="T3" fmla="*/ 110 h 853"/>
              <a:gd name="T4" fmla="*/ 265 w 677"/>
              <a:gd name="T5" fmla="*/ 219 h 853"/>
              <a:gd name="T6" fmla="*/ 245 w 677"/>
              <a:gd name="T7" fmla="*/ 600 h 853"/>
              <a:gd name="T8" fmla="*/ 438 w 677"/>
              <a:gd name="T9" fmla="*/ 739 h 853"/>
              <a:gd name="T10" fmla="*/ 675 w 677"/>
              <a:gd name="T11" fmla="*/ 711 h 853"/>
              <a:gd name="T12" fmla="*/ 186 w 677"/>
              <a:gd name="T13" fmla="*/ 721 h 853"/>
              <a:gd name="T14" fmla="*/ 143 w 677"/>
              <a:gd name="T15" fmla="*/ 165 h 853"/>
              <a:gd name="T16" fmla="*/ 677 w 677"/>
              <a:gd name="T17" fmla="*/ 137 h 8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7" h="853">
                <a:moveTo>
                  <a:pt x="677" y="137"/>
                </a:moveTo>
                <a:cubicBezTo>
                  <a:pt x="598" y="96"/>
                  <a:pt x="516" y="86"/>
                  <a:pt x="430" y="110"/>
                </a:cubicBezTo>
                <a:cubicBezTo>
                  <a:pt x="364" y="128"/>
                  <a:pt x="309" y="165"/>
                  <a:pt x="265" y="219"/>
                </a:cubicBezTo>
                <a:cubicBezTo>
                  <a:pt x="176" y="329"/>
                  <a:pt x="170" y="486"/>
                  <a:pt x="245" y="600"/>
                </a:cubicBezTo>
                <a:cubicBezTo>
                  <a:pt x="292" y="671"/>
                  <a:pt x="356" y="718"/>
                  <a:pt x="438" y="739"/>
                </a:cubicBezTo>
                <a:cubicBezTo>
                  <a:pt x="520" y="760"/>
                  <a:pt x="599" y="749"/>
                  <a:pt x="675" y="711"/>
                </a:cubicBezTo>
                <a:cubicBezTo>
                  <a:pt x="565" y="814"/>
                  <a:pt x="350" y="853"/>
                  <a:pt x="186" y="721"/>
                </a:cubicBezTo>
                <a:cubicBezTo>
                  <a:pt x="7" y="577"/>
                  <a:pt x="0" y="321"/>
                  <a:pt x="143" y="165"/>
                </a:cubicBezTo>
                <a:cubicBezTo>
                  <a:pt x="297" y="0"/>
                  <a:pt x="538" y="10"/>
                  <a:pt x="677" y="137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AF44252A-F74F-1A85-F3F7-C357BEB0D979}"/>
              </a:ext>
            </a:extLst>
          </p:cNvPr>
          <p:cNvSpPr/>
          <p:nvPr/>
        </p:nvSpPr>
        <p:spPr bwMode="auto">
          <a:xfrm>
            <a:off x="10408386" y="1425385"/>
            <a:ext cx="675202" cy="702875"/>
          </a:xfrm>
          <a:custGeom>
            <a:gdLst>
              <a:gd name="T0" fmla="*/ 200 w 326"/>
              <a:gd name="T1" fmla="*/ 340 h 340"/>
              <a:gd name="T2" fmla="*/ 168 w 326"/>
              <a:gd name="T3" fmla="*/ 297 h 340"/>
              <a:gd name="T4" fmla="*/ 128 w 326"/>
              <a:gd name="T5" fmla="*/ 245 h 340"/>
              <a:gd name="T6" fmla="*/ 116 w 326"/>
              <a:gd name="T7" fmla="*/ 241 h 340"/>
              <a:gd name="T8" fmla="*/ 8 w 326"/>
              <a:gd name="T9" fmla="*/ 273 h 340"/>
              <a:gd name="T10" fmla="*/ 0 w 326"/>
              <a:gd name="T11" fmla="*/ 275 h 340"/>
              <a:gd name="T12" fmla="*/ 73 w 326"/>
              <a:gd name="T13" fmla="*/ 169 h 340"/>
              <a:gd name="T14" fmla="*/ 2 w 326"/>
              <a:gd name="T15" fmla="*/ 66 h 340"/>
              <a:gd name="T16" fmla="*/ 3 w 326"/>
              <a:gd name="T17" fmla="*/ 64 h 340"/>
              <a:gd name="T18" fmla="*/ 21 w 326"/>
              <a:gd name="T19" fmla="*/ 69 h 340"/>
              <a:gd name="T20" fmla="*/ 113 w 326"/>
              <a:gd name="T21" fmla="*/ 97 h 340"/>
              <a:gd name="T22" fmla="*/ 129 w 326"/>
              <a:gd name="T23" fmla="*/ 93 h 340"/>
              <a:gd name="T24" fmla="*/ 182 w 326"/>
              <a:gd name="T25" fmla="*/ 24 h 340"/>
              <a:gd name="T26" fmla="*/ 202 w 326"/>
              <a:gd name="T27" fmla="*/ 0 h 340"/>
              <a:gd name="T28" fmla="*/ 202 w 326"/>
              <a:gd name="T29" fmla="*/ 8 h 340"/>
              <a:gd name="T30" fmla="*/ 206 w 326"/>
              <a:gd name="T31" fmla="*/ 121 h 340"/>
              <a:gd name="T32" fmla="*/ 212 w 326"/>
              <a:gd name="T33" fmla="*/ 129 h 340"/>
              <a:gd name="T34" fmla="*/ 317 w 326"/>
              <a:gd name="T35" fmla="*/ 166 h 340"/>
              <a:gd name="T36" fmla="*/ 326 w 326"/>
              <a:gd name="T37" fmla="*/ 170 h 340"/>
              <a:gd name="T38" fmla="*/ 305 w 326"/>
              <a:gd name="T39" fmla="*/ 177 h 340"/>
              <a:gd name="T40" fmla="*/ 211 w 326"/>
              <a:gd name="T41" fmla="*/ 210 h 340"/>
              <a:gd name="T42" fmla="*/ 205 w 326"/>
              <a:gd name="T43" fmla="*/ 218 h 340"/>
              <a:gd name="T44" fmla="*/ 202 w 326"/>
              <a:gd name="T45" fmla="*/ 326 h 340"/>
              <a:gd name="T46" fmla="*/ 202 w 326"/>
              <a:gd name="T47" fmla="*/ 339 h 340"/>
              <a:gd name="T48" fmla="*/ 200 w 326"/>
              <a:gd name="T49" fmla="*/ 340 h 3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" h="340">
                <a:moveTo>
                  <a:pt x="200" y="340"/>
                </a:moveTo>
                <a:cubicBezTo>
                  <a:pt x="190" y="325"/>
                  <a:pt x="179" y="311"/>
                  <a:pt x="168" y="297"/>
                </a:cubicBezTo>
                <a:cubicBezTo>
                  <a:pt x="155" y="280"/>
                  <a:pt x="141" y="263"/>
                  <a:pt x="128" y="245"/>
                </a:cubicBezTo>
                <a:cubicBezTo>
                  <a:pt x="125" y="241"/>
                  <a:pt x="122" y="240"/>
                  <a:pt x="116" y="241"/>
                </a:cubicBezTo>
                <a:cubicBezTo>
                  <a:pt x="80" y="252"/>
                  <a:pt x="44" y="263"/>
                  <a:pt x="8" y="273"/>
                </a:cubicBezTo>
                <a:cubicBezTo>
                  <a:pt x="6" y="274"/>
                  <a:pt x="4" y="274"/>
                  <a:pt x="0" y="275"/>
                </a:cubicBezTo>
                <a:cubicBezTo>
                  <a:pt x="25" y="239"/>
                  <a:pt x="49" y="204"/>
                  <a:pt x="73" y="169"/>
                </a:cubicBezTo>
                <a:cubicBezTo>
                  <a:pt x="49" y="135"/>
                  <a:pt x="26" y="100"/>
                  <a:pt x="2" y="66"/>
                </a:cubicBezTo>
                <a:cubicBezTo>
                  <a:pt x="2" y="65"/>
                  <a:pt x="2" y="65"/>
                  <a:pt x="3" y="64"/>
                </a:cubicBezTo>
                <a:cubicBezTo>
                  <a:pt x="9" y="66"/>
                  <a:pt x="15" y="68"/>
                  <a:pt x="21" y="69"/>
                </a:cubicBezTo>
                <a:cubicBezTo>
                  <a:pt x="52" y="79"/>
                  <a:pt x="83" y="88"/>
                  <a:pt x="113" y="97"/>
                </a:cubicBezTo>
                <a:cubicBezTo>
                  <a:pt x="120" y="100"/>
                  <a:pt x="124" y="98"/>
                  <a:pt x="129" y="93"/>
                </a:cubicBezTo>
                <a:cubicBezTo>
                  <a:pt x="146" y="69"/>
                  <a:pt x="164" y="47"/>
                  <a:pt x="182" y="24"/>
                </a:cubicBezTo>
                <a:cubicBezTo>
                  <a:pt x="188" y="16"/>
                  <a:pt x="194" y="8"/>
                  <a:pt x="202" y="0"/>
                </a:cubicBezTo>
                <a:cubicBezTo>
                  <a:pt x="202" y="3"/>
                  <a:pt x="202" y="5"/>
                  <a:pt x="202" y="8"/>
                </a:cubicBezTo>
                <a:cubicBezTo>
                  <a:pt x="203" y="46"/>
                  <a:pt x="205" y="83"/>
                  <a:pt x="206" y="121"/>
                </a:cubicBezTo>
                <a:cubicBezTo>
                  <a:pt x="206" y="125"/>
                  <a:pt x="207" y="127"/>
                  <a:pt x="212" y="129"/>
                </a:cubicBezTo>
                <a:cubicBezTo>
                  <a:pt x="247" y="141"/>
                  <a:pt x="282" y="153"/>
                  <a:pt x="317" y="166"/>
                </a:cubicBezTo>
                <a:cubicBezTo>
                  <a:pt x="319" y="167"/>
                  <a:pt x="322" y="168"/>
                  <a:pt x="326" y="170"/>
                </a:cubicBezTo>
                <a:cubicBezTo>
                  <a:pt x="318" y="173"/>
                  <a:pt x="311" y="175"/>
                  <a:pt x="305" y="177"/>
                </a:cubicBezTo>
                <a:cubicBezTo>
                  <a:pt x="273" y="188"/>
                  <a:pt x="242" y="199"/>
                  <a:pt x="211" y="210"/>
                </a:cubicBezTo>
                <a:cubicBezTo>
                  <a:pt x="206" y="212"/>
                  <a:pt x="205" y="214"/>
                  <a:pt x="205" y="218"/>
                </a:cubicBezTo>
                <a:cubicBezTo>
                  <a:pt x="204" y="254"/>
                  <a:pt x="203" y="290"/>
                  <a:pt x="202" y="326"/>
                </a:cubicBezTo>
                <a:cubicBezTo>
                  <a:pt x="202" y="330"/>
                  <a:pt x="202" y="335"/>
                  <a:pt x="202" y="339"/>
                </a:cubicBezTo>
                <a:cubicBezTo>
                  <a:pt x="202" y="339"/>
                  <a:pt x="201" y="340"/>
                  <a:pt x="200" y="34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423E8-AC36-B5D5-9BE1-904A8F4E15AB}"/>
              </a:ext>
            </a:extLst>
          </p:cNvPr>
          <p:cNvSpPr txBox="1"/>
          <p:nvPr/>
        </p:nvSpPr>
        <p:spPr>
          <a:xfrm>
            <a:off x="5432412" y="1752648"/>
            <a:ext cx="455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ISLAM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D1DF3624-B6DA-0C31-4233-DCAA2F9F5A2B}"/>
              </a:ext>
            </a:extLst>
          </p:cNvPr>
          <p:cNvSpPr txBox="1"/>
          <p:nvPr/>
        </p:nvSpPr>
        <p:spPr>
          <a:xfrm>
            <a:off x="7111756" y="2797621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1251;p61">
            <a:extLst>
              <a:ext uri="{FF2B5EF4-FFF2-40B4-BE49-F238E27FC236}">
                <a16:creationId xmlns:a16="http://schemas.microsoft.com/office/drawing/2014/main" id="{84E15058-DC8D-93E9-43C0-6F6062FDDB9E}"/>
              </a:ext>
            </a:extLst>
          </p:cNvPr>
          <p:cNvGrpSpPr/>
          <p:nvPr/>
        </p:nvGrpSpPr>
        <p:grpSpPr>
          <a:xfrm>
            <a:off x="6544236" y="2868066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17" name="Google Shape;1252;p61">
              <a:extLst>
                <a:ext uri="{FF2B5EF4-FFF2-40B4-BE49-F238E27FC236}">
                  <a16:creationId xmlns:a16="http://schemas.microsoft.com/office/drawing/2014/main" id="{11828BD3-360E-F93E-4024-A8620298691A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1253;p61">
              <a:extLst>
                <a:ext uri="{FF2B5EF4-FFF2-40B4-BE49-F238E27FC236}">
                  <a16:creationId xmlns:a16="http://schemas.microsoft.com/office/drawing/2014/main" id="{88D7E9E9-B00E-BD05-879C-4BB3DE90D0D7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1254;p61">
              <a:extLst>
                <a:ext uri="{FF2B5EF4-FFF2-40B4-BE49-F238E27FC236}">
                  <a16:creationId xmlns:a16="http://schemas.microsoft.com/office/drawing/2014/main" id="{C16AD8C2-7A60-7A31-E977-433ED14E8B6D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33929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Freeform 8">
            <a:extLst>
              <a:ext uri="{FF2B5EF4-FFF2-40B4-BE49-F238E27FC236}">
                <a16:creationId xmlns:a16="http://schemas.microsoft.com/office/drawing/2014/main" id="{C59F088C-79E3-BF2B-3826-93219F6BF7C1}"/>
              </a:ext>
            </a:extLst>
          </p:cNvPr>
          <p:cNvSpPr/>
          <p:nvPr/>
        </p:nvSpPr>
        <p:spPr bwMode="auto">
          <a:xfrm rot="10800000">
            <a:off x="6923189" y="315281"/>
            <a:ext cx="5252880" cy="6227435"/>
          </a:xfrm>
          <a:custGeom>
            <a:gdLst>
              <a:gd name="T0" fmla="*/ 3542 w 3638"/>
              <a:gd name="T1" fmla="*/ 2736 h 6054"/>
              <a:gd name="T2" fmla="*/ 3004 w 3638"/>
              <a:gd name="T3" fmla="*/ 2098 h 6054"/>
              <a:gd name="T4" fmla="*/ 3000 w 3638"/>
              <a:gd name="T5" fmla="*/ 2095 h 6054"/>
              <a:gd name="T6" fmla="*/ 3000 w 3638"/>
              <a:gd name="T7" fmla="*/ 1207 h 6054"/>
              <a:gd name="T8" fmla="*/ 2654 w 3638"/>
              <a:gd name="T9" fmla="*/ 797 h 6054"/>
              <a:gd name="T10" fmla="*/ 1905 w 3638"/>
              <a:gd name="T11" fmla="*/ 797 h 6054"/>
              <a:gd name="T12" fmla="*/ 1903 w 3638"/>
              <a:gd name="T13" fmla="*/ 794 h 6054"/>
              <a:gd name="T14" fmla="*/ 1376 w 3638"/>
              <a:gd name="T15" fmla="*/ 170 h 6054"/>
              <a:gd name="T16" fmla="*/ 874 w 3638"/>
              <a:gd name="T17" fmla="*/ 170 h 6054"/>
              <a:gd name="T18" fmla="*/ 347 w 3638"/>
              <a:gd name="T19" fmla="*/ 794 h 6054"/>
              <a:gd name="T20" fmla="*/ 345 w 3638"/>
              <a:gd name="T21" fmla="*/ 797 h 6054"/>
              <a:gd name="T22" fmla="*/ 0 w 3638"/>
              <a:gd name="T23" fmla="*/ 797 h 6054"/>
              <a:gd name="T24" fmla="*/ 0 w 3638"/>
              <a:gd name="T25" fmla="*/ 1205 h 6054"/>
              <a:gd name="T26" fmla="*/ 0 w 3638"/>
              <a:gd name="T27" fmla="*/ 1207 h 6054"/>
              <a:gd name="T28" fmla="*/ 0 w 3638"/>
              <a:gd name="T29" fmla="*/ 4847 h 6054"/>
              <a:gd name="T30" fmla="*/ 0 w 3638"/>
              <a:gd name="T31" fmla="*/ 4849 h 6054"/>
              <a:gd name="T32" fmla="*/ 0 w 3638"/>
              <a:gd name="T33" fmla="*/ 5257 h 6054"/>
              <a:gd name="T34" fmla="*/ 345 w 3638"/>
              <a:gd name="T35" fmla="*/ 5257 h 6054"/>
              <a:gd name="T36" fmla="*/ 347 w 3638"/>
              <a:gd name="T37" fmla="*/ 5260 h 6054"/>
              <a:gd name="T38" fmla="*/ 874 w 3638"/>
              <a:gd name="T39" fmla="*/ 5884 h 6054"/>
              <a:gd name="T40" fmla="*/ 1376 w 3638"/>
              <a:gd name="T41" fmla="*/ 5884 h 6054"/>
              <a:gd name="T42" fmla="*/ 1903 w 3638"/>
              <a:gd name="T43" fmla="*/ 5260 h 6054"/>
              <a:gd name="T44" fmla="*/ 1905 w 3638"/>
              <a:gd name="T45" fmla="*/ 5257 h 6054"/>
              <a:gd name="T46" fmla="*/ 2654 w 3638"/>
              <a:gd name="T47" fmla="*/ 5257 h 6054"/>
              <a:gd name="T48" fmla="*/ 3000 w 3638"/>
              <a:gd name="T49" fmla="*/ 4847 h 6054"/>
              <a:gd name="T50" fmla="*/ 3000 w 3638"/>
              <a:gd name="T51" fmla="*/ 3959 h 6054"/>
              <a:gd name="T52" fmla="*/ 3004 w 3638"/>
              <a:gd name="T53" fmla="*/ 3956 h 6054"/>
              <a:gd name="T54" fmla="*/ 3542 w 3638"/>
              <a:gd name="T55" fmla="*/ 3318 h 6054"/>
              <a:gd name="T56" fmla="*/ 3638 w 3638"/>
              <a:gd name="T57" fmla="*/ 3034 h 6054"/>
              <a:gd name="T58" fmla="*/ 3542 w 3638"/>
              <a:gd name="T59" fmla="*/ 2736 h 60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38" h="6054">
                <a:moveTo>
                  <a:pt x="3542" y="2736"/>
                </a:moveTo>
                <a:cubicBezTo>
                  <a:pt x="3004" y="2098"/>
                  <a:pt x="3004" y="2098"/>
                  <a:pt x="3004" y="2098"/>
                </a:cubicBezTo>
                <a:cubicBezTo>
                  <a:pt x="3003" y="2097"/>
                  <a:pt x="3002" y="2096"/>
                  <a:pt x="3000" y="2095"/>
                </a:cubicBezTo>
                <a:cubicBezTo>
                  <a:pt x="3000" y="1207"/>
                  <a:pt x="3000" y="1207"/>
                  <a:pt x="3000" y="1207"/>
                </a:cubicBezTo>
                <a:cubicBezTo>
                  <a:pt x="3000" y="981"/>
                  <a:pt x="2845" y="797"/>
                  <a:pt x="2654" y="797"/>
                </a:cubicBezTo>
                <a:cubicBezTo>
                  <a:pt x="2034" y="797"/>
                  <a:pt x="1924" y="797"/>
                  <a:pt x="1905" y="797"/>
                </a:cubicBezTo>
                <a:cubicBezTo>
                  <a:pt x="1903" y="794"/>
                  <a:pt x="1903" y="794"/>
                  <a:pt x="1903" y="794"/>
                </a:cubicBezTo>
                <a:cubicBezTo>
                  <a:pt x="1376" y="170"/>
                  <a:pt x="1376" y="170"/>
                  <a:pt x="1376" y="170"/>
                </a:cubicBezTo>
                <a:cubicBezTo>
                  <a:pt x="1233" y="0"/>
                  <a:pt x="1017" y="0"/>
                  <a:pt x="874" y="170"/>
                </a:cubicBezTo>
                <a:cubicBezTo>
                  <a:pt x="347" y="794"/>
                  <a:pt x="347" y="794"/>
                  <a:pt x="347" y="794"/>
                </a:cubicBezTo>
                <a:cubicBezTo>
                  <a:pt x="347" y="795"/>
                  <a:pt x="346" y="796"/>
                  <a:pt x="345" y="797"/>
                </a:cubicBezTo>
                <a:cubicBezTo>
                  <a:pt x="0" y="797"/>
                  <a:pt x="0" y="797"/>
                  <a:pt x="0" y="797"/>
                </a:cubicBezTo>
                <a:cubicBezTo>
                  <a:pt x="0" y="1136"/>
                  <a:pt x="0" y="1195"/>
                  <a:pt x="0" y="1205"/>
                </a:cubicBezTo>
                <a:cubicBezTo>
                  <a:pt x="0" y="1207"/>
                  <a:pt x="0" y="1207"/>
                  <a:pt x="0" y="1207"/>
                </a:cubicBezTo>
                <a:cubicBezTo>
                  <a:pt x="0" y="4544"/>
                  <a:pt x="0" y="4823"/>
                  <a:pt x="0" y="4847"/>
                </a:cubicBezTo>
                <a:cubicBezTo>
                  <a:pt x="0" y="4847"/>
                  <a:pt x="0" y="4848"/>
                  <a:pt x="0" y="4849"/>
                </a:cubicBezTo>
                <a:cubicBezTo>
                  <a:pt x="0" y="5257"/>
                  <a:pt x="0" y="5257"/>
                  <a:pt x="0" y="5257"/>
                </a:cubicBezTo>
                <a:cubicBezTo>
                  <a:pt x="286" y="5257"/>
                  <a:pt x="336" y="5257"/>
                  <a:pt x="345" y="5257"/>
                </a:cubicBezTo>
                <a:cubicBezTo>
                  <a:pt x="347" y="5260"/>
                  <a:pt x="347" y="5260"/>
                  <a:pt x="347" y="5260"/>
                </a:cubicBezTo>
                <a:cubicBezTo>
                  <a:pt x="874" y="5884"/>
                  <a:pt x="874" y="5884"/>
                  <a:pt x="874" y="5884"/>
                </a:cubicBezTo>
                <a:cubicBezTo>
                  <a:pt x="1017" y="6054"/>
                  <a:pt x="1233" y="6054"/>
                  <a:pt x="1376" y="5884"/>
                </a:cubicBezTo>
                <a:cubicBezTo>
                  <a:pt x="1903" y="5260"/>
                  <a:pt x="1903" y="5260"/>
                  <a:pt x="1903" y="5260"/>
                </a:cubicBezTo>
                <a:cubicBezTo>
                  <a:pt x="1903" y="5259"/>
                  <a:pt x="1904" y="5258"/>
                  <a:pt x="1905" y="5257"/>
                </a:cubicBezTo>
                <a:cubicBezTo>
                  <a:pt x="2654" y="5257"/>
                  <a:pt x="2654" y="5257"/>
                  <a:pt x="2654" y="5257"/>
                </a:cubicBezTo>
                <a:cubicBezTo>
                  <a:pt x="2845" y="5257"/>
                  <a:pt x="3000" y="5073"/>
                  <a:pt x="3000" y="4847"/>
                </a:cubicBezTo>
                <a:cubicBezTo>
                  <a:pt x="3000" y="4110"/>
                  <a:pt x="3000" y="3982"/>
                  <a:pt x="3000" y="3959"/>
                </a:cubicBezTo>
                <a:cubicBezTo>
                  <a:pt x="3004" y="3956"/>
                  <a:pt x="3004" y="3956"/>
                  <a:pt x="3004" y="3956"/>
                </a:cubicBezTo>
                <a:cubicBezTo>
                  <a:pt x="3542" y="3318"/>
                  <a:pt x="3542" y="3318"/>
                  <a:pt x="3542" y="3318"/>
                </a:cubicBezTo>
                <a:cubicBezTo>
                  <a:pt x="3602" y="3247"/>
                  <a:pt x="3638" y="3133"/>
                  <a:pt x="3638" y="3034"/>
                </a:cubicBezTo>
                <a:cubicBezTo>
                  <a:pt x="3638" y="2921"/>
                  <a:pt x="3602" y="2821"/>
                  <a:pt x="3542" y="2736"/>
                </a:cubicBez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420EA7-6763-6C4E-B3E1-4752F062C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143000"/>
            <a:ext cx="5860643" cy="5860643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2004FCC5-B965-4EDA-D95E-7B181FCBEFD8}"/>
              </a:ext>
            </a:extLst>
          </p:cNvPr>
          <p:cNvGrpSpPr/>
          <p:nvPr/>
        </p:nvGrpSpPr>
        <p:grpSpPr>
          <a:xfrm>
            <a:off x="1481209" y="3289371"/>
            <a:ext cx="3933092" cy="869319"/>
            <a:chOff x="1985513" y="4307149"/>
            <a:chExt cx="2380861" cy="869319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DCCF4A80-D020-14A8-C48D-0081DC5C8B70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1D65E178-F468-1E1C-B0A2-4B3DA2BBDB7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rgbClr val="F18A0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rgbClr val="F18A0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953D6792-E385-86C1-0C8D-F9311C949F5B}"/>
              </a:ext>
            </a:extLst>
          </p:cNvPr>
          <p:cNvGrpSpPr/>
          <p:nvPr/>
        </p:nvGrpSpPr>
        <p:grpSpPr>
          <a:xfrm>
            <a:off x="1216039" y="4347318"/>
            <a:ext cx="3933092" cy="869319"/>
            <a:chOff x="1985513" y="4307149"/>
            <a:chExt cx="2380861" cy="869319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B5DBCCA7-A423-6620-9A2A-FAD0DEA66C62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40D6CA1F-49F6-EE93-760C-75C95929898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rgbClr val="DF5004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rgbClr val="DF500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D6827EC2-4820-3F3E-FC38-B76BEB947810}"/>
              </a:ext>
            </a:extLst>
          </p:cNvPr>
          <p:cNvGrpSpPr/>
          <p:nvPr/>
        </p:nvGrpSpPr>
        <p:grpSpPr>
          <a:xfrm>
            <a:off x="1481209" y="5405265"/>
            <a:ext cx="3933092" cy="869319"/>
            <a:chOff x="1985513" y="4307149"/>
            <a:chExt cx="2380861" cy="869319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05C810C3-94BC-0CB2-9F9A-DFBF7720ABAF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6EE701D-29FE-C2AB-922D-15E87919E74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solidFill>
                    <a:srgbClr val="F18A01"/>
                  </a:solidFill>
                  <a:ea typeface="FZShuTi" pitchFamily="2" charset="-122"/>
                  <a:cs typeface="Arial" panose="020b0604020202020204" pitchFamily="34" charset="0"/>
                </a:rPr>
                <a:t>EASY TO CHANGE COLORS, PHOTOS.  </a:t>
              </a:r>
              <a:endParaRPr lang="ko-KR" altLang="en-US" sz="1600">
                <a:solidFill>
                  <a:srgbClr val="F18A0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id="{D7CEC6BF-6417-22F3-7F57-4C9D95D313E8}"/>
              </a:ext>
            </a:extLst>
          </p:cNvPr>
          <p:cNvSpPr txBox="1"/>
          <p:nvPr/>
        </p:nvSpPr>
        <p:spPr>
          <a:xfrm>
            <a:off x="1189770" y="2265257"/>
            <a:ext cx="3288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6CF9524-C805-7EBE-4FEE-E833330FB60E}"/>
              </a:ext>
            </a:extLst>
          </p:cNvPr>
          <p:cNvGrpSpPr/>
          <p:nvPr/>
        </p:nvGrpSpPr>
        <p:grpSpPr>
          <a:xfrm>
            <a:off x="4083866" y="279179"/>
            <a:ext cx="1218656" cy="1345161"/>
            <a:chOff x="4083866" y="-141147"/>
            <a:chExt cx="1599454" cy="1765488"/>
          </a:xfrm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C8BDFDA-7940-A8BC-1BA8-64E16D05E230}"/>
                </a:ext>
              </a:extLst>
            </p:cNvPr>
            <p:cNvSpPr/>
            <p:nvPr/>
          </p:nvSpPr>
          <p:spPr bwMode="auto">
            <a:xfrm>
              <a:off x="4083866" y="-141147"/>
              <a:ext cx="1400215" cy="1765488"/>
            </a:xfrm>
            <a:custGeom>
              <a:gdLst>
                <a:gd name="T0" fmla="*/ 677 w 677"/>
                <a:gd name="T1" fmla="*/ 137 h 853"/>
                <a:gd name="T2" fmla="*/ 430 w 677"/>
                <a:gd name="T3" fmla="*/ 110 h 853"/>
                <a:gd name="T4" fmla="*/ 265 w 677"/>
                <a:gd name="T5" fmla="*/ 219 h 853"/>
                <a:gd name="T6" fmla="*/ 245 w 677"/>
                <a:gd name="T7" fmla="*/ 600 h 853"/>
                <a:gd name="T8" fmla="*/ 438 w 677"/>
                <a:gd name="T9" fmla="*/ 739 h 853"/>
                <a:gd name="T10" fmla="*/ 675 w 677"/>
                <a:gd name="T11" fmla="*/ 711 h 853"/>
                <a:gd name="T12" fmla="*/ 186 w 677"/>
                <a:gd name="T13" fmla="*/ 721 h 853"/>
                <a:gd name="T14" fmla="*/ 143 w 677"/>
                <a:gd name="T15" fmla="*/ 165 h 853"/>
                <a:gd name="T16" fmla="*/ 677 w 677"/>
                <a:gd name="T17" fmla="*/ 137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853">
                  <a:moveTo>
                    <a:pt x="677" y="137"/>
                  </a:moveTo>
                  <a:cubicBezTo>
                    <a:pt x="598" y="96"/>
                    <a:pt x="516" y="86"/>
                    <a:pt x="430" y="110"/>
                  </a:cubicBezTo>
                  <a:cubicBezTo>
                    <a:pt x="364" y="128"/>
                    <a:pt x="309" y="165"/>
                    <a:pt x="265" y="219"/>
                  </a:cubicBezTo>
                  <a:cubicBezTo>
                    <a:pt x="176" y="329"/>
                    <a:pt x="170" y="486"/>
                    <a:pt x="245" y="600"/>
                  </a:cubicBezTo>
                  <a:cubicBezTo>
                    <a:pt x="292" y="671"/>
                    <a:pt x="356" y="718"/>
                    <a:pt x="438" y="739"/>
                  </a:cubicBezTo>
                  <a:cubicBezTo>
                    <a:pt x="520" y="760"/>
                    <a:pt x="599" y="749"/>
                    <a:pt x="675" y="711"/>
                  </a:cubicBezTo>
                  <a:cubicBezTo>
                    <a:pt x="565" y="814"/>
                    <a:pt x="350" y="853"/>
                    <a:pt x="186" y="721"/>
                  </a:cubicBezTo>
                  <a:cubicBezTo>
                    <a:pt x="7" y="577"/>
                    <a:pt x="0" y="321"/>
                    <a:pt x="143" y="165"/>
                  </a:cubicBezTo>
                  <a:cubicBezTo>
                    <a:pt x="297" y="0"/>
                    <a:pt x="538" y="10"/>
                    <a:pt x="677" y="13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5B92AD9-EE56-2A21-E111-BA789738EF60}"/>
                </a:ext>
              </a:extLst>
            </p:cNvPr>
            <p:cNvSpPr/>
            <p:nvPr/>
          </p:nvSpPr>
          <p:spPr bwMode="auto">
            <a:xfrm>
              <a:off x="5008118" y="384625"/>
              <a:ext cx="675202" cy="702875"/>
            </a:xfrm>
            <a:custGeom>
              <a:gdLst>
                <a:gd name="T0" fmla="*/ 200 w 326"/>
                <a:gd name="T1" fmla="*/ 340 h 340"/>
                <a:gd name="T2" fmla="*/ 168 w 326"/>
                <a:gd name="T3" fmla="*/ 297 h 340"/>
                <a:gd name="T4" fmla="*/ 128 w 326"/>
                <a:gd name="T5" fmla="*/ 245 h 340"/>
                <a:gd name="T6" fmla="*/ 116 w 326"/>
                <a:gd name="T7" fmla="*/ 241 h 340"/>
                <a:gd name="T8" fmla="*/ 8 w 326"/>
                <a:gd name="T9" fmla="*/ 273 h 340"/>
                <a:gd name="T10" fmla="*/ 0 w 326"/>
                <a:gd name="T11" fmla="*/ 275 h 340"/>
                <a:gd name="T12" fmla="*/ 73 w 326"/>
                <a:gd name="T13" fmla="*/ 169 h 340"/>
                <a:gd name="T14" fmla="*/ 2 w 326"/>
                <a:gd name="T15" fmla="*/ 66 h 340"/>
                <a:gd name="T16" fmla="*/ 3 w 326"/>
                <a:gd name="T17" fmla="*/ 64 h 340"/>
                <a:gd name="T18" fmla="*/ 21 w 326"/>
                <a:gd name="T19" fmla="*/ 69 h 340"/>
                <a:gd name="T20" fmla="*/ 113 w 326"/>
                <a:gd name="T21" fmla="*/ 97 h 340"/>
                <a:gd name="T22" fmla="*/ 129 w 326"/>
                <a:gd name="T23" fmla="*/ 93 h 340"/>
                <a:gd name="T24" fmla="*/ 182 w 326"/>
                <a:gd name="T25" fmla="*/ 24 h 340"/>
                <a:gd name="T26" fmla="*/ 202 w 326"/>
                <a:gd name="T27" fmla="*/ 0 h 340"/>
                <a:gd name="T28" fmla="*/ 202 w 326"/>
                <a:gd name="T29" fmla="*/ 8 h 340"/>
                <a:gd name="T30" fmla="*/ 206 w 326"/>
                <a:gd name="T31" fmla="*/ 121 h 340"/>
                <a:gd name="T32" fmla="*/ 212 w 326"/>
                <a:gd name="T33" fmla="*/ 129 h 340"/>
                <a:gd name="T34" fmla="*/ 317 w 326"/>
                <a:gd name="T35" fmla="*/ 166 h 340"/>
                <a:gd name="T36" fmla="*/ 326 w 326"/>
                <a:gd name="T37" fmla="*/ 170 h 340"/>
                <a:gd name="T38" fmla="*/ 305 w 326"/>
                <a:gd name="T39" fmla="*/ 177 h 340"/>
                <a:gd name="T40" fmla="*/ 211 w 326"/>
                <a:gd name="T41" fmla="*/ 210 h 340"/>
                <a:gd name="T42" fmla="*/ 205 w 326"/>
                <a:gd name="T43" fmla="*/ 218 h 340"/>
                <a:gd name="T44" fmla="*/ 202 w 326"/>
                <a:gd name="T45" fmla="*/ 326 h 340"/>
                <a:gd name="T46" fmla="*/ 202 w 326"/>
                <a:gd name="T47" fmla="*/ 339 h 340"/>
                <a:gd name="T48" fmla="*/ 200 w 326"/>
                <a:gd name="T49" fmla="*/ 34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" h="340">
                  <a:moveTo>
                    <a:pt x="200" y="340"/>
                  </a:moveTo>
                  <a:cubicBezTo>
                    <a:pt x="190" y="325"/>
                    <a:pt x="179" y="311"/>
                    <a:pt x="168" y="297"/>
                  </a:cubicBezTo>
                  <a:cubicBezTo>
                    <a:pt x="155" y="280"/>
                    <a:pt x="141" y="263"/>
                    <a:pt x="128" y="245"/>
                  </a:cubicBezTo>
                  <a:cubicBezTo>
                    <a:pt x="125" y="241"/>
                    <a:pt x="122" y="240"/>
                    <a:pt x="116" y="241"/>
                  </a:cubicBezTo>
                  <a:cubicBezTo>
                    <a:pt x="80" y="252"/>
                    <a:pt x="44" y="263"/>
                    <a:pt x="8" y="273"/>
                  </a:cubicBezTo>
                  <a:cubicBezTo>
                    <a:pt x="6" y="274"/>
                    <a:pt x="4" y="274"/>
                    <a:pt x="0" y="275"/>
                  </a:cubicBezTo>
                  <a:cubicBezTo>
                    <a:pt x="25" y="239"/>
                    <a:pt x="49" y="204"/>
                    <a:pt x="73" y="169"/>
                  </a:cubicBezTo>
                  <a:cubicBezTo>
                    <a:pt x="49" y="135"/>
                    <a:pt x="26" y="100"/>
                    <a:pt x="2" y="66"/>
                  </a:cubicBezTo>
                  <a:cubicBezTo>
                    <a:pt x="2" y="65"/>
                    <a:pt x="2" y="65"/>
                    <a:pt x="3" y="64"/>
                  </a:cubicBezTo>
                  <a:cubicBezTo>
                    <a:pt x="9" y="66"/>
                    <a:pt x="15" y="68"/>
                    <a:pt x="21" y="69"/>
                  </a:cubicBezTo>
                  <a:cubicBezTo>
                    <a:pt x="52" y="79"/>
                    <a:pt x="83" y="88"/>
                    <a:pt x="113" y="97"/>
                  </a:cubicBezTo>
                  <a:cubicBezTo>
                    <a:pt x="120" y="100"/>
                    <a:pt x="124" y="98"/>
                    <a:pt x="129" y="93"/>
                  </a:cubicBezTo>
                  <a:cubicBezTo>
                    <a:pt x="146" y="69"/>
                    <a:pt x="164" y="47"/>
                    <a:pt x="182" y="24"/>
                  </a:cubicBezTo>
                  <a:cubicBezTo>
                    <a:pt x="188" y="16"/>
                    <a:pt x="194" y="8"/>
                    <a:pt x="202" y="0"/>
                  </a:cubicBezTo>
                  <a:cubicBezTo>
                    <a:pt x="202" y="3"/>
                    <a:pt x="202" y="5"/>
                    <a:pt x="202" y="8"/>
                  </a:cubicBezTo>
                  <a:cubicBezTo>
                    <a:pt x="203" y="46"/>
                    <a:pt x="205" y="83"/>
                    <a:pt x="206" y="121"/>
                  </a:cubicBezTo>
                  <a:cubicBezTo>
                    <a:pt x="206" y="125"/>
                    <a:pt x="207" y="127"/>
                    <a:pt x="212" y="129"/>
                  </a:cubicBezTo>
                  <a:cubicBezTo>
                    <a:pt x="247" y="141"/>
                    <a:pt x="282" y="153"/>
                    <a:pt x="317" y="166"/>
                  </a:cubicBezTo>
                  <a:cubicBezTo>
                    <a:pt x="319" y="167"/>
                    <a:pt x="322" y="168"/>
                    <a:pt x="326" y="170"/>
                  </a:cubicBezTo>
                  <a:cubicBezTo>
                    <a:pt x="318" y="173"/>
                    <a:pt x="311" y="175"/>
                    <a:pt x="305" y="177"/>
                  </a:cubicBezTo>
                  <a:cubicBezTo>
                    <a:pt x="273" y="188"/>
                    <a:pt x="242" y="199"/>
                    <a:pt x="211" y="210"/>
                  </a:cubicBezTo>
                  <a:cubicBezTo>
                    <a:pt x="206" y="212"/>
                    <a:pt x="205" y="214"/>
                    <a:pt x="205" y="218"/>
                  </a:cubicBezTo>
                  <a:cubicBezTo>
                    <a:pt x="204" y="254"/>
                    <a:pt x="203" y="290"/>
                    <a:pt x="202" y="326"/>
                  </a:cubicBezTo>
                  <a:cubicBezTo>
                    <a:pt x="202" y="330"/>
                    <a:pt x="202" y="335"/>
                    <a:pt x="202" y="339"/>
                  </a:cubicBezTo>
                  <a:cubicBezTo>
                    <a:pt x="202" y="339"/>
                    <a:pt x="201" y="340"/>
                    <a:pt x="200" y="340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AC5D87CB-2313-A597-51A1-9D0DA49D9200}"/>
              </a:ext>
            </a:extLst>
          </p:cNvPr>
          <p:cNvSpPr txBox="1"/>
          <p:nvPr/>
        </p:nvSpPr>
        <p:spPr>
          <a:xfrm>
            <a:off x="121057" y="706704"/>
            <a:ext cx="455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ISLAM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4AB799-FC2B-F4BC-B0E2-454AA60E724A}"/>
              </a:ext>
            </a:extLst>
          </p:cNvPr>
          <p:cNvSpPr txBox="1"/>
          <p:nvPr/>
        </p:nvSpPr>
        <p:spPr>
          <a:xfrm>
            <a:off x="1800401" y="1751677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oogle Shape;1251;p61">
            <a:extLst>
              <a:ext uri="{FF2B5EF4-FFF2-40B4-BE49-F238E27FC236}">
                <a16:creationId xmlns:a16="http://schemas.microsoft.com/office/drawing/2014/main" id="{A8E46355-17BE-E22B-03A5-539DEC113294}"/>
              </a:ext>
            </a:extLst>
          </p:cNvPr>
          <p:cNvGrpSpPr/>
          <p:nvPr/>
        </p:nvGrpSpPr>
        <p:grpSpPr>
          <a:xfrm>
            <a:off x="1232881" y="1822122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26" name="Google Shape;1252;p61">
              <a:extLst>
                <a:ext uri="{FF2B5EF4-FFF2-40B4-BE49-F238E27FC236}">
                  <a16:creationId xmlns:a16="http://schemas.microsoft.com/office/drawing/2014/main" id="{E5234C2D-AE0B-506B-3653-E4AA8F88D26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1253;p61">
              <a:extLst>
                <a:ext uri="{FF2B5EF4-FFF2-40B4-BE49-F238E27FC236}">
                  <a16:creationId xmlns:a16="http://schemas.microsoft.com/office/drawing/2014/main" id="{4F75260B-842D-DF80-F5EA-D487B528D29D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1254;p61">
              <a:extLst>
                <a:ext uri="{FF2B5EF4-FFF2-40B4-BE49-F238E27FC236}">
                  <a16:creationId xmlns:a16="http://schemas.microsoft.com/office/drawing/2014/main" id="{DD15C0DF-D378-EA54-99A8-CBF0C0386E3F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63421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0D6DEEA9-D432-BA93-35DC-84DCE0BEBF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grpSp>
        <p:nvGrpSpPr>
          <p:cNvPr id="3" name="Grupo 103">
            <a:extLst>
              <a:ext uri="{FF2B5EF4-FFF2-40B4-BE49-F238E27FC236}">
                <a16:creationId xmlns:a16="http://schemas.microsoft.com/office/drawing/2014/main" id="{F708E4F9-8498-A255-190A-D01A242C5E1B}"/>
              </a:ext>
            </a:extLst>
          </p:cNvPr>
          <p:cNvGrpSpPr/>
          <p:nvPr/>
        </p:nvGrpSpPr>
        <p:grpSpPr>
          <a:xfrm>
            <a:off x="8985741" y="5229133"/>
            <a:ext cx="3222501" cy="1625153"/>
            <a:chOff x="9004791" y="5229133"/>
            <a:chExt cx="3222501" cy="1625153"/>
          </a:xfrm>
        </p:grpSpPr>
        <p:sp>
          <p:nvSpPr>
            <p:cNvPr id="4" name="Forma libre: forma 101">
              <a:extLst>
                <a:ext uri="{FF2B5EF4-FFF2-40B4-BE49-F238E27FC236}">
                  <a16:creationId xmlns:a16="http://schemas.microsoft.com/office/drawing/2014/main" id="{86893E4F-2B3E-2EE4-41F1-B33DA21E26C1}"/>
                </a:ext>
              </a:extLst>
            </p:cNvPr>
            <p:cNvSpPr/>
            <p:nvPr/>
          </p:nvSpPr>
          <p:spPr>
            <a:xfrm>
              <a:off x="9004791" y="5736524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" name="Forma libre: forma 102">
              <a:extLst>
                <a:ext uri="{FF2B5EF4-FFF2-40B4-BE49-F238E27FC236}">
                  <a16:creationId xmlns:a16="http://schemas.microsoft.com/office/drawing/2014/main" id="{46F4510D-B701-E6D9-D7A4-56CBF800FB2B}"/>
                </a:ext>
              </a:extLst>
            </p:cNvPr>
            <p:cNvSpPr/>
            <p:nvPr/>
          </p:nvSpPr>
          <p:spPr>
            <a:xfrm>
              <a:off x="11058470" y="522913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18A0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6" name="Grupo 104">
            <a:extLst>
              <a:ext uri="{FF2B5EF4-FFF2-40B4-BE49-F238E27FC236}">
                <a16:creationId xmlns:a16="http://schemas.microsoft.com/office/drawing/2014/main" id="{6E094866-CA63-D3EA-7E1C-D06CDB3AFD45}"/>
              </a:ext>
            </a:extLst>
          </p:cNvPr>
          <p:cNvGrpSpPr/>
          <p:nvPr/>
        </p:nvGrpSpPr>
        <p:grpSpPr>
          <a:xfrm>
            <a:off x="-11" y="0"/>
            <a:ext cx="3222501" cy="1625153"/>
            <a:chOff x="-11" y="0"/>
            <a:chExt cx="3222501" cy="1625153"/>
          </a:xfrm>
        </p:grpSpPr>
        <p:sp>
          <p:nvSpPr>
            <p:cNvPr id="7" name="Forma libre: forma 105">
              <a:extLst>
                <a:ext uri="{FF2B5EF4-FFF2-40B4-BE49-F238E27FC236}">
                  <a16:creationId xmlns:a16="http://schemas.microsoft.com/office/drawing/2014/main" id="{F8E006DB-A64B-73F9-066B-D732AF60CB92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8" name="Forma libre: forma 106">
              <a:extLst>
                <a:ext uri="{FF2B5EF4-FFF2-40B4-BE49-F238E27FC236}">
                  <a16:creationId xmlns:a16="http://schemas.microsoft.com/office/drawing/2014/main" id="{1DEC9E8E-F616-2847-D0A6-23011E36A79C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F18A0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84740" y="2523995"/>
            <a:ext cx="4797245" cy="1142740"/>
            <a:chOff x="6665542" y="2749602"/>
            <a:chExt cx="4797245" cy="1142740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8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Section</a:t>
              </a:r>
              <a:r>
                <a:rPr lang="en-US" altLang="ko-KR" sz="4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ko-KR" sz="4800" b="1">
                  <a:solidFill>
                    <a:srgbClr val="F18A01"/>
                  </a:solidFill>
                  <a:latin typeface="+mj-lt"/>
                  <a:cs typeface="Arial" panose="020b0604020202020204" pitchFamily="34" charset="0"/>
                </a:rPr>
                <a:t>Break</a:t>
              </a:r>
              <a:endParaRPr lang="ko-KR" altLang="en-US" sz="4800" b="1">
                <a:solidFill>
                  <a:srgbClr val="F18A0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867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867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23">
            <a:extLst>
              <a:ext uri="{FF2B5EF4-FFF2-40B4-BE49-F238E27FC236}">
                <a16:creationId xmlns:a16="http://schemas.microsoft.com/office/drawing/2014/main" id="{2FF1FDE7-1CC5-F1D7-0DC6-1C10C38B924D}"/>
              </a:ext>
            </a:extLst>
          </p:cNvPr>
          <p:cNvSpPr txBox="1"/>
          <p:nvPr/>
        </p:nvSpPr>
        <p:spPr>
          <a:xfrm>
            <a:off x="982558" y="5752651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oogle Shape;1251;p61">
            <a:extLst>
              <a:ext uri="{FF2B5EF4-FFF2-40B4-BE49-F238E27FC236}">
                <a16:creationId xmlns:a16="http://schemas.microsoft.com/office/drawing/2014/main" id="{CD0C25A6-F59B-6478-6A1A-38E86F385CBC}"/>
              </a:ext>
            </a:extLst>
          </p:cNvPr>
          <p:cNvGrpSpPr/>
          <p:nvPr/>
        </p:nvGrpSpPr>
        <p:grpSpPr>
          <a:xfrm>
            <a:off x="415038" y="5823096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20" name="Google Shape;1252;p61">
              <a:extLst>
                <a:ext uri="{FF2B5EF4-FFF2-40B4-BE49-F238E27FC236}">
                  <a16:creationId xmlns:a16="http://schemas.microsoft.com/office/drawing/2014/main" id="{AAAB1254-E8AE-8D56-E36D-38B3649E596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1253;p61">
              <a:extLst>
                <a:ext uri="{FF2B5EF4-FFF2-40B4-BE49-F238E27FC236}">
                  <a16:creationId xmlns:a16="http://schemas.microsoft.com/office/drawing/2014/main" id="{C4DB7740-849A-E26A-B6B6-DFFD8667C8BA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1254;p61">
              <a:extLst>
                <a:ext uri="{FF2B5EF4-FFF2-40B4-BE49-F238E27FC236}">
                  <a16:creationId xmlns:a16="http://schemas.microsoft.com/office/drawing/2014/main" id="{69687ABB-2112-03D8-46C3-0FA77D526CDB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212180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518FD4-DB85-1842-351B-CFF16473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5" name="Marcador de texto 20">
            <a:extLst>
              <a:ext uri="{FF2B5EF4-FFF2-40B4-BE49-F238E27FC236}">
                <a16:creationId xmlns:a16="http://schemas.microsoft.com/office/drawing/2014/main" id="{6A388961-C77F-7FC9-79BE-4F67E0F48BEE}"/>
              </a:ext>
            </a:extLst>
          </p:cNvPr>
          <p:cNvSpPr txBox="1"/>
          <p:nvPr/>
        </p:nvSpPr>
        <p:spPr>
          <a:xfrm>
            <a:off x="573830" y="3228807"/>
            <a:ext cx="2491211" cy="797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endParaRPr lang="en-US" sz="14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Marcador de texto 20">
            <a:extLst>
              <a:ext uri="{FF2B5EF4-FFF2-40B4-BE49-F238E27FC236}">
                <a16:creationId xmlns:a16="http://schemas.microsoft.com/office/drawing/2014/main" id="{AAFB37E6-5B39-C1BF-CD33-3E9392DF7E7B}"/>
              </a:ext>
            </a:extLst>
          </p:cNvPr>
          <p:cNvSpPr txBox="1"/>
          <p:nvPr/>
        </p:nvSpPr>
        <p:spPr>
          <a:xfrm>
            <a:off x="520631" y="4962331"/>
            <a:ext cx="2529114" cy="1013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endParaRPr lang="en-US" sz="14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Marcador de texto 20">
            <a:extLst>
              <a:ext uri="{FF2B5EF4-FFF2-40B4-BE49-F238E27FC236}">
                <a16:creationId xmlns:a16="http://schemas.microsoft.com/office/drawing/2014/main" id="{10946E99-43B1-236C-F20F-DBEEA010D1ED}"/>
              </a:ext>
            </a:extLst>
          </p:cNvPr>
          <p:cNvSpPr txBox="1"/>
          <p:nvPr/>
        </p:nvSpPr>
        <p:spPr>
          <a:xfrm>
            <a:off x="9180158" y="2847807"/>
            <a:ext cx="2491211" cy="797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algn="r"/>
            <a:endParaRPr lang="en-US" sz="140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Marcador de texto 20">
            <a:extLst>
              <a:ext uri="{FF2B5EF4-FFF2-40B4-BE49-F238E27FC236}">
                <a16:creationId xmlns:a16="http://schemas.microsoft.com/office/drawing/2014/main" id="{B2A3EEE2-6FF1-3195-7CEF-DAC41D576118}"/>
              </a:ext>
            </a:extLst>
          </p:cNvPr>
          <p:cNvSpPr txBox="1"/>
          <p:nvPr/>
        </p:nvSpPr>
        <p:spPr>
          <a:xfrm>
            <a:off x="9126959" y="4581331"/>
            <a:ext cx="2529114" cy="1013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algn="r"/>
            <a:endParaRPr lang="en-US" sz="140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580E747D-D67E-F7FA-8BEC-E3690166D395}"/>
              </a:ext>
            </a:extLst>
          </p:cNvPr>
          <p:cNvSpPr txBox="1"/>
          <p:nvPr/>
        </p:nvSpPr>
        <p:spPr>
          <a:xfrm>
            <a:off x="211492" y="1197482"/>
            <a:ext cx="2800350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WORLD </a:t>
            </a:r>
          </a:p>
          <a:p>
            <a:pPr algn="ctr"/>
            <a:r>
              <a:rPr lang="en-US" altLang="ko-KR" sz="4400" b="1">
                <a:solidFill>
                  <a:srgbClr val="DF5004"/>
                </a:solidFill>
              </a:rPr>
              <a:t>RELIGION</a:t>
            </a:r>
            <a:r>
              <a:rPr lang="en-US" altLang="ko-KR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4400" b="1">
                <a:solidFill>
                  <a:srgbClr val="F18A01"/>
                </a:solidFill>
              </a:rPr>
              <a:t>DAY</a:t>
            </a:r>
            <a:endParaRPr lang="ko-KR" altLang="en-US" sz="4400" b="1">
              <a:solidFill>
                <a:srgbClr val="F18A01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70B1024-58E2-5D9B-DB2A-E5485F82F099}"/>
              </a:ext>
            </a:extLst>
          </p:cNvPr>
          <p:cNvGrpSpPr/>
          <p:nvPr/>
        </p:nvGrpSpPr>
        <p:grpSpPr>
          <a:xfrm>
            <a:off x="9782188" y="279846"/>
            <a:ext cx="1218656" cy="1345161"/>
            <a:chOff x="4083866" y="-141147"/>
            <a:chExt cx="1599454" cy="176548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74F6E4C-176A-9199-4149-62B774796F15}"/>
                </a:ext>
              </a:extLst>
            </p:cNvPr>
            <p:cNvSpPr/>
            <p:nvPr/>
          </p:nvSpPr>
          <p:spPr bwMode="auto">
            <a:xfrm>
              <a:off x="4083866" y="-141147"/>
              <a:ext cx="1400215" cy="1765488"/>
            </a:xfrm>
            <a:custGeom>
              <a:gdLst>
                <a:gd name="T0" fmla="*/ 677 w 677"/>
                <a:gd name="T1" fmla="*/ 137 h 853"/>
                <a:gd name="T2" fmla="*/ 430 w 677"/>
                <a:gd name="T3" fmla="*/ 110 h 853"/>
                <a:gd name="T4" fmla="*/ 265 w 677"/>
                <a:gd name="T5" fmla="*/ 219 h 853"/>
                <a:gd name="T6" fmla="*/ 245 w 677"/>
                <a:gd name="T7" fmla="*/ 600 h 853"/>
                <a:gd name="T8" fmla="*/ 438 w 677"/>
                <a:gd name="T9" fmla="*/ 739 h 853"/>
                <a:gd name="T10" fmla="*/ 675 w 677"/>
                <a:gd name="T11" fmla="*/ 711 h 853"/>
                <a:gd name="T12" fmla="*/ 186 w 677"/>
                <a:gd name="T13" fmla="*/ 721 h 853"/>
                <a:gd name="T14" fmla="*/ 143 w 677"/>
                <a:gd name="T15" fmla="*/ 165 h 853"/>
                <a:gd name="T16" fmla="*/ 677 w 677"/>
                <a:gd name="T17" fmla="*/ 137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853">
                  <a:moveTo>
                    <a:pt x="677" y="137"/>
                  </a:moveTo>
                  <a:cubicBezTo>
                    <a:pt x="598" y="96"/>
                    <a:pt x="516" y="86"/>
                    <a:pt x="430" y="110"/>
                  </a:cubicBezTo>
                  <a:cubicBezTo>
                    <a:pt x="364" y="128"/>
                    <a:pt x="309" y="165"/>
                    <a:pt x="265" y="219"/>
                  </a:cubicBezTo>
                  <a:cubicBezTo>
                    <a:pt x="176" y="329"/>
                    <a:pt x="170" y="486"/>
                    <a:pt x="245" y="600"/>
                  </a:cubicBezTo>
                  <a:cubicBezTo>
                    <a:pt x="292" y="671"/>
                    <a:pt x="356" y="718"/>
                    <a:pt x="438" y="739"/>
                  </a:cubicBezTo>
                  <a:cubicBezTo>
                    <a:pt x="520" y="760"/>
                    <a:pt x="599" y="749"/>
                    <a:pt x="675" y="711"/>
                  </a:cubicBezTo>
                  <a:cubicBezTo>
                    <a:pt x="565" y="814"/>
                    <a:pt x="350" y="853"/>
                    <a:pt x="186" y="721"/>
                  </a:cubicBezTo>
                  <a:cubicBezTo>
                    <a:pt x="7" y="577"/>
                    <a:pt x="0" y="321"/>
                    <a:pt x="143" y="165"/>
                  </a:cubicBezTo>
                  <a:cubicBezTo>
                    <a:pt x="297" y="0"/>
                    <a:pt x="538" y="10"/>
                    <a:pt x="677" y="13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0072BC4-44D7-BD73-87AE-A3CA8187666B}"/>
                </a:ext>
              </a:extLst>
            </p:cNvPr>
            <p:cNvSpPr/>
            <p:nvPr/>
          </p:nvSpPr>
          <p:spPr bwMode="auto">
            <a:xfrm>
              <a:off x="5008118" y="384625"/>
              <a:ext cx="675202" cy="702875"/>
            </a:xfrm>
            <a:custGeom>
              <a:gdLst>
                <a:gd name="T0" fmla="*/ 200 w 326"/>
                <a:gd name="T1" fmla="*/ 340 h 340"/>
                <a:gd name="T2" fmla="*/ 168 w 326"/>
                <a:gd name="T3" fmla="*/ 297 h 340"/>
                <a:gd name="T4" fmla="*/ 128 w 326"/>
                <a:gd name="T5" fmla="*/ 245 h 340"/>
                <a:gd name="T6" fmla="*/ 116 w 326"/>
                <a:gd name="T7" fmla="*/ 241 h 340"/>
                <a:gd name="T8" fmla="*/ 8 w 326"/>
                <a:gd name="T9" fmla="*/ 273 h 340"/>
                <a:gd name="T10" fmla="*/ 0 w 326"/>
                <a:gd name="T11" fmla="*/ 275 h 340"/>
                <a:gd name="T12" fmla="*/ 73 w 326"/>
                <a:gd name="T13" fmla="*/ 169 h 340"/>
                <a:gd name="T14" fmla="*/ 2 w 326"/>
                <a:gd name="T15" fmla="*/ 66 h 340"/>
                <a:gd name="T16" fmla="*/ 3 w 326"/>
                <a:gd name="T17" fmla="*/ 64 h 340"/>
                <a:gd name="T18" fmla="*/ 21 w 326"/>
                <a:gd name="T19" fmla="*/ 69 h 340"/>
                <a:gd name="T20" fmla="*/ 113 w 326"/>
                <a:gd name="T21" fmla="*/ 97 h 340"/>
                <a:gd name="T22" fmla="*/ 129 w 326"/>
                <a:gd name="T23" fmla="*/ 93 h 340"/>
                <a:gd name="T24" fmla="*/ 182 w 326"/>
                <a:gd name="T25" fmla="*/ 24 h 340"/>
                <a:gd name="T26" fmla="*/ 202 w 326"/>
                <a:gd name="T27" fmla="*/ 0 h 340"/>
                <a:gd name="T28" fmla="*/ 202 w 326"/>
                <a:gd name="T29" fmla="*/ 8 h 340"/>
                <a:gd name="T30" fmla="*/ 206 w 326"/>
                <a:gd name="T31" fmla="*/ 121 h 340"/>
                <a:gd name="T32" fmla="*/ 212 w 326"/>
                <a:gd name="T33" fmla="*/ 129 h 340"/>
                <a:gd name="T34" fmla="*/ 317 w 326"/>
                <a:gd name="T35" fmla="*/ 166 h 340"/>
                <a:gd name="T36" fmla="*/ 326 w 326"/>
                <a:gd name="T37" fmla="*/ 170 h 340"/>
                <a:gd name="T38" fmla="*/ 305 w 326"/>
                <a:gd name="T39" fmla="*/ 177 h 340"/>
                <a:gd name="T40" fmla="*/ 211 w 326"/>
                <a:gd name="T41" fmla="*/ 210 h 340"/>
                <a:gd name="T42" fmla="*/ 205 w 326"/>
                <a:gd name="T43" fmla="*/ 218 h 340"/>
                <a:gd name="T44" fmla="*/ 202 w 326"/>
                <a:gd name="T45" fmla="*/ 326 h 340"/>
                <a:gd name="T46" fmla="*/ 202 w 326"/>
                <a:gd name="T47" fmla="*/ 339 h 340"/>
                <a:gd name="T48" fmla="*/ 200 w 326"/>
                <a:gd name="T49" fmla="*/ 34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" h="340">
                  <a:moveTo>
                    <a:pt x="200" y="340"/>
                  </a:moveTo>
                  <a:cubicBezTo>
                    <a:pt x="190" y="325"/>
                    <a:pt x="179" y="311"/>
                    <a:pt x="168" y="297"/>
                  </a:cubicBezTo>
                  <a:cubicBezTo>
                    <a:pt x="155" y="280"/>
                    <a:pt x="141" y="263"/>
                    <a:pt x="128" y="245"/>
                  </a:cubicBezTo>
                  <a:cubicBezTo>
                    <a:pt x="125" y="241"/>
                    <a:pt x="122" y="240"/>
                    <a:pt x="116" y="241"/>
                  </a:cubicBezTo>
                  <a:cubicBezTo>
                    <a:pt x="80" y="252"/>
                    <a:pt x="44" y="263"/>
                    <a:pt x="8" y="273"/>
                  </a:cubicBezTo>
                  <a:cubicBezTo>
                    <a:pt x="6" y="274"/>
                    <a:pt x="4" y="274"/>
                    <a:pt x="0" y="275"/>
                  </a:cubicBezTo>
                  <a:cubicBezTo>
                    <a:pt x="25" y="239"/>
                    <a:pt x="49" y="204"/>
                    <a:pt x="73" y="169"/>
                  </a:cubicBezTo>
                  <a:cubicBezTo>
                    <a:pt x="49" y="135"/>
                    <a:pt x="26" y="100"/>
                    <a:pt x="2" y="66"/>
                  </a:cubicBezTo>
                  <a:cubicBezTo>
                    <a:pt x="2" y="65"/>
                    <a:pt x="2" y="65"/>
                    <a:pt x="3" y="64"/>
                  </a:cubicBezTo>
                  <a:cubicBezTo>
                    <a:pt x="9" y="66"/>
                    <a:pt x="15" y="68"/>
                    <a:pt x="21" y="69"/>
                  </a:cubicBezTo>
                  <a:cubicBezTo>
                    <a:pt x="52" y="79"/>
                    <a:pt x="83" y="88"/>
                    <a:pt x="113" y="97"/>
                  </a:cubicBezTo>
                  <a:cubicBezTo>
                    <a:pt x="120" y="100"/>
                    <a:pt x="124" y="98"/>
                    <a:pt x="129" y="93"/>
                  </a:cubicBezTo>
                  <a:cubicBezTo>
                    <a:pt x="146" y="69"/>
                    <a:pt x="164" y="47"/>
                    <a:pt x="182" y="24"/>
                  </a:cubicBezTo>
                  <a:cubicBezTo>
                    <a:pt x="188" y="16"/>
                    <a:pt x="194" y="8"/>
                    <a:pt x="202" y="0"/>
                  </a:cubicBezTo>
                  <a:cubicBezTo>
                    <a:pt x="202" y="3"/>
                    <a:pt x="202" y="5"/>
                    <a:pt x="202" y="8"/>
                  </a:cubicBezTo>
                  <a:cubicBezTo>
                    <a:pt x="203" y="46"/>
                    <a:pt x="205" y="83"/>
                    <a:pt x="206" y="121"/>
                  </a:cubicBezTo>
                  <a:cubicBezTo>
                    <a:pt x="206" y="125"/>
                    <a:pt x="207" y="127"/>
                    <a:pt x="212" y="129"/>
                  </a:cubicBezTo>
                  <a:cubicBezTo>
                    <a:pt x="247" y="141"/>
                    <a:pt x="282" y="153"/>
                    <a:pt x="317" y="166"/>
                  </a:cubicBezTo>
                  <a:cubicBezTo>
                    <a:pt x="319" y="167"/>
                    <a:pt x="322" y="168"/>
                    <a:pt x="326" y="170"/>
                  </a:cubicBezTo>
                  <a:cubicBezTo>
                    <a:pt x="318" y="173"/>
                    <a:pt x="311" y="175"/>
                    <a:pt x="305" y="177"/>
                  </a:cubicBezTo>
                  <a:cubicBezTo>
                    <a:pt x="273" y="188"/>
                    <a:pt x="242" y="199"/>
                    <a:pt x="211" y="210"/>
                  </a:cubicBezTo>
                  <a:cubicBezTo>
                    <a:pt x="206" y="212"/>
                    <a:pt x="205" y="214"/>
                    <a:pt x="205" y="218"/>
                  </a:cubicBezTo>
                  <a:cubicBezTo>
                    <a:pt x="204" y="254"/>
                    <a:pt x="203" y="290"/>
                    <a:pt x="202" y="326"/>
                  </a:cubicBezTo>
                  <a:cubicBezTo>
                    <a:pt x="202" y="330"/>
                    <a:pt x="202" y="335"/>
                    <a:pt x="202" y="339"/>
                  </a:cubicBezTo>
                  <a:cubicBezTo>
                    <a:pt x="202" y="339"/>
                    <a:pt x="201" y="340"/>
                    <a:pt x="200" y="340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5F02AB-7567-1B95-2968-73BD9F3C6DB7}"/>
              </a:ext>
            </a:extLst>
          </p:cNvPr>
          <p:cNvSpPr txBox="1"/>
          <p:nvPr/>
        </p:nvSpPr>
        <p:spPr>
          <a:xfrm>
            <a:off x="8141107" y="1625007"/>
            <a:ext cx="455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Adobe Gothic Std B" panose="020b0800000000000000" pitchFamily="34" charset="-128"/>
                <a:cs typeface="Aharoni" panose="02010803020104030203" pitchFamily="2" charset="-79"/>
              </a:rPr>
              <a:t>ISLAM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EBDA7EEC-1FC1-DD8B-02C2-8A1562685254}"/>
              </a:ext>
            </a:extLst>
          </p:cNvPr>
          <p:cNvSpPr txBox="1"/>
          <p:nvPr/>
        </p:nvSpPr>
        <p:spPr>
          <a:xfrm>
            <a:off x="7301253" y="6453738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DAY</a:t>
            </a:r>
            <a:endParaRPr lang="ko-KR" altLang="en-US" sz="16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1251;p61">
            <a:extLst>
              <a:ext uri="{FF2B5EF4-FFF2-40B4-BE49-F238E27FC236}">
                <a16:creationId xmlns:a16="http://schemas.microsoft.com/office/drawing/2014/main" id="{4CF00F52-E333-8E40-CA0C-5BA28182286F}"/>
              </a:ext>
            </a:extLst>
          </p:cNvPr>
          <p:cNvGrpSpPr/>
          <p:nvPr/>
        </p:nvGrpSpPr>
        <p:grpSpPr>
          <a:xfrm>
            <a:off x="6660683" y="6472788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17" name="Google Shape;1252;p61">
              <a:extLst>
                <a:ext uri="{FF2B5EF4-FFF2-40B4-BE49-F238E27FC236}">
                  <a16:creationId xmlns:a16="http://schemas.microsoft.com/office/drawing/2014/main" id="{308C10F8-472B-411C-F05B-E1AB3CDF578A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1253;p61">
              <a:extLst>
                <a:ext uri="{FF2B5EF4-FFF2-40B4-BE49-F238E27FC236}">
                  <a16:creationId xmlns:a16="http://schemas.microsoft.com/office/drawing/2014/main" id="{59A23DA0-70D0-2373-E000-56598AA84038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1254;p61">
              <a:extLst>
                <a:ext uri="{FF2B5EF4-FFF2-40B4-BE49-F238E27FC236}">
                  <a16:creationId xmlns:a16="http://schemas.microsoft.com/office/drawing/2014/main" id="{FCF72095-5F61-6365-BD09-72901997225F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512727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121">
            <a:extLst>
              <a:ext uri="{FF2B5EF4-FFF2-40B4-BE49-F238E27FC236}">
                <a16:creationId xmlns:a16="http://schemas.microsoft.com/office/drawing/2014/main" id="{7D7CD4A4-2092-9ED8-C089-0B91E9DDD8AD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5705795" y="778667"/>
            <a:ext cx="3421063" cy="2282825"/>
            <a:chOff x="1533" y="2777"/>
            <a:chExt cx="2155" cy="1438"/>
          </a:xfrm>
          <a:solidFill>
            <a:srgbClr val="F18A01"/>
          </a:solidFill>
        </p:grpSpPr>
        <p:sp>
          <p:nvSpPr>
            <p:cNvPr id="6" name="Freeform 122">
              <a:extLst>
                <a:ext uri="{FF2B5EF4-FFF2-40B4-BE49-F238E27FC236}">
                  <a16:creationId xmlns:a16="http://schemas.microsoft.com/office/drawing/2014/main" id="{9CBFA885-6601-7056-B58A-0DC0089447A3}"/>
                </a:ext>
              </a:extLst>
            </p:cNvPr>
            <p:cNvSpPr/>
            <p:nvPr/>
          </p:nvSpPr>
          <p:spPr bwMode="auto">
            <a:xfrm>
              <a:off x="2267" y="2777"/>
              <a:ext cx="1421" cy="1423"/>
            </a:xfrm>
            <a:custGeom>
              <a:gdLst>
                <a:gd name="T0" fmla="*/ 953 w 1304"/>
                <a:gd name="T1" fmla="*/ 1228 h 1304"/>
                <a:gd name="T2" fmla="*/ 76 w 1304"/>
                <a:gd name="T3" fmla="*/ 351 h 1304"/>
                <a:gd name="T4" fmla="*/ 76 w 1304"/>
                <a:gd name="T5" fmla="*/ 76 h 1304"/>
                <a:gd name="T6" fmla="*/ 76 w 1304"/>
                <a:gd name="T7" fmla="*/ 76 h 1304"/>
                <a:gd name="T8" fmla="*/ 350 w 1304"/>
                <a:gd name="T9" fmla="*/ 76 h 1304"/>
                <a:gd name="T10" fmla="*/ 1228 w 1304"/>
                <a:gd name="T11" fmla="*/ 954 h 1304"/>
                <a:gd name="T12" fmla="*/ 1228 w 1304"/>
                <a:gd name="T13" fmla="*/ 1228 h 1304"/>
                <a:gd name="T14" fmla="*/ 1228 w 1304"/>
                <a:gd name="T15" fmla="*/ 1228 h 1304"/>
                <a:gd name="T16" fmla="*/ 953 w 1304"/>
                <a:gd name="T17" fmla="*/ 1228 h 1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4" h="1304">
                  <a:moveTo>
                    <a:pt x="953" y="1228"/>
                  </a:moveTo>
                  <a:cubicBezTo>
                    <a:pt x="76" y="351"/>
                    <a:pt x="76" y="351"/>
                    <a:pt x="76" y="351"/>
                  </a:cubicBezTo>
                  <a:cubicBezTo>
                    <a:pt x="0" y="275"/>
                    <a:pt x="0" y="152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151" y="0"/>
                    <a:pt x="274" y="0"/>
                    <a:pt x="350" y="76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304" y="1029"/>
                    <a:pt x="1304" y="1152"/>
                    <a:pt x="1228" y="1228"/>
                  </a:cubicBezTo>
                  <a:cubicBezTo>
                    <a:pt x="1228" y="1228"/>
                    <a:pt x="1228" y="1228"/>
                    <a:pt x="1228" y="1228"/>
                  </a:cubicBezTo>
                  <a:cubicBezTo>
                    <a:pt x="1152" y="1304"/>
                    <a:pt x="1029" y="1304"/>
                    <a:pt x="953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23">
              <a:extLst>
                <a:ext uri="{FF2B5EF4-FFF2-40B4-BE49-F238E27FC236}">
                  <a16:creationId xmlns:a16="http://schemas.microsoft.com/office/drawing/2014/main" id="{EC1869E1-26DE-12F8-4DD9-1E074AAA98C2}"/>
                </a:ext>
              </a:extLst>
            </p:cNvPr>
            <p:cNvSpPr/>
            <p:nvPr/>
          </p:nvSpPr>
          <p:spPr bwMode="auto">
            <a:xfrm>
              <a:off x="1533" y="2792"/>
              <a:ext cx="1421" cy="1423"/>
            </a:xfrm>
            <a:custGeom>
              <a:gdLst>
                <a:gd name="T0" fmla="*/ 954 w 1304"/>
                <a:gd name="T1" fmla="*/ 1228 h 1304"/>
                <a:gd name="T2" fmla="*/ 76 w 1304"/>
                <a:gd name="T3" fmla="*/ 351 h 1304"/>
                <a:gd name="T4" fmla="*/ 76 w 1304"/>
                <a:gd name="T5" fmla="*/ 76 h 1304"/>
                <a:gd name="T6" fmla="*/ 76 w 1304"/>
                <a:gd name="T7" fmla="*/ 76 h 1304"/>
                <a:gd name="T8" fmla="*/ 351 w 1304"/>
                <a:gd name="T9" fmla="*/ 76 h 1304"/>
                <a:gd name="T10" fmla="*/ 1228 w 1304"/>
                <a:gd name="T11" fmla="*/ 954 h 1304"/>
                <a:gd name="T12" fmla="*/ 1228 w 1304"/>
                <a:gd name="T13" fmla="*/ 1228 h 1304"/>
                <a:gd name="T14" fmla="*/ 1228 w 1304"/>
                <a:gd name="T15" fmla="*/ 1228 h 1304"/>
                <a:gd name="T16" fmla="*/ 954 w 1304"/>
                <a:gd name="T17" fmla="*/ 1228 h 1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4" h="1304">
                  <a:moveTo>
                    <a:pt x="954" y="1228"/>
                  </a:moveTo>
                  <a:cubicBezTo>
                    <a:pt x="76" y="351"/>
                    <a:pt x="76" y="351"/>
                    <a:pt x="76" y="351"/>
                  </a:cubicBezTo>
                  <a:cubicBezTo>
                    <a:pt x="0" y="275"/>
                    <a:pt x="0" y="152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152" y="0"/>
                    <a:pt x="275" y="0"/>
                    <a:pt x="351" y="76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304" y="1030"/>
                    <a:pt x="1304" y="1152"/>
                    <a:pt x="1228" y="1228"/>
                  </a:cubicBezTo>
                  <a:cubicBezTo>
                    <a:pt x="1228" y="1228"/>
                    <a:pt x="1228" y="1228"/>
                    <a:pt x="1228" y="1228"/>
                  </a:cubicBezTo>
                  <a:cubicBezTo>
                    <a:pt x="1153" y="1304"/>
                    <a:pt x="1030" y="1304"/>
                    <a:pt x="954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E13FF1A1-9E38-0597-8207-284BC872C6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4406"/>
          <a:stretch>
            <a:fillRect/>
          </a:stretch>
        </p:blipFill>
        <p:spPr>
          <a:xfrm>
            <a:off x="6042026" y="433388"/>
            <a:ext cx="6123398" cy="5991225"/>
          </a:xfrm>
          <a:solidFill>
            <a:schemeClr val="bg1">
              <a:lumMod val="95000"/>
            </a:schemeClr>
          </a:solidFill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A9199497-FA85-3ADB-B643-B264FF2F65B0}"/>
              </a:ext>
            </a:extLst>
          </p:cNvPr>
          <p:cNvSpPr txBox="1"/>
          <p:nvPr/>
        </p:nvSpPr>
        <p:spPr>
          <a:xfrm>
            <a:off x="1846168" y="4897948"/>
            <a:ext cx="381031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Lorem Ipsum is simply dummy text of the printing and typesetting industry. Lorem Ipsum has been the industry's standard dummy text ever since the 1500s, when an unknown printer 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C17A32A-5D69-A69E-661D-BEC8C64B5261}"/>
              </a:ext>
            </a:extLst>
          </p:cNvPr>
          <p:cNvCxnSpPr/>
          <p:nvPr/>
        </p:nvCxnSpPr>
        <p:spPr>
          <a:xfrm>
            <a:off x="3939638" y="3978807"/>
            <a:ext cx="2019251" cy="0"/>
          </a:xfrm>
          <a:prstGeom prst="line">
            <a:avLst/>
          </a:prstGeom>
          <a:ln w="28575">
            <a:solidFill>
              <a:srgbClr val="F1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4D407CF-CCDC-971A-A50A-3EA9348AADB3}"/>
              </a:ext>
            </a:extLst>
          </p:cNvPr>
          <p:cNvCxnSpPr/>
          <p:nvPr/>
        </p:nvCxnSpPr>
        <p:spPr>
          <a:xfrm>
            <a:off x="1175082" y="3984171"/>
            <a:ext cx="1821581" cy="0"/>
          </a:xfrm>
          <a:prstGeom prst="line">
            <a:avLst/>
          </a:prstGeom>
          <a:ln w="28575">
            <a:solidFill>
              <a:srgbClr val="F1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áfico 10">
            <a:extLst>
              <a:ext uri="{FF2B5EF4-FFF2-40B4-BE49-F238E27FC236}">
                <a16:creationId xmlns:a16="http://schemas.microsoft.com/office/drawing/2014/main" id="{8AFB8176-018F-788E-1ED6-27AC1E2D7403}"/>
              </a:ext>
            </a:extLst>
          </p:cNvPr>
          <p:cNvGrpSpPr/>
          <p:nvPr/>
        </p:nvGrpSpPr>
        <p:grpSpPr>
          <a:xfrm>
            <a:off x="3093551" y="3683674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6" name="Forma libre: forma 30">
              <a:extLst>
                <a:ext uri="{FF2B5EF4-FFF2-40B4-BE49-F238E27FC236}">
                  <a16:creationId xmlns:a16="http://schemas.microsoft.com/office/drawing/2014/main" id="{F043B25E-5047-3FB6-CC46-2E85ED5192B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18A0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orma libre: forma 31">
              <a:extLst>
                <a:ext uri="{FF2B5EF4-FFF2-40B4-BE49-F238E27FC236}">
                  <a16:creationId xmlns:a16="http://schemas.microsoft.com/office/drawing/2014/main" id="{86C09B92-2312-4DDB-5417-DAF45668852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8" name="TextBox 59">
            <a:extLst>
              <a:ext uri="{FF2B5EF4-FFF2-40B4-BE49-F238E27FC236}">
                <a16:creationId xmlns:a16="http://schemas.microsoft.com/office/drawing/2014/main" id="{9A0D1CBF-1475-AF78-2837-D68DEA4FB30F}"/>
              </a:ext>
            </a:extLst>
          </p:cNvPr>
          <p:cNvSpPr txBox="1"/>
          <p:nvPr/>
        </p:nvSpPr>
        <p:spPr>
          <a:xfrm>
            <a:off x="2070487" y="4410041"/>
            <a:ext cx="2775338" cy="276999"/>
          </a:xfrm>
          <a:prstGeom prst="rect">
            <a:avLst/>
          </a:prstGeom>
          <a:solidFill>
            <a:srgbClr val="4DC0FF">
              <a:alpha val="2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3EF7014-396C-AE36-8566-B8D9B4FDA709}"/>
              </a:ext>
            </a:extLst>
          </p:cNvPr>
          <p:cNvGrpSpPr/>
          <p:nvPr/>
        </p:nvGrpSpPr>
        <p:grpSpPr>
          <a:xfrm>
            <a:off x="2224095" y="6206703"/>
            <a:ext cx="2468122" cy="355392"/>
            <a:chOff x="359484" y="5996664"/>
            <a:chExt cx="4327937" cy="623192"/>
          </a:xfrm>
          <a:solidFill>
            <a:srgbClr val="DF5004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12C48CB0-AB72-FCB8-88C5-4A09A88165B8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B5836392-C47F-8861-7949-3EC94EF727B5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2EDE7C7-72D8-F918-7736-88E53455564A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890802B5-3751-BB2A-C33A-2F832E22C8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ounded Rectangle 10">
              <a:extLst>
                <a:ext uri="{FF2B5EF4-FFF2-40B4-BE49-F238E27FC236}">
                  <a16:creationId xmlns:a16="http://schemas.microsoft.com/office/drawing/2014/main" id="{016C0337-5D71-0B2E-3C9D-4C3AF2493D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5" name="TextBox 19">
            <a:extLst>
              <a:ext uri="{FF2B5EF4-FFF2-40B4-BE49-F238E27FC236}">
                <a16:creationId xmlns:a16="http://schemas.microsoft.com/office/drawing/2014/main" id="{E2F9EE61-9436-35BA-F52E-182EEEEEF1EC}"/>
              </a:ext>
            </a:extLst>
          </p:cNvPr>
          <p:cNvSpPr txBox="1"/>
          <p:nvPr/>
        </p:nvSpPr>
        <p:spPr>
          <a:xfrm>
            <a:off x="1248745" y="-83247"/>
            <a:ext cx="4386179" cy="35394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11500" b="1">
                <a:solidFill>
                  <a:schemeClr val="tx1">
                    <a:lumMod val="50000"/>
                    <a:lumOff val="50000"/>
                  </a:schemeClr>
                </a:solidFill>
              </a:rPr>
              <a:t>THANK </a:t>
            </a:r>
          </a:p>
          <a:p>
            <a:pPr algn="ctr"/>
            <a:r>
              <a:rPr lang="en-US" altLang="ko-KR" sz="11500" b="1">
                <a:solidFill>
                  <a:srgbClr val="DF5004"/>
                </a:solidFill>
              </a:rPr>
              <a:t>YOU!</a:t>
            </a:r>
            <a:endParaRPr lang="ko-KR" altLang="en-US" sz="11500" b="1">
              <a:solidFill>
                <a:srgbClr val="F18A01"/>
              </a:solidFill>
            </a:endParaRPr>
          </a:p>
        </p:txBody>
      </p:sp>
      <p:grpSp>
        <p:nvGrpSpPr>
          <p:cNvPr id="26" name="Grupo 103">
            <a:extLst>
              <a:ext uri="{FF2B5EF4-FFF2-40B4-BE49-F238E27FC236}">
                <a16:creationId xmlns:a16="http://schemas.microsoft.com/office/drawing/2014/main" id="{82840563-81C7-3B90-9EF6-5494F2FAEE61}"/>
              </a:ext>
            </a:extLst>
          </p:cNvPr>
          <p:cNvGrpSpPr/>
          <p:nvPr/>
        </p:nvGrpSpPr>
        <p:grpSpPr>
          <a:xfrm>
            <a:off x="9004791" y="5229133"/>
            <a:ext cx="3222501" cy="1625153"/>
            <a:chOff x="9004791" y="5229133"/>
            <a:chExt cx="3222501" cy="1625153"/>
          </a:xfrm>
        </p:grpSpPr>
        <p:sp>
          <p:nvSpPr>
            <p:cNvPr id="27" name="Forma libre: forma 101">
              <a:extLst>
                <a:ext uri="{FF2B5EF4-FFF2-40B4-BE49-F238E27FC236}">
                  <a16:creationId xmlns:a16="http://schemas.microsoft.com/office/drawing/2014/main" id="{8A6DF3D4-0C53-6BF3-A624-B314AA69410F}"/>
                </a:ext>
              </a:extLst>
            </p:cNvPr>
            <p:cNvSpPr/>
            <p:nvPr/>
          </p:nvSpPr>
          <p:spPr>
            <a:xfrm>
              <a:off x="9004791" y="5736524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" name="Forma libre: forma 102">
              <a:extLst>
                <a:ext uri="{FF2B5EF4-FFF2-40B4-BE49-F238E27FC236}">
                  <a16:creationId xmlns:a16="http://schemas.microsoft.com/office/drawing/2014/main" id="{2F0D0601-4094-30A7-84B8-26FA9548D9DD}"/>
                </a:ext>
              </a:extLst>
            </p:cNvPr>
            <p:cNvSpPr/>
            <p:nvPr/>
          </p:nvSpPr>
          <p:spPr>
            <a:xfrm>
              <a:off x="11058470" y="522913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29" name="TextBox 23">
            <a:extLst>
              <a:ext uri="{FF2B5EF4-FFF2-40B4-BE49-F238E27FC236}">
                <a16:creationId xmlns:a16="http://schemas.microsoft.com/office/drawing/2014/main" id="{E18DDAF0-8835-1595-9D01-E1000F88F321}"/>
              </a:ext>
            </a:extLst>
          </p:cNvPr>
          <p:cNvSpPr txBox="1"/>
          <p:nvPr/>
        </p:nvSpPr>
        <p:spPr>
          <a:xfrm>
            <a:off x="1293679" y="3273657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oogle Shape;1251;p61">
            <a:extLst>
              <a:ext uri="{FF2B5EF4-FFF2-40B4-BE49-F238E27FC236}">
                <a16:creationId xmlns:a16="http://schemas.microsoft.com/office/drawing/2014/main" id="{13897D60-7FB6-0487-E5D4-1C277AD250A0}"/>
              </a:ext>
            </a:extLst>
          </p:cNvPr>
          <p:cNvGrpSpPr/>
          <p:nvPr/>
        </p:nvGrpSpPr>
        <p:grpSpPr>
          <a:xfrm>
            <a:off x="726159" y="3344102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31" name="Google Shape;1252;p61">
              <a:extLst>
                <a:ext uri="{FF2B5EF4-FFF2-40B4-BE49-F238E27FC236}">
                  <a16:creationId xmlns:a16="http://schemas.microsoft.com/office/drawing/2014/main" id="{82167B1F-7BAE-C59F-A07C-8E435FDD0B60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1253;p61">
              <a:extLst>
                <a:ext uri="{FF2B5EF4-FFF2-40B4-BE49-F238E27FC236}">
                  <a16:creationId xmlns:a16="http://schemas.microsoft.com/office/drawing/2014/main" id="{8EC2EFFD-23C1-967F-BA0C-AF6D682026A2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" name="Google Shape;1254;p61">
              <a:extLst>
                <a:ext uri="{FF2B5EF4-FFF2-40B4-BE49-F238E27FC236}">
                  <a16:creationId xmlns:a16="http://schemas.microsoft.com/office/drawing/2014/main" id="{36875F56-E316-5A2C-BB90-BA5BD2306BE1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3A46B803-96AE-3CAC-F36E-E39E8D92AB4C}"/>
              </a:ext>
            </a:extLst>
          </p:cNvPr>
          <p:cNvSpPr/>
          <p:nvPr/>
        </p:nvSpPr>
        <p:spPr>
          <a:xfrm>
            <a:off x="124748" y="4356132"/>
            <a:ext cx="1519555" cy="2173721"/>
          </a:xfrm>
          <a:custGeom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rgbClr val="F18A01">
              <a:alpha val="74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195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67">
            <a:extLst>
              <a:ext uri="{FF2B5EF4-FFF2-40B4-BE49-F238E27FC236}">
                <a16:creationId xmlns:a16="http://schemas.microsoft.com/office/drawing/2014/main" id="{D8FA4968-5ED7-12E9-4DCD-5772CF97C987}"/>
              </a:ext>
            </a:extLst>
          </p:cNvPr>
          <p:cNvSpPr txBox="1"/>
          <p:nvPr/>
        </p:nvSpPr>
        <p:spPr>
          <a:xfrm>
            <a:off x="2125404" y="423487"/>
            <a:ext cx="33800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FUENTE</a:t>
            </a:r>
            <a:endParaRPr lang="ko-KR" altLang="en-US" sz="440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1D462D5-C60D-F873-B544-E83B7334EB73}"/>
              </a:ext>
            </a:extLst>
          </p:cNvPr>
          <p:cNvCxnSpPr/>
          <p:nvPr/>
        </p:nvCxnSpPr>
        <p:spPr>
          <a:xfrm flipV="1">
            <a:off x="1076403" y="1158977"/>
            <a:ext cx="10032885" cy="548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9FAE0A5A-5602-8AFF-B1BD-50FBF135F7B3}"/>
              </a:ext>
            </a:extLst>
          </p:cNvPr>
          <p:cNvGrpSpPr>
            <a:grpSpLocks noChangeAspect="1"/>
          </p:cNvGrpSpPr>
          <p:nvPr/>
        </p:nvGrpSpPr>
        <p:grpSpPr>
          <a:xfrm>
            <a:off x="6372626" y="1768355"/>
            <a:ext cx="4371574" cy="4290992"/>
            <a:chOff x="4135" y="642"/>
            <a:chExt cx="2821" cy="276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9DCBB5-69AB-3ADA-0823-F5275C1F5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7" y="1598"/>
              <a:ext cx="860" cy="858"/>
            </a:xfrm>
            <a:custGeom>
              <a:gdLst>
                <a:gd name="T0" fmla="*/ 349 w 766"/>
                <a:gd name="T1" fmla="*/ 55 h 765"/>
                <a:gd name="T2" fmla="*/ 350 w 766"/>
                <a:gd name="T3" fmla="*/ 29 h 765"/>
                <a:gd name="T4" fmla="*/ 383 w 766"/>
                <a:gd name="T5" fmla="*/ 0 h 765"/>
                <a:gd name="T6" fmla="*/ 417 w 766"/>
                <a:gd name="T7" fmla="*/ 29 h 765"/>
                <a:gd name="T8" fmla="*/ 419 w 766"/>
                <a:gd name="T9" fmla="*/ 54 h 765"/>
                <a:gd name="T10" fmla="*/ 712 w 766"/>
                <a:gd name="T11" fmla="*/ 347 h 765"/>
                <a:gd name="T12" fmla="*/ 736 w 766"/>
                <a:gd name="T13" fmla="*/ 349 h 765"/>
                <a:gd name="T14" fmla="*/ 766 w 766"/>
                <a:gd name="T15" fmla="*/ 383 h 765"/>
                <a:gd name="T16" fmla="*/ 736 w 766"/>
                <a:gd name="T17" fmla="*/ 416 h 765"/>
                <a:gd name="T18" fmla="*/ 711 w 766"/>
                <a:gd name="T19" fmla="*/ 417 h 765"/>
                <a:gd name="T20" fmla="*/ 616 w 766"/>
                <a:gd name="T21" fmla="*/ 614 h 765"/>
                <a:gd name="T22" fmla="*/ 419 w 766"/>
                <a:gd name="T23" fmla="*/ 709 h 765"/>
                <a:gd name="T24" fmla="*/ 418 w 766"/>
                <a:gd name="T25" fmla="*/ 732 h 765"/>
                <a:gd name="T26" fmla="*/ 383 w 766"/>
                <a:gd name="T27" fmla="*/ 764 h 765"/>
                <a:gd name="T28" fmla="*/ 349 w 766"/>
                <a:gd name="T29" fmla="*/ 730 h 765"/>
                <a:gd name="T30" fmla="*/ 349 w 766"/>
                <a:gd name="T31" fmla="*/ 709 h 765"/>
                <a:gd name="T32" fmla="*/ 152 w 766"/>
                <a:gd name="T33" fmla="*/ 614 h 765"/>
                <a:gd name="T34" fmla="*/ 57 w 766"/>
                <a:gd name="T35" fmla="*/ 417 h 765"/>
                <a:gd name="T36" fmla="*/ 35 w 766"/>
                <a:gd name="T37" fmla="*/ 417 h 765"/>
                <a:gd name="T38" fmla="*/ 3 w 766"/>
                <a:gd name="T39" fmla="*/ 390 h 765"/>
                <a:gd name="T40" fmla="*/ 21 w 766"/>
                <a:gd name="T41" fmla="*/ 352 h 765"/>
                <a:gd name="T42" fmla="*/ 40 w 766"/>
                <a:gd name="T43" fmla="*/ 348 h 765"/>
                <a:gd name="T44" fmla="*/ 57 w 766"/>
                <a:gd name="T45" fmla="*/ 348 h 765"/>
                <a:gd name="T46" fmla="*/ 152 w 766"/>
                <a:gd name="T47" fmla="*/ 150 h 765"/>
                <a:gd name="T48" fmla="*/ 349 w 766"/>
                <a:gd name="T49" fmla="*/ 55 h 765"/>
                <a:gd name="T50" fmla="*/ 177 w 766"/>
                <a:gd name="T51" fmla="*/ 539 h 765"/>
                <a:gd name="T52" fmla="*/ 296 w 766"/>
                <a:gd name="T53" fmla="*/ 418 h 765"/>
                <a:gd name="T54" fmla="*/ 127 w 766"/>
                <a:gd name="T55" fmla="*/ 418 h 765"/>
                <a:gd name="T56" fmla="*/ 177 w 766"/>
                <a:gd name="T57" fmla="*/ 539 h 765"/>
                <a:gd name="T58" fmla="*/ 177 w 766"/>
                <a:gd name="T59" fmla="*/ 225 h 765"/>
                <a:gd name="T60" fmla="*/ 127 w 766"/>
                <a:gd name="T61" fmla="*/ 347 h 765"/>
                <a:gd name="T62" fmla="*/ 299 w 766"/>
                <a:gd name="T63" fmla="*/ 347 h 765"/>
                <a:gd name="T64" fmla="*/ 177 w 766"/>
                <a:gd name="T65" fmla="*/ 225 h 765"/>
                <a:gd name="T66" fmla="*/ 349 w 766"/>
                <a:gd name="T67" fmla="*/ 639 h 765"/>
                <a:gd name="T68" fmla="*/ 349 w 766"/>
                <a:gd name="T69" fmla="*/ 466 h 765"/>
                <a:gd name="T70" fmla="*/ 227 w 766"/>
                <a:gd name="T71" fmla="*/ 589 h 765"/>
                <a:gd name="T72" fmla="*/ 349 w 766"/>
                <a:gd name="T73" fmla="*/ 639 h 765"/>
                <a:gd name="T74" fmla="*/ 541 w 766"/>
                <a:gd name="T75" fmla="*/ 588 h 765"/>
                <a:gd name="T76" fmla="*/ 420 w 766"/>
                <a:gd name="T77" fmla="*/ 469 h 765"/>
                <a:gd name="T78" fmla="*/ 420 w 766"/>
                <a:gd name="T79" fmla="*/ 639 h 765"/>
                <a:gd name="T80" fmla="*/ 541 w 766"/>
                <a:gd name="T81" fmla="*/ 588 h 765"/>
                <a:gd name="T82" fmla="*/ 470 w 766"/>
                <a:gd name="T83" fmla="*/ 417 h 765"/>
                <a:gd name="T84" fmla="*/ 591 w 766"/>
                <a:gd name="T85" fmla="*/ 538 h 765"/>
                <a:gd name="T86" fmla="*/ 641 w 766"/>
                <a:gd name="T87" fmla="*/ 417 h 765"/>
                <a:gd name="T88" fmla="*/ 470 w 766"/>
                <a:gd name="T89" fmla="*/ 417 h 765"/>
                <a:gd name="T90" fmla="*/ 348 w 766"/>
                <a:gd name="T91" fmla="*/ 294 h 765"/>
                <a:gd name="T92" fmla="*/ 348 w 766"/>
                <a:gd name="T93" fmla="*/ 125 h 765"/>
                <a:gd name="T94" fmla="*/ 227 w 766"/>
                <a:gd name="T95" fmla="*/ 176 h 765"/>
                <a:gd name="T96" fmla="*/ 348 w 766"/>
                <a:gd name="T97" fmla="*/ 294 h 765"/>
                <a:gd name="T98" fmla="*/ 419 w 766"/>
                <a:gd name="T99" fmla="*/ 296 h 765"/>
                <a:gd name="T100" fmla="*/ 541 w 766"/>
                <a:gd name="T101" fmla="*/ 176 h 765"/>
                <a:gd name="T102" fmla="*/ 419 w 766"/>
                <a:gd name="T103" fmla="*/ 125 h 765"/>
                <a:gd name="T104" fmla="*/ 419 w 766"/>
                <a:gd name="T105" fmla="*/ 296 h 765"/>
                <a:gd name="T106" fmla="*/ 591 w 766"/>
                <a:gd name="T107" fmla="*/ 226 h 765"/>
                <a:gd name="T108" fmla="*/ 471 w 766"/>
                <a:gd name="T109" fmla="*/ 347 h 765"/>
                <a:gd name="T110" fmla="*/ 641 w 766"/>
                <a:gd name="T111" fmla="*/ 347 h 765"/>
                <a:gd name="T112" fmla="*/ 591 w 766"/>
                <a:gd name="T113" fmla="*/ 226 h 765"/>
                <a:gd name="T114" fmla="*/ 341 w 766"/>
                <a:gd name="T115" fmla="*/ 382 h 765"/>
                <a:gd name="T116" fmla="*/ 384 w 766"/>
                <a:gd name="T117" fmla="*/ 425 h 765"/>
                <a:gd name="T118" fmla="*/ 426 w 766"/>
                <a:gd name="T119" fmla="*/ 383 h 765"/>
                <a:gd name="T120" fmla="*/ 382 w 766"/>
                <a:gd name="T121" fmla="*/ 340 h 765"/>
                <a:gd name="T122" fmla="*/ 341 w 766"/>
                <a:gd name="T123" fmla="*/ 382 h 7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6" h="765">
                  <a:moveTo>
                    <a:pt x="349" y="55"/>
                  </a:moveTo>
                  <a:cubicBezTo>
                    <a:pt x="349" y="46"/>
                    <a:pt x="349" y="38"/>
                    <a:pt x="350" y="29"/>
                  </a:cubicBezTo>
                  <a:cubicBezTo>
                    <a:pt x="352" y="14"/>
                    <a:pt x="367" y="0"/>
                    <a:pt x="383" y="0"/>
                  </a:cubicBezTo>
                  <a:cubicBezTo>
                    <a:pt x="399" y="0"/>
                    <a:pt x="416" y="13"/>
                    <a:pt x="417" y="29"/>
                  </a:cubicBezTo>
                  <a:cubicBezTo>
                    <a:pt x="418" y="37"/>
                    <a:pt x="419" y="46"/>
                    <a:pt x="419" y="54"/>
                  </a:cubicBezTo>
                  <a:cubicBezTo>
                    <a:pt x="584" y="84"/>
                    <a:pt x="681" y="182"/>
                    <a:pt x="712" y="347"/>
                  </a:cubicBezTo>
                  <a:cubicBezTo>
                    <a:pt x="719" y="347"/>
                    <a:pt x="728" y="348"/>
                    <a:pt x="736" y="349"/>
                  </a:cubicBezTo>
                  <a:cubicBezTo>
                    <a:pt x="753" y="350"/>
                    <a:pt x="766" y="366"/>
                    <a:pt x="766" y="383"/>
                  </a:cubicBezTo>
                  <a:cubicBezTo>
                    <a:pt x="765" y="400"/>
                    <a:pt x="753" y="414"/>
                    <a:pt x="736" y="416"/>
                  </a:cubicBezTo>
                  <a:cubicBezTo>
                    <a:pt x="728" y="417"/>
                    <a:pt x="719" y="417"/>
                    <a:pt x="711" y="417"/>
                  </a:cubicBezTo>
                  <a:cubicBezTo>
                    <a:pt x="701" y="493"/>
                    <a:pt x="670" y="560"/>
                    <a:pt x="616" y="614"/>
                  </a:cubicBezTo>
                  <a:cubicBezTo>
                    <a:pt x="561" y="668"/>
                    <a:pt x="495" y="699"/>
                    <a:pt x="419" y="709"/>
                  </a:cubicBezTo>
                  <a:cubicBezTo>
                    <a:pt x="419" y="717"/>
                    <a:pt x="418" y="725"/>
                    <a:pt x="418" y="732"/>
                  </a:cubicBezTo>
                  <a:cubicBezTo>
                    <a:pt x="416" y="752"/>
                    <a:pt x="401" y="765"/>
                    <a:pt x="383" y="764"/>
                  </a:cubicBezTo>
                  <a:cubicBezTo>
                    <a:pt x="364" y="763"/>
                    <a:pt x="350" y="750"/>
                    <a:pt x="349" y="730"/>
                  </a:cubicBezTo>
                  <a:cubicBezTo>
                    <a:pt x="349" y="723"/>
                    <a:pt x="349" y="716"/>
                    <a:pt x="349" y="709"/>
                  </a:cubicBezTo>
                  <a:cubicBezTo>
                    <a:pt x="272" y="699"/>
                    <a:pt x="206" y="669"/>
                    <a:pt x="152" y="614"/>
                  </a:cubicBezTo>
                  <a:cubicBezTo>
                    <a:pt x="97" y="559"/>
                    <a:pt x="67" y="493"/>
                    <a:pt x="57" y="417"/>
                  </a:cubicBezTo>
                  <a:cubicBezTo>
                    <a:pt x="50" y="417"/>
                    <a:pt x="42" y="417"/>
                    <a:pt x="35" y="417"/>
                  </a:cubicBezTo>
                  <a:cubicBezTo>
                    <a:pt x="19" y="416"/>
                    <a:pt x="6" y="405"/>
                    <a:pt x="3" y="390"/>
                  </a:cubicBezTo>
                  <a:cubicBezTo>
                    <a:pt x="0" y="374"/>
                    <a:pt x="6" y="358"/>
                    <a:pt x="21" y="352"/>
                  </a:cubicBezTo>
                  <a:cubicBezTo>
                    <a:pt x="27" y="349"/>
                    <a:pt x="34" y="349"/>
                    <a:pt x="40" y="348"/>
                  </a:cubicBezTo>
                  <a:cubicBezTo>
                    <a:pt x="46" y="347"/>
                    <a:pt x="51" y="348"/>
                    <a:pt x="57" y="348"/>
                  </a:cubicBezTo>
                  <a:cubicBezTo>
                    <a:pt x="66" y="271"/>
                    <a:pt x="98" y="205"/>
                    <a:pt x="152" y="150"/>
                  </a:cubicBezTo>
                  <a:cubicBezTo>
                    <a:pt x="206" y="96"/>
                    <a:pt x="272" y="65"/>
                    <a:pt x="349" y="55"/>
                  </a:cubicBezTo>
                  <a:close/>
                  <a:moveTo>
                    <a:pt x="177" y="539"/>
                  </a:moveTo>
                  <a:cubicBezTo>
                    <a:pt x="218" y="498"/>
                    <a:pt x="258" y="457"/>
                    <a:pt x="296" y="418"/>
                  </a:cubicBezTo>
                  <a:cubicBezTo>
                    <a:pt x="242" y="418"/>
                    <a:pt x="184" y="418"/>
                    <a:pt x="127" y="418"/>
                  </a:cubicBezTo>
                  <a:cubicBezTo>
                    <a:pt x="133" y="463"/>
                    <a:pt x="150" y="503"/>
                    <a:pt x="177" y="539"/>
                  </a:cubicBezTo>
                  <a:close/>
                  <a:moveTo>
                    <a:pt x="177" y="225"/>
                  </a:moveTo>
                  <a:cubicBezTo>
                    <a:pt x="150" y="261"/>
                    <a:pt x="133" y="302"/>
                    <a:pt x="127" y="347"/>
                  </a:cubicBezTo>
                  <a:cubicBezTo>
                    <a:pt x="184" y="347"/>
                    <a:pt x="242" y="347"/>
                    <a:pt x="299" y="347"/>
                  </a:cubicBezTo>
                  <a:cubicBezTo>
                    <a:pt x="258" y="307"/>
                    <a:pt x="218" y="266"/>
                    <a:pt x="177" y="225"/>
                  </a:cubicBezTo>
                  <a:close/>
                  <a:moveTo>
                    <a:pt x="349" y="639"/>
                  </a:moveTo>
                  <a:cubicBezTo>
                    <a:pt x="349" y="582"/>
                    <a:pt x="349" y="525"/>
                    <a:pt x="349" y="466"/>
                  </a:cubicBezTo>
                  <a:cubicBezTo>
                    <a:pt x="307" y="508"/>
                    <a:pt x="267" y="548"/>
                    <a:pt x="227" y="589"/>
                  </a:cubicBezTo>
                  <a:cubicBezTo>
                    <a:pt x="264" y="616"/>
                    <a:pt x="304" y="633"/>
                    <a:pt x="349" y="639"/>
                  </a:cubicBezTo>
                  <a:close/>
                  <a:moveTo>
                    <a:pt x="541" y="588"/>
                  </a:moveTo>
                  <a:cubicBezTo>
                    <a:pt x="500" y="548"/>
                    <a:pt x="459" y="508"/>
                    <a:pt x="420" y="469"/>
                  </a:cubicBezTo>
                  <a:cubicBezTo>
                    <a:pt x="420" y="524"/>
                    <a:pt x="420" y="581"/>
                    <a:pt x="420" y="639"/>
                  </a:cubicBezTo>
                  <a:cubicBezTo>
                    <a:pt x="465" y="632"/>
                    <a:pt x="504" y="616"/>
                    <a:pt x="541" y="588"/>
                  </a:cubicBezTo>
                  <a:close/>
                  <a:moveTo>
                    <a:pt x="470" y="417"/>
                  </a:moveTo>
                  <a:cubicBezTo>
                    <a:pt x="510" y="457"/>
                    <a:pt x="550" y="498"/>
                    <a:pt x="591" y="538"/>
                  </a:cubicBezTo>
                  <a:cubicBezTo>
                    <a:pt x="618" y="503"/>
                    <a:pt x="634" y="462"/>
                    <a:pt x="641" y="417"/>
                  </a:cubicBezTo>
                  <a:cubicBezTo>
                    <a:pt x="583" y="417"/>
                    <a:pt x="526" y="417"/>
                    <a:pt x="470" y="417"/>
                  </a:cubicBezTo>
                  <a:close/>
                  <a:moveTo>
                    <a:pt x="348" y="294"/>
                  </a:moveTo>
                  <a:cubicBezTo>
                    <a:pt x="348" y="240"/>
                    <a:pt x="348" y="183"/>
                    <a:pt x="348" y="125"/>
                  </a:cubicBezTo>
                  <a:cubicBezTo>
                    <a:pt x="303" y="133"/>
                    <a:pt x="263" y="148"/>
                    <a:pt x="227" y="176"/>
                  </a:cubicBezTo>
                  <a:cubicBezTo>
                    <a:pt x="268" y="216"/>
                    <a:pt x="309" y="256"/>
                    <a:pt x="348" y="294"/>
                  </a:cubicBezTo>
                  <a:close/>
                  <a:moveTo>
                    <a:pt x="419" y="296"/>
                  </a:moveTo>
                  <a:cubicBezTo>
                    <a:pt x="459" y="256"/>
                    <a:pt x="500" y="216"/>
                    <a:pt x="541" y="176"/>
                  </a:cubicBezTo>
                  <a:cubicBezTo>
                    <a:pt x="505" y="149"/>
                    <a:pt x="464" y="132"/>
                    <a:pt x="419" y="125"/>
                  </a:cubicBezTo>
                  <a:cubicBezTo>
                    <a:pt x="419" y="183"/>
                    <a:pt x="419" y="240"/>
                    <a:pt x="419" y="296"/>
                  </a:cubicBezTo>
                  <a:close/>
                  <a:moveTo>
                    <a:pt x="591" y="226"/>
                  </a:moveTo>
                  <a:cubicBezTo>
                    <a:pt x="550" y="267"/>
                    <a:pt x="510" y="307"/>
                    <a:pt x="471" y="347"/>
                  </a:cubicBezTo>
                  <a:cubicBezTo>
                    <a:pt x="526" y="347"/>
                    <a:pt x="583" y="347"/>
                    <a:pt x="641" y="347"/>
                  </a:cubicBezTo>
                  <a:cubicBezTo>
                    <a:pt x="634" y="301"/>
                    <a:pt x="617" y="261"/>
                    <a:pt x="591" y="226"/>
                  </a:cubicBezTo>
                  <a:close/>
                  <a:moveTo>
                    <a:pt x="341" y="382"/>
                  </a:moveTo>
                  <a:cubicBezTo>
                    <a:pt x="341" y="407"/>
                    <a:pt x="359" y="424"/>
                    <a:pt x="384" y="425"/>
                  </a:cubicBezTo>
                  <a:cubicBezTo>
                    <a:pt x="407" y="425"/>
                    <a:pt x="426" y="406"/>
                    <a:pt x="426" y="383"/>
                  </a:cubicBezTo>
                  <a:cubicBezTo>
                    <a:pt x="426" y="358"/>
                    <a:pt x="408" y="340"/>
                    <a:pt x="382" y="340"/>
                  </a:cubicBezTo>
                  <a:cubicBezTo>
                    <a:pt x="360" y="340"/>
                    <a:pt x="341" y="359"/>
                    <a:pt x="341" y="382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DA965F-D3ED-A092-D1D0-1E9A94719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" y="1597"/>
              <a:ext cx="949" cy="859"/>
            </a:xfrm>
            <a:custGeom>
              <a:gdLst>
                <a:gd name="T0" fmla="*/ 636 w 846"/>
                <a:gd name="T1" fmla="*/ 237 h 766"/>
                <a:gd name="T2" fmla="*/ 716 w 846"/>
                <a:gd name="T3" fmla="*/ 235 h 766"/>
                <a:gd name="T4" fmla="*/ 736 w 846"/>
                <a:gd name="T5" fmla="*/ 235 h 766"/>
                <a:gd name="T6" fmla="*/ 737 w 846"/>
                <a:gd name="T7" fmla="*/ 303 h 766"/>
                <a:gd name="T8" fmla="*/ 622 w 846"/>
                <a:gd name="T9" fmla="*/ 316 h 766"/>
                <a:gd name="T10" fmla="*/ 615 w 846"/>
                <a:gd name="T11" fmla="*/ 379 h 766"/>
                <a:gd name="T12" fmla="*/ 645 w 846"/>
                <a:gd name="T13" fmla="*/ 405 h 766"/>
                <a:gd name="T14" fmla="*/ 626 w 846"/>
                <a:gd name="T15" fmla="*/ 731 h 766"/>
                <a:gd name="T16" fmla="*/ 604 w 846"/>
                <a:gd name="T17" fmla="*/ 764 h 766"/>
                <a:gd name="T18" fmla="*/ 563 w 846"/>
                <a:gd name="T19" fmla="*/ 746 h 766"/>
                <a:gd name="T20" fmla="*/ 562 w 846"/>
                <a:gd name="T21" fmla="*/ 325 h 766"/>
                <a:gd name="T22" fmla="*/ 285 w 846"/>
                <a:gd name="T23" fmla="*/ 317 h 766"/>
                <a:gd name="T24" fmla="*/ 283 w 846"/>
                <a:gd name="T25" fmla="*/ 735 h 766"/>
                <a:gd name="T26" fmla="*/ 266 w 846"/>
                <a:gd name="T27" fmla="*/ 763 h 766"/>
                <a:gd name="T28" fmla="*/ 221 w 846"/>
                <a:gd name="T29" fmla="*/ 742 h 766"/>
                <a:gd name="T30" fmla="*/ 220 w 846"/>
                <a:gd name="T31" fmla="*/ 465 h 766"/>
                <a:gd name="T32" fmla="*/ 201 w 846"/>
                <a:gd name="T33" fmla="*/ 403 h 766"/>
                <a:gd name="T34" fmla="*/ 232 w 846"/>
                <a:gd name="T35" fmla="*/ 379 h 766"/>
                <a:gd name="T36" fmla="*/ 226 w 846"/>
                <a:gd name="T37" fmla="*/ 316 h 766"/>
                <a:gd name="T38" fmla="*/ 110 w 846"/>
                <a:gd name="T39" fmla="*/ 301 h 766"/>
                <a:gd name="T40" fmla="*/ 125 w 846"/>
                <a:gd name="T41" fmla="*/ 230 h 766"/>
                <a:gd name="T42" fmla="*/ 138 w 846"/>
                <a:gd name="T43" fmla="*/ 237 h 766"/>
                <a:gd name="T44" fmla="*/ 241 w 846"/>
                <a:gd name="T45" fmla="*/ 219 h 766"/>
                <a:gd name="T46" fmla="*/ 220 w 846"/>
                <a:gd name="T47" fmla="*/ 197 h 766"/>
                <a:gd name="T48" fmla="*/ 134 w 846"/>
                <a:gd name="T49" fmla="*/ 194 h 766"/>
                <a:gd name="T50" fmla="*/ 98 w 846"/>
                <a:gd name="T51" fmla="*/ 150 h 766"/>
                <a:gd name="T52" fmla="*/ 37 w 846"/>
                <a:gd name="T53" fmla="*/ 88 h 766"/>
                <a:gd name="T54" fmla="*/ 6 w 846"/>
                <a:gd name="T55" fmla="*/ 29 h 766"/>
                <a:gd name="T56" fmla="*/ 24 w 846"/>
                <a:gd name="T57" fmla="*/ 2 h 766"/>
                <a:gd name="T58" fmla="*/ 159 w 846"/>
                <a:gd name="T59" fmla="*/ 50 h 766"/>
                <a:gd name="T60" fmla="*/ 550 w 846"/>
                <a:gd name="T61" fmla="*/ 68 h 766"/>
                <a:gd name="T62" fmla="*/ 803 w 846"/>
                <a:gd name="T63" fmla="*/ 10 h 766"/>
                <a:gd name="T64" fmla="*/ 842 w 846"/>
                <a:gd name="T65" fmla="*/ 9 h 766"/>
                <a:gd name="T66" fmla="*/ 828 w 846"/>
                <a:gd name="T67" fmla="*/ 45 h 766"/>
                <a:gd name="T68" fmla="*/ 774 w 846"/>
                <a:gd name="T69" fmla="*/ 134 h 766"/>
                <a:gd name="T70" fmla="*/ 738 w 846"/>
                <a:gd name="T71" fmla="*/ 172 h 766"/>
                <a:gd name="T72" fmla="*/ 682 w 846"/>
                <a:gd name="T73" fmla="*/ 195 h 766"/>
                <a:gd name="T74" fmla="*/ 623 w 846"/>
                <a:gd name="T75" fmla="*/ 201 h 766"/>
                <a:gd name="T76" fmla="*/ 606 w 846"/>
                <a:gd name="T77" fmla="*/ 219 h 766"/>
                <a:gd name="T78" fmla="*/ 289 w 846"/>
                <a:gd name="T79" fmla="*/ 219 h 766"/>
                <a:gd name="T80" fmla="*/ 327 w 846"/>
                <a:gd name="T81" fmla="*/ 244 h 766"/>
                <a:gd name="T82" fmla="*/ 385 w 846"/>
                <a:gd name="T83" fmla="*/ 245 h 766"/>
                <a:gd name="T84" fmla="*/ 311 w 846"/>
                <a:gd name="T85" fmla="*/ 194 h 766"/>
                <a:gd name="T86" fmla="*/ 286 w 846"/>
                <a:gd name="T87" fmla="*/ 218 h 766"/>
                <a:gd name="T88" fmla="*/ 560 w 846"/>
                <a:gd name="T89" fmla="*/ 218 h 766"/>
                <a:gd name="T90" fmla="*/ 534 w 846"/>
                <a:gd name="T91" fmla="*/ 196 h 766"/>
                <a:gd name="T92" fmla="*/ 462 w 846"/>
                <a:gd name="T93" fmla="*/ 196 h 766"/>
                <a:gd name="T94" fmla="*/ 520 w 846"/>
                <a:gd name="T95" fmla="*/ 245 h 766"/>
                <a:gd name="T96" fmla="*/ 560 w 846"/>
                <a:gd name="T97" fmla="*/ 219 h 7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5" h="766">
                  <a:moveTo>
                    <a:pt x="606" y="219"/>
                  </a:moveTo>
                  <a:cubicBezTo>
                    <a:pt x="620" y="220"/>
                    <a:pt x="632" y="223"/>
                    <a:pt x="636" y="237"/>
                  </a:cubicBezTo>
                  <a:cubicBezTo>
                    <a:pt x="661" y="237"/>
                    <a:pt x="687" y="237"/>
                    <a:pt x="712" y="237"/>
                  </a:cubicBezTo>
                  <a:cubicBezTo>
                    <a:pt x="713" y="237"/>
                    <a:pt x="715" y="236"/>
                    <a:pt x="716" y="235"/>
                  </a:cubicBezTo>
                  <a:cubicBezTo>
                    <a:pt x="720" y="230"/>
                    <a:pt x="727" y="228"/>
                    <a:pt x="732" y="230"/>
                  </a:cubicBezTo>
                  <a:cubicBezTo>
                    <a:pt x="734" y="231"/>
                    <a:pt x="735" y="233"/>
                    <a:pt x="736" y="235"/>
                  </a:cubicBezTo>
                  <a:cubicBezTo>
                    <a:pt x="736" y="239"/>
                    <a:pt x="736" y="243"/>
                    <a:pt x="737" y="247"/>
                  </a:cubicBezTo>
                  <a:cubicBezTo>
                    <a:pt x="737" y="266"/>
                    <a:pt x="737" y="284"/>
                    <a:pt x="737" y="303"/>
                  </a:cubicBezTo>
                  <a:cubicBezTo>
                    <a:pt x="737" y="311"/>
                    <a:pt x="732" y="316"/>
                    <a:pt x="724" y="316"/>
                  </a:cubicBezTo>
                  <a:cubicBezTo>
                    <a:pt x="690" y="316"/>
                    <a:pt x="656" y="316"/>
                    <a:pt x="622" y="316"/>
                  </a:cubicBezTo>
                  <a:cubicBezTo>
                    <a:pt x="620" y="316"/>
                    <a:pt x="617" y="316"/>
                    <a:pt x="615" y="316"/>
                  </a:cubicBezTo>
                  <a:cubicBezTo>
                    <a:pt x="615" y="337"/>
                    <a:pt x="615" y="358"/>
                    <a:pt x="615" y="379"/>
                  </a:cubicBezTo>
                  <a:cubicBezTo>
                    <a:pt x="622" y="381"/>
                    <a:pt x="630" y="383"/>
                    <a:pt x="637" y="385"/>
                  </a:cubicBezTo>
                  <a:cubicBezTo>
                    <a:pt x="648" y="390"/>
                    <a:pt x="651" y="395"/>
                    <a:pt x="645" y="405"/>
                  </a:cubicBezTo>
                  <a:cubicBezTo>
                    <a:pt x="629" y="434"/>
                    <a:pt x="626" y="464"/>
                    <a:pt x="626" y="497"/>
                  </a:cubicBezTo>
                  <a:cubicBezTo>
                    <a:pt x="627" y="575"/>
                    <a:pt x="626" y="653"/>
                    <a:pt x="626" y="731"/>
                  </a:cubicBezTo>
                  <a:cubicBezTo>
                    <a:pt x="626" y="734"/>
                    <a:pt x="626" y="737"/>
                    <a:pt x="626" y="740"/>
                  </a:cubicBezTo>
                  <a:cubicBezTo>
                    <a:pt x="625" y="754"/>
                    <a:pt x="618" y="763"/>
                    <a:pt x="604" y="764"/>
                  </a:cubicBezTo>
                  <a:cubicBezTo>
                    <a:pt x="592" y="766"/>
                    <a:pt x="580" y="766"/>
                    <a:pt x="569" y="758"/>
                  </a:cubicBezTo>
                  <a:cubicBezTo>
                    <a:pt x="566" y="755"/>
                    <a:pt x="563" y="751"/>
                    <a:pt x="563" y="746"/>
                  </a:cubicBezTo>
                  <a:cubicBezTo>
                    <a:pt x="563" y="714"/>
                    <a:pt x="562" y="683"/>
                    <a:pt x="562" y="652"/>
                  </a:cubicBezTo>
                  <a:cubicBezTo>
                    <a:pt x="562" y="543"/>
                    <a:pt x="562" y="434"/>
                    <a:pt x="562" y="325"/>
                  </a:cubicBezTo>
                  <a:cubicBezTo>
                    <a:pt x="562" y="323"/>
                    <a:pt x="562" y="320"/>
                    <a:pt x="562" y="317"/>
                  </a:cubicBezTo>
                  <a:cubicBezTo>
                    <a:pt x="470" y="317"/>
                    <a:pt x="378" y="317"/>
                    <a:pt x="285" y="317"/>
                  </a:cubicBezTo>
                  <a:cubicBezTo>
                    <a:pt x="285" y="320"/>
                    <a:pt x="285" y="322"/>
                    <a:pt x="285" y="325"/>
                  </a:cubicBezTo>
                  <a:cubicBezTo>
                    <a:pt x="284" y="462"/>
                    <a:pt x="284" y="598"/>
                    <a:pt x="283" y="735"/>
                  </a:cubicBezTo>
                  <a:cubicBezTo>
                    <a:pt x="283" y="737"/>
                    <a:pt x="283" y="739"/>
                    <a:pt x="283" y="742"/>
                  </a:cubicBezTo>
                  <a:cubicBezTo>
                    <a:pt x="283" y="754"/>
                    <a:pt x="278" y="761"/>
                    <a:pt x="266" y="763"/>
                  </a:cubicBezTo>
                  <a:cubicBezTo>
                    <a:pt x="257" y="765"/>
                    <a:pt x="248" y="765"/>
                    <a:pt x="240" y="764"/>
                  </a:cubicBezTo>
                  <a:cubicBezTo>
                    <a:pt x="229" y="762"/>
                    <a:pt x="222" y="753"/>
                    <a:pt x="221" y="742"/>
                  </a:cubicBezTo>
                  <a:cubicBezTo>
                    <a:pt x="221" y="714"/>
                    <a:pt x="220" y="686"/>
                    <a:pt x="220" y="658"/>
                  </a:cubicBezTo>
                  <a:cubicBezTo>
                    <a:pt x="220" y="594"/>
                    <a:pt x="220" y="530"/>
                    <a:pt x="220" y="465"/>
                  </a:cubicBezTo>
                  <a:cubicBezTo>
                    <a:pt x="220" y="455"/>
                    <a:pt x="219" y="445"/>
                    <a:pt x="215" y="435"/>
                  </a:cubicBezTo>
                  <a:cubicBezTo>
                    <a:pt x="210" y="425"/>
                    <a:pt x="205" y="414"/>
                    <a:pt x="201" y="403"/>
                  </a:cubicBezTo>
                  <a:cubicBezTo>
                    <a:pt x="197" y="395"/>
                    <a:pt x="199" y="390"/>
                    <a:pt x="207" y="387"/>
                  </a:cubicBezTo>
                  <a:cubicBezTo>
                    <a:pt x="215" y="383"/>
                    <a:pt x="224" y="381"/>
                    <a:pt x="232" y="379"/>
                  </a:cubicBezTo>
                  <a:cubicBezTo>
                    <a:pt x="232" y="358"/>
                    <a:pt x="232" y="337"/>
                    <a:pt x="232" y="316"/>
                  </a:cubicBezTo>
                  <a:cubicBezTo>
                    <a:pt x="230" y="316"/>
                    <a:pt x="228" y="316"/>
                    <a:pt x="226" y="316"/>
                  </a:cubicBezTo>
                  <a:cubicBezTo>
                    <a:pt x="192" y="316"/>
                    <a:pt x="158" y="316"/>
                    <a:pt x="124" y="316"/>
                  </a:cubicBezTo>
                  <a:cubicBezTo>
                    <a:pt x="115" y="316"/>
                    <a:pt x="110" y="311"/>
                    <a:pt x="110" y="301"/>
                  </a:cubicBezTo>
                  <a:cubicBezTo>
                    <a:pt x="110" y="281"/>
                    <a:pt x="110" y="261"/>
                    <a:pt x="111" y="241"/>
                  </a:cubicBezTo>
                  <a:cubicBezTo>
                    <a:pt x="111" y="230"/>
                    <a:pt x="114" y="228"/>
                    <a:pt x="125" y="230"/>
                  </a:cubicBezTo>
                  <a:cubicBezTo>
                    <a:pt x="126" y="230"/>
                    <a:pt x="128" y="231"/>
                    <a:pt x="129" y="232"/>
                  </a:cubicBezTo>
                  <a:cubicBezTo>
                    <a:pt x="130" y="237"/>
                    <a:pt x="134" y="237"/>
                    <a:pt x="138" y="237"/>
                  </a:cubicBezTo>
                  <a:cubicBezTo>
                    <a:pt x="162" y="237"/>
                    <a:pt x="186" y="237"/>
                    <a:pt x="211" y="237"/>
                  </a:cubicBezTo>
                  <a:cubicBezTo>
                    <a:pt x="215" y="223"/>
                    <a:pt x="227" y="220"/>
                    <a:pt x="241" y="219"/>
                  </a:cubicBezTo>
                  <a:cubicBezTo>
                    <a:pt x="239" y="216"/>
                    <a:pt x="237" y="214"/>
                    <a:pt x="235" y="213"/>
                  </a:cubicBezTo>
                  <a:cubicBezTo>
                    <a:pt x="230" y="207"/>
                    <a:pt x="225" y="202"/>
                    <a:pt x="220" y="197"/>
                  </a:cubicBezTo>
                  <a:cubicBezTo>
                    <a:pt x="218" y="195"/>
                    <a:pt x="216" y="195"/>
                    <a:pt x="213" y="194"/>
                  </a:cubicBezTo>
                  <a:cubicBezTo>
                    <a:pt x="187" y="194"/>
                    <a:pt x="160" y="194"/>
                    <a:pt x="134" y="194"/>
                  </a:cubicBezTo>
                  <a:cubicBezTo>
                    <a:pt x="119" y="194"/>
                    <a:pt x="110" y="185"/>
                    <a:pt x="109" y="170"/>
                  </a:cubicBezTo>
                  <a:cubicBezTo>
                    <a:pt x="109" y="161"/>
                    <a:pt x="105" y="155"/>
                    <a:pt x="98" y="150"/>
                  </a:cubicBezTo>
                  <a:cubicBezTo>
                    <a:pt x="90" y="144"/>
                    <a:pt x="81" y="138"/>
                    <a:pt x="71" y="134"/>
                  </a:cubicBezTo>
                  <a:cubicBezTo>
                    <a:pt x="53" y="124"/>
                    <a:pt x="40" y="110"/>
                    <a:pt x="37" y="88"/>
                  </a:cubicBezTo>
                  <a:cubicBezTo>
                    <a:pt x="35" y="69"/>
                    <a:pt x="26" y="52"/>
                    <a:pt x="13" y="37"/>
                  </a:cubicBezTo>
                  <a:cubicBezTo>
                    <a:pt x="11" y="35"/>
                    <a:pt x="8" y="32"/>
                    <a:pt x="6" y="29"/>
                  </a:cubicBezTo>
                  <a:cubicBezTo>
                    <a:pt x="1" y="22"/>
                    <a:pt x="0" y="16"/>
                    <a:pt x="4" y="10"/>
                  </a:cubicBezTo>
                  <a:cubicBezTo>
                    <a:pt x="9" y="2"/>
                    <a:pt x="15" y="0"/>
                    <a:pt x="24" y="2"/>
                  </a:cubicBezTo>
                  <a:cubicBezTo>
                    <a:pt x="29" y="4"/>
                    <a:pt x="35" y="5"/>
                    <a:pt x="40" y="8"/>
                  </a:cubicBezTo>
                  <a:cubicBezTo>
                    <a:pt x="77" y="30"/>
                    <a:pt x="118" y="42"/>
                    <a:pt x="159" y="50"/>
                  </a:cubicBezTo>
                  <a:cubicBezTo>
                    <a:pt x="238" y="67"/>
                    <a:pt x="317" y="73"/>
                    <a:pt x="397" y="73"/>
                  </a:cubicBezTo>
                  <a:cubicBezTo>
                    <a:pt x="448" y="73"/>
                    <a:pt x="499" y="71"/>
                    <a:pt x="550" y="68"/>
                  </a:cubicBezTo>
                  <a:cubicBezTo>
                    <a:pt x="621" y="63"/>
                    <a:pt x="690" y="52"/>
                    <a:pt x="758" y="29"/>
                  </a:cubicBezTo>
                  <a:cubicBezTo>
                    <a:pt x="773" y="24"/>
                    <a:pt x="788" y="16"/>
                    <a:pt x="803" y="10"/>
                  </a:cubicBezTo>
                  <a:cubicBezTo>
                    <a:pt x="810" y="7"/>
                    <a:pt x="817" y="4"/>
                    <a:pt x="825" y="2"/>
                  </a:cubicBezTo>
                  <a:cubicBezTo>
                    <a:pt x="832" y="0"/>
                    <a:pt x="838" y="3"/>
                    <a:pt x="842" y="9"/>
                  </a:cubicBezTo>
                  <a:cubicBezTo>
                    <a:pt x="846" y="16"/>
                    <a:pt x="846" y="21"/>
                    <a:pt x="842" y="27"/>
                  </a:cubicBezTo>
                  <a:cubicBezTo>
                    <a:pt x="837" y="34"/>
                    <a:pt x="833" y="39"/>
                    <a:pt x="828" y="45"/>
                  </a:cubicBezTo>
                  <a:cubicBezTo>
                    <a:pt x="818" y="57"/>
                    <a:pt x="812" y="70"/>
                    <a:pt x="810" y="86"/>
                  </a:cubicBezTo>
                  <a:cubicBezTo>
                    <a:pt x="807" y="109"/>
                    <a:pt x="795" y="124"/>
                    <a:pt x="774" y="134"/>
                  </a:cubicBezTo>
                  <a:cubicBezTo>
                    <a:pt x="766" y="138"/>
                    <a:pt x="758" y="144"/>
                    <a:pt x="750" y="149"/>
                  </a:cubicBezTo>
                  <a:cubicBezTo>
                    <a:pt x="742" y="155"/>
                    <a:pt x="738" y="162"/>
                    <a:pt x="738" y="172"/>
                  </a:cubicBezTo>
                  <a:cubicBezTo>
                    <a:pt x="738" y="183"/>
                    <a:pt x="733" y="190"/>
                    <a:pt x="721" y="192"/>
                  </a:cubicBezTo>
                  <a:cubicBezTo>
                    <a:pt x="708" y="194"/>
                    <a:pt x="695" y="195"/>
                    <a:pt x="682" y="195"/>
                  </a:cubicBezTo>
                  <a:cubicBezTo>
                    <a:pt x="667" y="196"/>
                    <a:pt x="651" y="196"/>
                    <a:pt x="635" y="196"/>
                  </a:cubicBezTo>
                  <a:cubicBezTo>
                    <a:pt x="630" y="196"/>
                    <a:pt x="626" y="196"/>
                    <a:pt x="623" y="201"/>
                  </a:cubicBezTo>
                  <a:cubicBezTo>
                    <a:pt x="620" y="205"/>
                    <a:pt x="616" y="208"/>
                    <a:pt x="612" y="212"/>
                  </a:cubicBezTo>
                  <a:cubicBezTo>
                    <a:pt x="610" y="214"/>
                    <a:pt x="609" y="216"/>
                    <a:pt x="606" y="219"/>
                  </a:cubicBezTo>
                  <a:close/>
                  <a:moveTo>
                    <a:pt x="286" y="218"/>
                  </a:moveTo>
                  <a:cubicBezTo>
                    <a:pt x="287" y="219"/>
                    <a:pt x="288" y="219"/>
                    <a:pt x="289" y="219"/>
                  </a:cubicBezTo>
                  <a:cubicBezTo>
                    <a:pt x="304" y="220"/>
                    <a:pt x="314" y="229"/>
                    <a:pt x="321" y="241"/>
                  </a:cubicBezTo>
                  <a:cubicBezTo>
                    <a:pt x="322" y="243"/>
                    <a:pt x="325" y="244"/>
                    <a:pt x="327" y="244"/>
                  </a:cubicBezTo>
                  <a:cubicBezTo>
                    <a:pt x="330" y="245"/>
                    <a:pt x="333" y="245"/>
                    <a:pt x="335" y="245"/>
                  </a:cubicBezTo>
                  <a:cubicBezTo>
                    <a:pt x="352" y="245"/>
                    <a:pt x="369" y="245"/>
                    <a:pt x="385" y="245"/>
                  </a:cubicBezTo>
                  <a:cubicBezTo>
                    <a:pt x="385" y="228"/>
                    <a:pt x="385" y="211"/>
                    <a:pt x="385" y="194"/>
                  </a:cubicBezTo>
                  <a:cubicBezTo>
                    <a:pt x="360" y="194"/>
                    <a:pt x="335" y="194"/>
                    <a:pt x="311" y="194"/>
                  </a:cubicBezTo>
                  <a:cubicBezTo>
                    <a:pt x="310" y="194"/>
                    <a:pt x="308" y="195"/>
                    <a:pt x="307" y="195"/>
                  </a:cubicBezTo>
                  <a:cubicBezTo>
                    <a:pt x="300" y="203"/>
                    <a:pt x="294" y="210"/>
                    <a:pt x="286" y="218"/>
                  </a:cubicBezTo>
                  <a:close/>
                  <a:moveTo>
                    <a:pt x="560" y="219"/>
                  </a:moveTo>
                  <a:cubicBezTo>
                    <a:pt x="560" y="219"/>
                    <a:pt x="560" y="218"/>
                    <a:pt x="560" y="218"/>
                  </a:cubicBezTo>
                  <a:cubicBezTo>
                    <a:pt x="554" y="211"/>
                    <a:pt x="548" y="205"/>
                    <a:pt x="541" y="199"/>
                  </a:cubicBezTo>
                  <a:cubicBezTo>
                    <a:pt x="539" y="197"/>
                    <a:pt x="536" y="196"/>
                    <a:pt x="534" y="196"/>
                  </a:cubicBezTo>
                  <a:cubicBezTo>
                    <a:pt x="515" y="195"/>
                    <a:pt x="497" y="196"/>
                    <a:pt x="479" y="196"/>
                  </a:cubicBezTo>
                  <a:cubicBezTo>
                    <a:pt x="474" y="196"/>
                    <a:pt x="468" y="196"/>
                    <a:pt x="462" y="196"/>
                  </a:cubicBezTo>
                  <a:cubicBezTo>
                    <a:pt x="462" y="212"/>
                    <a:pt x="462" y="228"/>
                    <a:pt x="462" y="245"/>
                  </a:cubicBezTo>
                  <a:cubicBezTo>
                    <a:pt x="482" y="245"/>
                    <a:pt x="501" y="245"/>
                    <a:pt x="520" y="245"/>
                  </a:cubicBezTo>
                  <a:cubicBezTo>
                    <a:pt x="522" y="245"/>
                    <a:pt x="524" y="244"/>
                    <a:pt x="525" y="242"/>
                  </a:cubicBezTo>
                  <a:cubicBezTo>
                    <a:pt x="533" y="229"/>
                    <a:pt x="543" y="220"/>
                    <a:pt x="560" y="219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F299B8F-9C25-541D-E851-7595ECF99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8" y="2528"/>
              <a:ext cx="714" cy="883"/>
            </a:xfrm>
            <a:custGeom>
              <a:gdLst>
                <a:gd name="T0" fmla="*/ 290 w 636"/>
                <a:gd name="T1" fmla="*/ 562 h 787"/>
                <a:gd name="T2" fmla="*/ 223 w 636"/>
                <a:gd name="T3" fmla="*/ 499 h 787"/>
                <a:gd name="T4" fmla="*/ 230 w 636"/>
                <a:gd name="T5" fmla="*/ 465 h 787"/>
                <a:gd name="T6" fmla="*/ 114 w 636"/>
                <a:gd name="T7" fmla="*/ 314 h 787"/>
                <a:gd name="T8" fmla="*/ 226 w 636"/>
                <a:gd name="T9" fmla="*/ 113 h 787"/>
                <a:gd name="T10" fmla="*/ 235 w 636"/>
                <a:gd name="T11" fmla="*/ 81 h 787"/>
                <a:gd name="T12" fmla="*/ 316 w 636"/>
                <a:gd name="T13" fmla="*/ 0 h 787"/>
                <a:gd name="T14" fmla="*/ 399 w 636"/>
                <a:gd name="T15" fmla="*/ 103 h 787"/>
                <a:gd name="T16" fmla="*/ 497 w 636"/>
                <a:gd name="T17" fmla="*/ 196 h 787"/>
                <a:gd name="T18" fmla="*/ 400 w 636"/>
                <a:gd name="T19" fmla="*/ 466 h 787"/>
                <a:gd name="T20" fmla="*/ 409 w 636"/>
                <a:gd name="T21" fmla="*/ 499 h 787"/>
                <a:gd name="T22" fmla="*/ 343 w 636"/>
                <a:gd name="T23" fmla="*/ 539 h 787"/>
                <a:gd name="T24" fmla="*/ 340 w 636"/>
                <a:gd name="T25" fmla="*/ 583 h 787"/>
                <a:gd name="T26" fmla="*/ 354 w 636"/>
                <a:gd name="T27" fmla="*/ 582 h 787"/>
                <a:gd name="T28" fmla="*/ 565 w 636"/>
                <a:gd name="T29" fmla="*/ 327 h 787"/>
                <a:gd name="T30" fmla="*/ 543 w 636"/>
                <a:gd name="T31" fmla="*/ 208 h 787"/>
                <a:gd name="T32" fmla="*/ 496 w 636"/>
                <a:gd name="T33" fmla="*/ 149 h 787"/>
                <a:gd name="T34" fmla="*/ 627 w 636"/>
                <a:gd name="T35" fmla="*/ 301 h 787"/>
                <a:gd name="T36" fmla="*/ 539 w 636"/>
                <a:gd name="T37" fmla="*/ 565 h 787"/>
                <a:gd name="T38" fmla="*/ 490 w 636"/>
                <a:gd name="T39" fmla="*/ 656 h 787"/>
                <a:gd name="T40" fmla="*/ 451 w 636"/>
                <a:gd name="T41" fmla="*/ 634 h 787"/>
                <a:gd name="T42" fmla="*/ 400 w 636"/>
                <a:gd name="T43" fmla="*/ 599 h 787"/>
                <a:gd name="T44" fmla="*/ 357 w 636"/>
                <a:gd name="T45" fmla="*/ 620 h 787"/>
                <a:gd name="T46" fmla="*/ 432 w 636"/>
                <a:gd name="T47" fmla="*/ 669 h 787"/>
                <a:gd name="T48" fmla="*/ 412 w 636"/>
                <a:gd name="T49" fmla="*/ 725 h 787"/>
                <a:gd name="T50" fmla="*/ 382 w 636"/>
                <a:gd name="T51" fmla="*/ 667 h 787"/>
                <a:gd name="T52" fmla="*/ 340 w 636"/>
                <a:gd name="T53" fmla="*/ 660 h 787"/>
                <a:gd name="T54" fmla="*/ 343 w 636"/>
                <a:gd name="T55" fmla="*/ 715 h 787"/>
                <a:gd name="T56" fmla="*/ 340 w 636"/>
                <a:gd name="T57" fmla="*/ 769 h 787"/>
                <a:gd name="T58" fmla="*/ 283 w 636"/>
                <a:gd name="T59" fmla="*/ 722 h 787"/>
                <a:gd name="T60" fmla="*/ 292 w 636"/>
                <a:gd name="T61" fmla="*/ 653 h 787"/>
                <a:gd name="T62" fmla="*/ 237 w 636"/>
                <a:gd name="T63" fmla="*/ 679 h 787"/>
                <a:gd name="T64" fmla="*/ 237 w 636"/>
                <a:gd name="T65" fmla="*/ 712 h 787"/>
                <a:gd name="T66" fmla="*/ 186 w 636"/>
                <a:gd name="T67" fmla="*/ 706 h 787"/>
                <a:gd name="T68" fmla="*/ 257 w 636"/>
                <a:gd name="T69" fmla="*/ 628 h 787"/>
                <a:gd name="T70" fmla="*/ 268 w 636"/>
                <a:gd name="T71" fmla="*/ 615 h 787"/>
                <a:gd name="T72" fmla="*/ 220 w 636"/>
                <a:gd name="T73" fmla="*/ 600 h 787"/>
                <a:gd name="T74" fmla="*/ 144 w 636"/>
                <a:gd name="T75" fmla="*/ 665 h 787"/>
                <a:gd name="T76" fmla="*/ 114 w 636"/>
                <a:gd name="T77" fmla="*/ 595 h 787"/>
                <a:gd name="T78" fmla="*/ 1 w 636"/>
                <a:gd name="T79" fmla="*/ 341 h 787"/>
                <a:gd name="T80" fmla="*/ 124 w 636"/>
                <a:gd name="T81" fmla="*/ 152 h 787"/>
                <a:gd name="T82" fmla="*/ 130 w 636"/>
                <a:gd name="T83" fmla="*/ 157 h 787"/>
                <a:gd name="T84" fmla="*/ 62 w 636"/>
                <a:gd name="T85" fmla="*/ 283 h 787"/>
                <a:gd name="T86" fmla="*/ 278 w 636"/>
                <a:gd name="T87" fmla="*/ 583 h 787"/>
                <a:gd name="T88" fmla="*/ 384 w 636"/>
                <a:gd name="T89" fmla="*/ 145 h 787"/>
                <a:gd name="T90" fmla="*/ 365 w 636"/>
                <a:gd name="T91" fmla="*/ 218 h 787"/>
                <a:gd name="T92" fmla="*/ 374 w 636"/>
                <a:gd name="T93" fmla="*/ 410 h 787"/>
                <a:gd name="T94" fmla="*/ 464 w 636"/>
                <a:gd name="T95" fmla="*/ 348 h 787"/>
                <a:gd name="T96" fmla="*/ 449 w 636"/>
                <a:gd name="T97" fmla="*/ 198 h 787"/>
                <a:gd name="T98" fmla="*/ 384 w 636"/>
                <a:gd name="T99" fmla="*/ 145 h 787"/>
                <a:gd name="T100" fmla="*/ 177 w 636"/>
                <a:gd name="T101" fmla="*/ 208 h 787"/>
                <a:gd name="T102" fmla="*/ 250 w 636"/>
                <a:gd name="T103" fmla="*/ 429 h 787"/>
                <a:gd name="T104" fmla="*/ 276 w 636"/>
                <a:gd name="T105" fmla="*/ 286 h 787"/>
                <a:gd name="T106" fmla="*/ 247 w 636"/>
                <a:gd name="T107" fmla="*/ 148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6" h="787">
                  <a:moveTo>
                    <a:pt x="290" y="588"/>
                  </a:moveTo>
                  <a:cubicBezTo>
                    <a:pt x="290" y="578"/>
                    <a:pt x="289" y="570"/>
                    <a:pt x="290" y="562"/>
                  </a:cubicBezTo>
                  <a:cubicBezTo>
                    <a:pt x="292" y="545"/>
                    <a:pt x="286" y="535"/>
                    <a:pt x="272" y="527"/>
                  </a:cubicBezTo>
                  <a:cubicBezTo>
                    <a:pt x="255" y="519"/>
                    <a:pt x="239" y="509"/>
                    <a:pt x="223" y="499"/>
                  </a:cubicBezTo>
                  <a:cubicBezTo>
                    <a:pt x="226" y="492"/>
                    <a:pt x="229" y="483"/>
                    <a:pt x="233" y="474"/>
                  </a:cubicBezTo>
                  <a:cubicBezTo>
                    <a:pt x="236" y="470"/>
                    <a:pt x="235" y="467"/>
                    <a:pt x="230" y="465"/>
                  </a:cubicBezTo>
                  <a:cubicBezTo>
                    <a:pt x="210" y="454"/>
                    <a:pt x="191" y="442"/>
                    <a:pt x="175" y="426"/>
                  </a:cubicBezTo>
                  <a:cubicBezTo>
                    <a:pt x="142" y="396"/>
                    <a:pt x="120" y="359"/>
                    <a:pt x="114" y="314"/>
                  </a:cubicBezTo>
                  <a:cubicBezTo>
                    <a:pt x="106" y="256"/>
                    <a:pt x="125" y="205"/>
                    <a:pt x="163" y="161"/>
                  </a:cubicBezTo>
                  <a:cubicBezTo>
                    <a:pt x="181" y="141"/>
                    <a:pt x="203" y="126"/>
                    <a:pt x="226" y="113"/>
                  </a:cubicBezTo>
                  <a:cubicBezTo>
                    <a:pt x="234" y="109"/>
                    <a:pt x="234" y="108"/>
                    <a:pt x="230" y="100"/>
                  </a:cubicBezTo>
                  <a:cubicBezTo>
                    <a:pt x="226" y="89"/>
                    <a:pt x="226" y="89"/>
                    <a:pt x="235" y="81"/>
                  </a:cubicBezTo>
                  <a:cubicBezTo>
                    <a:pt x="253" y="64"/>
                    <a:pt x="272" y="48"/>
                    <a:pt x="290" y="31"/>
                  </a:cubicBezTo>
                  <a:cubicBezTo>
                    <a:pt x="300" y="22"/>
                    <a:pt x="307" y="11"/>
                    <a:pt x="316" y="0"/>
                  </a:cubicBezTo>
                  <a:cubicBezTo>
                    <a:pt x="340" y="35"/>
                    <a:pt x="371" y="63"/>
                    <a:pt x="406" y="87"/>
                  </a:cubicBezTo>
                  <a:cubicBezTo>
                    <a:pt x="404" y="92"/>
                    <a:pt x="402" y="98"/>
                    <a:pt x="399" y="103"/>
                  </a:cubicBezTo>
                  <a:cubicBezTo>
                    <a:pt x="397" y="107"/>
                    <a:pt x="398" y="110"/>
                    <a:pt x="403" y="112"/>
                  </a:cubicBezTo>
                  <a:cubicBezTo>
                    <a:pt x="443" y="130"/>
                    <a:pt x="474" y="158"/>
                    <a:pt x="497" y="196"/>
                  </a:cubicBezTo>
                  <a:cubicBezTo>
                    <a:pt x="540" y="268"/>
                    <a:pt x="528" y="359"/>
                    <a:pt x="466" y="420"/>
                  </a:cubicBezTo>
                  <a:cubicBezTo>
                    <a:pt x="447" y="439"/>
                    <a:pt x="425" y="455"/>
                    <a:pt x="400" y="466"/>
                  </a:cubicBezTo>
                  <a:cubicBezTo>
                    <a:pt x="395" y="467"/>
                    <a:pt x="395" y="470"/>
                    <a:pt x="397" y="473"/>
                  </a:cubicBezTo>
                  <a:cubicBezTo>
                    <a:pt x="401" y="482"/>
                    <a:pt x="405" y="490"/>
                    <a:pt x="409" y="499"/>
                  </a:cubicBezTo>
                  <a:cubicBezTo>
                    <a:pt x="399" y="505"/>
                    <a:pt x="388" y="510"/>
                    <a:pt x="378" y="516"/>
                  </a:cubicBezTo>
                  <a:cubicBezTo>
                    <a:pt x="366" y="523"/>
                    <a:pt x="355" y="531"/>
                    <a:pt x="343" y="539"/>
                  </a:cubicBezTo>
                  <a:cubicBezTo>
                    <a:pt x="342" y="540"/>
                    <a:pt x="340" y="542"/>
                    <a:pt x="340" y="544"/>
                  </a:cubicBezTo>
                  <a:cubicBezTo>
                    <a:pt x="340" y="557"/>
                    <a:pt x="340" y="570"/>
                    <a:pt x="340" y="583"/>
                  </a:cubicBezTo>
                  <a:cubicBezTo>
                    <a:pt x="341" y="584"/>
                    <a:pt x="341" y="585"/>
                    <a:pt x="342" y="588"/>
                  </a:cubicBezTo>
                  <a:cubicBezTo>
                    <a:pt x="346" y="586"/>
                    <a:pt x="350" y="584"/>
                    <a:pt x="354" y="582"/>
                  </a:cubicBezTo>
                  <a:cubicBezTo>
                    <a:pt x="406" y="554"/>
                    <a:pt x="453" y="519"/>
                    <a:pt x="494" y="475"/>
                  </a:cubicBezTo>
                  <a:cubicBezTo>
                    <a:pt x="533" y="433"/>
                    <a:pt x="557" y="384"/>
                    <a:pt x="565" y="327"/>
                  </a:cubicBezTo>
                  <a:cubicBezTo>
                    <a:pt x="569" y="303"/>
                    <a:pt x="568" y="277"/>
                    <a:pt x="564" y="253"/>
                  </a:cubicBezTo>
                  <a:cubicBezTo>
                    <a:pt x="562" y="236"/>
                    <a:pt x="553" y="221"/>
                    <a:pt x="543" y="208"/>
                  </a:cubicBezTo>
                  <a:cubicBezTo>
                    <a:pt x="530" y="192"/>
                    <a:pt x="516" y="176"/>
                    <a:pt x="502" y="160"/>
                  </a:cubicBezTo>
                  <a:cubicBezTo>
                    <a:pt x="500" y="157"/>
                    <a:pt x="498" y="153"/>
                    <a:pt x="496" y="149"/>
                  </a:cubicBezTo>
                  <a:cubicBezTo>
                    <a:pt x="499" y="150"/>
                    <a:pt x="502" y="150"/>
                    <a:pt x="505" y="151"/>
                  </a:cubicBezTo>
                  <a:cubicBezTo>
                    <a:pt x="572" y="180"/>
                    <a:pt x="614" y="230"/>
                    <a:pt x="627" y="301"/>
                  </a:cubicBezTo>
                  <a:cubicBezTo>
                    <a:pt x="636" y="348"/>
                    <a:pt x="628" y="394"/>
                    <a:pt x="612" y="438"/>
                  </a:cubicBezTo>
                  <a:cubicBezTo>
                    <a:pt x="596" y="485"/>
                    <a:pt x="571" y="527"/>
                    <a:pt x="539" y="565"/>
                  </a:cubicBezTo>
                  <a:cubicBezTo>
                    <a:pt x="530" y="577"/>
                    <a:pt x="521" y="589"/>
                    <a:pt x="513" y="602"/>
                  </a:cubicBezTo>
                  <a:cubicBezTo>
                    <a:pt x="501" y="618"/>
                    <a:pt x="492" y="636"/>
                    <a:pt x="490" y="656"/>
                  </a:cubicBezTo>
                  <a:cubicBezTo>
                    <a:pt x="489" y="659"/>
                    <a:pt x="489" y="661"/>
                    <a:pt x="488" y="665"/>
                  </a:cubicBezTo>
                  <a:cubicBezTo>
                    <a:pt x="475" y="654"/>
                    <a:pt x="463" y="644"/>
                    <a:pt x="451" y="634"/>
                  </a:cubicBezTo>
                  <a:cubicBezTo>
                    <a:pt x="437" y="623"/>
                    <a:pt x="424" y="612"/>
                    <a:pt x="410" y="600"/>
                  </a:cubicBezTo>
                  <a:cubicBezTo>
                    <a:pt x="407" y="597"/>
                    <a:pt x="404" y="597"/>
                    <a:pt x="400" y="599"/>
                  </a:cubicBezTo>
                  <a:cubicBezTo>
                    <a:pt x="386" y="605"/>
                    <a:pt x="371" y="612"/>
                    <a:pt x="357" y="618"/>
                  </a:cubicBezTo>
                  <a:cubicBezTo>
                    <a:pt x="357" y="619"/>
                    <a:pt x="357" y="619"/>
                    <a:pt x="357" y="620"/>
                  </a:cubicBezTo>
                  <a:cubicBezTo>
                    <a:pt x="368" y="625"/>
                    <a:pt x="380" y="630"/>
                    <a:pt x="390" y="636"/>
                  </a:cubicBezTo>
                  <a:cubicBezTo>
                    <a:pt x="406" y="644"/>
                    <a:pt x="421" y="655"/>
                    <a:pt x="432" y="669"/>
                  </a:cubicBezTo>
                  <a:cubicBezTo>
                    <a:pt x="441" y="680"/>
                    <a:pt x="448" y="692"/>
                    <a:pt x="445" y="707"/>
                  </a:cubicBezTo>
                  <a:cubicBezTo>
                    <a:pt x="441" y="724"/>
                    <a:pt x="428" y="731"/>
                    <a:pt x="412" y="725"/>
                  </a:cubicBezTo>
                  <a:cubicBezTo>
                    <a:pt x="395" y="719"/>
                    <a:pt x="388" y="707"/>
                    <a:pt x="393" y="690"/>
                  </a:cubicBezTo>
                  <a:cubicBezTo>
                    <a:pt x="396" y="674"/>
                    <a:pt x="397" y="674"/>
                    <a:pt x="382" y="667"/>
                  </a:cubicBezTo>
                  <a:cubicBezTo>
                    <a:pt x="371" y="662"/>
                    <a:pt x="360" y="658"/>
                    <a:pt x="349" y="654"/>
                  </a:cubicBezTo>
                  <a:cubicBezTo>
                    <a:pt x="342" y="652"/>
                    <a:pt x="340" y="653"/>
                    <a:pt x="340" y="660"/>
                  </a:cubicBezTo>
                  <a:cubicBezTo>
                    <a:pt x="340" y="676"/>
                    <a:pt x="340" y="693"/>
                    <a:pt x="341" y="710"/>
                  </a:cubicBezTo>
                  <a:cubicBezTo>
                    <a:pt x="341" y="712"/>
                    <a:pt x="342" y="714"/>
                    <a:pt x="343" y="715"/>
                  </a:cubicBezTo>
                  <a:cubicBezTo>
                    <a:pt x="345" y="718"/>
                    <a:pt x="348" y="722"/>
                    <a:pt x="350" y="725"/>
                  </a:cubicBezTo>
                  <a:cubicBezTo>
                    <a:pt x="360" y="742"/>
                    <a:pt x="358" y="755"/>
                    <a:pt x="340" y="769"/>
                  </a:cubicBezTo>
                  <a:cubicBezTo>
                    <a:pt x="317" y="787"/>
                    <a:pt x="282" y="774"/>
                    <a:pt x="276" y="747"/>
                  </a:cubicBezTo>
                  <a:cubicBezTo>
                    <a:pt x="274" y="737"/>
                    <a:pt x="277" y="729"/>
                    <a:pt x="283" y="722"/>
                  </a:cubicBezTo>
                  <a:cubicBezTo>
                    <a:pt x="290" y="715"/>
                    <a:pt x="292" y="707"/>
                    <a:pt x="292" y="698"/>
                  </a:cubicBezTo>
                  <a:cubicBezTo>
                    <a:pt x="292" y="683"/>
                    <a:pt x="292" y="668"/>
                    <a:pt x="292" y="653"/>
                  </a:cubicBezTo>
                  <a:cubicBezTo>
                    <a:pt x="272" y="655"/>
                    <a:pt x="255" y="662"/>
                    <a:pt x="239" y="673"/>
                  </a:cubicBezTo>
                  <a:cubicBezTo>
                    <a:pt x="238" y="674"/>
                    <a:pt x="236" y="677"/>
                    <a:pt x="237" y="679"/>
                  </a:cubicBezTo>
                  <a:cubicBezTo>
                    <a:pt x="238" y="684"/>
                    <a:pt x="239" y="690"/>
                    <a:pt x="241" y="696"/>
                  </a:cubicBezTo>
                  <a:cubicBezTo>
                    <a:pt x="242" y="702"/>
                    <a:pt x="240" y="707"/>
                    <a:pt x="237" y="712"/>
                  </a:cubicBezTo>
                  <a:cubicBezTo>
                    <a:pt x="230" y="721"/>
                    <a:pt x="221" y="726"/>
                    <a:pt x="210" y="727"/>
                  </a:cubicBezTo>
                  <a:cubicBezTo>
                    <a:pt x="199" y="729"/>
                    <a:pt x="186" y="717"/>
                    <a:pt x="186" y="706"/>
                  </a:cubicBezTo>
                  <a:cubicBezTo>
                    <a:pt x="186" y="691"/>
                    <a:pt x="190" y="677"/>
                    <a:pt x="200" y="666"/>
                  </a:cubicBezTo>
                  <a:cubicBezTo>
                    <a:pt x="216" y="648"/>
                    <a:pt x="236" y="637"/>
                    <a:pt x="257" y="628"/>
                  </a:cubicBezTo>
                  <a:cubicBezTo>
                    <a:pt x="262" y="626"/>
                    <a:pt x="267" y="623"/>
                    <a:pt x="274" y="620"/>
                  </a:cubicBezTo>
                  <a:cubicBezTo>
                    <a:pt x="271" y="618"/>
                    <a:pt x="269" y="616"/>
                    <a:pt x="268" y="615"/>
                  </a:cubicBezTo>
                  <a:cubicBezTo>
                    <a:pt x="256" y="610"/>
                    <a:pt x="244" y="604"/>
                    <a:pt x="233" y="599"/>
                  </a:cubicBezTo>
                  <a:cubicBezTo>
                    <a:pt x="228" y="596"/>
                    <a:pt x="224" y="597"/>
                    <a:pt x="220" y="600"/>
                  </a:cubicBezTo>
                  <a:cubicBezTo>
                    <a:pt x="199" y="618"/>
                    <a:pt x="178" y="636"/>
                    <a:pt x="157" y="654"/>
                  </a:cubicBezTo>
                  <a:cubicBezTo>
                    <a:pt x="153" y="658"/>
                    <a:pt x="149" y="661"/>
                    <a:pt x="144" y="665"/>
                  </a:cubicBezTo>
                  <a:cubicBezTo>
                    <a:pt x="143" y="662"/>
                    <a:pt x="142" y="660"/>
                    <a:pt x="142" y="658"/>
                  </a:cubicBezTo>
                  <a:cubicBezTo>
                    <a:pt x="139" y="634"/>
                    <a:pt x="128" y="614"/>
                    <a:pt x="114" y="595"/>
                  </a:cubicBezTo>
                  <a:cubicBezTo>
                    <a:pt x="94" y="568"/>
                    <a:pt x="74" y="541"/>
                    <a:pt x="56" y="513"/>
                  </a:cubicBezTo>
                  <a:cubicBezTo>
                    <a:pt x="22" y="461"/>
                    <a:pt x="2" y="404"/>
                    <a:pt x="1" y="341"/>
                  </a:cubicBezTo>
                  <a:cubicBezTo>
                    <a:pt x="0" y="281"/>
                    <a:pt x="22" y="230"/>
                    <a:pt x="67" y="189"/>
                  </a:cubicBezTo>
                  <a:cubicBezTo>
                    <a:pt x="84" y="173"/>
                    <a:pt x="103" y="161"/>
                    <a:pt x="124" y="152"/>
                  </a:cubicBezTo>
                  <a:cubicBezTo>
                    <a:pt x="128" y="151"/>
                    <a:pt x="131" y="149"/>
                    <a:pt x="136" y="149"/>
                  </a:cubicBezTo>
                  <a:cubicBezTo>
                    <a:pt x="134" y="152"/>
                    <a:pt x="132" y="155"/>
                    <a:pt x="130" y="157"/>
                  </a:cubicBezTo>
                  <a:cubicBezTo>
                    <a:pt x="116" y="174"/>
                    <a:pt x="102" y="190"/>
                    <a:pt x="88" y="207"/>
                  </a:cubicBezTo>
                  <a:cubicBezTo>
                    <a:pt x="71" y="229"/>
                    <a:pt x="62" y="254"/>
                    <a:pt x="62" y="283"/>
                  </a:cubicBezTo>
                  <a:cubicBezTo>
                    <a:pt x="62" y="367"/>
                    <a:pt x="93" y="436"/>
                    <a:pt x="153" y="493"/>
                  </a:cubicBezTo>
                  <a:cubicBezTo>
                    <a:pt x="191" y="529"/>
                    <a:pt x="233" y="558"/>
                    <a:pt x="278" y="583"/>
                  </a:cubicBezTo>
                  <a:cubicBezTo>
                    <a:pt x="281" y="584"/>
                    <a:pt x="284" y="586"/>
                    <a:pt x="290" y="588"/>
                  </a:cubicBezTo>
                  <a:close/>
                  <a:moveTo>
                    <a:pt x="384" y="145"/>
                  </a:moveTo>
                  <a:cubicBezTo>
                    <a:pt x="382" y="152"/>
                    <a:pt x="380" y="156"/>
                    <a:pt x="379" y="160"/>
                  </a:cubicBezTo>
                  <a:cubicBezTo>
                    <a:pt x="374" y="179"/>
                    <a:pt x="369" y="198"/>
                    <a:pt x="365" y="218"/>
                  </a:cubicBezTo>
                  <a:cubicBezTo>
                    <a:pt x="355" y="260"/>
                    <a:pt x="352" y="302"/>
                    <a:pt x="358" y="345"/>
                  </a:cubicBezTo>
                  <a:cubicBezTo>
                    <a:pt x="361" y="367"/>
                    <a:pt x="368" y="388"/>
                    <a:pt x="374" y="410"/>
                  </a:cubicBezTo>
                  <a:cubicBezTo>
                    <a:pt x="376" y="417"/>
                    <a:pt x="378" y="425"/>
                    <a:pt x="381" y="432"/>
                  </a:cubicBezTo>
                  <a:cubicBezTo>
                    <a:pt x="416" y="411"/>
                    <a:pt x="445" y="384"/>
                    <a:pt x="464" y="348"/>
                  </a:cubicBezTo>
                  <a:cubicBezTo>
                    <a:pt x="477" y="325"/>
                    <a:pt x="484" y="300"/>
                    <a:pt x="480" y="274"/>
                  </a:cubicBezTo>
                  <a:cubicBezTo>
                    <a:pt x="476" y="246"/>
                    <a:pt x="469" y="220"/>
                    <a:pt x="449" y="198"/>
                  </a:cubicBezTo>
                  <a:cubicBezTo>
                    <a:pt x="440" y="187"/>
                    <a:pt x="430" y="177"/>
                    <a:pt x="419" y="167"/>
                  </a:cubicBezTo>
                  <a:cubicBezTo>
                    <a:pt x="409" y="159"/>
                    <a:pt x="397" y="153"/>
                    <a:pt x="384" y="145"/>
                  </a:cubicBezTo>
                  <a:close/>
                  <a:moveTo>
                    <a:pt x="247" y="148"/>
                  </a:moveTo>
                  <a:cubicBezTo>
                    <a:pt x="217" y="162"/>
                    <a:pt x="195" y="182"/>
                    <a:pt x="177" y="208"/>
                  </a:cubicBezTo>
                  <a:cubicBezTo>
                    <a:pt x="156" y="240"/>
                    <a:pt x="153" y="275"/>
                    <a:pt x="156" y="312"/>
                  </a:cubicBezTo>
                  <a:cubicBezTo>
                    <a:pt x="159" y="356"/>
                    <a:pt x="210" y="420"/>
                    <a:pt x="250" y="429"/>
                  </a:cubicBezTo>
                  <a:cubicBezTo>
                    <a:pt x="251" y="428"/>
                    <a:pt x="252" y="426"/>
                    <a:pt x="253" y="424"/>
                  </a:cubicBezTo>
                  <a:cubicBezTo>
                    <a:pt x="270" y="379"/>
                    <a:pt x="279" y="334"/>
                    <a:pt x="276" y="286"/>
                  </a:cubicBezTo>
                  <a:cubicBezTo>
                    <a:pt x="274" y="244"/>
                    <a:pt x="264" y="203"/>
                    <a:pt x="252" y="162"/>
                  </a:cubicBezTo>
                  <a:cubicBezTo>
                    <a:pt x="251" y="158"/>
                    <a:pt x="249" y="153"/>
                    <a:pt x="247" y="148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39E7F9A-8756-DCA0-7CD0-46728FF4FAE3}"/>
                </a:ext>
              </a:extLst>
            </p:cNvPr>
            <p:cNvSpPr/>
            <p:nvPr/>
          </p:nvSpPr>
          <p:spPr bwMode="auto">
            <a:xfrm>
              <a:off x="6065" y="825"/>
              <a:ext cx="842" cy="687"/>
            </a:xfrm>
            <a:custGeom>
              <a:gdLst>
                <a:gd name="T0" fmla="*/ 405 w 750"/>
                <a:gd name="T1" fmla="*/ 375 h 612"/>
                <a:gd name="T2" fmla="*/ 305 w 750"/>
                <a:gd name="T3" fmla="*/ 603 h 612"/>
                <a:gd name="T4" fmla="*/ 87 w 750"/>
                <a:gd name="T5" fmla="*/ 542 h 612"/>
                <a:gd name="T6" fmla="*/ 0 w 750"/>
                <a:gd name="T7" fmla="*/ 302 h 612"/>
                <a:gd name="T8" fmla="*/ 4 w 750"/>
                <a:gd name="T9" fmla="*/ 273 h 612"/>
                <a:gd name="T10" fmla="*/ 12 w 750"/>
                <a:gd name="T11" fmla="*/ 282 h 612"/>
                <a:gd name="T12" fmla="*/ 64 w 750"/>
                <a:gd name="T13" fmla="*/ 420 h 612"/>
                <a:gd name="T14" fmla="*/ 274 w 750"/>
                <a:gd name="T15" fmla="*/ 493 h 612"/>
                <a:gd name="T16" fmla="*/ 325 w 750"/>
                <a:gd name="T17" fmla="*/ 355 h 612"/>
                <a:gd name="T18" fmla="*/ 224 w 750"/>
                <a:gd name="T19" fmla="*/ 329 h 612"/>
                <a:gd name="T20" fmla="*/ 172 w 750"/>
                <a:gd name="T21" fmla="*/ 233 h 612"/>
                <a:gd name="T22" fmla="*/ 167 w 750"/>
                <a:gd name="T23" fmla="*/ 211 h 612"/>
                <a:gd name="T24" fmla="*/ 256 w 750"/>
                <a:gd name="T25" fmla="*/ 213 h 612"/>
                <a:gd name="T26" fmla="*/ 319 w 750"/>
                <a:gd name="T27" fmla="*/ 140 h 612"/>
                <a:gd name="T28" fmla="*/ 141 w 750"/>
                <a:gd name="T29" fmla="*/ 150 h 612"/>
                <a:gd name="T30" fmla="*/ 122 w 750"/>
                <a:gd name="T31" fmla="*/ 154 h 612"/>
                <a:gd name="T32" fmla="*/ 77 w 750"/>
                <a:gd name="T33" fmla="*/ 66 h 612"/>
                <a:gd name="T34" fmla="*/ 285 w 750"/>
                <a:gd name="T35" fmla="*/ 4 h 612"/>
                <a:gd name="T36" fmla="*/ 362 w 750"/>
                <a:gd name="T37" fmla="*/ 191 h 612"/>
                <a:gd name="T38" fmla="*/ 300 w 750"/>
                <a:gd name="T39" fmla="*/ 262 h 612"/>
                <a:gd name="T40" fmla="*/ 341 w 750"/>
                <a:gd name="T41" fmla="*/ 281 h 612"/>
                <a:gd name="T42" fmla="*/ 430 w 750"/>
                <a:gd name="T43" fmla="*/ 225 h 612"/>
                <a:gd name="T44" fmla="*/ 545 w 750"/>
                <a:gd name="T45" fmla="*/ 100 h 612"/>
                <a:gd name="T46" fmla="*/ 670 w 750"/>
                <a:gd name="T47" fmla="*/ 129 h 612"/>
                <a:gd name="T48" fmla="*/ 719 w 750"/>
                <a:gd name="T49" fmla="*/ 449 h 612"/>
                <a:gd name="T50" fmla="*/ 516 w 750"/>
                <a:gd name="T51" fmla="*/ 532 h 612"/>
                <a:gd name="T52" fmla="*/ 454 w 750"/>
                <a:gd name="T53" fmla="*/ 373 h 612"/>
                <a:gd name="T54" fmla="*/ 464 w 750"/>
                <a:gd name="T55" fmla="*/ 345 h 612"/>
                <a:gd name="T56" fmla="*/ 562 w 750"/>
                <a:gd name="T57" fmla="*/ 430 h 612"/>
                <a:gd name="T58" fmla="*/ 693 w 750"/>
                <a:gd name="T59" fmla="*/ 285 h 612"/>
                <a:gd name="T60" fmla="*/ 679 w 750"/>
                <a:gd name="T61" fmla="*/ 199 h 612"/>
                <a:gd name="T62" fmla="*/ 577 w 750"/>
                <a:gd name="T63" fmla="*/ 190 h 612"/>
                <a:gd name="T64" fmla="*/ 491 w 750"/>
                <a:gd name="T65" fmla="*/ 306 h 612"/>
                <a:gd name="T66" fmla="*/ 398 w 750"/>
                <a:gd name="T67" fmla="*/ 324 h 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0" h="612">
                  <a:moveTo>
                    <a:pt x="386" y="325"/>
                  </a:moveTo>
                  <a:cubicBezTo>
                    <a:pt x="393" y="342"/>
                    <a:pt x="400" y="358"/>
                    <a:pt x="405" y="375"/>
                  </a:cubicBezTo>
                  <a:cubicBezTo>
                    <a:pt x="419" y="427"/>
                    <a:pt x="418" y="478"/>
                    <a:pt x="391" y="525"/>
                  </a:cubicBezTo>
                  <a:cubicBezTo>
                    <a:pt x="372" y="561"/>
                    <a:pt x="343" y="588"/>
                    <a:pt x="305" y="603"/>
                  </a:cubicBezTo>
                  <a:cubicBezTo>
                    <a:pt x="282" y="612"/>
                    <a:pt x="258" y="612"/>
                    <a:pt x="234" y="611"/>
                  </a:cubicBezTo>
                  <a:cubicBezTo>
                    <a:pt x="174" y="610"/>
                    <a:pt x="127" y="583"/>
                    <a:pt x="87" y="542"/>
                  </a:cubicBezTo>
                  <a:cubicBezTo>
                    <a:pt x="45" y="498"/>
                    <a:pt x="21" y="445"/>
                    <a:pt x="9" y="386"/>
                  </a:cubicBezTo>
                  <a:cubicBezTo>
                    <a:pt x="3" y="358"/>
                    <a:pt x="1" y="330"/>
                    <a:pt x="0" y="302"/>
                  </a:cubicBezTo>
                  <a:cubicBezTo>
                    <a:pt x="0" y="295"/>
                    <a:pt x="1" y="288"/>
                    <a:pt x="2" y="281"/>
                  </a:cubicBezTo>
                  <a:cubicBezTo>
                    <a:pt x="2" y="278"/>
                    <a:pt x="3" y="276"/>
                    <a:pt x="4" y="273"/>
                  </a:cubicBezTo>
                  <a:cubicBezTo>
                    <a:pt x="5" y="273"/>
                    <a:pt x="5" y="272"/>
                    <a:pt x="6" y="272"/>
                  </a:cubicBezTo>
                  <a:cubicBezTo>
                    <a:pt x="8" y="276"/>
                    <a:pt x="10" y="279"/>
                    <a:pt x="12" y="282"/>
                  </a:cubicBezTo>
                  <a:cubicBezTo>
                    <a:pt x="17" y="299"/>
                    <a:pt x="23" y="316"/>
                    <a:pt x="28" y="333"/>
                  </a:cubicBezTo>
                  <a:cubicBezTo>
                    <a:pt x="37" y="363"/>
                    <a:pt x="49" y="392"/>
                    <a:pt x="64" y="420"/>
                  </a:cubicBezTo>
                  <a:cubicBezTo>
                    <a:pt x="84" y="455"/>
                    <a:pt x="112" y="478"/>
                    <a:pt x="151" y="489"/>
                  </a:cubicBezTo>
                  <a:cubicBezTo>
                    <a:pt x="192" y="501"/>
                    <a:pt x="233" y="505"/>
                    <a:pt x="274" y="493"/>
                  </a:cubicBezTo>
                  <a:cubicBezTo>
                    <a:pt x="306" y="484"/>
                    <a:pt x="330" y="464"/>
                    <a:pt x="339" y="431"/>
                  </a:cubicBezTo>
                  <a:cubicBezTo>
                    <a:pt x="346" y="404"/>
                    <a:pt x="342" y="378"/>
                    <a:pt x="325" y="355"/>
                  </a:cubicBezTo>
                  <a:cubicBezTo>
                    <a:pt x="312" y="337"/>
                    <a:pt x="294" y="330"/>
                    <a:pt x="273" y="328"/>
                  </a:cubicBezTo>
                  <a:cubicBezTo>
                    <a:pt x="257" y="327"/>
                    <a:pt x="241" y="328"/>
                    <a:pt x="224" y="329"/>
                  </a:cubicBezTo>
                  <a:cubicBezTo>
                    <a:pt x="220" y="329"/>
                    <a:pt x="218" y="328"/>
                    <a:pt x="216" y="325"/>
                  </a:cubicBezTo>
                  <a:cubicBezTo>
                    <a:pt x="195" y="298"/>
                    <a:pt x="181" y="267"/>
                    <a:pt x="172" y="233"/>
                  </a:cubicBezTo>
                  <a:cubicBezTo>
                    <a:pt x="171" y="228"/>
                    <a:pt x="170" y="224"/>
                    <a:pt x="169" y="219"/>
                  </a:cubicBezTo>
                  <a:cubicBezTo>
                    <a:pt x="168" y="217"/>
                    <a:pt x="168" y="214"/>
                    <a:pt x="167" y="211"/>
                  </a:cubicBezTo>
                  <a:cubicBezTo>
                    <a:pt x="169" y="211"/>
                    <a:pt x="171" y="211"/>
                    <a:pt x="173" y="211"/>
                  </a:cubicBezTo>
                  <a:cubicBezTo>
                    <a:pt x="201" y="214"/>
                    <a:pt x="228" y="218"/>
                    <a:pt x="256" y="213"/>
                  </a:cubicBezTo>
                  <a:cubicBezTo>
                    <a:pt x="283" y="209"/>
                    <a:pt x="305" y="197"/>
                    <a:pt x="320" y="173"/>
                  </a:cubicBezTo>
                  <a:cubicBezTo>
                    <a:pt x="327" y="162"/>
                    <a:pt x="327" y="151"/>
                    <a:pt x="319" y="140"/>
                  </a:cubicBezTo>
                  <a:cubicBezTo>
                    <a:pt x="300" y="112"/>
                    <a:pt x="276" y="104"/>
                    <a:pt x="240" y="112"/>
                  </a:cubicBezTo>
                  <a:cubicBezTo>
                    <a:pt x="205" y="119"/>
                    <a:pt x="173" y="135"/>
                    <a:pt x="141" y="150"/>
                  </a:cubicBezTo>
                  <a:cubicBezTo>
                    <a:pt x="136" y="153"/>
                    <a:pt x="131" y="156"/>
                    <a:pt x="125" y="158"/>
                  </a:cubicBezTo>
                  <a:cubicBezTo>
                    <a:pt x="124" y="157"/>
                    <a:pt x="123" y="155"/>
                    <a:pt x="122" y="154"/>
                  </a:cubicBezTo>
                  <a:cubicBezTo>
                    <a:pt x="106" y="128"/>
                    <a:pt x="91" y="102"/>
                    <a:pt x="75" y="76"/>
                  </a:cubicBezTo>
                  <a:cubicBezTo>
                    <a:pt x="72" y="72"/>
                    <a:pt x="73" y="70"/>
                    <a:pt x="77" y="66"/>
                  </a:cubicBezTo>
                  <a:cubicBezTo>
                    <a:pt x="118" y="31"/>
                    <a:pt x="167" y="12"/>
                    <a:pt x="221" y="4"/>
                  </a:cubicBezTo>
                  <a:cubicBezTo>
                    <a:pt x="242" y="0"/>
                    <a:pt x="264" y="0"/>
                    <a:pt x="285" y="4"/>
                  </a:cubicBezTo>
                  <a:cubicBezTo>
                    <a:pt x="319" y="10"/>
                    <a:pt x="343" y="30"/>
                    <a:pt x="360" y="59"/>
                  </a:cubicBezTo>
                  <a:cubicBezTo>
                    <a:pt x="386" y="102"/>
                    <a:pt x="385" y="147"/>
                    <a:pt x="362" y="191"/>
                  </a:cubicBezTo>
                  <a:cubicBezTo>
                    <a:pt x="348" y="219"/>
                    <a:pt x="332" y="244"/>
                    <a:pt x="304" y="259"/>
                  </a:cubicBezTo>
                  <a:cubicBezTo>
                    <a:pt x="303" y="260"/>
                    <a:pt x="302" y="261"/>
                    <a:pt x="300" y="262"/>
                  </a:cubicBezTo>
                  <a:cubicBezTo>
                    <a:pt x="301" y="263"/>
                    <a:pt x="302" y="264"/>
                    <a:pt x="303" y="264"/>
                  </a:cubicBezTo>
                  <a:cubicBezTo>
                    <a:pt x="315" y="270"/>
                    <a:pt x="328" y="276"/>
                    <a:pt x="341" y="281"/>
                  </a:cubicBezTo>
                  <a:cubicBezTo>
                    <a:pt x="363" y="288"/>
                    <a:pt x="382" y="283"/>
                    <a:pt x="398" y="268"/>
                  </a:cubicBezTo>
                  <a:cubicBezTo>
                    <a:pt x="411" y="255"/>
                    <a:pt x="421" y="240"/>
                    <a:pt x="430" y="225"/>
                  </a:cubicBezTo>
                  <a:cubicBezTo>
                    <a:pt x="444" y="200"/>
                    <a:pt x="458" y="174"/>
                    <a:pt x="474" y="150"/>
                  </a:cubicBezTo>
                  <a:cubicBezTo>
                    <a:pt x="491" y="124"/>
                    <a:pt x="514" y="106"/>
                    <a:pt x="545" y="100"/>
                  </a:cubicBezTo>
                  <a:cubicBezTo>
                    <a:pt x="569" y="96"/>
                    <a:pt x="593" y="94"/>
                    <a:pt x="617" y="99"/>
                  </a:cubicBezTo>
                  <a:cubicBezTo>
                    <a:pt x="638" y="102"/>
                    <a:pt x="654" y="115"/>
                    <a:pt x="670" y="129"/>
                  </a:cubicBezTo>
                  <a:cubicBezTo>
                    <a:pt x="703" y="158"/>
                    <a:pt x="722" y="196"/>
                    <a:pt x="732" y="237"/>
                  </a:cubicBezTo>
                  <a:cubicBezTo>
                    <a:pt x="750" y="309"/>
                    <a:pt x="745" y="380"/>
                    <a:pt x="719" y="449"/>
                  </a:cubicBezTo>
                  <a:cubicBezTo>
                    <a:pt x="706" y="482"/>
                    <a:pt x="686" y="511"/>
                    <a:pt x="655" y="529"/>
                  </a:cubicBezTo>
                  <a:cubicBezTo>
                    <a:pt x="609" y="556"/>
                    <a:pt x="562" y="559"/>
                    <a:pt x="516" y="532"/>
                  </a:cubicBezTo>
                  <a:cubicBezTo>
                    <a:pt x="495" y="520"/>
                    <a:pt x="480" y="501"/>
                    <a:pt x="470" y="479"/>
                  </a:cubicBezTo>
                  <a:cubicBezTo>
                    <a:pt x="455" y="445"/>
                    <a:pt x="450" y="410"/>
                    <a:pt x="454" y="373"/>
                  </a:cubicBezTo>
                  <a:cubicBezTo>
                    <a:pt x="454" y="365"/>
                    <a:pt x="458" y="358"/>
                    <a:pt x="460" y="350"/>
                  </a:cubicBezTo>
                  <a:cubicBezTo>
                    <a:pt x="461" y="349"/>
                    <a:pt x="462" y="347"/>
                    <a:pt x="464" y="345"/>
                  </a:cubicBezTo>
                  <a:cubicBezTo>
                    <a:pt x="465" y="362"/>
                    <a:pt x="472" y="376"/>
                    <a:pt x="480" y="389"/>
                  </a:cubicBezTo>
                  <a:cubicBezTo>
                    <a:pt x="500" y="418"/>
                    <a:pt x="526" y="433"/>
                    <a:pt x="562" y="430"/>
                  </a:cubicBezTo>
                  <a:cubicBezTo>
                    <a:pt x="586" y="429"/>
                    <a:pt x="608" y="421"/>
                    <a:pt x="628" y="407"/>
                  </a:cubicBezTo>
                  <a:cubicBezTo>
                    <a:pt x="671" y="377"/>
                    <a:pt x="693" y="337"/>
                    <a:pt x="693" y="285"/>
                  </a:cubicBezTo>
                  <a:cubicBezTo>
                    <a:pt x="694" y="260"/>
                    <a:pt x="692" y="236"/>
                    <a:pt x="685" y="213"/>
                  </a:cubicBezTo>
                  <a:cubicBezTo>
                    <a:pt x="683" y="208"/>
                    <a:pt x="681" y="203"/>
                    <a:pt x="679" y="199"/>
                  </a:cubicBezTo>
                  <a:cubicBezTo>
                    <a:pt x="672" y="180"/>
                    <a:pt x="658" y="172"/>
                    <a:pt x="639" y="169"/>
                  </a:cubicBezTo>
                  <a:cubicBezTo>
                    <a:pt x="614" y="165"/>
                    <a:pt x="593" y="171"/>
                    <a:pt x="577" y="190"/>
                  </a:cubicBezTo>
                  <a:cubicBezTo>
                    <a:pt x="565" y="204"/>
                    <a:pt x="554" y="219"/>
                    <a:pt x="544" y="234"/>
                  </a:cubicBezTo>
                  <a:cubicBezTo>
                    <a:pt x="528" y="259"/>
                    <a:pt x="512" y="284"/>
                    <a:pt x="491" y="306"/>
                  </a:cubicBezTo>
                  <a:cubicBezTo>
                    <a:pt x="479" y="317"/>
                    <a:pt x="466" y="323"/>
                    <a:pt x="450" y="323"/>
                  </a:cubicBezTo>
                  <a:cubicBezTo>
                    <a:pt x="433" y="323"/>
                    <a:pt x="415" y="324"/>
                    <a:pt x="398" y="324"/>
                  </a:cubicBezTo>
                  <a:cubicBezTo>
                    <a:pt x="394" y="324"/>
                    <a:pt x="390" y="325"/>
                    <a:pt x="386" y="32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62E59D7-C6CE-A975-55E6-CBDA5018B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" y="642"/>
              <a:ext cx="761" cy="881"/>
            </a:xfrm>
            <a:custGeom>
              <a:gdLst>
                <a:gd name="T0" fmla="*/ 42 w 679"/>
                <a:gd name="T1" fmla="*/ 196 h 785"/>
                <a:gd name="T2" fmla="*/ 229 w 679"/>
                <a:gd name="T3" fmla="*/ 190 h 785"/>
                <a:gd name="T4" fmla="*/ 340 w 679"/>
                <a:gd name="T5" fmla="*/ 0 h 785"/>
                <a:gd name="T6" fmla="*/ 450 w 679"/>
                <a:gd name="T7" fmla="*/ 190 h 785"/>
                <a:gd name="T8" fmla="*/ 673 w 679"/>
                <a:gd name="T9" fmla="*/ 196 h 785"/>
                <a:gd name="T10" fmla="*/ 676 w 679"/>
                <a:gd name="T11" fmla="*/ 203 h 785"/>
                <a:gd name="T12" fmla="*/ 571 w 679"/>
                <a:gd name="T13" fmla="*/ 399 h 785"/>
                <a:gd name="T14" fmla="*/ 679 w 679"/>
                <a:gd name="T15" fmla="*/ 588 h 785"/>
                <a:gd name="T16" fmla="*/ 459 w 679"/>
                <a:gd name="T17" fmla="*/ 590 h 785"/>
                <a:gd name="T18" fmla="*/ 344 w 679"/>
                <a:gd name="T19" fmla="*/ 778 h 785"/>
                <a:gd name="T20" fmla="*/ 335 w 679"/>
                <a:gd name="T21" fmla="*/ 778 h 785"/>
                <a:gd name="T22" fmla="*/ 219 w 679"/>
                <a:gd name="T23" fmla="*/ 589 h 785"/>
                <a:gd name="T24" fmla="*/ 0 w 679"/>
                <a:gd name="T25" fmla="*/ 588 h 785"/>
                <a:gd name="T26" fmla="*/ 109 w 679"/>
                <a:gd name="T27" fmla="*/ 398 h 785"/>
                <a:gd name="T28" fmla="*/ 4 w 679"/>
                <a:gd name="T29" fmla="*/ 204 h 785"/>
                <a:gd name="T30" fmla="*/ 339 w 679"/>
                <a:gd name="T31" fmla="*/ 252 h 785"/>
                <a:gd name="T32" fmla="*/ 256 w 679"/>
                <a:gd name="T33" fmla="*/ 256 h 785"/>
                <a:gd name="T34" fmla="*/ 180 w 679"/>
                <a:gd name="T35" fmla="*/ 396 h 785"/>
                <a:gd name="T36" fmla="*/ 264 w 679"/>
                <a:gd name="T37" fmla="*/ 533 h 785"/>
                <a:gd name="T38" fmla="*/ 424 w 679"/>
                <a:gd name="T39" fmla="*/ 528 h 785"/>
                <a:gd name="T40" fmla="*/ 499 w 679"/>
                <a:gd name="T41" fmla="*/ 388 h 785"/>
                <a:gd name="T42" fmla="*/ 415 w 679"/>
                <a:gd name="T43" fmla="*/ 252 h 785"/>
                <a:gd name="T44" fmla="*/ 292 w 679"/>
                <a:gd name="T45" fmla="*/ 195 h 785"/>
                <a:gd name="T46" fmla="*/ 340 w 679"/>
                <a:gd name="T47" fmla="*/ 113 h 785"/>
                <a:gd name="T48" fmla="*/ 340 w 679"/>
                <a:gd name="T49" fmla="*/ 672 h 785"/>
                <a:gd name="T50" fmla="*/ 292 w 679"/>
                <a:gd name="T51" fmla="*/ 590 h 785"/>
                <a:gd name="T52" fmla="*/ 192 w 679"/>
                <a:gd name="T53" fmla="*/ 532 h 785"/>
                <a:gd name="T54" fmla="*/ 97 w 679"/>
                <a:gd name="T55" fmla="*/ 532 h 785"/>
                <a:gd name="T56" fmla="*/ 582 w 679"/>
                <a:gd name="T57" fmla="*/ 532 h 785"/>
                <a:gd name="T58" fmla="*/ 487 w 679"/>
                <a:gd name="T59" fmla="*/ 532 h 785"/>
                <a:gd name="T60" fmla="*/ 192 w 679"/>
                <a:gd name="T61" fmla="*/ 253 h 785"/>
                <a:gd name="T62" fmla="*/ 145 w 679"/>
                <a:gd name="T63" fmla="*/ 335 h 785"/>
                <a:gd name="T64" fmla="*/ 534 w 679"/>
                <a:gd name="T65" fmla="*/ 335 h 785"/>
                <a:gd name="T66" fmla="*/ 487 w 679"/>
                <a:gd name="T67" fmla="*/ 253 h 7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9" h="785">
                  <a:moveTo>
                    <a:pt x="0" y="196"/>
                  </a:moveTo>
                  <a:cubicBezTo>
                    <a:pt x="15" y="196"/>
                    <a:pt x="29" y="196"/>
                    <a:pt x="42" y="196"/>
                  </a:cubicBezTo>
                  <a:cubicBezTo>
                    <a:pt x="101" y="196"/>
                    <a:pt x="160" y="196"/>
                    <a:pt x="220" y="196"/>
                  </a:cubicBezTo>
                  <a:cubicBezTo>
                    <a:pt x="224" y="196"/>
                    <a:pt x="227" y="194"/>
                    <a:pt x="229" y="190"/>
                  </a:cubicBezTo>
                  <a:cubicBezTo>
                    <a:pt x="264" y="129"/>
                    <a:pt x="300" y="68"/>
                    <a:pt x="335" y="8"/>
                  </a:cubicBezTo>
                  <a:cubicBezTo>
                    <a:pt x="337" y="5"/>
                    <a:pt x="338" y="3"/>
                    <a:pt x="340" y="0"/>
                  </a:cubicBezTo>
                  <a:cubicBezTo>
                    <a:pt x="341" y="3"/>
                    <a:pt x="342" y="5"/>
                    <a:pt x="343" y="7"/>
                  </a:cubicBezTo>
                  <a:cubicBezTo>
                    <a:pt x="379" y="68"/>
                    <a:pt x="415" y="129"/>
                    <a:pt x="450" y="190"/>
                  </a:cubicBezTo>
                  <a:cubicBezTo>
                    <a:pt x="453" y="194"/>
                    <a:pt x="455" y="196"/>
                    <a:pt x="460" y="196"/>
                  </a:cubicBezTo>
                  <a:cubicBezTo>
                    <a:pt x="531" y="196"/>
                    <a:pt x="602" y="196"/>
                    <a:pt x="673" y="196"/>
                  </a:cubicBezTo>
                  <a:cubicBezTo>
                    <a:pt x="675" y="196"/>
                    <a:pt x="676" y="196"/>
                    <a:pt x="679" y="196"/>
                  </a:cubicBezTo>
                  <a:cubicBezTo>
                    <a:pt x="678" y="199"/>
                    <a:pt x="677" y="201"/>
                    <a:pt x="676" y="203"/>
                  </a:cubicBezTo>
                  <a:cubicBezTo>
                    <a:pt x="641" y="264"/>
                    <a:pt x="606" y="325"/>
                    <a:pt x="571" y="386"/>
                  </a:cubicBezTo>
                  <a:cubicBezTo>
                    <a:pt x="568" y="391"/>
                    <a:pt x="568" y="394"/>
                    <a:pt x="571" y="399"/>
                  </a:cubicBezTo>
                  <a:cubicBezTo>
                    <a:pt x="606" y="460"/>
                    <a:pt x="641" y="521"/>
                    <a:pt x="676" y="582"/>
                  </a:cubicBezTo>
                  <a:cubicBezTo>
                    <a:pt x="677" y="584"/>
                    <a:pt x="678" y="586"/>
                    <a:pt x="679" y="588"/>
                  </a:cubicBezTo>
                  <a:cubicBezTo>
                    <a:pt x="676" y="588"/>
                    <a:pt x="674" y="589"/>
                    <a:pt x="672" y="589"/>
                  </a:cubicBezTo>
                  <a:cubicBezTo>
                    <a:pt x="601" y="589"/>
                    <a:pt x="530" y="589"/>
                    <a:pt x="459" y="590"/>
                  </a:cubicBezTo>
                  <a:cubicBezTo>
                    <a:pt x="455" y="590"/>
                    <a:pt x="453" y="591"/>
                    <a:pt x="451" y="595"/>
                  </a:cubicBezTo>
                  <a:cubicBezTo>
                    <a:pt x="415" y="656"/>
                    <a:pt x="379" y="717"/>
                    <a:pt x="344" y="778"/>
                  </a:cubicBezTo>
                  <a:cubicBezTo>
                    <a:pt x="342" y="780"/>
                    <a:pt x="341" y="782"/>
                    <a:pt x="340" y="785"/>
                  </a:cubicBezTo>
                  <a:cubicBezTo>
                    <a:pt x="338" y="782"/>
                    <a:pt x="337" y="780"/>
                    <a:pt x="335" y="778"/>
                  </a:cubicBezTo>
                  <a:cubicBezTo>
                    <a:pt x="300" y="717"/>
                    <a:pt x="265" y="656"/>
                    <a:pt x="229" y="596"/>
                  </a:cubicBezTo>
                  <a:cubicBezTo>
                    <a:pt x="227" y="591"/>
                    <a:pt x="224" y="589"/>
                    <a:pt x="219" y="589"/>
                  </a:cubicBezTo>
                  <a:cubicBezTo>
                    <a:pt x="148" y="589"/>
                    <a:pt x="77" y="589"/>
                    <a:pt x="6" y="589"/>
                  </a:cubicBezTo>
                  <a:cubicBezTo>
                    <a:pt x="5" y="589"/>
                    <a:pt x="3" y="588"/>
                    <a:pt x="0" y="588"/>
                  </a:cubicBezTo>
                  <a:cubicBezTo>
                    <a:pt x="2" y="585"/>
                    <a:pt x="3" y="583"/>
                    <a:pt x="4" y="581"/>
                  </a:cubicBezTo>
                  <a:cubicBezTo>
                    <a:pt x="39" y="520"/>
                    <a:pt x="74" y="459"/>
                    <a:pt x="109" y="398"/>
                  </a:cubicBezTo>
                  <a:cubicBezTo>
                    <a:pt x="111" y="394"/>
                    <a:pt x="111" y="391"/>
                    <a:pt x="109" y="387"/>
                  </a:cubicBezTo>
                  <a:cubicBezTo>
                    <a:pt x="74" y="326"/>
                    <a:pt x="39" y="265"/>
                    <a:pt x="4" y="204"/>
                  </a:cubicBezTo>
                  <a:cubicBezTo>
                    <a:pt x="3" y="202"/>
                    <a:pt x="2" y="200"/>
                    <a:pt x="0" y="196"/>
                  </a:cubicBezTo>
                  <a:close/>
                  <a:moveTo>
                    <a:pt x="339" y="252"/>
                  </a:moveTo>
                  <a:cubicBezTo>
                    <a:pt x="314" y="252"/>
                    <a:pt x="289" y="252"/>
                    <a:pt x="264" y="252"/>
                  </a:cubicBezTo>
                  <a:cubicBezTo>
                    <a:pt x="260" y="252"/>
                    <a:pt x="258" y="253"/>
                    <a:pt x="256" y="256"/>
                  </a:cubicBezTo>
                  <a:cubicBezTo>
                    <a:pt x="231" y="300"/>
                    <a:pt x="205" y="345"/>
                    <a:pt x="180" y="389"/>
                  </a:cubicBezTo>
                  <a:cubicBezTo>
                    <a:pt x="179" y="391"/>
                    <a:pt x="179" y="394"/>
                    <a:pt x="180" y="396"/>
                  </a:cubicBezTo>
                  <a:cubicBezTo>
                    <a:pt x="205" y="441"/>
                    <a:pt x="231" y="485"/>
                    <a:pt x="256" y="529"/>
                  </a:cubicBezTo>
                  <a:cubicBezTo>
                    <a:pt x="258" y="532"/>
                    <a:pt x="260" y="533"/>
                    <a:pt x="264" y="533"/>
                  </a:cubicBezTo>
                  <a:cubicBezTo>
                    <a:pt x="314" y="533"/>
                    <a:pt x="365" y="533"/>
                    <a:pt x="415" y="533"/>
                  </a:cubicBezTo>
                  <a:cubicBezTo>
                    <a:pt x="419" y="533"/>
                    <a:pt x="422" y="531"/>
                    <a:pt x="424" y="528"/>
                  </a:cubicBezTo>
                  <a:cubicBezTo>
                    <a:pt x="449" y="484"/>
                    <a:pt x="474" y="441"/>
                    <a:pt x="499" y="397"/>
                  </a:cubicBezTo>
                  <a:cubicBezTo>
                    <a:pt x="501" y="394"/>
                    <a:pt x="501" y="391"/>
                    <a:pt x="499" y="388"/>
                  </a:cubicBezTo>
                  <a:cubicBezTo>
                    <a:pt x="474" y="344"/>
                    <a:pt x="448" y="301"/>
                    <a:pt x="424" y="257"/>
                  </a:cubicBezTo>
                  <a:cubicBezTo>
                    <a:pt x="421" y="253"/>
                    <a:pt x="419" y="252"/>
                    <a:pt x="415" y="252"/>
                  </a:cubicBezTo>
                  <a:cubicBezTo>
                    <a:pt x="390" y="252"/>
                    <a:pt x="365" y="252"/>
                    <a:pt x="339" y="252"/>
                  </a:cubicBezTo>
                  <a:close/>
                  <a:moveTo>
                    <a:pt x="292" y="195"/>
                  </a:moveTo>
                  <a:cubicBezTo>
                    <a:pt x="324" y="195"/>
                    <a:pt x="355" y="195"/>
                    <a:pt x="387" y="195"/>
                  </a:cubicBezTo>
                  <a:cubicBezTo>
                    <a:pt x="371" y="167"/>
                    <a:pt x="356" y="140"/>
                    <a:pt x="340" y="113"/>
                  </a:cubicBezTo>
                  <a:cubicBezTo>
                    <a:pt x="324" y="140"/>
                    <a:pt x="308" y="167"/>
                    <a:pt x="292" y="195"/>
                  </a:cubicBezTo>
                  <a:close/>
                  <a:moveTo>
                    <a:pt x="340" y="672"/>
                  </a:moveTo>
                  <a:cubicBezTo>
                    <a:pt x="356" y="644"/>
                    <a:pt x="371" y="617"/>
                    <a:pt x="387" y="590"/>
                  </a:cubicBezTo>
                  <a:cubicBezTo>
                    <a:pt x="355" y="590"/>
                    <a:pt x="324" y="590"/>
                    <a:pt x="292" y="590"/>
                  </a:cubicBezTo>
                  <a:cubicBezTo>
                    <a:pt x="308" y="618"/>
                    <a:pt x="324" y="645"/>
                    <a:pt x="340" y="672"/>
                  </a:cubicBezTo>
                  <a:close/>
                  <a:moveTo>
                    <a:pt x="192" y="532"/>
                  </a:moveTo>
                  <a:cubicBezTo>
                    <a:pt x="177" y="505"/>
                    <a:pt x="161" y="478"/>
                    <a:pt x="145" y="450"/>
                  </a:cubicBezTo>
                  <a:cubicBezTo>
                    <a:pt x="129" y="478"/>
                    <a:pt x="113" y="505"/>
                    <a:pt x="97" y="532"/>
                  </a:cubicBezTo>
                  <a:cubicBezTo>
                    <a:pt x="130" y="532"/>
                    <a:pt x="161" y="532"/>
                    <a:pt x="192" y="532"/>
                  </a:cubicBezTo>
                  <a:close/>
                  <a:moveTo>
                    <a:pt x="582" y="532"/>
                  </a:moveTo>
                  <a:cubicBezTo>
                    <a:pt x="566" y="504"/>
                    <a:pt x="550" y="477"/>
                    <a:pt x="534" y="450"/>
                  </a:cubicBezTo>
                  <a:cubicBezTo>
                    <a:pt x="518" y="478"/>
                    <a:pt x="503" y="505"/>
                    <a:pt x="487" y="532"/>
                  </a:cubicBezTo>
                  <a:cubicBezTo>
                    <a:pt x="519" y="532"/>
                    <a:pt x="550" y="532"/>
                    <a:pt x="582" y="532"/>
                  </a:cubicBezTo>
                  <a:close/>
                  <a:moveTo>
                    <a:pt x="192" y="253"/>
                  </a:moveTo>
                  <a:cubicBezTo>
                    <a:pt x="160" y="253"/>
                    <a:pt x="129" y="253"/>
                    <a:pt x="97" y="253"/>
                  </a:cubicBezTo>
                  <a:cubicBezTo>
                    <a:pt x="113" y="281"/>
                    <a:pt x="129" y="307"/>
                    <a:pt x="145" y="335"/>
                  </a:cubicBezTo>
                  <a:cubicBezTo>
                    <a:pt x="161" y="307"/>
                    <a:pt x="176" y="280"/>
                    <a:pt x="192" y="253"/>
                  </a:cubicBezTo>
                  <a:close/>
                  <a:moveTo>
                    <a:pt x="534" y="335"/>
                  </a:moveTo>
                  <a:cubicBezTo>
                    <a:pt x="550" y="307"/>
                    <a:pt x="566" y="280"/>
                    <a:pt x="582" y="253"/>
                  </a:cubicBezTo>
                  <a:cubicBezTo>
                    <a:pt x="550" y="253"/>
                    <a:pt x="519" y="253"/>
                    <a:pt x="487" y="253"/>
                  </a:cubicBezTo>
                  <a:cubicBezTo>
                    <a:pt x="503" y="280"/>
                    <a:pt x="518" y="307"/>
                    <a:pt x="534" y="33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D0CAFB8-DD45-6D95-5AB9-7B0343FEA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6" y="2544"/>
              <a:ext cx="863" cy="852"/>
            </a:xfrm>
            <a:custGeom>
              <a:gdLst>
                <a:gd name="T0" fmla="*/ 201 w 769"/>
                <a:gd name="T1" fmla="*/ 285 h 760"/>
                <a:gd name="T2" fmla="*/ 133 w 769"/>
                <a:gd name="T3" fmla="*/ 92 h 760"/>
                <a:gd name="T4" fmla="*/ 134 w 769"/>
                <a:gd name="T5" fmla="*/ 91 h 760"/>
                <a:gd name="T6" fmla="*/ 311 w 769"/>
                <a:gd name="T7" fmla="*/ 191 h 760"/>
                <a:gd name="T8" fmla="*/ 383 w 769"/>
                <a:gd name="T9" fmla="*/ 0 h 760"/>
                <a:gd name="T10" fmla="*/ 385 w 769"/>
                <a:gd name="T11" fmla="*/ 0 h 760"/>
                <a:gd name="T12" fmla="*/ 456 w 769"/>
                <a:gd name="T13" fmla="*/ 190 h 760"/>
                <a:gd name="T14" fmla="*/ 635 w 769"/>
                <a:gd name="T15" fmla="*/ 90 h 760"/>
                <a:gd name="T16" fmla="*/ 636 w 769"/>
                <a:gd name="T17" fmla="*/ 91 h 760"/>
                <a:gd name="T18" fmla="*/ 568 w 769"/>
                <a:gd name="T19" fmla="*/ 283 h 760"/>
                <a:gd name="T20" fmla="*/ 768 w 769"/>
                <a:gd name="T21" fmla="*/ 321 h 760"/>
                <a:gd name="T22" fmla="*/ 769 w 769"/>
                <a:gd name="T23" fmla="*/ 323 h 760"/>
                <a:gd name="T24" fmla="*/ 594 w 769"/>
                <a:gd name="T25" fmla="*/ 426 h 760"/>
                <a:gd name="T26" fmla="*/ 724 w 769"/>
                <a:gd name="T27" fmla="*/ 584 h 760"/>
                <a:gd name="T28" fmla="*/ 723 w 769"/>
                <a:gd name="T29" fmla="*/ 586 h 760"/>
                <a:gd name="T30" fmla="*/ 522 w 769"/>
                <a:gd name="T31" fmla="*/ 552 h 760"/>
                <a:gd name="T32" fmla="*/ 520 w 769"/>
                <a:gd name="T33" fmla="*/ 760 h 760"/>
                <a:gd name="T34" fmla="*/ 386 w 769"/>
                <a:gd name="T35" fmla="*/ 603 h 760"/>
                <a:gd name="T36" fmla="*/ 253 w 769"/>
                <a:gd name="T37" fmla="*/ 758 h 760"/>
                <a:gd name="T38" fmla="*/ 251 w 769"/>
                <a:gd name="T39" fmla="*/ 758 h 760"/>
                <a:gd name="T40" fmla="*/ 249 w 769"/>
                <a:gd name="T41" fmla="*/ 554 h 760"/>
                <a:gd name="T42" fmla="*/ 47 w 769"/>
                <a:gd name="T43" fmla="*/ 587 h 760"/>
                <a:gd name="T44" fmla="*/ 46 w 769"/>
                <a:gd name="T45" fmla="*/ 586 h 760"/>
                <a:gd name="T46" fmla="*/ 176 w 769"/>
                <a:gd name="T47" fmla="*/ 429 h 760"/>
                <a:gd name="T48" fmla="*/ 0 w 769"/>
                <a:gd name="T49" fmla="*/ 324 h 760"/>
                <a:gd name="T50" fmla="*/ 1 w 769"/>
                <a:gd name="T51" fmla="*/ 322 h 760"/>
                <a:gd name="T52" fmla="*/ 201 w 769"/>
                <a:gd name="T53" fmla="*/ 285 h 760"/>
                <a:gd name="T54" fmla="*/ 129 w 769"/>
                <a:gd name="T55" fmla="*/ 346 h 760"/>
                <a:gd name="T56" fmla="*/ 247 w 769"/>
                <a:gd name="T57" fmla="*/ 416 h 760"/>
                <a:gd name="T58" fmla="*/ 162 w 769"/>
                <a:gd name="T59" fmla="*/ 519 h 760"/>
                <a:gd name="T60" fmla="*/ 163 w 769"/>
                <a:gd name="T61" fmla="*/ 520 h 760"/>
                <a:gd name="T62" fmla="*/ 295 w 769"/>
                <a:gd name="T63" fmla="*/ 499 h 760"/>
                <a:gd name="T64" fmla="*/ 297 w 769"/>
                <a:gd name="T65" fmla="*/ 632 h 760"/>
                <a:gd name="T66" fmla="*/ 299 w 769"/>
                <a:gd name="T67" fmla="*/ 632 h 760"/>
                <a:gd name="T68" fmla="*/ 386 w 769"/>
                <a:gd name="T69" fmla="*/ 531 h 760"/>
                <a:gd name="T70" fmla="*/ 473 w 769"/>
                <a:gd name="T71" fmla="*/ 632 h 760"/>
                <a:gd name="T72" fmla="*/ 475 w 769"/>
                <a:gd name="T73" fmla="*/ 631 h 760"/>
                <a:gd name="T74" fmla="*/ 475 w 769"/>
                <a:gd name="T75" fmla="*/ 497 h 760"/>
                <a:gd name="T76" fmla="*/ 608 w 769"/>
                <a:gd name="T77" fmla="*/ 519 h 760"/>
                <a:gd name="T78" fmla="*/ 609 w 769"/>
                <a:gd name="T79" fmla="*/ 518 h 760"/>
                <a:gd name="T80" fmla="*/ 523 w 769"/>
                <a:gd name="T81" fmla="*/ 413 h 760"/>
                <a:gd name="T82" fmla="*/ 638 w 769"/>
                <a:gd name="T83" fmla="*/ 346 h 760"/>
                <a:gd name="T84" fmla="*/ 637 w 769"/>
                <a:gd name="T85" fmla="*/ 344 h 760"/>
                <a:gd name="T86" fmla="*/ 506 w 769"/>
                <a:gd name="T87" fmla="*/ 319 h 760"/>
                <a:gd name="T88" fmla="*/ 550 w 769"/>
                <a:gd name="T89" fmla="*/ 193 h 760"/>
                <a:gd name="T90" fmla="*/ 549 w 769"/>
                <a:gd name="T91" fmla="*/ 192 h 760"/>
                <a:gd name="T92" fmla="*/ 431 w 769"/>
                <a:gd name="T93" fmla="*/ 258 h 760"/>
                <a:gd name="T94" fmla="*/ 384 w 769"/>
                <a:gd name="T95" fmla="*/ 131 h 760"/>
                <a:gd name="T96" fmla="*/ 336 w 769"/>
                <a:gd name="T97" fmla="*/ 259 h 760"/>
                <a:gd name="T98" fmla="*/ 220 w 769"/>
                <a:gd name="T99" fmla="*/ 194 h 760"/>
                <a:gd name="T100" fmla="*/ 218 w 769"/>
                <a:gd name="T101" fmla="*/ 195 h 760"/>
                <a:gd name="T102" fmla="*/ 263 w 769"/>
                <a:gd name="T103" fmla="*/ 321 h 760"/>
                <a:gd name="T104" fmla="*/ 129 w 769"/>
                <a:gd name="T105" fmla="*/ 346 h 7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9" h="760">
                  <a:moveTo>
                    <a:pt x="201" y="285"/>
                  </a:moveTo>
                  <a:cubicBezTo>
                    <a:pt x="178" y="220"/>
                    <a:pt x="155" y="156"/>
                    <a:pt x="133" y="92"/>
                  </a:cubicBezTo>
                  <a:cubicBezTo>
                    <a:pt x="133" y="92"/>
                    <a:pt x="133" y="91"/>
                    <a:pt x="134" y="91"/>
                  </a:cubicBezTo>
                  <a:cubicBezTo>
                    <a:pt x="193" y="124"/>
                    <a:pt x="251" y="158"/>
                    <a:pt x="311" y="191"/>
                  </a:cubicBezTo>
                  <a:cubicBezTo>
                    <a:pt x="335" y="127"/>
                    <a:pt x="359" y="64"/>
                    <a:pt x="383" y="0"/>
                  </a:cubicBezTo>
                  <a:cubicBezTo>
                    <a:pt x="384" y="0"/>
                    <a:pt x="384" y="0"/>
                    <a:pt x="385" y="0"/>
                  </a:cubicBezTo>
                  <a:cubicBezTo>
                    <a:pt x="409" y="63"/>
                    <a:pt x="432" y="126"/>
                    <a:pt x="456" y="190"/>
                  </a:cubicBezTo>
                  <a:cubicBezTo>
                    <a:pt x="517" y="156"/>
                    <a:pt x="576" y="123"/>
                    <a:pt x="635" y="90"/>
                  </a:cubicBezTo>
                  <a:cubicBezTo>
                    <a:pt x="635" y="90"/>
                    <a:pt x="636" y="91"/>
                    <a:pt x="636" y="91"/>
                  </a:cubicBezTo>
                  <a:cubicBezTo>
                    <a:pt x="614" y="155"/>
                    <a:pt x="591" y="218"/>
                    <a:pt x="568" y="283"/>
                  </a:cubicBezTo>
                  <a:cubicBezTo>
                    <a:pt x="636" y="296"/>
                    <a:pt x="702" y="308"/>
                    <a:pt x="768" y="321"/>
                  </a:cubicBezTo>
                  <a:cubicBezTo>
                    <a:pt x="769" y="321"/>
                    <a:pt x="769" y="322"/>
                    <a:pt x="769" y="323"/>
                  </a:cubicBezTo>
                  <a:cubicBezTo>
                    <a:pt x="711" y="357"/>
                    <a:pt x="653" y="391"/>
                    <a:pt x="594" y="426"/>
                  </a:cubicBezTo>
                  <a:cubicBezTo>
                    <a:pt x="638" y="479"/>
                    <a:pt x="681" y="532"/>
                    <a:pt x="724" y="584"/>
                  </a:cubicBezTo>
                  <a:cubicBezTo>
                    <a:pt x="724" y="585"/>
                    <a:pt x="723" y="585"/>
                    <a:pt x="723" y="586"/>
                  </a:cubicBezTo>
                  <a:cubicBezTo>
                    <a:pt x="657" y="575"/>
                    <a:pt x="590" y="564"/>
                    <a:pt x="522" y="552"/>
                  </a:cubicBezTo>
                  <a:cubicBezTo>
                    <a:pt x="522" y="621"/>
                    <a:pt x="521" y="689"/>
                    <a:pt x="520" y="760"/>
                  </a:cubicBezTo>
                  <a:cubicBezTo>
                    <a:pt x="475" y="707"/>
                    <a:pt x="431" y="655"/>
                    <a:pt x="386" y="603"/>
                  </a:cubicBezTo>
                  <a:cubicBezTo>
                    <a:pt x="341" y="655"/>
                    <a:pt x="297" y="706"/>
                    <a:pt x="253" y="758"/>
                  </a:cubicBezTo>
                  <a:cubicBezTo>
                    <a:pt x="252" y="758"/>
                    <a:pt x="252" y="758"/>
                    <a:pt x="251" y="758"/>
                  </a:cubicBezTo>
                  <a:cubicBezTo>
                    <a:pt x="250" y="690"/>
                    <a:pt x="250" y="623"/>
                    <a:pt x="249" y="554"/>
                  </a:cubicBezTo>
                  <a:cubicBezTo>
                    <a:pt x="181" y="565"/>
                    <a:pt x="114" y="576"/>
                    <a:pt x="47" y="587"/>
                  </a:cubicBezTo>
                  <a:cubicBezTo>
                    <a:pt x="47" y="587"/>
                    <a:pt x="46" y="586"/>
                    <a:pt x="46" y="586"/>
                  </a:cubicBezTo>
                  <a:cubicBezTo>
                    <a:pt x="89" y="534"/>
                    <a:pt x="132" y="482"/>
                    <a:pt x="176" y="429"/>
                  </a:cubicBezTo>
                  <a:cubicBezTo>
                    <a:pt x="117" y="394"/>
                    <a:pt x="59" y="359"/>
                    <a:pt x="0" y="324"/>
                  </a:cubicBezTo>
                  <a:cubicBezTo>
                    <a:pt x="0" y="323"/>
                    <a:pt x="1" y="323"/>
                    <a:pt x="1" y="322"/>
                  </a:cubicBezTo>
                  <a:cubicBezTo>
                    <a:pt x="67" y="310"/>
                    <a:pt x="133" y="298"/>
                    <a:pt x="201" y="285"/>
                  </a:cubicBezTo>
                  <a:close/>
                  <a:moveTo>
                    <a:pt x="129" y="346"/>
                  </a:moveTo>
                  <a:cubicBezTo>
                    <a:pt x="169" y="370"/>
                    <a:pt x="208" y="393"/>
                    <a:pt x="247" y="416"/>
                  </a:cubicBezTo>
                  <a:cubicBezTo>
                    <a:pt x="218" y="451"/>
                    <a:pt x="190" y="485"/>
                    <a:pt x="162" y="519"/>
                  </a:cubicBezTo>
                  <a:cubicBezTo>
                    <a:pt x="162" y="520"/>
                    <a:pt x="163" y="520"/>
                    <a:pt x="163" y="520"/>
                  </a:cubicBezTo>
                  <a:cubicBezTo>
                    <a:pt x="207" y="513"/>
                    <a:pt x="250" y="506"/>
                    <a:pt x="295" y="499"/>
                  </a:cubicBezTo>
                  <a:cubicBezTo>
                    <a:pt x="296" y="543"/>
                    <a:pt x="297" y="588"/>
                    <a:pt x="297" y="632"/>
                  </a:cubicBezTo>
                  <a:cubicBezTo>
                    <a:pt x="298" y="632"/>
                    <a:pt x="298" y="632"/>
                    <a:pt x="299" y="632"/>
                  </a:cubicBezTo>
                  <a:cubicBezTo>
                    <a:pt x="328" y="599"/>
                    <a:pt x="357" y="565"/>
                    <a:pt x="386" y="531"/>
                  </a:cubicBezTo>
                  <a:cubicBezTo>
                    <a:pt x="416" y="565"/>
                    <a:pt x="444" y="599"/>
                    <a:pt x="473" y="632"/>
                  </a:cubicBezTo>
                  <a:cubicBezTo>
                    <a:pt x="474" y="632"/>
                    <a:pt x="475" y="631"/>
                    <a:pt x="475" y="631"/>
                  </a:cubicBezTo>
                  <a:cubicBezTo>
                    <a:pt x="475" y="587"/>
                    <a:pt x="475" y="542"/>
                    <a:pt x="475" y="497"/>
                  </a:cubicBezTo>
                  <a:cubicBezTo>
                    <a:pt x="521" y="504"/>
                    <a:pt x="564" y="512"/>
                    <a:pt x="608" y="519"/>
                  </a:cubicBezTo>
                  <a:cubicBezTo>
                    <a:pt x="608" y="519"/>
                    <a:pt x="608" y="518"/>
                    <a:pt x="609" y="518"/>
                  </a:cubicBezTo>
                  <a:cubicBezTo>
                    <a:pt x="580" y="483"/>
                    <a:pt x="552" y="449"/>
                    <a:pt x="523" y="413"/>
                  </a:cubicBezTo>
                  <a:cubicBezTo>
                    <a:pt x="562" y="391"/>
                    <a:pt x="600" y="368"/>
                    <a:pt x="638" y="346"/>
                  </a:cubicBezTo>
                  <a:cubicBezTo>
                    <a:pt x="637" y="345"/>
                    <a:pt x="637" y="344"/>
                    <a:pt x="637" y="344"/>
                  </a:cubicBezTo>
                  <a:cubicBezTo>
                    <a:pt x="593" y="336"/>
                    <a:pt x="550" y="328"/>
                    <a:pt x="506" y="319"/>
                  </a:cubicBezTo>
                  <a:cubicBezTo>
                    <a:pt x="521" y="277"/>
                    <a:pt x="535" y="235"/>
                    <a:pt x="550" y="193"/>
                  </a:cubicBezTo>
                  <a:cubicBezTo>
                    <a:pt x="550" y="193"/>
                    <a:pt x="549" y="193"/>
                    <a:pt x="549" y="192"/>
                  </a:cubicBezTo>
                  <a:cubicBezTo>
                    <a:pt x="510" y="214"/>
                    <a:pt x="471" y="236"/>
                    <a:pt x="431" y="258"/>
                  </a:cubicBezTo>
                  <a:cubicBezTo>
                    <a:pt x="416" y="216"/>
                    <a:pt x="400" y="174"/>
                    <a:pt x="384" y="131"/>
                  </a:cubicBezTo>
                  <a:cubicBezTo>
                    <a:pt x="367" y="175"/>
                    <a:pt x="352" y="217"/>
                    <a:pt x="336" y="259"/>
                  </a:cubicBezTo>
                  <a:cubicBezTo>
                    <a:pt x="297" y="237"/>
                    <a:pt x="258" y="215"/>
                    <a:pt x="220" y="194"/>
                  </a:cubicBezTo>
                  <a:cubicBezTo>
                    <a:pt x="219" y="194"/>
                    <a:pt x="219" y="194"/>
                    <a:pt x="218" y="195"/>
                  </a:cubicBezTo>
                  <a:cubicBezTo>
                    <a:pt x="233" y="236"/>
                    <a:pt x="248" y="278"/>
                    <a:pt x="263" y="321"/>
                  </a:cubicBezTo>
                  <a:cubicBezTo>
                    <a:pt x="218" y="330"/>
                    <a:pt x="174" y="338"/>
                    <a:pt x="129" y="346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736B906-4112-F218-7396-B0729C6B7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6" y="653"/>
              <a:ext cx="655" cy="859"/>
            </a:xfrm>
            <a:custGeom>
              <a:gdLst>
                <a:gd name="T0" fmla="*/ 213 w 584"/>
                <a:gd name="T1" fmla="*/ 376 h 765"/>
                <a:gd name="T2" fmla="*/ 0 w 584"/>
                <a:gd name="T3" fmla="*/ 376 h 765"/>
                <a:gd name="T4" fmla="*/ 0 w 584"/>
                <a:gd name="T5" fmla="*/ 213 h 765"/>
                <a:gd name="T6" fmla="*/ 213 w 584"/>
                <a:gd name="T7" fmla="*/ 213 h 765"/>
                <a:gd name="T8" fmla="*/ 213 w 584"/>
                <a:gd name="T9" fmla="*/ 0 h 765"/>
                <a:gd name="T10" fmla="*/ 376 w 584"/>
                <a:gd name="T11" fmla="*/ 0 h 765"/>
                <a:gd name="T12" fmla="*/ 376 w 584"/>
                <a:gd name="T13" fmla="*/ 209 h 765"/>
                <a:gd name="T14" fmla="*/ 584 w 584"/>
                <a:gd name="T15" fmla="*/ 209 h 765"/>
                <a:gd name="T16" fmla="*/ 584 w 584"/>
                <a:gd name="T17" fmla="*/ 376 h 765"/>
                <a:gd name="T18" fmla="*/ 376 w 584"/>
                <a:gd name="T19" fmla="*/ 376 h 765"/>
                <a:gd name="T20" fmla="*/ 376 w 584"/>
                <a:gd name="T21" fmla="*/ 570 h 765"/>
                <a:gd name="T22" fmla="*/ 376 w 584"/>
                <a:gd name="T23" fmla="*/ 765 h 765"/>
                <a:gd name="T24" fmla="*/ 213 w 584"/>
                <a:gd name="T25" fmla="*/ 765 h 765"/>
                <a:gd name="T26" fmla="*/ 213 w 584"/>
                <a:gd name="T27" fmla="*/ 376 h 765"/>
                <a:gd name="T28" fmla="*/ 317 w 584"/>
                <a:gd name="T29" fmla="*/ 705 h 765"/>
                <a:gd name="T30" fmla="*/ 317 w 584"/>
                <a:gd name="T31" fmla="*/ 317 h 765"/>
                <a:gd name="T32" fmla="*/ 525 w 584"/>
                <a:gd name="T33" fmla="*/ 317 h 765"/>
                <a:gd name="T34" fmla="*/ 525 w 584"/>
                <a:gd name="T35" fmla="*/ 268 h 765"/>
                <a:gd name="T36" fmla="*/ 316 w 584"/>
                <a:gd name="T37" fmla="*/ 268 h 765"/>
                <a:gd name="T38" fmla="*/ 316 w 584"/>
                <a:gd name="T39" fmla="*/ 60 h 765"/>
                <a:gd name="T40" fmla="*/ 271 w 584"/>
                <a:gd name="T41" fmla="*/ 60 h 765"/>
                <a:gd name="T42" fmla="*/ 271 w 584"/>
                <a:gd name="T43" fmla="*/ 272 h 765"/>
                <a:gd name="T44" fmla="*/ 59 w 584"/>
                <a:gd name="T45" fmla="*/ 272 h 765"/>
                <a:gd name="T46" fmla="*/ 59 w 584"/>
                <a:gd name="T47" fmla="*/ 317 h 765"/>
                <a:gd name="T48" fmla="*/ 271 w 584"/>
                <a:gd name="T49" fmla="*/ 317 h 765"/>
                <a:gd name="T50" fmla="*/ 271 w 584"/>
                <a:gd name="T51" fmla="*/ 705 h 765"/>
                <a:gd name="T52" fmla="*/ 317 w 584"/>
                <a:gd name="T53" fmla="*/ 705 h 7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4" h="765">
                  <a:moveTo>
                    <a:pt x="213" y="376"/>
                  </a:moveTo>
                  <a:cubicBezTo>
                    <a:pt x="141" y="376"/>
                    <a:pt x="71" y="376"/>
                    <a:pt x="0" y="376"/>
                  </a:cubicBezTo>
                  <a:cubicBezTo>
                    <a:pt x="0" y="322"/>
                    <a:pt x="0" y="268"/>
                    <a:pt x="0" y="213"/>
                  </a:cubicBezTo>
                  <a:cubicBezTo>
                    <a:pt x="70" y="213"/>
                    <a:pt x="141" y="213"/>
                    <a:pt x="213" y="213"/>
                  </a:cubicBezTo>
                  <a:cubicBezTo>
                    <a:pt x="213" y="141"/>
                    <a:pt x="213" y="71"/>
                    <a:pt x="213" y="0"/>
                  </a:cubicBezTo>
                  <a:cubicBezTo>
                    <a:pt x="267" y="0"/>
                    <a:pt x="321" y="0"/>
                    <a:pt x="376" y="0"/>
                  </a:cubicBezTo>
                  <a:cubicBezTo>
                    <a:pt x="376" y="70"/>
                    <a:pt x="376" y="139"/>
                    <a:pt x="376" y="209"/>
                  </a:cubicBezTo>
                  <a:cubicBezTo>
                    <a:pt x="445" y="209"/>
                    <a:pt x="514" y="209"/>
                    <a:pt x="584" y="209"/>
                  </a:cubicBezTo>
                  <a:cubicBezTo>
                    <a:pt x="584" y="265"/>
                    <a:pt x="584" y="320"/>
                    <a:pt x="584" y="376"/>
                  </a:cubicBezTo>
                  <a:cubicBezTo>
                    <a:pt x="515" y="376"/>
                    <a:pt x="445" y="376"/>
                    <a:pt x="376" y="376"/>
                  </a:cubicBezTo>
                  <a:cubicBezTo>
                    <a:pt x="376" y="441"/>
                    <a:pt x="376" y="506"/>
                    <a:pt x="376" y="570"/>
                  </a:cubicBezTo>
                  <a:cubicBezTo>
                    <a:pt x="376" y="635"/>
                    <a:pt x="376" y="700"/>
                    <a:pt x="376" y="765"/>
                  </a:cubicBezTo>
                  <a:cubicBezTo>
                    <a:pt x="322" y="765"/>
                    <a:pt x="268" y="765"/>
                    <a:pt x="213" y="765"/>
                  </a:cubicBezTo>
                  <a:cubicBezTo>
                    <a:pt x="213" y="636"/>
                    <a:pt x="213" y="506"/>
                    <a:pt x="213" y="376"/>
                  </a:cubicBezTo>
                  <a:close/>
                  <a:moveTo>
                    <a:pt x="317" y="705"/>
                  </a:moveTo>
                  <a:cubicBezTo>
                    <a:pt x="317" y="576"/>
                    <a:pt x="317" y="446"/>
                    <a:pt x="317" y="317"/>
                  </a:cubicBezTo>
                  <a:cubicBezTo>
                    <a:pt x="387" y="317"/>
                    <a:pt x="456" y="317"/>
                    <a:pt x="525" y="317"/>
                  </a:cubicBezTo>
                  <a:cubicBezTo>
                    <a:pt x="525" y="300"/>
                    <a:pt x="525" y="285"/>
                    <a:pt x="525" y="268"/>
                  </a:cubicBezTo>
                  <a:cubicBezTo>
                    <a:pt x="455" y="268"/>
                    <a:pt x="386" y="268"/>
                    <a:pt x="316" y="268"/>
                  </a:cubicBezTo>
                  <a:cubicBezTo>
                    <a:pt x="316" y="198"/>
                    <a:pt x="316" y="129"/>
                    <a:pt x="316" y="60"/>
                  </a:cubicBezTo>
                  <a:cubicBezTo>
                    <a:pt x="301" y="60"/>
                    <a:pt x="286" y="60"/>
                    <a:pt x="271" y="60"/>
                  </a:cubicBezTo>
                  <a:cubicBezTo>
                    <a:pt x="271" y="130"/>
                    <a:pt x="271" y="201"/>
                    <a:pt x="271" y="272"/>
                  </a:cubicBezTo>
                  <a:cubicBezTo>
                    <a:pt x="200" y="272"/>
                    <a:pt x="130" y="272"/>
                    <a:pt x="59" y="272"/>
                  </a:cubicBezTo>
                  <a:cubicBezTo>
                    <a:pt x="59" y="287"/>
                    <a:pt x="59" y="302"/>
                    <a:pt x="59" y="317"/>
                  </a:cubicBezTo>
                  <a:cubicBezTo>
                    <a:pt x="130" y="317"/>
                    <a:pt x="200" y="317"/>
                    <a:pt x="271" y="317"/>
                  </a:cubicBezTo>
                  <a:cubicBezTo>
                    <a:pt x="271" y="447"/>
                    <a:pt x="271" y="576"/>
                    <a:pt x="271" y="705"/>
                  </a:cubicBezTo>
                  <a:cubicBezTo>
                    <a:pt x="286" y="705"/>
                    <a:pt x="301" y="705"/>
                    <a:pt x="317" y="70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456F396-4700-98DD-E3C9-F2B6D717532C}"/>
                </a:ext>
              </a:extLst>
            </p:cNvPr>
            <p:cNvSpPr/>
            <p:nvPr/>
          </p:nvSpPr>
          <p:spPr bwMode="auto">
            <a:xfrm>
              <a:off x="4135" y="1552"/>
              <a:ext cx="759" cy="957"/>
            </a:xfrm>
            <a:custGeom>
              <a:gdLst>
                <a:gd name="T0" fmla="*/ 677 w 677"/>
                <a:gd name="T1" fmla="*/ 137 h 853"/>
                <a:gd name="T2" fmla="*/ 430 w 677"/>
                <a:gd name="T3" fmla="*/ 110 h 853"/>
                <a:gd name="T4" fmla="*/ 265 w 677"/>
                <a:gd name="T5" fmla="*/ 219 h 853"/>
                <a:gd name="T6" fmla="*/ 245 w 677"/>
                <a:gd name="T7" fmla="*/ 600 h 853"/>
                <a:gd name="T8" fmla="*/ 438 w 677"/>
                <a:gd name="T9" fmla="*/ 739 h 853"/>
                <a:gd name="T10" fmla="*/ 675 w 677"/>
                <a:gd name="T11" fmla="*/ 711 h 853"/>
                <a:gd name="T12" fmla="*/ 186 w 677"/>
                <a:gd name="T13" fmla="*/ 721 h 853"/>
                <a:gd name="T14" fmla="*/ 143 w 677"/>
                <a:gd name="T15" fmla="*/ 165 h 853"/>
                <a:gd name="T16" fmla="*/ 677 w 677"/>
                <a:gd name="T17" fmla="*/ 137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853">
                  <a:moveTo>
                    <a:pt x="677" y="137"/>
                  </a:moveTo>
                  <a:cubicBezTo>
                    <a:pt x="598" y="96"/>
                    <a:pt x="516" y="86"/>
                    <a:pt x="430" y="110"/>
                  </a:cubicBezTo>
                  <a:cubicBezTo>
                    <a:pt x="364" y="128"/>
                    <a:pt x="309" y="165"/>
                    <a:pt x="265" y="219"/>
                  </a:cubicBezTo>
                  <a:cubicBezTo>
                    <a:pt x="176" y="329"/>
                    <a:pt x="170" y="486"/>
                    <a:pt x="245" y="600"/>
                  </a:cubicBezTo>
                  <a:cubicBezTo>
                    <a:pt x="292" y="671"/>
                    <a:pt x="356" y="718"/>
                    <a:pt x="438" y="739"/>
                  </a:cubicBezTo>
                  <a:cubicBezTo>
                    <a:pt x="520" y="760"/>
                    <a:pt x="599" y="749"/>
                    <a:pt x="675" y="711"/>
                  </a:cubicBezTo>
                  <a:cubicBezTo>
                    <a:pt x="565" y="814"/>
                    <a:pt x="350" y="853"/>
                    <a:pt x="186" y="721"/>
                  </a:cubicBezTo>
                  <a:cubicBezTo>
                    <a:pt x="7" y="577"/>
                    <a:pt x="0" y="321"/>
                    <a:pt x="143" y="165"/>
                  </a:cubicBezTo>
                  <a:cubicBezTo>
                    <a:pt x="297" y="0"/>
                    <a:pt x="538" y="10"/>
                    <a:pt x="677" y="13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8A8C5E1-B917-CB46-A6AF-5EE4078AF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1" y="2537"/>
              <a:ext cx="463" cy="866"/>
            </a:xfrm>
            <a:custGeom>
              <a:gdLst>
                <a:gd name="T0" fmla="*/ 246 w 413"/>
                <a:gd name="T1" fmla="*/ 80 h 772"/>
                <a:gd name="T2" fmla="*/ 310 w 413"/>
                <a:gd name="T3" fmla="*/ 106 h 772"/>
                <a:gd name="T4" fmla="*/ 311 w 413"/>
                <a:gd name="T5" fmla="*/ 275 h 772"/>
                <a:gd name="T6" fmla="*/ 314 w 413"/>
                <a:gd name="T7" fmla="*/ 279 h 772"/>
                <a:gd name="T8" fmla="*/ 404 w 413"/>
                <a:gd name="T9" fmla="*/ 255 h 772"/>
                <a:gd name="T10" fmla="*/ 405 w 413"/>
                <a:gd name="T11" fmla="*/ 323 h 772"/>
                <a:gd name="T12" fmla="*/ 405 w 413"/>
                <a:gd name="T13" fmla="*/ 563 h 772"/>
                <a:gd name="T14" fmla="*/ 239 w 413"/>
                <a:gd name="T15" fmla="*/ 767 h 772"/>
                <a:gd name="T16" fmla="*/ 18 w 413"/>
                <a:gd name="T17" fmla="*/ 644 h 772"/>
                <a:gd name="T18" fmla="*/ 1 w 413"/>
                <a:gd name="T19" fmla="*/ 189 h 772"/>
                <a:gd name="T20" fmla="*/ 71 w 413"/>
                <a:gd name="T21" fmla="*/ 153 h 772"/>
                <a:gd name="T22" fmla="*/ 72 w 413"/>
                <a:gd name="T23" fmla="*/ 95 h 772"/>
                <a:gd name="T24" fmla="*/ 92 w 413"/>
                <a:gd name="T25" fmla="*/ 67 h 772"/>
                <a:gd name="T26" fmla="*/ 143 w 413"/>
                <a:gd name="T27" fmla="*/ 72 h 772"/>
                <a:gd name="T28" fmla="*/ 147 w 413"/>
                <a:gd name="T29" fmla="*/ 29 h 772"/>
                <a:gd name="T30" fmla="*/ 217 w 413"/>
                <a:gd name="T31" fmla="*/ 16 h 772"/>
                <a:gd name="T32" fmla="*/ 234 w 413"/>
                <a:gd name="T33" fmla="*/ 86 h 772"/>
                <a:gd name="T34" fmla="*/ 17 w 413"/>
                <a:gd name="T35" fmla="*/ 378 h 772"/>
                <a:gd name="T36" fmla="*/ 35 w 413"/>
                <a:gd name="T37" fmla="*/ 641 h 772"/>
                <a:gd name="T38" fmla="*/ 229 w 413"/>
                <a:gd name="T39" fmla="*/ 752 h 772"/>
                <a:gd name="T40" fmla="*/ 389 w 413"/>
                <a:gd name="T41" fmla="*/ 563 h 772"/>
                <a:gd name="T42" fmla="*/ 394 w 413"/>
                <a:gd name="T43" fmla="*/ 273 h 772"/>
                <a:gd name="T44" fmla="*/ 334 w 413"/>
                <a:gd name="T45" fmla="*/ 279 h 772"/>
                <a:gd name="T46" fmla="*/ 311 w 413"/>
                <a:gd name="T47" fmla="*/ 377 h 772"/>
                <a:gd name="T48" fmla="*/ 298 w 413"/>
                <a:gd name="T49" fmla="*/ 394 h 772"/>
                <a:gd name="T50" fmla="*/ 295 w 413"/>
                <a:gd name="T51" fmla="*/ 166 h 772"/>
                <a:gd name="T52" fmla="*/ 265 w 413"/>
                <a:gd name="T53" fmla="*/ 91 h 772"/>
                <a:gd name="T54" fmla="*/ 234 w 413"/>
                <a:gd name="T55" fmla="*/ 116 h 772"/>
                <a:gd name="T56" fmla="*/ 228 w 413"/>
                <a:gd name="T57" fmla="*/ 368 h 772"/>
                <a:gd name="T58" fmla="*/ 219 w 413"/>
                <a:gd name="T59" fmla="*/ 327 h 772"/>
                <a:gd name="T60" fmla="*/ 217 w 413"/>
                <a:gd name="T61" fmla="*/ 38 h 772"/>
                <a:gd name="T62" fmla="*/ 160 w 413"/>
                <a:gd name="T63" fmla="*/ 48 h 772"/>
                <a:gd name="T64" fmla="*/ 159 w 413"/>
                <a:gd name="T65" fmla="*/ 366 h 772"/>
                <a:gd name="T66" fmla="*/ 144 w 413"/>
                <a:gd name="T67" fmla="*/ 366 h 772"/>
                <a:gd name="T68" fmla="*/ 143 w 413"/>
                <a:gd name="T69" fmla="*/ 100 h 772"/>
                <a:gd name="T70" fmla="*/ 118 w 413"/>
                <a:gd name="T71" fmla="*/ 78 h 772"/>
                <a:gd name="T72" fmla="*/ 88 w 413"/>
                <a:gd name="T73" fmla="*/ 368 h 772"/>
                <a:gd name="T74" fmla="*/ 80 w 413"/>
                <a:gd name="T75" fmla="*/ 396 h 772"/>
                <a:gd name="T76" fmla="*/ 73 w 413"/>
                <a:gd name="T77" fmla="*/ 384 h 772"/>
                <a:gd name="T78" fmla="*/ 52 w 413"/>
                <a:gd name="T79" fmla="*/ 164 h 772"/>
                <a:gd name="T80" fmla="*/ 18 w 413"/>
                <a:gd name="T81" fmla="*/ 189 h 7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2" h="772">
                  <a:moveTo>
                    <a:pt x="234" y="86"/>
                  </a:moveTo>
                  <a:cubicBezTo>
                    <a:pt x="239" y="84"/>
                    <a:pt x="242" y="82"/>
                    <a:pt x="246" y="80"/>
                  </a:cubicBezTo>
                  <a:cubicBezTo>
                    <a:pt x="263" y="71"/>
                    <a:pt x="282" y="73"/>
                    <a:pt x="296" y="87"/>
                  </a:cubicBezTo>
                  <a:cubicBezTo>
                    <a:pt x="301" y="93"/>
                    <a:pt x="305" y="99"/>
                    <a:pt x="310" y="106"/>
                  </a:cubicBezTo>
                  <a:cubicBezTo>
                    <a:pt x="311" y="108"/>
                    <a:pt x="311" y="111"/>
                    <a:pt x="311" y="114"/>
                  </a:cubicBezTo>
                  <a:cubicBezTo>
                    <a:pt x="311" y="167"/>
                    <a:pt x="311" y="221"/>
                    <a:pt x="311" y="275"/>
                  </a:cubicBezTo>
                  <a:cubicBezTo>
                    <a:pt x="311" y="277"/>
                    <a:pt x="311" y="279"/>
                    <a:pt x="311" y="283"/>
                  </a:cubicBezTo>
                  <a:cubicBezTo>
                    <a:pt x="313" y="281"/>
                    <a:pt x="313" y="280"/>
                    <a:pt x="314" y="279"/>
                  </a:cubicBezTo>
                  <a:cubicBezTo>
                    <a:pt x="332" y="250"/>
                    <a:pt x="356" y="241"/>
                    <a:pt x="389" y="250"/>
                  </a:cubicBezTo>
                  <a:cubicBezTo>
                    <a:pt x="394" y="251"/>
                    <a:pt x="400" y="253"/>
                    <a:pt x="404" y="255"/>
                  </a:cubicBezTo>
                  <a:cubicBezTo>
                    <a:pt x="412" y="259"/>
                    <a:pt x="413" y="262"/>
                    <a:pt x="412" y="271"/>
                  </a:cubicBezTo>
                  <a:cubicBezTo>
                    <a:pt x="409" y="288"/>
                    <a:pt x="406" y="305"/>
                    <a:pt x="405" y="323"/>
                  </a:cubicBezTo>
                  <a:cubicBezTo>
                    <a:pt x="403" y="366"/>
                    <a:pt x="402" y="410"/>
                    <a:pt x="402" y="454"/>
                  </a:cubicBezTo>
                  <a:cubicBezTo>
                    <a:pt x="402" y="490"/>
                    <a:pt x="407" y="527"/>
                    <a:pt x="405" y="563"/>
                  </a:cubicBezTo>
                  <a:cubicBezTo>
                    <a:pt x="403" y="627"/>
                    <a:pt x="381" y="684"/>
                    <a:pt x="332" y="728"/>
                  </a:cubicBezTo>
                  <a:cubicBezTo>
                    <a:pt x="305" y="751"/>
                    <a:pt x="274" y="763"/>
                    <a:pt x="239" y="767"/>
                  </a:cubicBezTo>
                  <a:cubicBezTo>
                    <a:pt x="200" y="772"/>
                    <a:pt x="161" y="768"/>
                    <a:pt x="124" y="754"/>
                  </a:cubicBezTo>
                  <a:cubicBezTo>
                    <a:pt x="73" y="733"/>
                    <a:pt x="39" y="695"/>
                    <a:pt x="18" y="644"/>
                  </a:cubicBezTo>
                  <a:cubicBezTo>
                    <a:pt x="6" y="614"/>
                    <a:pt x="0" y="584"/>
                    <a:pt x="0" y="552"/>
                  </a:cubicBezTo>
                  <a:cubicBezTo>
                    <a:pt x="1" y="431"/>
                    <a:pt x="1" y="310"/>
                    <a:pt x="1" y="189"/>
                  </a:cubicBezTo>
                  <a:cubicBezTo>
                    <a:pt x="1" y="162"/>
                    <a:pt x="27" y="141"/>
                    <a:pt x="53" y="147"/>
                  </a:cubicBezTo>
                  <a:cubicBezTo>
                    <a:pt x="59" y="149"/>
                    <a:pt x="65" y="151"/>
                    <a:pt x="71" y="153"/>
                  </a:cubicBezTo>
                  <a:cubicBezTo>
                    <a:pt x="71" y="152"/>
                    <a:pt x="71" y="150"/>
                    <a:pt x="71" y="148"/>
                  </a:cubicBezTo>
                  <a:cubicBezTo>
                    <a:pt x="71" y="130"/>
                    <a:pt x="71" y="113"/>
                    <a:pt x="72" y="95"/>
                  </a:cubicBezTo>
                  <a:cubicBezTo>
                    <a:pt x="72" y="91"/>
                    <a:pt x="73" y="87"/>
                    <a:pt x="75" y="84"/>
                  </a:cubicBezTo>
                  <a:cubicBezTo>
                    <a:pt x="80" y="78"/>
                    <a:pt x="86" y="72"/>
                    <a:pt x="92" y="67"/>
                  </a:cubicBezTo>
                  <a:cubicBezTo>
                    <a:pt x="107" y="57"/>
                    <a:pt x="122" y="60"/>
                    <a:pt x="137" y="68"/>
                  </a:cubicBezTo>
                  <a:cubicBezTo>
                    <a:pt x="139" y="69"/>
                    <a:pt x="141" y="70"/>
                    <a:pt x="143" y="72"/>
                  </a:cubicBezTo>
                  <a:cubicBezTo>
                    <a:pt x="143" y="60"/>
                    <a:pt x="143" y="50"/>
                    <a:pt x="143" y="39"/>
                  </a:cubicBezTo>
                  <a:cubicBezTo>
                    <a:pt x="144" y="36"/>
                    <a:pt x="145" y="32"/>
                    <a:pt x="147" y="29"/>
                  </a:cubicBezTo>
                  <a:cubicBezTo>
                    <a:pt x="151" y="25"/>
                    <a:pt x="155" y="21"/>
                    <a:pt x="159" y="17"/>
                  </a:cubicBezTo>
                  <a:cubicBezTo>
                    <a:pt x="176" y="0"/>
                    <a:pt x="202" y="4"/>
                    <a:pt x="217" y="16"/>
                  </a:cubicBezTo>
                  <a:cubicBezTo>
                    <a:pt x="229" y="25"/>
                    <a:pt x="236" y="36"/>
                    <a:pt x="234" y="52"/>
                  </a:cubicBezTo>
                  <a:cubicBezTo>
                    <a:pt x="233" y="63"/>
                    <a:pt x="234" y="74"/>
                    <a:pt x="234" y="86"/>
                  </a:cubicBezTo>
                  <a:close/>
                  <a:moveTo>
                    <a:pt x="18" y="378"/>
                  </a:moveTo>
                  <a:cubicBezTo>
                    <a:pt x="17" y="378"/>
                    <a:pt x="17" y="378"/>
                    <a:pt x="17" y="378"/>
                  </a:cubicBezTo>
                  <a:cubicBezTo>
                    <a:pt x="17" y="437"/>
                    <a:pt x="17" y="497"/>
                    <a:pt x="17" y="557"/>
                  </a:cubicBezTo>
                  <a:cubicBezTo>
                    <a:pt x="17" y="586"/>
                    <a:pt x="23" y="615"/>
                    <a:pt x="35" y="641"/>
                  </a:cubicBezTo>
                  <a:cubicBezTo>
                    <a:pt x="58" y="695"/>
                    <a:pt x="96" y="731"/>
                    <a:pt x="154" y="746"/>
                  </a:cubicBezTo>
                  <a:cubicBezTo>
                    <a:pt x="178" y="753"/>
                    <a:pt x="204" y="753"/>
                    <a:pt x="229" y="752"/>
                  </a:cubicBezTo>
                  <a:cubicBezTo>
                    <a:pt x="263" y="750"/>
                    <a:pt x="294" y="739"/>
                    <a:pt x="320" y="717"/>
                  </a:cubicBezTo>
                  <a:cubicBezTo>
                    <a:pt x="367" y="677"/>
                    <a:pt x="387" y="623"/>
                    <a:pt x="389" y="563"/>
                  </a:cubicBezTo>
                  <a:cubicBezTo>
                    <a:pt x="390" y="544"/>
                    <a:pt x="388" y="524"/>
                    <a:pt x="387" y="504"/>
                  </a:cubicBezTo>
                  <a:cubicBezTo>
                    <a:pt x="384" y="427"/>
                    <a:pt x="382" y="350"/>
                    <a:pt x="394" y="273"/>
                  </a:cubicBezTo>
                  <a:cubicBezTo>
                    <a:pt x="395" y="272"/>
                    <a:pt x="393" y="269"/>
                    <a:pt x="391" y="268"/>
                  </a:cubicBezTo>
                  <a:cubicBezTo>
                    <a:pt x="373" y="258"/>
                    <a:pt x="346" y="262"/>
                    <a:pt x="334" y="279"/>
                  </a:cubicBezTo>
                  <a:cubicBezTo>
                    <a:pt x="327" y="288"/>
                    <a:pt x="323" y="299"/>
                    <a:pt x="319" y="310"/>
                  </a:cubicBezTo>
                  <a:cubicBezTo>
                    <a:pt x="312" y="331"/>
                    <a:pt x="312" y="354"/>
                    <a:pt x="311" y="377"/>
                  </a:cubicBezTo>
                  <a:cubicBezTo>
                    <a:pt x="311" y="381"/>
                    <a:pt x="311" y="385"/>
                    <a:pt x="310" y="390"/>
                  </a:cubicBezTo>
                  <a:cubicBezTo>
                    <a:pt x="309" y="396"/>
                    <a:pt x="303" y="398"/>
                    <a:pt x="298" y="394"/>
                  </a:cubicBezTo>
                  <a:cubicBezTo>
                    <a:pt x="296" y="391"/>
                    <a:pt x="295" y="388"/>
                    <a:pt x="295" y="385"/>
                  </a:cubicBezTo>
                  <a:cubicBezTo>
                    <a:pt x="295" y="312"/>
                    <a:pt x="295" y="239"/>
                    <a:pt x="295" y="166"/>
                  </a:cubicBezTo>
                  <a:cubicBezTo>
                    <a:pt x="295" y="150"/>
                    <a:pt x="294" y="133"/>
                    <a:pt x="294" y="117"/>
                  </a:cubicBezTo>
                  <a:cubicBezTo>
                    <a:pt x="293" y="102"/>
                    <a:pt x="279" y="91"/>
                    <a:pt x="265" y="91"/>
                  </a:cubicBezTo>
                  <a:cubicBezTo>
                    <a:pt x="255" y="91"/>
                    <a:pt x="248" y="97"/>
                    <a:pt x="240" y="103"/>
                  </a:cubicBezTo>
                  <a:cubicBezTo>
                    <a:pt x="236" y="106"/>
                    <a:pt x="234" y="110"/>
                    <a:pt x="234" y="116"/>
                  </a:cubicBezTo>
                  <a:cubicBezTo>
                    <a:pt x="235" y="196"/>
                    <a:pt x="235" y="276"/>
                    <a:pt x="236" y="356"/>
                  </a:cubicBezTo>
                  <a:cubicBezTo>
                    <a:pt x="236" y="363"/>
                    <a:pt x="233" y="367"/>
                    <a:pt x="228" y="368"/>
                  </a:cubicBezTo>
                  <a:cubicBezTo>
                    <a:pt x="223" y="368"/>
                    <a:pt x="221" y="364"/>
                    <a:pt x="220" y="357"/>
                  </a:cubicBezTo>
                  <a:cubicBezTo>
                    <a:pt x="220" y="347"/>
                    <a:pt x="219" y="337"/>
                    <a:pt x="219" y="327"/>
                  </a:cubicBezTo>
                  <a:cubicBezTo>
                    <a:pt x="219" y="233"/>
                    <a:pt x="218" y="139"/>
                    <a:pt x="218" y="45"/>
                  </a:cubicBezTo>
                  <a:cubicBezTo>
                    <a:pt x="218" y="43"/>
                    <a:pt x="218" y="40"/>
                    <a:pt x="217" y="38"/>
                  </a:cubicBezTo>
                  <a:cubicBezTo>
                    <a:pt x="206" y="20"/>
                    <a:pt x="183" y="17"/>
                    <a:pt x="167" y="31"/>
                  </a:cubicBezTo>
                  <a:cubicBezTo>
                    <a:pt x="162" y="36"/>
                    <a:pt x="160" y="41"/>
                    <a:pt x="160" y="48"/>
                  </a:cubicBezTo>
                  <a:cubicBezTo>
                    <a:pt x="160" y="146"/>
                    <a:pt x="160" y="244"/>
                    <a:pt x="160" y="342"/>
                  </a:cubicBezTo>
                  <a:cubicBezTo>
                    <a:pt x="160" y="350"/>
                    <a:pt x="159" y="358"/>
                    <a:pt x="159" y="366"/>
                  </a:cubicBezTo>
                  <a:cubicBezTo>
                    <a:pt x="158" y="370"/>
                    <a:pt x="156" y="372"/>
                    <a:pt x="152" y="373"/>
                  </a:cubicBezTo>
                  <a:cubicBezTo>
                    <a:pt x="148" y="373"/>
                    <a:pt x="145" y="371"/>
                    <a:pt x="144" y="366"/>
                  </a:cubicBezTo>
                  <a:cubicBezTo>
                    <a:pt x="144" y="359"/>
                    <a:pt x="144" y="353"/>
                    <a:pt x="144" y="346"/>
                  </a:cubicBezTo>
                  <a:cubicBezTo>
                    <a:pt x="143" y="264"/>
                    <a:pt x="143" y="182"/>
                    <a:pt x="143" y="100"/>
                  </a:cubicBezTo>
                  <a:cubicBezTo>
                    <a:pt x="143" y="98"/>
                    <a:pt x="143" y="95"/>
                    <a:pt x="142" y="93"/>
                  </a:cubicBezTo>
                  <a:cubicBezTo>
                    <a:pt x="135" y="86"/>
                    <a:pt x="128" y="80"/>
                    <a:pt x="118" y="78"/>
                  </a:cubicBezTo>
                  <a:cubicBezTo>
                    <a:pt x="102" y="75"/>
                    <a:pt x="88" y="87"/>
                    <a:pt x="88" y="102"/>
                  </a:cubicBezTo>
                  <a:cubicBezTo>
                    <a:pt x="88" y="190"/>
                    <a:pt x="88" y="279"/>
                    <a:pt x="88" y="368"/>
                  </a:cubicBezTo>
                  <a:cubicBezTo>
                    <a:pt x="88" y="375"/>
                    <a:pt x="87" y="383"/>
                    <a:pt x="86" y="391"/>
                  </a:cubicBezTo>
                  <a:cubicBezTo>
                    <a:pt x="86" y="393"/>
                    <a:pt x="83" y="396"/>
                    <a:pt x="80" y="396"/>
                  </a:cubicBezTo>
                  <a:cubicBezTo>
                    <a:pt x="77" y="397"/>
                    <a:pt x="74" y="396"/>
                    <a:pt x="73" y="391"/>
                  </a:cubicBezTo>
                  <a:cubicBezTo>
                    <a:pt x="73" y="389"/>
                    <a:pt x="73" y="387"/>
                    <a:pt x="73" y="384"/>
                  </a:cubicBezTo>
                  <a:cubicBezTo>
                    <a:pt x="72" y="319"/>
                    <a:pt x="72" y="254"/>
                    <a:pt x="71" y="189"/>
                  </a:cubicBezTo>
                  <a:cubicBezTo>
                    <a:pt x="71" y="171"/>
                    <a:pt x="69" y="169"/>
                    <a:pt x="52" y="164"/>
                  </a:cubicBezTo>
                  <a:cubicBezTo>
                    <a:pt x="51" y="164"/>
                    <a:pt x="51" y="163"/>
                    <a:pt x="50" y="163"/>
                  </a:cubicBezTo>
                  <a:cubicBezTo>
                    <a:pt x="33" y="159"/>
                    <a:pt x="18" y="171"/>
                    <a:pt x="18" y="189"/>
                  </a:cubicBezTo>
                  <a:cubicBezTo>
                    <a:pt x="18" y="252"/>
                    <a:pt x="18" y="315"/>
                    <a:pt x="18" y="378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423C094-935F-9505-3EFE-5630751ACFBC}"/>
                </a:ext>
              </a:extLst>
            </p:cNvPr>
            <p:cNvSpPr/>
            <p:nvPr/>
          </p:nvSpPr>
          <p:spPr bwMode="auto">
            <a:xfrm>
              <a:off x="4636" y="1837"/>
              <a:ext cx="366" cy="381"/>
            </a:xfrm>
            <a:custGeom>
              <a:gdLst>
                <a:gd name="T0" fmla="*/ 200 w 326"/>
                <a:gd name="T1" fmla="*/ 340 h 340"/>
                <a:gd name="T2" fmla="*/ 168 w 326"/>
                <a:gd name="T3" fmla="*/ 297 h 340"/>
                <a:gd name="T4" fmla="*/ 128 w 326"/>
                <a:gd name="T5" fmla="*/ 245 h 340"/>
                <a:gd name="T6" fmla="*/ 116 w 326"/>
                <a:gd name="T7" fmla="*/ 241 h 340"/>
                <a:gd name="T8" fmla="*/ 8 w 326"/>
                <a:gd name="T9" fmla="*/ 273 h 340"/>
                <a:gd name="T10" fmla="*/ 0 w 326"/>
                <a:gd name="T11" fmla="*/ 275 h 340"/>
                <a:gd name="T12" fmla="*/ 73 w 326"/>
                <a:gd name="T13" fmla="*/ 169 h 340"/>
                <a:gd name="T14" fmla="*/ 2 w 326"/>
                <a:gd name="T15" fmla="*/ 66 h 340"/>
                <a:gd name="T16" fmla="*/ 3 w 326"/>
                <a:gd name="T17" fmla="*/ 64 h 340"/>
                <a:gd name="T18" fmla="*/ 21 w 326"/>
                <a:gd name="T19" fmla="*/ 69 h 340"/>
                <a:gd name="T20" fmla="*/ 113 w 326"/>
                <a:gd name="T21" fmla="*/ 97 h 340"/>
                <a:gd name="T22" fmla="*/ 129 w 326"/>
                <a:gd name="T23" fmla="*/ 93 h 340"/>
                <a:gd name="T24" fmla="*/ 182 w 326"/>
                <a:gd name="T25" fmla="*/ 24 h 340"/>
                <a:gd name="T26" fmla="*/ 202 w 326"/>
                <a:gd name="T27" fmla="*/ 0 h 340"/>
                <a:gd name="T28" fmla="*/ 202 w 326"/>
                <a:gd name="T29" fmla="*/ 8 h 340"/>
                <a:gd name="T30" fmla="*/ 206 w 326"/>
                <a:gd name="T31" fmla="*/ 121 h 340"/>
                <a:gd name="T32" fmla="*/ 212 w 326"/>
                <a:gd name="T33" fmla="*/ 129 h 340"/>
                <a:gd name="T34" fmla="*/ 317 w 326"/>
                <a:gd name="T35" fmla="*/ 166 h 340"/>
                <a:gd name="T36" fmla="*/ 326 w 326"/>
                <a:gd name="T37" fmla="*/ 170 h 340"/>
                <a:gd name="T38" fmla="*/ 305 w 326"/>
                <a:gd name="T39" fmla="*/ 177 h 340"/>
                <a:gd name="T40" fmla="*/ 211 w 326"/>
                <a:gd name="T41" fmla="*/ 210 h 340"/>
                <a:gd name="T42" fmla="*/ 205 w 326"/>
                <a:gd name="T43" fmla="*/ 218 h 340"/>
                <a:gd name="T44" fmla="*/ 202 w 326"/>
                <a:gd name="T45" fmla="*/ 326 h 340"/>
                <a:gd name="T46" fmla="*/ 202 w 326"/>
                <a:gd name="T47" fmla="*/ 339 h 340"/>
                <a:gd name="T48" fmla="*/ 200 w 326"/>
                <a:gd name="T49" fmla="*/ 34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" h="340">
                  <a:moveTo>
                    <a:pt x="200" y="340"/>
                  </a:moveTo>
                  <a:cubicBezTo>
                    <a:pt x="190" y="325"/>
                    <a:pt x="179" y="311"/>
                    <a:pt x="168" y="297"/>
                  </a:cubicBezTo>
                  <a:cubicBezTo>
                    <a:pt x="155" y="280"/>
                    <a:pt x="141" y="263"/>
                    <a:pt x="128" y="245"/>
                  </a:cubicBezTo>
                  <a:cubicBezTo>
                    <a:pt x="125" y="241"/>
                    <a:pt x="122" y="240"/>
                    <a:pt x="116" y="241"/>
                  </a:cubicBezTo>
                  <a:cubicBezTo>
                    <a:pt x="80" y="252"/>
                    <a:pt x="44" y="263"/>
                    <a:pt x="8" y="273"/>
                  </a:cubicBezTo>
                  <a:cubicBezTo>
                    <a:pt x="6" y="274"/>
                    <a:pt x="4" y="274"/>
                    <a:pt x="0" y="275"/>
                  </a:cubicBezTo>
                  <a:cubicBezTo>
                    <a:pt x="25" y="239"/>
                    <a:pt x="49" y="204"/>
                    <a:pt x="73" y="169"/>
                  </a:cubicBezTo>
                  <a:cubicBezTo>
                    <a:pt x="49" y="135"/>
                    <a:pt x="26" y="100"/>
                    <a:pt x="2" y="66"/>
                  </a:cubicBezTo>
                  <a:cubicBezTo>
                    <a:pt x="2" y="65"/>
                    <a:pt x="2" y="65"/>
                    <a:pt x="3" y="64"/>
                  </a:cubicBezTo>
                  <a:cubicBezTo>
                    <a:pt x="9" y="66"/>
                    <a:pt x="15" y="68"/>
                    <a:pt x="21" y="69"/>
                  </a:cubicBezTo>
                  <a:cubicBezTo>
                    <a:pt x="52" y="79"/>
                    <a:pt x="83" y="88"/>
                    <a:pt x="113" y="97"/>
                  </a:cubicBezTo>
                  <a:cubicBezTo>
                    <a:pt x="120" y="100"/>
                    <a:pt x="124" y="98"/>
                    <a:pt x="129" y="93"/>
                  </a:cubicBezTo>
                  <a:cubicBezTo>
                    <a:pt x="146" y="69"/>
                    <a:pt x="164" y="47"/>
                    <a:pt x="182" y="24"/>
                  </a:cubicBezTo>
                  <a:cubicBezTo>
                    <a:pt x="188" y="16"/>
                    <a:pt x="194" y="8"/>
                    <a:pt x="202" y="0"/>
                  </a:cubicBezTo>
                  <a:cubicBezTo>
                    <a:pt x="202" y="3"/>
                    <a:pt x="202" y="5"/>
                    <a:pt x="202" y="8"/>
                  </a:cubicBezTo>
                  <a:cubicBezTo>
                    <a:pt x="203" y="46"/>
                    <a:pt x="205" y="83"/>
                    <a:pt x="206" y="121"/>
                  </a:cubicBezTo>
                  <a:cubicBezTo>
                    <a:pt x="206" y="125"/>
                    <a:pt x="207" y="127"/>
                    <a:pt x="212" y="129"/>
                  </a:cubicBezTo>
                  <a:cubicBezTo>
                    <a:pt x="247" y="141"/>
                    <a:pt x="282" y="153"/>
                    <a:pt x="317" y="166"/>
                  </a:cubicBezTo>
                  <a:cubicBezTo>
                    <a:pt x="319" y="167"/>
                    <a:pt x="322" y="168"/>
                    <a:pt x="326" y="170"/>
                  </a:cubicBezTo>
                  <a:cubicBezTo>
                    <a:pt x="318" y="173"/>
                    <a:pt x="311" y="175"/>
                    <a:pt x="305" y="177"/>
                  </a:cubicBezTo>
                  <a:cubicBezTo>
                    <a:pt x="273" y="188"/>
                    <a:pt x="242" y="199"/>
                    <a:pt x="211" y="210"/>
                  </a:cubicBezTo>
                  <a:cubicBezTo>
                    <a:pt x="206" y="212"/>
                    <a:pt x="205" y="214"/>
                    <a:pt x="205" y="218"/>
                  </a:cubicBezTo>
                  <a:cubicBezTo>
                    <a:pt x="204" y="254"/>
                    <a:pt x="203" y="290"/>
                    <a:pt x="202" y="326"/>
                  </a:cubicBezTo>
                  <a:cubicBezTo>
                    <a:pt x="202" y="330"/>
                    <a:pt x="202" y="335"/>
                    <a:pt x="202" y="339"/>
                  </a:cubicBezTo>
                  <a:cubicBezTo>
                    <a:pt x="202" y="339"/>
                    <a:pt x="201" y="340"/>
                    <a:pt x="200" y="340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C4BB292-2AEB-FDE2-7B20-6B825E201835}"/>
                </a:ext>
              </a:extLst>
            </p:cNvPr>
            <p:cNvSpPr/>
            <p:nvPr/>
          </p:nvSpPr>
          <p:spPr bwMode="auto">
            <a:xfrm>
              <a:off x="6426" y="717"/>
              <a:ext cx="397" cy="203"/>
            </a:xfrm>
            <a:custGeom>
              <a:gdLst>
                <a:gd name="T0" fmla="*/ 299 w 354"/>
                <a:gd name="T1" fmla="*/ 27 h 181"/>
                <a:gd name="T2" fmla="*/ 351 w 354"/>
                <a:gd name="T3" fmla="*/ 98 h 181"/>
                <a:gd name="T4" fmla="*/ 350 w 354"/>
                <a:gd name="T5" fmla="*/ 108 h 181"/>
                <a:gd name="T6" fmla="*/ 320 w 354"/>
                <a:gd name="T7" fmla="*/ 134 h 181"/>
                <a:gd name="T8" fmla="*/ 168 w 354"/>
                <a:gd name="T9" fmla="*/ 180 h 181"/>
                <a:gd name="T10" fmla="*/ 54 w 354"/>
                <a:gd name="T11" fmla="*/ 132 h 181"/>
                <a:gd name="T12" fmla="*/ 1 w 354"/>
                <a:gd name="T13" fmla="*/ 25 h 181"/>
                <a:gd name="T14" fmla="*/ 0 w 354"/>
                <a:gd name="T15" fmla="*/ 8 h 181"/>
                <a:gd name="T16" fmla="*/ 2 w 354"/>
                <a:gd name="T17" fmla="*/ 0 h 181"/>
                <a:gd name="T18" fmla="*/ 4 w 354"/>
                <a:gd name="T19" fmla="*/ 0 h 181"/>
                <a:gd name="T20" fmla="*/ 10 w 354"/>
                <a:gd name="T21" fmla="*/ 9 h 181"/>
                <a:gd name="T22" fmla="*/ 91 w 354"/>
                <a:gd name="T23" fmla="*/ 85 h 181"/>
                <a:gd name="T24" fmla="*/ 223 w 354"/>
                <a:gd name="T25" fmla="*/ 78 h 181"/>
                <a:gd name="T26" fmla="*/ 285 w 354"/>
                <a:gd name="T27" fmla="*/ 36 h 181"/>
                <a:gd name="T28" fmla="*/ 299 w 354"/>
                <a:gd name="T29" fmla="*/ 27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4" h="181">
                  <a:moveTo>
                    <a:pt x="299" y="27"/>
                  </a:moveTo>
                  <a:cubicBezTo>
                    <a:pt x="316" y="52"/>
                    <a:pt x="339" y="71"/>
                    <a:pt x="351" y="98"/>
                  </a:cubicBezTo>
                  <a:cubicBezTo>
                    <a:pt x="353" y="102"/>
                    <a:pt x="354" y="106"/>
                    <a:pt x="350" y="108"/>
                  </a:cubicBezTo>
                  <a:cubicBezTo>
                    <a:pt x="340" y="117"/>
                    <a:pt x="331" y="126"/>
                    <a:pt x="320" y="134"/>
                  </a:cubicBezTo>
                  <a:cubicBezTo>
                    <a:pt x="274" y="166"/>
                    <a:pt x="223" y="180"/>
                    <a:pt x="168" y="180"/>
                  </a:cubicBezTo>
                  <a:cubicBezTo>
                    <a:pt x="123" y="181"/>
                    <a:pt x="86" y="163"/>
                    <a:pt x="54" y="132"/>
                  </a:cubicBezTo>
                  <a:cubicBezTo>
                    <a:pt x="24" y="102"/>
                    <a:pt x="6" y="67"/>
                    <a:pt x="1" y="25"/>
                  </a:cubicBezTo>
                  <a:cubicBezTo>
                    <a:pt x="0" y="20"/>
                    <a:pt x="0" y="14"/>
                    <a:pt x="0" y="8"/>
                  </a:cubicBezTo>
                  <a:cubicBezTo>
                    <a:pt x="0" y="5"/>
                    <a:pt x="1" y="3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3"/>
                    <a:pt x="8" y="6"/>
                    <a:pt x="10" y="9"/>
                  </a:cubicBezTo>
                  <a:cubicBezTo>
                    <a:pt x="30" y="42"/>
                    <a:pt x="56" y="69"/>
                    <a:pt x="91" y="85"/>
                  </a:cubicBezTo>
                  <a:cubicBezTo>
                    <a:pt x="136" y="106"/>
                    <a:pt x="181" y="101"/>
                    <a:pt x="223" y="78"/>
                  </a:cubicBezTo>
                  <a:cubicBezTo>
                    <a:pt x="245" y="66"/>
                    <a:pt x="264" y="50"/>
                    <a:pt x="285" y="36"/>
                  </a:cubicBezTo>
                  <a:cubicBezTo>
                    <a:pt x="289" y="33"/>
                    <a:pt x="294" y="31"/>
                    <a:pt x="299" y="2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C2BAC86-9C6A-3ED5-91D6-D13883B4CFED}"/>
                </a:ext>
              </a:extLst>
            </p:cNvPr>
            <p:cNvSpPr/>
            <p:nvPr/>
          </p:nvSpPr>
          <p:spPr bwMode="auto">
            <a:xfrm>
              <a:off x="5250" y="2067"/>
              <a:ext cx="189" cy="136"/>
            </a:xfrm>
            <a:custGeom>
              <a:gdLst>
                <a:gd name="T0" fmla="*/ 50 w 169"/>
                <a:gd name="T1" fmla="*/ 121 h 121"/>
                <a:gd name="T2" fmla="*/ 0 w 169"/>
                <a:gd name="T3" fmla="*/ 0 h 121"/>
                <a:gd name="T4" fmla="*/ 169 w 169"/>
                <a:gd name="T5" fmla="*/ 0 h 121"/>
                <a:gd name="T6" fmla="*/ 50 w 169"/>
                <a:gd name="T7" fmla="*/ 121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0">
                  <a:moveTo>
                    <a:pt x="50" y="121"/>
                  </a:moveTo>
                  <a:cubicBezTo>
                    <a:pt x="23" y="85"/>
                    <a:pt x="6" y="45"/>
                    <a:pt x="0" y="0"/>
                  </a:cubicBezTo>
                  <a:cubicBezTo>
                    <a:pt x="57" y="0"/>
                    <a:pt x="115" y="0"/>
                    <a:pt x="169" y="0"/>
                  </a:cubicBezTo>
                  <a:cubicBezTo>
                    <a:pt x="131" y="39"/>
                    <a:pt x="91" y="80"/>
                    <a:pt x="50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8790005-9555-6BC9-0A74-D4A69F880E85}"/>
                </a:ext>
              </a:extLst>
            </p:cNvPr>
            <p:cNvSpPr/>
            <p:nvPr/>
          </p:nvSpPr>
          <p:spPr bwMode="auto">
            <a:xfrm>
              <a:off x="5250" y="1850"/>
              <a:ext cx="193" cy="137"/>
            </a:xfrm>
            <a:custGeom>
              <a:gdLst>
                <a:gd name="T0" fmla="*/ 50 w 172"/>
                <a:gd name="T1" fmla="*/ 0 h 122"/>
                <a:gd name="T2" fmla="*/ 172 w 172"/>
                <a:gd name="T3" fmla="*/ 122 h 122"/>
                <a:gd name="T4" fmla="*/ 0 w 172"/>
                <a:gd name="T5" fmla="*/ 122 h 122"/>
                <a:gd name="T6" fmla="*/ 50 w 172"/>
                <a:gd name="T7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22">
                  <a:moveTo>
                    <a:pt x="50" y="0"/>
                  </a:moveTo>
                  <a:cubicBezTo>
                    <a:pt x="91" y="41"/>
                    <a:pt x="131" y="82"/>
                    <a:pt x="172" y="122"/>
                  </a:cubicBezTo>
                  <a:cubicBezTo>
                    <a:pt x="115" y="122"/>
                    <a:pt x="57" y="122"/>
                    <a:pt x="0" y="122"/>
                  </a:cubicBezTo>
                  <a:cubicBezTo>
                    <a:pt x="6" y="77"/>
                    <a:pt x="23" y="36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ED2A48F-E6E4-1A9A-1185-FC665AB7375B}"/>
                </a:ext>
              </a:extLst>
            </p:cNvPr>
            <p:cNvSpPr/>
            <p:nvPr/>
          </p:nvSpPr>
          <p:spPr bwMode="auto">
            <a:xfrm>
              <a:off x="5362" y="2121"/>
              <a:ext cx="137" cy="194"/>
            </a:xfrm>
            <a:custGeom>
              <a:gdLst>
                <a:gd name="T0" fmla="*/ 122 w 122"/>
                <a:gd name="T1" fmla="*/ 173 h 173"/>
                <a:gd name="T2" fmla="*/ 0 w 122"/>
                <a:gd name="T3" fmla="*/ 123 h 173"/>
                <a:gd name="T4" fmla="*/ 122 w 122"/>
                <a:gd name="T5" fmla="*/ 0 h 173"/>
                <a:gd name="T6" fmla="*/ 122 w 122"/>
                <a:gd name="T7" fmla="*/ 173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73">
                  <a:moveTo>
                    <a:pt x="122" y="173"/>
                  </a:moveTo>
                  <a:cubicBezTo>
                    <a:pt x="77" y="167"/>
                    <a:pt x="37" y="150"/>
                    <a:pt x="0" y="123"/>
                  </a:cubicBezTo>
                  <a:cubicBezTo>
                    <a:pt x="40" y="82"/>
                    <a:pt x="80" y="42"/>
                    <a:pt x="122" y="0"/>
                  </a:cubicBezTo>
                  <a:cubicBezTo>
                    <a:pt x="122" y="59"/>
                    <a:pt x="122" y="116"/>
                    <a:pt x="122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6C26B6-BE6F-5860-4A3A-27E551317369}"/>
                </a:ext>
              </a:extLst>
            </p:cNvPr>
            <p:cNvSpPr/>
            <p:nvPr/>
          </p:nvSpPr>
          <p:spPr bwMode="auto">
            <a:xfrm>
              <a:off x="5579" y="2124"/>
              <a:ext cx="135" cy="191"/>
            </a:xfrm>
            <a:custGeom>
              <a:gdLst>
                <a:gd name="T0" fmla="*/ 121 w 121"/>
                <a:gd name="T1" fmla="*/ 119 h 170"/>
                <a:gd name="T2" fmla="*/ 0 w 121"/>
                <a:gd name="T3" fmla="*/ 170 h 170"/>
                <a:gd name="T4" fmla="*/ 0 w 121"/>
                <a:gd name="T5" fmla="*/ 0 h 170"/>
                <a:gd name="T6" fmla="*/ 121 w 121"/>
                <a:gd name="T7" fmla="*/ 119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70">
                  <a:moveTo>
                    <a:pt x="121" y="119"/>
                  </a:moveTo>
                  <a:cubicBezTo>
                    <a:pt x="84" y="147"/>
                    <a:pt x="45" y="163"/>
                    <a:pt x="0" y="170"/>
                  </a:cubicBezTo>
                  <a:cubicBezTo>
                    <a:pt x="0" y="112"/>
                    <a:pt x="0" y="55"/>
                    <a:pt x="0" y="0"/>
                  </a:cubicBezTo>
                  <a:cubicBezTo>
                    <a:pt x="39" y="39"/>
                    <a:pt x="80" y="79"/>
                    <a:pt x="121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6319769-156C-E8EB-01EE-382CBB050036}"/>
                </a:ext>
              </a:extLst>
            </p:cNvPr>
            <p:cNvSpPr/>
            <p:nvPr/>
          </p:nvSpPr>
          <p:spPr bwMode="auto">
            <a:xfrm>
              <a:off x="5635" y="2066"/>
              <a:ext cx="191" cy="136"/>
            </a:xfrm>
            <a:custGeom>
              <a:gdLst>
                <a:gd name="T0" fmla="*/ 0 w 171"/>
                <a:gd name="T1" fmla="*/ 0 h 121"/>
                <a:gd name="T2" fmla="*/ 171 w 171"/>
                <a:gd name="T3" fmla="*/ 0 h 121"/>
                <a:gd name="T4" fmla="*/ 121 w 171"/>
                <a:gd name="T5" fmla="*/ 121 h 121"/>
                <a:gd name="T6" fmla="*/ 0 w 171"/>
                <a:gd name="T7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20">
                  <a:moveTo>
                    <a:pt x="0" y="0"/>
                  </a:moveTo>
                  <a:cubicBezTo>
                    <a:pt x="56" y="0"/>
                    <a:pt x="113" y="0"/>
                    <a:pt x="171" y="0"/>
                  </a:cubicBezTo>
                  <a:cubicBezTo>
                    <a:pt x="164" y="45"/>
                    <a:pt x="148" y="86"/>
                    <a:pt x="121" y="121"/>
                  </a:cubicBezTo>
                  <a:cubicBezTo>
                    <a:pt x="80" y="81"/>
                    <a:pt x="40" y="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1E5AB7E-A79F-C8AE-C813-595ACF6FD2E2}"/>
                </a:ext>
              </a:extLst>
            </p:cNvPr>
            <p:cNvSpPr/>
            <p:nvPr/>
          </p:nvSpPr>
          <p:spPr bwMode="auto">
            <a:xfrm>
              <a:off x="5362" y="1738"/>
              <a:ext cx="136" cy="190"/>
            </a:xfrm>
            <a:custGeom>
              <a:gdLst>
                <a:gd name="T0" fmla="*/ 121 w 121"/>
                <a:gd name="T1" fmla="*/ 169 h 169"/>
                <a:gd name="T2" fmla="*/ 0 w 121"/>
                <a:gd name="T3" fmla="*/ 51 h 169"/>
                <a:gd name="T4" fmla="*/ 121 w 121"/>
                <a:gd name="T5" fmla="*/ 0 h 169"/>
                <a:gd name="T6" fmla="*/ 121 w 121"/>
                <a:gd name="T7" fmla="*/ 16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69">
                  <a:moveTo>
                    <a:pt x="121" y="169"/>
                  </a:moveTo>
                  <a:cubicBezTo>
                    <a:pt x="82" y="131"/>
                    <a:pt x="41" y="91"/>
                    <a:pt x="0" y="51"/>
                  </a:cubicBezTo>
                  <a:cubicBezTo>
                    <a:pt x="36" y="23"/>
                    <a:pt x="76" y="8"/>
                    <a:pt x="121" y="0"/>
                  </a:cubicBezTo>
                  <a:cubicBezTo>
                    <a:pt x="121" y="58"/>
                    <a:pt x="121" y="115"/>
                    <a:pt x="121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ECD95F5-24C7-0026-E129-940BC575B3F0}"/>
                </a:ext>
              </a:extLst>
            </p:cNvPr>
            <p:cNvSpPr/>
            <p:nvPr/>
          </p:nvSpPr>
          <p:spPr bwMode="auto">
            <a:xfrm>
              <a:off x="5577" y="1738"/>
              <a:ext cx="137" cy="192"/>
            </a:xfrm>
            <a:custGeom>
              <a:gdLst>
                <a:gd name="T0" fmla="*/ 0 w 122"/>
                <a:gd name="T1" fmla="*/ 171 h 171"/>
                <a:gd name="T2" fmla="*/ 0 w 122"/>
                <a:gd name="T3" fmla="*/ 0 h 171"/>
                <a:gd name="T4" fmla="*/ 122 w 122"/>
                <a:gd name="T5" fmla="*/ 51 h 171"/>
                <a:gd name="T6" fmla="*/ 0 w 122"/>
                <a:gd name="T7" fmla="*/ 1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71">
                  <a:moveTo>
                    <a:pt x="0" y="171"/>
                  </a:moveTo>
                  <a:cubicBezTo>
                    <a:pt x="0" y="115"/>
                    <a:pt x="0" y="58"/>
                    <a:pt x="0" y="0"/>
                  </a:cubicBezTo>
                  <a:cubicBezTo>
                    <a:pt x="45" y="7"/>
                    <a:pt x="86" y="24"/>
                    <a:pt x="122" y="51"/>
                  </a:cubicBezTo>
                  <a:cubicBezTo>
                    <a:pt x="81" y="91"/>
                    <a:pt x="40" y="131"/>
                    <a:pt x="0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D2CBF44-D38D-C950-359D-6F87C2432DB4}"/>
                </a:ext>
              </a:extLst>
            </p:cNvPr>
            <p:cNvSpPr/>
            <p:nvPr/>
          </p:nvSpPr>
          <p:spPr bwMode="auto">
            <a:xfrm>
              <a:off x="5636" y="1851"/>
              <a:ext cx="190" cy="136"/>
            </a:xfrm>
            <a:custGeom>
              <a:gdLst>
                <a:gd name="T0" fmla="*/ 120 w 170"/>
                <a:gd name="T1" fmla="*/ 0 h 121"/>
                <a:gd name="T2" fmla="*/ 170 w 170"/>
                <a:gd name="T3" fmla="*/ 121 h 121"/>
                <a:gd name="T4" fmla="*/ 0 w 170"/>
                <a:gd name="T5" fmla="*/ 121 h 121"/>
                <a:gd name="T6" fmla="*/ 120 w 170"/>
                <a:gd name="T7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0">
                  <a:moveTo>
                    <a:pt x="120" y="0"/>
                  </a:moveTo>
                  <a:cubicBezTo>
                    <a:pt x="146" y="35"/>
                    <a:pt x="163" y="75"/>
                    <a:pt x="170" y="121"/>
                  </a:cubicBezTo>
                  <a:cubicBezTo>
                    <a:pt x="112" y="121"/>
                    <a:pt x="55" y="121"/>
                    <a:pt x="0" y="121"/>
                  </a:cubicBezTo>
                  <a:cubicBezTo>
                    <a:pt x="39" y="81"/>
                    <a:pt x="79" y="41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CC898B4-A5C4-2D36-0D4D-58728DD1F631}"/>
                </a:ext>
              </a:extLst>
            </p:cNvPr>
            <p:cNvSpPr/>
            <p:nvPr/>
          </p:nvSpPr>
          <p:spPr bwMode="auto">
            <a:xfrm>
              <a:off x="5490" y="1979"/>
              <a:ext cx="95" cy="96"/>
            </a:xfrm>
            <a:custGeom>
              <a:gdLst>
                <a:gd name="T0" fmla="*/ 0 w 85"/>
                <a:gd name="T1" fmla="*/ 42 h 85"/>
                <a:gd name="T2" fmla="*/ 41 w 85"/>
                <a:gd name="T3" fmla="*/ 0 h 85"/>
                <a:gd name="T4" fmla="*/ 85 w 85"/>
                <a:gd name="T5" fmla="*/ 43 h 85"/>
                <a:gd name="T6" fmla="*/ 43 w 85"/>
                <a:gd name="T7" fmla="*/ 85 h 85"/>
                <a:gd name="T8" fmla="*/ 0 w 85"/>
                <a:gd name="T9" fmla="*/ 4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cubicBezTo>
                    <a:pt x="0" y="19"/>
                    <a:pt x="19" y="0"/>
                    <a:pt x="41" y="0"/>
                  </a:cubicBezTo>
                  <a:cubicBezTo>
                    <a:pt x="67" y="0"/>
                    <a:pt x="85" y="18"/>
                    <a:pt x="85" y="43"/>
                  </a:cubicBezTo>
                  <a:cubicBezTo>
                    <a:pt x="85" y="66"/>
                    <a:pt x="66" y="85"/>
                    <a:pt x="43" y="85"/>
                  </a:cubicBezTo>
                  <a:cubicBezTo>
                    <a:pt x="18" y="84"/>
                    <a:pt x="0" y="67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9DA3E9F-A424-2C0C-9CD1-F8D7224D5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0" y="2556"/>
              <a:ext cx="424" cy="826"/>
            </a:xfrm>
            <a:custGeom>
              <a:gdLst>
                <a:gd name="T0" fmla="*/ 1 w 378"/>
                <a:gd name="T1" fmla="*/ 361 h 736"/>
                <a:gd name="T2" fmla="*/ 1 w 378"/>
                <a:gd name="T3" fmla="*/ 172 h 736"/>
                <a:gd name="T4" fmla="*/ 33 w 378"/>
                <a:gd name="T5" fmla="*/ 146 h 736"/>
                <a:gd name="T6" fmla="*/ 35 w 378"/>
                <a:gd name="T7" fmla="*/ 147 h 736"/>
                <a:gd name="T8" fmla="*/ 54 w 378"/>
                <a:gd name="T9" fmla="*/ 172 h 736"/>
                <a:gd name="T10" fmla="*/ 56 w 378"/>
                <a:gd name="T11" fmla="*/ 367 h 736"/>
                <a:gd name="T12" fmla="*/ 56 w 378"/>
                <a:gd name="T13" fmla="*/ 374 h 736"/>
                <a:gd name="T14" fmla="*/ 63 w 378"/>
                <a:gd name="T15" fmla="*/ 379 h 736"/>
                <a:gd name="T16" fmla="*/ 69 w 378"/>
                <a:gd name="T17" fmla="*/ 374 h 736"/>
                <a:gd name="T18" fmla="*/ 71 w 378"/>
                <a:gd name="T19" fmla="*/ 351 h 736"/>
                <a:gd name="T20" fmla="*/ 71 w 378"/>
                <a:gd name="T21" fmla="*/ 85 h 736"/>
                <a:gd name="T22" fmla="*/ 101 w 378"/>
                <a:gd name="T23" fmla="*/ 61 h 736"/>
                <a:gd name="T24" fmla="*/ 125 w 378"/>
                <a:gd name="T25" fmla="*/ 76 h 736"/>
                <a:gd name="T26" fmla="*/ 126 w 378"/>
                <a:gd name="T27" fmla="*/ 83 h 736"/>
                <a:gd name="T28" fmla="*/ 127 w 378"/>
                <a:gd name="T29" fmla="*/ 329 h 736"/>
                <a:gd name="T30" fmla="*/ 127 w 378"/>
                <a:gd name="T31" fmla="*/ 349 h 736"/>
                <a:gd name="T32" fmla="*/ 135 w 378"/>
                <a:gd name="T33" fmla="*/ 356 h 736"/>
                <a:gd name="T34" fmla="*/ 142 w 378"/>
                <a:gd name="T35" fmla="*/ 349 h 736"/>
                <a:gd name="T36" fmla="*/ 143 w 378"/>
                <a:gd name="T37" fmla="*/ 325 h 736"/>
                <a:gd name="T38" fmla="*/ 143 w 378"/>
                <a:gd name="T39" fmla="*/ 31 h 736"/>
                <a:gd name="T40" fmla="*/ 150 w 378"/>
                <a:gd name="T41" fmla="*/ 14 h 736"/>
                <a:gd name="T42" fmla="*/ 200 w 378"/>
                <a:gd name="T43" fmla="*/ 21 h 736"/>
                <a:gd name="T44" fmla="*/ 201 w 378"/>
                <a:gd name="T45" fmla="*/ 28 h 736"/>
                <a:gd name="T46" fmla="*/ 202 w 378"/>
                <a:gd name="T47" fmla="*/ 310 h 736"/>
                <a:gd name="T48" fmla="*/ 203 w 378"/>
                <a:gd name="T49" fmla="*/ 340 h 736"/>
                <a:gd name="T50" fmla="*/ 211 w 378"/>
                <a:gd name="T51" fmla="*/ 351 h 736"/>
                <a:gd name="T52" fmla="*/ 219 w 378"/>
                <a:gd name="T53" fmla="*/ 339 h 736"/>
                <a:gd name="T54" fmla="*/ 217 w 378"/>
                <a:gd name="T55" fmla="*/ 99 h 736"/>
                <a:gd name="T56" fmla="*/ 223 w 378"/>
                <a:gd name="T57" fmla="*/ 86 h 736"/>
                <a:gd name="T58" fmla="*/ 248 w 378"/>
                <a:gd name="T59" fmla="*/ 74 h 736"/>
                <a:gd name="T60" fmla="*/ 277 w 378"/>
                <a:gd name="T61" fmla="*/ 100 h 736"/>
                <a:gd name="T62" fmla="*/ 278 w 378"/>
                <a:gd name="T63" fmla="*/ 149 h 736"/>
                <a:gd name="T64" fmla="*/ 278 w 378"/>
                <a:gd name="T65" fmla="*/ 368 h 736"/>
                <a:gd name="T66" fmla="*/ 281 w 378"/>
                <a:gd name="T67" fmla="*/ 377 h 736"/>
                <a:gd name="T68" fmla="*/ 293 w 378"/>
                <a:gd name="T69" fmla="*/ 373 h 736"/>
                <a:gd name="T70" fmla="*/ 294 w 378"/>
                <a:gd name="T71" fmla="*/ 360 h 736"/>
                <a:gd name="T72" fmla="*/ 302 w 378"/>
                <a:gd name="T73" fmla="*/ 293 h 736"/>
                <a:gd name="T74" fmla="*/ 317 w 378"/>
                <a:gd name="T75" fmla="*/ 262 h 736"/>
                <a:gd name="T76" fmla="*/ 374 w 378"/>
                <a:gd name="T77" fmla="*/ 251 h 736"/>
                <a:gd name="T78" fmla="*/ 377 w 378"/>
                <a:gd name="T79" fmla="*/ 256 h 736"/>
                <a:gd name="T80" fmla="*/ 370 w 378"/>
                <a:gd name="T81" fmla="*/ 487 h 736"/>
                <a:gd name="T82" fmla="*/ 372 w 378"/>
                <a:gd name="T83" fmla="*/ 546 h 736"/>
                <a:gd name="T84" fmla="*/ 303 w 378"/>
                <a:gd name="T85" fmla="*/ 700 h 736"/>
                <a:gd name="T86" fmla="*/ 212 w 378"/>
                <a:gd name="T87" fmla="*/ 735 h 736"/>
                <a:gd name="T88" fmla="*/ 137 w 378"/>
                <a:gd name="T89" fmla="*/ 729 h 736"/>
                <a:gd name="T90" fmla="*/ 18 w 378"/>
                <a:gd name="T91" fmla="*/ 624 h 736"/>
                <a:gd name="T92" fmla="*/ 0 w 378"/>
                <a:gd name="T93" fmla="*/ 540 h 736"/>
                <a:gd name="T94" fmla="*/ 0 w 378"/>
                <a:gd name="T95" fmla="*/ 361 h 736"/>
                <a:gd name="T96" fmla="*/ 1 w 378"/>
                <a:gd name="T97" fmla="*/ 361 h 736"/>
                <a:gd name="T98" fmla="*/ 43 w 378"/>
                <a:gd name="T99" fmla="*/ 547 h 736"/>
                <a:gd name="T100" fmla="*/ 188 w 378"/>
                <a:gd name="T101" fmla="*/ 693 h 736"/>
                <a:gd name="T102" fmla="*/ 331 w 378"/>
                <a:gd name="T103" fmla="*/ 548 h 736"/>
                <a:gd name="T104" fmla="*/ 184 w 378"/>
                <a:gd name="T105" fmla="*/ 404 h 736"/>
                <a:gd name="T106" fmla="*/ 43 w 378"/>
                <a:gd name="T107" fmla="*/ 547 h 7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8" h="736">
                  <a:moveTo>
                    <a:pt x="1" y="361"/>
                  </a:moveTo>
                  <a:cubicBezTo>
                    <a:pt x="1" y="298"/>
                    <a:pt x="1" y="235"/>
                    <a:pt x="1" y="172"/>
                  </a:cubicBezTo>
                  <a:cubicBezTo>
                    <a:pt x="1" y="154"/>
                    <a:pt x="16" y="142"/>
                    <a:pt x="33" y="146"/>
                  </a:cubicBezTo>
                  <a:cubicBezTo>
                    <a:pt x="34" y="146"/>
                    <a:pt x="34" y="147"/>
                    <a:pt x="35" y="147"/>
                  </a:cubicBezTo>
                  <a:cubicBezTo>
                    <a:pt x="52" y="152"/>
                    <a:pt x="54" y="154"/>
                    <a:pt x="54" y="172"/>
                  </a:cubicBezTo>
                  <a:cubicBezTo>
                    <a:pt x="55" y="237"/>
                    <a:pt x="55" y="302"/>
                    <a:pt x="56" y="367"/>
                  </a:cubicBezTo>
                  <a:cubicBezTo>
                    <a:pt x="56" y="370"/>
                    <a:pt x="56" y="372"/>
                    <a:pt x="56" y="374"/>
                  </a:cubicBezTo>
                  <a:cubicBezTo>
                    <a:pt x="57" y="379"/>
                    <a:pt x="60" y="380"/>
                    <a:pt x="63" y="379"/>
                  </a:cubicBezTo>
                  <a:cubicBezTo>
                    <a:pt x="66" y="379"/>
                    <a:pt x="69" y="376"/>
                    <a:pt x="69" y="374"/>
                  </a:cubicBezTo>
                  <a:cubicBezTo>
                    <a:pt x="70" y="366"/>
                    <a:pt x="71" y="358"/>
                    <a:pt x="71" y="351"/>
                  </a:cubicBezTo>
                  <a:cubicBezTo>
                    <a:pt x="71" y="262"/>
                    <a:pt x="71" y="173"/>
                    <a:pt x="71" y="85"/>
                  </a:cubicBezTo>
                  <a:cubicBezTo>
                    <a:pt x="71" y="70"/>
                    <a:pt x="85" y="58"/>
                    <a:pt x="101" y="61"/>
                  </a:cubicBezTo>
                  <a:cubicBezTo>
                    <a:pt x="111" y="63"/>
                    <a:pt x="118" y="69"/>
                    <a:pt x="125" y="76"/>
                  </a:cubicBezTo>
                  <a:cubicBezTo>
                    <a:pt x="126" y="78"/>
                    <a:pt x="126" y="81"/>
                    <a:pt x="126" y="83"/>
                  </a:cubicBezTo>
                  <a:cubicBezTo>
                    <a:pt x="126" y="165"/>
                    <a:pt x="126" y="247"/>
                    <a:pt x="127" y="329"/>
                  </a:cubicBezTo>
                  <a:cubicBezTo>
                    <a:pt x="127" y="336"/>
                    <a:pt x="127" y="342"/>
                    <a:pt x="127" y="349"/>
                  </a:cubicBezTo>
                  <a:cubicBezTo>
                    <a:pt x="128" y="354"/>
                    <a:pt x="131" y="356"/>
                    <a:pt x="135" y="356"/>
                  </a:cubicBezTo>
                  <a:cubicBezTo>
                    <a:pt x="139" y="355"/>
                    <a:pt x="141" y="353"/>
                    <a:pt x="142" y="349"/>
                  </a:cubicBezTo>
                  <a:cubicBezTo>
                    <a:pt x="142" y="341"/>
                    <a:pt x="143" y="333"/>
                    <a:pt x="143" y="325"/>
                  </a:cubicBezTo>
                  <a:cubicBezTo>
                    <a:pt x="143" y="227"/>
                    <a:pt x="143" y="129"/>
                    <a:pt x="143" y="31"/>
                  </a:cubicBezTo>
                  <a:cubicBezTo>
                    <a:pt x="143" y="24"/>
                    <a:pt x="145" y="19"/>
                    <a:pt x="150" y="14"/>
                  </a:cubicBezTo>
                  <a:cubicBezTo>
                    <a:pt x="166" y="0"/>
                    <a:pt x="189" y="3"/>
                    <a:pt x="200" y="21"/>
                  </a:cubicBezTo>
                  <a:cubicBezTo>
                    <a:pt x="201" y="23"/>
                    <a:pt x="201" y="26"/>
                    <a:pt x="201" y="28"/>
                  </a:cubicBezTo>
                  <a:cubicBezTo>
                    <a:pt x="201" y="122"/>
                    <a:pt x="202" y="216"/>
                    <a:pt x="202" y="310"/>
                  </a:cubicBezTo>
                  <a:cubicBezTo>
                    <a:pt x="202" y="320"/>
                    <a:pt x="203" y="330"/>
                    <a:pt x="203" y="340"/>
                  </a:cubicBezTo>
                  <a:cubicBezTo>
                    <a:pt x="204" y="347"/>
                    <a:pt x="206" y="351"/>
                    <a:pt x="211" y="351"/>
                  </a:cubicBezTo>
                  <a:cubicBezTo>
                    <a:pt x="216" y="350"/>
                    <a:pt x="219" y="346"/>
                    <a:pt x="219" y="339"/>
                  </a:cubicBezTo>
                  <a:cubicBezTo>
                    <a:pt x="218" y="259"/>
                    <a:pt x="218" y="179"/>
                    <a:pt x="217" y="99"/>
                  </a:cubicBezTo>
                  <a:cubicBezTo>
                    <a:pt x="217" y="93"/>
                    <a:pt x="219" y="89"/>
                    <a:pt x="223" y="86"/>
                  </a:cubicBezTo>
                  <a:cubicBezTo>
                    <a:pt x="231" y="80"/>
                    <a:pt x="238" y="74"/>
                    <a:pt x="248" y="74"/>
                  </a:cubicBezTo>
                  <a:cubicBezTo>
                    <a:pt x="262" y="74"/>
                    <a:pt x="276" y="85"/>
                    <a:pt x="277" y="100"/>
                  </a:cubicBezTo>
                  <a:cubicBezTo>
                    <a:pt x="277" y="116"/>
                    <a:pt x="278" y="133"/>
                    <a:pt x="278" y="149"/>
                  </a:cubicBezTo>
                  <a:cubicBezTo>
                    <a:pt x="278" y="222"/>
                    <a:pt x="278" y="295"/>
                    <a:pt x="278" y="368"/>
                  </a:cubicBezTo>
                  <a:cubicBezTo>
                    <a:pt x="278" y="371"/>
                    <a:pt x="279" y="374"/>
                    <a:pt x="281" y="377"/>
                  </a:cubicBezTo>
                  <a:cubicBezTo>
                    <a:pt x="286" y="381"/>
                    <a:pt x="292" y="379"/>
                    <a:pt x="293" y="373"/>
                  </a:cubicBezTo>
                  <a:cubicBezTo>
                    <a:pt x="294" y="368"/>
                    <a:pt x="294" y="364"/>
                    <a:pt x="294" y="360"/>
                  </a:cubicBezTo>
                  <a:cubicBezTo>
                    <a:pt x="295" y="337"/>
                    <a:pt x="295" y="314"/>
                    <a:pt x="302" y="293"/>
                  </a:cubicBezTo>
                  <a:cubicBezTo>
                    <a:pt x="306" y="282"/>
                    <a:pt x="310" y="271"/>
                    <a:pt x="317" y="262"/>
                  </a:cubicBezTo>
                  <a:cubicBezTo>
                    <a:pt x="329" y="245"/>
                    <a:pt x="356" y="241"/>
                    <a:pt x="374" y="251"/>
                  </a:cubicBezTo>
                  <a:cubicBezTo>
                    <a:pt x="376" y="252"/>
                    <a:pt x="378" y="255"/>
                    <a:pt x="377" y="256"/>
                  </a:cubicBezTo>
                  <a:cubicBezTo>
                    <a:pt x="365" y="333"/>
                    <a:pt x="367" y="410"/>
                    <a:pt x="370" y="487"/>
                  </a:cubicBezTo>
                  <a:cubicBezTo>
                    <a:pt x="371" y="507"/>
                    <a:pt x="373" y="527"/>
                    <a:pt x="372" y="546"/>
                  </a:cubicBezTo>
                  <a:cubicBezTo>
                    <a:pt x="370" y="606"/>
                    <a:pt x="350" y="660"/>
                    <a:pt x="303" y="700"/>
                  </a:cubicBezTo>
                  <a:cubicBezTo>
                    <a:pt x="277" y="722"/>
                    <a:pt x="246" y="733"/>
                    <a:pt x="212" y="735"/>
                  </a:cubicBezTo>
                  <a:cubicBezTo>
                    <a:pt x="187" y="736"/>
                    <a:pt x="161" y="736"/>
                    <a:pt x="137" y="729"/>
                  </a:cubicBezTo>
                  <a:cubicBezTo>
                    <a:pt x="79" y="714"/>
                    <a:pt x="41" y="678"/>
                    <a:pt x="18" y="624"/>
                  </a:cubicBezTo>
                  <a:cubicBezTo>
                    <a:pt x="6" y="598"/>
                    <a:pt x="0" y="569"/>
                    <a:pt x="0" y="540"/>
                  </a:cubicBezTo>
                  <a:cubicBezTo>
                    <a:pt x="0" y="480"/>
                    <a:pt x="0" y="420"/>
                    <a:pt x="0" y="361"/>
                  </a:cubicBezTo>
                  <a:cubicBezTo>
                    <a:pt x="0" y="361"/>
                    <a:pt x="0" y="361"/>
                    <a:pt x="1" y="361"/>
                  </a:cubicBezTo>
                  <a:close/>
                  <a:moveTo>
                    <a:pt x="43" y="547"/>
                  </a:moveTo>
                  <a:cubicBezTo>
                    <a:pt x="41" y="622"/>
                    <a:pt x="102" y="693"/>
                    <a:pt x="188" y="693"/>
                  </a:cubicBezTo>
                  <a:cubicBezTo>
                    <a:pt x="266" y="693"/>
                    <a:pt x="331" y="627"/>
                    <a:pt x="331" y="548"/>
                  </a:cubicBezTo>
                  <a:cubicBezTo>
                    <a:pt x="331" y="466"/>
                    <a:pt x="262" y="403"/>
                    <a:pt x="184" y="404"/>
                  </a:cubicBezTo>
                  <a:cubicBezTo>
                    <a:pt x="107" y="405"/>
                    <a:pt x="43" y="470"/>
                    <a:pt x="43" y="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6228E98-C8C4-ED5E-871A-4870712EA7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6" y="3008"/>
              <a:ext cx="325" cy="326"/>
            </a:xfrm>
            <a:custGeom>
              <a:gdLst>
                <a:gd name="T0" fmla="*/ 147 w 290"/>
                <a:gd name="T1" fmla="*/ 290 h 290"/>
                <a:gd name="T2" fmla="*/ 132 w 290"/>
                <a:gd name="T3" fmla="*/ 85 h 290"/>
                <a:gd name="T4" fmla="*/ 152 w 290"/>
                <a:gd name="T5" fmla="*/ 146 h 290"/>
                <a:gd name="T6" fmla="*/ 144 w 290"/>
                <a:gd name="T7" fmla="*/ 158 h 290"/>
                <a:gd name="T8" fmla="*/ 148 w 290"/>
                <a:gd name="T9" fmla="*/ 209 h 290"/>
                <a:gd name="T10" fmla="*/ 164 w 290"/>
                <a:gd name="T11" fmla="*/ 181 h 290"/>
                <a:gd name="T12" fmla="*/ 158 w 290"/>
                <a:gd name="T13" fmla="*/ 118 h 290"/>
                <a:gd name="T14" fmla="*/ 130 w 290"/>
                <a:gd name="T15" fmla="*/ 210 h 290"/>
                <a:gd name="T16" fmla="*/ 89 w 290"/>
                <a:gd name="T17" fmla="*/ 148 h 290"/>
                <a:gd name="T18" fmla="*/ 87 w 290"/>
                <a:gd name="T19" fmla="*/ 169 h 290"/>
                <a:gd name="T20" fmla="*/ 115 w 290"/>
                <a:gd name="T21" fmla="*/ 202 h 290"/>
                <a:gd name="T22" fmla="*/ 114 w 290"/>
                <a:gd name="T23" fmla="*/ 147 h 290"/>
                <a:gd name="T24" fmla="*/ 96 w 290"/>
                <a:gd name="T25" fmla="*/ 112 h 290"/>
                <a:gd name="T26" fmla="*/ 41 w 290"/>
                <a:gd name="T27" fmla="*/ 54 h 290"/>
                <a:gd name="T28" fmla="*/ 54 w 290"/>
                <a:gd name="T29" fmla="*/ 41 h 290"/>
                <a:gd name="T30" fmla="*/ 140 w 290"/>
                <a:gd name="T31" fmla="*/ 63 h 290"/>
                <a:gd name="T32" fmla="*/ 120 w 290"/>
                <a:gd name="T33" fmla="*/ 14 h 290"/>
                <a:gd name="T34" fmla="*/ 155 w 290"/>
                <a:gd name="T35" fmla="*/ 7 h 290"/>
                <a:gd name="T36" fmla="*/ 119 w 290"/>
                <a:gd name="T37" fmla="*/ 68 h 290"/>
                <a:gd name="T38" fmla="*/ 113 w 290"/>
                <a:gd name="T39" fmla="*/ 79 h 290"/>
                <a:gd name="T40" fmla="*/ 26 w 290"/>
                <a:gd name="T41" fmla="*/ 104 h 290"/>
                <a:gd name="T42" fmla="*/ 7 w 290"/>
                <a:gd name="T43" fmla="*/ 155 h 290"/>
                <a:gd name="T44" fmla="*/ 73 w 290"/>
                <a:gd name="T45" fmla="*/ 160 h 290"/>
                <a:gd name="T46" fmla="*/ 225 w 290"/>
                <a:gd name="T47" fmla="*/ 31 h 290"/>
                <a:gd name="T48" fmla="*/ 250 w 290"/>
                <a:gd name="T49" fmla="*/ 54 h 290"/>
                <a:gd name="T50" fmla="*/ 251 w 290"/>
                <a:gd name="T51" fmla="*/ 55 h 290"/>
                <a:gd name="T52" fmla="*/ 21 w 290"/>
                <a:gd name="T53" fmla="*/ 207 h 290"/>
                <a:gd name="T54" fmla="*/ 69 w 290"/>
                <a:gd name="T55" fmla="*/ 261 h 290"/>
                <a:gd name="T56" fmla="*/ 207 w 290"/>
                <a:gd name="T57" fmla="*/ 20 h 290"/>
                <a:gd name="T58" fmla="*/ 179 w 290"/>
                <a:gd name="T59" fmla="*/ 78 h 290"/>
                <a:gd name="T60" fmla="*/ 82 w 290"/>
                <a:gd name="T61" fmla="*/ 188 h 290"/>
                <a:gd name="T62" fmla="*/ 13 w 290"/>
                <a:gd name="T63" fmla="*/ 120 h 290"/>
                <a:gd name="T64" fmla="*/ 73 w 290"/>
                <a:gd name="T65" fmla="*/ 131 h 290"/>
                <a:gd name="T66" fmla="*/ 276 w 290"/>
                <a:gd name="T67" fmla="*/ 97 h 290"/>
                <a:gd name="T68" fmla="*/ 119 w 290"/>
                <a:gd name="T69" fmla="*/ 282 h 290"/>
                <a:gd name="T70" fmla="*/ 251 w 290"/>
                <a:gd name="T71" fmla="*/ 139 h 290"/>
                <a:gd name="T72" fmla="*/ 226 w 290"/>
                <a:gd name="T73" fmla="*/ 129 h 290"/>
                <a:gd name="T74" fmla="*/ 285 w 290"/>
                <a:gd name="T75" fmla="*/ 155 h 290"/>
                <a:gd name="T76" fmla="*/ 228 w 290"/>
                <a:gd name="T77" fmla="*/ 161 h 290"/>
                <a:gd name="T78" fmla="*/ 189 w 290"/>
                <a:gd name="T79" fmla="*/ 210 h 290"/>
                <a:gd name="T80" fmla="*/ 197 w 290"/>
                <a:gd name="T81" fmla="*/ 204 h 290"/>
                <a:gd name="T82" fmla="*/ 201 w 290"/>
                <a:gd name="T83" fmla="*/ 273 h 290"/>
                <a:gd name="T84" fmla="*/ 171 w 290"/>
                <a:gd name="T85" fmla="*/ 219 h 290"/>
                <a:gd name="T86" fmla="*/ 208 w 290"/>
                <a:gd name="T87" fmla="*/ 199 h 290"/>
                <a:gd name="T88" fmla="*/ 161 w 290"/>
                <a:gd name="T89" fmla="*/ 226 h 290"/>
                <a:gd name="T90" fmla="*/ 155 w 290"/>
                <a:gd name="T91" fmla="*/ 284 h 290"/>
                <a:gd name="T92" fmla="*/ 100 w 290"/>
                <a:gd name="T93" fmla="*/ 277 h 290"/>
                <a:gd name="T94" fmla="*/ 215 w 290"/>
                <a:gd name="T95" fmla="*/ 180 h 290"/>
                <a:gd name="T96" fmla="*/ 242 w 290"/>
                <a:gd name="T97" fmla="*/ 178 h 290"/>
                <a:gd name="T98" fmla="*/ 162 w 290"/>
                <a:gd name="T99" fmla="*/ 135 h 290"/>
                <a:gd name="T100" fmla="*/ 189 w 290"/>
                <a:gd name="T101" fmla="*/ 198 h 290"/>
                <a:gd name="T102" fmla="*/ 178 w 290"/>
                <a:gd name="T103" fmla="*/ 160 h 290"/>
                <a:gd name="T104" fmla="*/ 169 w 290"/>
                <a:gd name="T105" fmla="*/ 90 h 290"/>
                <a:gd name="T106" fmla="*/ 191 w 290"/>
                <a:gd name="T107" fmla="*/ 184 h 290"/>
                <a:gd name="T108" fmla="*/ 192 w 290"/>
                <a:gd name="T109" fmla="*/ 100 h 290"/>
                <a:gd name="T110" fmla="*/ 190 w 290"/>
                <a:gd name="T111" fmla="*/ 176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0" h="290">
                  <a:moveTo>
                    <a:pt x="2" y="144"/>
                  </a:moveTo>
                  <a:cubicBezTo>
                    <a:pt x="2" y="67"/>
                    <a:pt x="66" y="2"/>
                    <a:pt x="143" y="1"/>
                  </a:cubicBezTo>
                  <a:cubicBezTo>
                    <a:pt x="221" y="0"/>
                    <a:pt x="290" y="63"/>
                    <a:pt x="290" y="145"/>
                  </a:cubicBezTo>
                  <a:cubicBezTo>
                    <a:pt x="290" y="224"/>
                    <a:pt x="225" y="290"/>
                    <a:pt x="147" y="290"/>
                  </a:cubicBezTo>
                  <a:cubicBezTo>
                    <a:pt x="61" y="290"/>
                    <a:pt x="0" y="219"/>
                    <a:pt x="2" y="144"/>
                  </a:cubicBezTo>
                  <a:close/>
                  <a:moveTo>
                    <a:pt x="130" y="210"/>
                  </a:moveTo>
                  <a:cubicBezTo>
                    <a:pt x="131" y="210"/>
                    <a:pt x="131" y="210"/>
                    <a:pt x="132" y="210"/>
                  </a:cubicBezTo>
                  <a:cubicBezTo>
                    <a:pt x="132" y="169"/>
                    <a:pt x="132" y="128"/>
                    <a:pt x="132" y="85"/>
                  </a:cubicBezTo>
                  <a:cubicBezTo>
                    <a:pt x="140" y="89"/>
                    <a:pt x="147" y="91"/>
                    <a:pt x="153" y="95"/>
                  </a:cubicBezTo>
                  <a:cubicBezTo>
                    <a:pt x="162" y="100"/>
                    <a:pt x="162" y="110"/>
                    <a:pt x="153" y="116"/>
                  </a:cubicBezTo>
                  <a:cubicBezTo>
                    <a:pt x="152" y="117"/>
                    <a:pt x="151" y="117"/>
                    <a:pt x="150" y="118"/>
                  </a:cubicBezTo>
                  <a:cubicBezTo>
                    <a:pt x="141" y="126"/>
                    <a:pt x="142" y="136"/>
                    <a:pt x="152" y="146"/>
                  </a:cubicBezTo>
                  <a:cubicBezTo>
                    <a:pt x="155" y="148"/>
                    <a:pt x="158" y="151"/>
                    <a:pt x="159" y="154"/>
                  </a:cubicBezTo>
                  <a:cubicBezTo>
                    <a:pt x="162" y="163"/>
                    <a:pt x="162" y="172"/>
                    <a:pt x="159" y="182"/>
                  </a:cubicBezTo>
                  <a:cubicBezTo>
                    <a:pt x="155" y="173"/>
                    <a:pt x="150" y="165"/>
                    <a:pt x="146" y="157"/>
                  </a:cubicBezTo>
                  <a:cubicBezTo>
                    <a:pt x="145" y="158"/>
                    <a:pt x="144" y="158"/>
                    <a:pt x="144" y="158"/>
                  </a:cubicBezTo>
                  <a:cubicBezTo>
                    <a:pt x="144" y="175"/>
                    <a:pt x="144" y="192"/>
                    <a:pt x="144" y="209"/>
                  </a:cubicBezTo>
                  <a:cubicBezTo>
                    <a:pt x="144" y="210"/>
                    <a:pt x="145" y="212"/>
                    <a:pt x="146" y="212"/>
                  </a:cubicBezTo>
                  <a:cubicBezTo>
                    <a:pt x="152" y="213"/>
                    <a:pt x="158" y="213"/>
                    <a:pt x="163" y="209"/>
                  </a:cubicBezTo>
                  <a:cubicBezTo>
                    <a:pt x="158" y="209"/>
                    <a:pt x="153" y="209"/>
                    <a:pt x="148" y="209"/>
                  </a:cubicBezTo>
                  <a:cubicBezTo>
                    <a:pt x="148" y="196"/>
                    <a:pt x="148" y="183"/>
                    <a:pt x="148" y="169"/>
                  </a:cubicBezTo>
                  <a:cubicBezTo>
                    <a:pt x="151" y="175"/>
                    <a:pt x="153" y="179"/>
                    <a:pt x="155" y="183"/>
                  </a:cubicBezTo>
                  <a:cubicBezTo>
                    <a:pt x="157" y="185"/>
                    <a:pt x="159" y="185"/>
                    <a:pt x="161" y="187"/>
                  </a:cubicBezTo>
                  <a:cubicBezTo>
                    <a:pt x="162" y="185"/>
                    <a:pt x="164" y="183"/>
                    <a:pt x="164" y="181"/>
                  </a:cubicBezTo>
                  <a:cubicBezTo>
                    <a:pt x="164" y="172"/>
                    <a:pt x="164" y="163"/>
                    <a:pt x="163" y="154"/>
                  </a:cubicBezTo>
                  <a:cubicBezTo>
                    <a:pt x="163" y="150"/>
                    <a:pt x="162" y="147"/>
                    <a:pt x="158" y="145"/>
                  </a:cubicBezTo>
                  <a:cubicBezTo>
                    <a:pt x="152" y="143"/>
                    <a:pt x="148" y="138"/>
                    <a:pt x="148" y="131"/>
                  </a:cubicBezTo>
                  <a:cubicBezTo>
                    <a:pt x="148" y="124"/>
                    <a:pt x="152" y="120"/>
                    <a:pt x="158" y="118"/>
                  </a:cubicBezTo>
                  <a:cubicBezTo>
                    <a:pt x="160" y="117"/>
                    <a:pt x="163" y="114"/>
                    <a:pt x="163" y="111"/>
                  </a:cubicBezTo>
                  <a:cubicBezTo>
                    <a:pt x="166" y="104"/>
                    <a:pt x="162" y="96"/>
                    <a:pt x="156" y="91"/>
                  </a:cubicBezTo>
                  <a:cubicBezTo>
                    <a:pt x="148" y="85"/>
                    <a:pt x="138" y="84"/>
                    <a:pt x="130" y="83"/>
                  </a:cubicBezTo>
                  <a:cubicBezTo>
                    <a:pt x="130" y="125"/>
                    <a:pt x="130" y="168"/>
                    <a:pt x="130" y="210"/>
                  </a:cubicBezTo>
                  <a:close/>
                  <a:moveTo>
                    <a:pt x="96" y="112"/>
                  </a:moveTo>
                  <a:cubicBezTo>
                    <a:pt x="96" y="113"/>
                    <a:pt x="97" y="113"/>
                    <a:pt x="97" y="113"/>
                  </a:cubicBezTo>
                  <a:cubicBezTo>
                    <a:pt x="97" y="124"/>
                    <a:pt x="97" y="136"/>
                    <a:pt x="97" y="147"/>
                  </a:cubicBezTo>
                  <a:cubicBezTo>
                    <a:pt x="94" y="147"/>
                    <a:pt x="92" y="147"/>
                    <a:pt x="89" y="148"/>
                  </a:cubicBezTo>
                  <a:cubicBezTo>
                    <a:pt x="89" y="148"/>
                    <a:pt x="89" y="149"/>
                    <a:pt x="89" y="150"/>
                  </a:cubicBezTo>
                  <a:cubicBezTo>
                    <a:pt x="92" y="150"/>
                    <a:pt x="95" y="151"/>
                    <a:pt x="97" y="152"/>
                  </a:cubicBezTo>
                  <a:cubicBezTo>
                    <a:pt x="97" y="162"/>
                    <a:pt x="97" y="173"/>
                    <a:pt x="97" y="185"/>
                  </a:cubicBezTo>
                  <a:cubicBezTo>
                    <a:pt x="94" y="179"/>
                    <a:pt x="91" y="175"/>
                    <a:pt x="87" y="169"/>
                  </a:cubicBezTo>
                  <a:cubicBezTo>
                    <a:pt x="87" y="177"/>
                    <a:pt x="93" y="187"/>
                    <a:pt x="101" y="193"/>
                  </a:cubicBezTo>
                  <a:cubicBezTo>
                    <a:pt x="101" y="178"/>
                    <a:pt x="101" y="165"/>
                    <a:pt x="101" y="151"/>
                  </a:cubicBezTo>
                  <a:cubicBezTo>
                    <a:pt x="106" y="151"/>
                    <a:pt x="109" y="151"/>
                    <a:pt x="113" y="151"/>
                  </a:cubicBezTo>
                  <a:cubicBezTo>
                    <a:pt x="113" y="169"/>
                    <a:pt x="114" y="186"/>
                    <a:pt x="115" y="202"/>
                  </a:cubicBezTo>
                  <a:cubicBezTo>
                    <a:pt x="115" y="202"/>
                    <a:pt x="116" y="202"/>
                    <a:pt x="116" y="202"/>
                  </a:cubicBezTo>
                  <a:cubicBezTo>
                    <a:pt x="116" y="165"/>
                    <a:pt x="116" y="127"/>
                    <a:pt x="116" y="90"/>
                  </a:cubicBezTo>
                  <a:cubicBezTo>
                    <a:pt x="115" y="90"/>
                    <a:pt x="114" y="90"/>
                    <a:pt x="114" y="90"/>
                  </a:cubicBezTo>
                  <a:cubicBezTo>
                    <a:pt x="114" y="109"/>
                    <a:pt x="114" y="128"/>
                    <a:pt x="114" y="147"/>
                  </a:cubicBezTo>
                  <a:cubicBezTo>
                    <a:pt x="109" y="147"/>
                    <a:pt x="105" y="147"/>
                    <a:pt x="101" y="147"/>
                  </a:cubicBezTo>
                  <a:cubicBezTo>
                    <a:pt x="101" y="132"/>
                    <a:pt x="101" y="117"/>
                    <a:pt x="101" y="101"/>
                  </a:cubicBezTo>
                  <a:cubicBezTo>
                    <a:pt x="93" y="108"/>
                    <a:pt x="86" y="119"/>
                    <a:pt x="86" y="127"/>
                  </a:cubicBezTo>
                  <a:cubicBezTo>
                    <a:pt x="90" y="121"/>
                    <a:pt x="93" y="117"/>
                    <a:pt x="96" y="112"/>
                  </a:cubicBezTo>
                  <a:close/>
                  <a:moveTo>
                    <a:pt x="30" y="68"/>
                  </a:moveTo>
                  <a:cubicBezTo>
                    <a:pt x="49" y="80"/>
                    <a:pt x="66" y="92"/>
                    <a:pt x="84" y="104"/>
                  </a:cubicBezTo>
                  <a:cubicBezTo>
                    <a:pt x="86" y="102"/>
                    <a:pt x="88" y="100"/>
                    <a:pt x="90" y="97"/>
                  </a:cubicBezTo>
                  <a:cubicBezTo>
                    <a:pt x="74" y="83"/>
                    <a:pt x="58" y="69"/>
                    <a:pt x="41" y="54"/>
                  </a:cubicBezTo>
                  <a:cubicBezTo>
                    <a:pt x="38" y="58"/>
                    <a:pt x="34" y="63"/>
                    <a:pt x="30" y="68"/>
                  </a:cubicBezTo>
                  <a:close/>
                  <a:moveTo>
                    <a:pt x="104" y="84"/>
                  </a:moveTo>
                  <a:cubicBezTo>
                    <a:pt x="92" y="66"/>
                    <a:pt x="81" y="48"/>
                    <a:pt x="68" y="30"/>
                  </a:cubicBezTo>
                  <a:cubicBezTo>
                    <a:pt x="63" y="33"/>
                    <a:pt x="59" y="37"/>
                    <a:pt x="54" y="41"/>
                  </a:cubicBezTo>
                  <a:cubicBezTo>
                    <a:pt x="67" y="56"/>
                    <a:pt x="80" y="70"/>
                    <a:pt x="92" y="84"/>
                  </a:cubicBezTo>
                  <a:cubicBezTo>
                    <a:pt x="97" y="89"/>
                    <a:pt x="100" y="90"/>
                    <a:pt x="104" y="84"/>
                  </a:cubicBezTo>
                  <a:close/>
                  <a:moveTo>
                    <a:pt x="131" y="72"/>
                  </a:moveTo>
                  <a:cubicBezTo>
                    <a:pt x="141" y="72"/>
                    <a:pt x="141" y="72"/>
                    <a:pt x="140" y="63"/>
                  </a:cubicBezTo>
                  <a:cubicBezTo>
                    <a:pt x="139" y="47"/>
                    <a:pt x="138" y="32"/>
                    <a:pt x="137" y="16"/>
                  </a:cubicBezTo>
                  <a:cubicBezTo>
                    <a:pt x="137" y="6"/>
                    <a:pt x="137" y="6"/>
                    <a:pt x="127" y="7"/>
                  </a:cubicBezTo>
                  <a:cubicBezTo>
                    <a:pt x="126" y="8"/>
                    <a:pt x="125" y="8"/>
                    <a:pt x="124" y="8"/>
                  </a:cubicBezTo>
                  <a:cubicBezTo>
                    <a:pt x="120" y="8"/>
                    <a:pt x="119" y="10"/>
                    <a:pt x="120" y="14"/>
                  </a:cubicBezTo>
                  <a:cubicBezTo>
                    <a:pt x="124" y="33"/>
                    <a:pt x="127" y="53"/>
                    <a:pt x="131" y="72"/>
                  </a:cubicBezTo>
                  <a:close/>
                  <a:moveTo>
                    <a:pt x="161" y="72"/>
                  </a:moveTo>
                  <a:cubicBezTo>
                    <a:pt x="165" y="51"/>
                    <a:pt x="169" y="30"/>
                    <a:pt x="173" y="9"/>
                  </a:cubicBezTo>
                  <a:cubicBezTo>
                    <a:pt x="166" y="8"/>
                    <a:pt x="161" y="7"/>
                    <a:pt x="155" y="7"/>
                  </a:cubicBezTo>
                  <a:cubicBezTo>
                    <a:pt x="154" y="29"/>
                    <a:pt x="152" y="50"/>
                    <a:pt x="151" y="71"/>
                  </a:cubicBezTo>
                  <a:cubicBezTo>
                    <a:pt x="155" y="71"/>
                    <a:pt x="157" y="72"/>
                    <a:pt x="161" y="72"/>
                  </a:cubicBezTo>
                  <a:close/>
                  <a:moveTo>
                    <a:pt x="113" y="79"/>
                  </a:moveTo>
                  <a:cubicBezTo>
                    <a:pt x="122" y="76"/>
                    <a:pt x="122" y="76"/>
                    <a:pt x="119" y="68"/>
                  </a:cubicBezTo>
                  <a:cubicBezTo>
                    <a:pt x="115" y="54"/>
                    <a:pt x="110" y="40"/>
                    <a:pt x="105" y="26"/>
                  </a:cubicBezTo>
                  <a:cubicBezTo>
                    <a:pt x="100" y="12"/>
                    <a:pt x="99" y="12"/>
                    <a:pt x="87" y="20"/>
                  </a:cubicBezTo>
                  <a:cubicBezTo>
                    <a:pt x="86" y="20"/>
                    <a:pt x="86" y="21"/>
                    <a:pt x="85" y="22"/>
                  </a:cubicBezTo>
                  <a:cubicBezTo>
                    <a:pt x="94" y="41"/>
                    <a:pt x="103" y="60"/>
                    <a:pt x="113" y="79"/>
                  </a:cubicBezTo>
                  <a:close/>
                  <a:moveTo>
                    <a:pt x="79" y="113"/>
                  </a:moveTo>
                  <a:cubicBezTo>
                    <a:pt x="60" y="103"/>
                    <a:pt x="41" y="94"/>
                    <a:pt x="21" y="84"/>
                  </a:cubicBezTo>
                  <a:cubicBezTo>
                    <a:pt x="20" y="86"/>
                    <a:pt x="19" y="87"/>
                    <a:pt x="19" y="89"/>
                  </a:cubicBezTo>
                  <a:cubicBezTo>
                    <a:pt x="14" y="99"/>
                    <a:pt x="14" y="100"/>
                    <a:pt x="26" y="104"/>
                  </a:cubicBezTo>
                  <a:cubicBezTo>
                    <a:pt x="40" y="110"/>
                    <a:pt x="54" y="114"/>
                    <a:pt x="68" y="119"/>
                  </a:cubicBezTo>
                  <a:cubicBezTo>
                    <a:pt x="76" y="122"/>
                    <a:pt x="76" y="122"/>
                    <a:pt x="79" y="113"/>
                  </a:cubicBezTo>
                  <a:close/>
                  <a:moveTo>
                    <a:pt x="71" y="151"/>
                  </a:moveTo>
                  <a:cubicBezTo>
                    <a:pt x="50" y="152"/>
                    <a:pt x="29" y="153"/>
                    <a:pt x="7" y="155"/>
                  </a:cubicBezTo>
                  <a:cubicBezTo>
                    <a:pt x="8" y="159"/>
                    <a:pt x="8" y="162"/>
                    <a:pt x="8" y="166"/>
                  </a:cubicBezTo>
                  <a:cubicBezTo>
                    <a:pt x="8" y="171"/>
                    <a:pt x="11" y="172"/>
                    <a:pt x="16" y="171"/>
                  </a:cubicBezTo>
                  <a:cubicBezTo>
                    <a:pt x="22" y="170"/>
                    <a:pt x="29" y="169"/>
                    <a:pt x="36" y="167"/>
                  </a:cubicBezTo>
                  <a:cubicBezTo>
                    <a:pt x="48" y="165"/>
                    <a:pt x="60" y="162"/>
                    <a:pt x="73" y="160"/>
                  </a:cubicBezTo>
                  <a:cubicBezTo>
                    <a:pt x="72" y="156"/>
                    <a:pt x="72" y="154"/>
                    <a:pt x="71" y="151"/>
                  </a:cubicBezTo>
                  <a:close/>
                  <a:moveTo>
                    <a:pt x="195" y="88"/>
                  </a:moveTo>
                  <a:cubicBezTo>
                    <a:pt x="206" y="76"/>
                    <a:pt x="217" y="64"/>
                    <a:pt x="228" y="52"/>
                  </a:cubicBezTo>
                  <a:cubicBezTo>
                    <a:pt x="239" y="40"/>
                    <a:pt x="239" y="40"/>
                    <a:pt x="225" y="31"/>
                  </a:cubicBezTo>
                  <a:cubicBezTo>
                    <a:pt x="224" y="31"/>
                    <a:pt x="224" y="31"/>
                    <a:pt x="223" y="30"/>
                  </a:cubicBezTo>
                  <a:cubicBezTo>
                    <a:pt x="211" y="48"/>
                    <a:pt x="200" y="65"/>
                    <a:pt x="188" y="83"/>
                  </a:cubicBezTo>
                  <a:cubicBezTo>
                    <a:pt x="190" y="85"/>
                    <a:pt x="192" y="86"/>
                    <a:pt x="195" y="88"/>
                  </a:cubicBezTo>
                  <a:close/>
                  <a:moveTo>
                    <a:pt x="250" y="54"/>
                  </a:moveTo>
                  <a:cubicBezTo>
                    <a:pt x="236" y="66"/>
                    <a:pt x="223" y="78"/>
                    <a:pt x="209" y="90"/>
                  </a:cubicBezTo>
                  <a:cubicBezTo>
                    <a:pt x="202" y="96"/>
                    <a:pt x="202" y="96"/>
                    <a:pt x="210" y="103"/>
                  </a:cubicBezTo>
                  <a:cubicBezTo>
                    <a:pt x="223" y="94"/>
                    <a:pt x="236" y="85"/>
                    <a:pt x="249" y="76"/>
                  </a:cubicBezTo>
                  <a:cubicBezTo>
                    <a:pt x="262" y="68"/>
                    <a:pt x="262" y="67"/>
                    <a:pt x="251" y="55"/>
                  </a:cubicBezTo>
                  <a:cubicBezTo>
                    <a:pt x="251" y="55"/>
                    <a:pt x="251" y="55"/>
                    <a:pt x="250" y="54"/>
                  </a:cubicBezTo>
                  <a:close/>
                  <a:moveTo>
                    <a:pt x="74" y="170"/>
                  </a:moveTo>
                  <a:cubicBezTo>
                    <a:pt x="54" y="177"/>
                    <a:pt x="35" y="184"/>
                    <a:pt x="14" y="191"/>
                  </a:cubicBezTo>
                  <a:cubicBezTo>
                    <a:pt x="17" y="197"/>
                    <a:pt x="19" y="202"/>
                    <a:pt x="21" y="207"/>
                  </a:cubicBezTo>
                  <a:cubicBezTo>
                    <a:pt x="41" y="197"/>
                    <a:pt x="59" y="188"/>
                    <a:pt x="78" y="178"/>
                  </a:cubicBezTo>
                  <a:cubicBezTo>
                    <a:pt x="77" y="175"/>
                    <a:pt x="76" y="173"/>
                    <a:pt x="74" y="170"/>
                  </a:cubicBezTo>
                  <a:close/>
                  <a:moveTo>
                    <a:pt x="54" y="250"/>
                  </a:moveTo>
                  <a:cubicBezTo>
                    <a:pt x="59" y="254"/>
                    <a:pt x="64" y="257"/>
                    <a:pt x="69" y="261"/>
                  </a:cubicBezTo>
                  <a:cubicBezTo>
                    <a:pt x="79" y="246"/>
                    <a:pt x="89" y="231"/>
                    <a:pt x="99" y="216"/>
                  </a:cubicBezTo>
                  <a:cubicBezTo>
                    <a:pt x="104" y="208"/>
                    <a:pt x="103" y="208"/>
                    <a:pt x="95" y="203"/>
                  </a:cubicBezTo>
                  <a:cubicBezTo>
                    <a:pt x="82" y="219"/>
                    <a:pt x="68" y="234"/>
                    <a:pt x="54" y="250"/>
                  </a:cubicBezTo>
                  <a:close/>
                  <a:moveTo>
                    <a:pt x="207" y="20"/>
                  </a:moveTo>
                  <a:cubicBezTo>
                    <a:pt x="201" y="18"/>
                    <a:pt x="197" y="16"/>
                    <a:pt x="192" y="14"/>
                  </a:cubicBezTo>
                  <a:cubicBezTo>
                    <a:pt x="191" y="17"/>
                    <a:pt x="189" y="20"/>
                    <a:pt x="188" y="22"/>
                  </a:cubicBezTo>
                  <a:cubicBezTo>
                    <a:pt x="183" y="37"/>
                    <a:pt x="178" y="52"/>
                    <a:pt x="173" y="67"/>
                  </a:cubicBezTo>
                  <a:cubicBezTo>
                    <a:pt x="170" y="75"/>
                    <a:pt x="170" y="75"/>
                    <a:pt x="179" y="78"/>
                  </a:cubicBezTo>
                  <a:cubicBezTo>
                    <a:pt x="188" y="59"/>
                    <a:pt x="198" y="40"/>
                    <a:pt x="207" y="20"/>
                  </a:cubicBezTo>
                  <a:close/>
                  <a:moveTo>
                    <a:pt x="41" y="237"/>
                  </a:moveTo>
                  <a:cubicBezTo>
                    <a:pt x="56" y="224"/>
                    <a:pt x="70" y="212"/>
                    <a:pt x="84" y="199"/>
                  </a:cubicBezTo>
                  <a:cubicBezTo>
                    <a:pt x="89" y="194"/>
                    <a:pt x="89" y="193"/>
                    <a:pt x="82" y="188"/>
                  </a:cubicBezTo>
                  <a:cubicBezTo>
                    <a:pt x="65" y="199"/>
                    <a:pt x="48" y="211"/>
                    <a:pt x="30" y="223"/>
                  </a:cubicBezTo>
                  <a:cubicBezTo>
                    <a:pt x="34" y="228"/>
                    <a:pt x="37" y="232"/>
                    <a:pt x="41" y="237"/>
                  </a:cubicBezTo>
                  <a:close/>
                  <a:moveTo>
                    <a:pt x="73" y="131"/>
                  </a:moveTo>
                  <a:cubicBezTo>
                    <a:pt x="53" y="127"/>
                    <a:pt x="33" y="123"/>
                    <a:pt x="13" y="120"/>
                  </a:cubicBezTo>
                  <a:cubicBezTo>
                    <a:pt x="12" y="120"/>
                    <a:pt x="9" y="121"/>
                    <a:pt x="9" y="123"/>
                  </a:cubicBezTo>
                  <a:cubicBezTo>
                    <a:pt x="8" y="127"/>
                    <a:pt x="8" y="131"/>
                    <a:pt x="7" y="136"/>
                  </a:cubicBezTo>
                  <a:cubicBezTo>
                    <a:pt x="29" y="138"/>
                    <a:pt x="50" y="139"/>
                    <a:pt x="71" y="140"/>
                  </a:cubicBezTo>
                  <a:cubicBezTo>
                    <a:pt x="72" y="137"/>
                    <a:pt x="72" y="134"/>
                    <a:pt x="73" y="131"/>
                  </a:cubicBezTo>
                  <a:close/>
                  <a:moveTo>
                    <a:pt x="214" y="112"/>
                  </a:moveTo>
                  <a:cubicBezTo>
                    <a:pt x="216" y="115"/>
                    <a:pt x="217" y="118"/>
                    <a:pt x="219" y="121"/>
                  </a:cubicBezTo>
                  <a:cubicBezTo>
                    <a:pt x="237" y="114"/>
                    <a:pt x="255" y="108"/>
                    <a:pt x="273" y="102"/>
                  </a:cubicBezTo>
                  <a:cubicBezTo>
                    <a:pt x="275" y="101"/>
                    <a:pt x="276" y="98"/>
                    <a:pt x="276" y="97"/>
                  </a:cubicBezTo>
                  <a:cubicBezTo>
                    <a:pt x="275" y="93"/>
                    <a:pt x="273" y="89"/>
                    <a:pt x="271" y="84"/>
                  </a:cubicBezTo>
                  <a:cubicBezTo>
                    <a:pt x="251" y="94"/>
                    <a:pt x="233" y="103"/>
                    <a:pt x="214" y="112"/>
                  </a:cubicBezTo>
                  <a:close/>
                  <a:moveTo>
                    <a:pt x="131" y="221"/>
                  </a:moveTo>
                  <a:cubicBezTo>
                    <a:pt x="127" y="242"/>
                    <a:pt x="123" y="262"/>
                    <a:pt x="119" y="282"/>
                  </a:cubicBezTo>
                  <a:cubicBezTo>
                    <a:pt x="125" y="283"/>
                    <a:pt x="131" y="283"/>
                    <a:pt x="137" y="284"/>
                  </a:cubicBezTo>
                  <a:cubicBezTo>
                    <a:pt x="138" y="263"/>
                    <a:pt x="140" y="243"/>
                    <a:pt x="141" y="222"/>
                  </a:cubicBezTo>
                  <a:cubicBezTo>
                    <a:pt x="138" y="222"/>
                    <a:pt x="135" y="222"/>
                    <a:pt x="131" y="221"/>
                  </a:cubicBezTo>
                  <a:close/>
                  <a:moveTo>
                    <a:pt x="251" y="139"/>
                  </a:moveTo>
                  <a:cubicBezTo>
                    <a:pt x="260" y="138"/>
                    <a:pt x="269" y="138"/>
                    <a:pt x="278" y="137"/>
                  </a:cubicBezTo>
                  <a:cubicBezTo>
                    <a:pt x="285" y="136"/>
                    <a:pt x="285" y="135"/>
                    <a:pt x="284" y="126"/>
                  </a:cubicBezTo>
                  <a:cubicBezTo>
                    <a:pt x="283" y="120"/>
                    <a:pt x="280" y="119"/>
                    <a:pt x="275" y="120"/>
                  </a:cubicBezTo>
                  <a:cubicBezTo>
                    <a:pt x="259" y="123"/>
                    <a:pt x="243" y="126"/>
                    <a:pt x="226" y="129"/>
                  </a:cubicBezTo>
                  <a:cubicBezTo>
                    <a:pt x="222" y="130"/>
                    <a:pt x="223" y="133"/>
                    <a:pt x="222" y="136"/>
                  </a:cubicBezTo>
                  <a:cubicBezTo>
                    <a:pt x="222" y="140"/>
                    <a:pt x="224" y="140"/>
                    <a:pt x="227" y="140"/>
                  </a:cubicBezTo>
                  <a:cubicBezTo>
                    <a:pt x="235" y="139"/>
                    <a:pt x="243" y="139"/>
                    <a:pt x="251" y="139"/>
                  </a:cubicBezTo>
                  <a:close/>
                  <a:moveTo>
                    <a:pt x="285" y="155"/>
                  </a:moveTo>
                  <a:cubicBezTo>
                    <a:pt x="275" y="154"/>
                    <a:pt x="265" y="153"/>
                    <a:pt x="256" y="153"/>
                  </a:cubicBezTo>
                  <a:cubicBezTo>
                    <a:pt x="247" y="152"/>
                    <a:pt x="238" y="151"/>
                    <a:pt x="229" y="151"/>
                  </a:cubicBezTo>
                  <a:cubicBezTo>
                    <a:pt x="227" y="151"/>
                    <a:pt x="223" y="154"/>
                    <a:pt x="222" y="156"/>
                  </a:cubicBezTo>
                  <a:cubicBezTo>
                    <a:pt x="220" y="160"/>
                    <a:pt x="224" y="161"/>
                    <a:pt x="228" y="161"/>
                  </a:cubicBezTo>
                  <a:cubicBezTo>
                    <a:pt x="235" y="163"/>
                    <a:pt x="243" y="165"/>
                    <a:pt x="250" y="166"/>
                  </a:cubicBezTo>
                  <a:cubicBezTo>
                    <a:pt x="261" y="168"/>
                    <a:pt x="271" y="170"/>
                    <a:pt x="282" y="172"/>
                  </a:cubicBezTo>
                  <a:cubicBezTo>
                    <a:pt x="283" y="166"/>
                    <a:pt x="284" y="161"/>
                    <a:pt x="285" y="155"/>
                  </a:cubicBezTo>
                  <a:close/>
                  <a:moveTo>
                    <a:pt x="189" y="210"/>
                  </a:moveTo>
                  <a:cubicBezTo>
                    <a:pt x="198" y="223"/>
                    <a:pt x="206" y="236"/>
                    <a:pt x="215" y="248"/>
                  </a:cubicBezTo>
                  <a:cubicBezTo>
                    <a:pt x="224" y="262"/>
                    <a:pt x="224" y="262"/>
                    <a:pt x="236" y="251"/>
                  </a:cubicBezTo>
                  <a:cubicBezTo>
                    <a:pt x="236" y="251"/>
                    <a:pt x="236" y="250"/>
                    <a:pt x="237" y="249"/>
                  </a:cubicBezTo>
                  <a:cubicBezTo>
                    <a:pt x="224" y="234"/>
                    <a:pt x="210" y="219"/>
                    <a:pt x="197" y="204"/>
                  </a:cubicBezTo>
                  <a:cubicBezTo>
                    <a:pt x="194" y="206"/>
                    <a:pt x="192" y="208"/>
                    <a:pt x="189" y="210"/>
                  </a:cubicBezTo>
                  <a:close/>
                  <a:moveTo>
                    <a:pt x="171" y="219"/>
                  </a:moveTo>
                  <a:cubicBezTo>
                    <a:pt x="178" y="239"/>
                    <a:pt x="184" y="258"/>
                    <a:pt x="191" y="277"/>
                  </a:cubicBezTo>
                  <a:cubicBezTo>
                    <a:pt x="195" y="276"/>
                    <a:pt x="198" y="274"/>
                    <a:pt x="201" y="273"/>
                  </a:cubicBezTo>
                  <a:cubicBezTo>
                    <a:pt x="206" y="271"/>
                    <a:pt x="206" y="269"/>
                    <a:pt x="204" y="265"/>
                  </a:cubicBezTo>
                  <a:cubicBezTo>
                    <a:pt x="198" y="253"/>
                    <a:pt x="193" y="242"/>
                    <a:pt x="187" y="230"/>
                  </a:cubicBezTo>
                  <a:cubicBezTo>
                    <a:pt x="185" y="225"/>
                    <a:pt x="182" y="221"/>
                    <a:pt x="179" y="215"/>
                  </a:cubicBezTo>
                  <a:cubicBezTo>
                    <a:pt x="176" y="217"/>
                    <a:pt x="174" y="218"/>
                    <a:pt x="171" y="219"/>
                  </a:cubicBezTo>
                  <a:close/>
                  <a:moveTo>
                    <a:pt x="262" y="223"/>
                  </a:moveTo>
                  <a:cubicBezTo>
                    <a:pt x="245" y="212"/>
                    <a:pt x="230" y="202"/>
                    <a:pt x="214" y="191"/>
                  </a:cubicBezTo>
                  <a:cubicBezTo>
                    <a:pt x="211" y="189"/>
                    <a:pt x="210" y="190"/>
                    <a:pt x="207" y="192"/>
                  </a:cubicBezTo>
                  <a:cubicBezTo>
                    <a:pt x="205" y="195"/>
                    <a:pt x="205" y="197"/>
                    <a:pt x="208" y="199"/>
                  </a:cubicBezTo>
                  <a:cubicBezTo>
                    <a:pt x="222" y="212"/>
                    <a:pt x="236" y="224"/>
                    <a:pt x="250" y="237"/>
                  </a:cubicBezTo>
                  <a:cubicBezTo>
                    <a:pt x="254" y="232"/>
                    <a:pt x="258" y="228"/>
                    <a:pt x="262" y="223"/>
                  </a:cubicBezTo>
                  <a:close/>
                  <a:moveTo>
                    <a:pt x="173" y="282"/>
                  </a:moveTo>
                  <a:cubicBezTo>
                    <a:pt x="169" y="263"/>
                    <a:pt x="165" y="244"/>
                    <a:pt x="161" y="226"/>
                  </a:cubicBezTo>
                  <a:cubicBezTo>
                    <a:pt x="161" y="224"/>
                    <a:pt x="158" y="222"/>
                    <a:pt x="156" y="222"/>
                  </a:cubicBezTo>
                  <a:cubicBezTo>
                    <a:pt x="154" y="222"/>
                    <a:pt x="152" y="225"/>
                    <a:pt x="152" y="227"/>
                  </a:cubicBezTo>
                  <a:cubicBezTo>
                    <a:pt x="153" y="242"/>
                    <a:pt x="153" y="258"/>
                    <a:pt x="154" y="273"/>
                  </a:cubicBezTo>
                  <a:cubicBezTo>
                    <a:pt x="155" y="277"/>
                    <a:pt x="155" y="280"/>
                    <a:pt x="155" y="284"/>
                  </a:cubicBezTo>
                  <a:cubicBezTo>
                    <a:pt x="161" y="284"/>
                    <a:pt x="167" y="283"/>
                    <a:pt x="173" y="282"/>
                  </a:cubicBezTo>
                  <a:close/>
                  <a:moveTo>
                    <a:pt x="112" y="214"/>
                  </a:moveTo>
                  <a:cubicBezTo>
                    <a:pt x="105" y="229"/>
                    <a:pt x="98" y="244"/>
                    <a:pt x="91" y="258"/>
                  </a:cubicBezTo>
                  <a:cubicBezTo>
                    <a:pt x="85" y="272"/>
                    <a:pt x="85" y="273"/>
                    <a:pt x="100" y="277"/>
                  </a:cubicBezTo>
                  <a:cubicBezTo>
                    <a:pt x="100" y="277"/>
                    <a:pt x="100" y="277"/>
                    <a:pt x="101" y="276"/>
                  </a:cubicBezTo>
                  <a:cubicBezTo>
                    <a:pt x="108" y="257"/>
                    <a:pt x="114" y="238"/>
                    <a:pt x="121" y="218"/>
                  </a:cubicBezTo>
                  <a:cubicBezTo>
                    <a:pt x="118" y="217"/>
                    <a:pt x="116" y="216"/>
                    <a:pt x="112" y="214"/>
                  </a:cubicBezTo>
                  <a:close/>
                  <a:moveTo>
                    <a:pt x="215" y="180"/>
                  </a:moveTo>
                  <a:cubicBezTo>
                    <a:pt x="234" y="189"/>
                    <a:pt x="252" y="197"/>
                    <a:pt x="271" y="206"/>
                  </a:cubicBezTo>
                  <a:cubicBezTo>
                    <a:pt x="273" y="202"/>
                    <a:pt x="274" y="200"/>
                    <a:pt x="275" y="197"/>
                  </a:cubicBezTo>
                  <a:cubicBezTo>
                    <a:pt x="277" y="192"/>
                    <a:pt x="276" y="190"/>
                    <a:pt x="271" y="188"/>
                  </a:cubicBezTo>
                  <a:cubicBezTo>
                    <a:pt x="261" y="185"/>
                    <a:pt x="252" y="182"/>
                    <a:pt x="242" y="178"/>
                  </a:cubicBezTo>
                  <a:cubicBezTo>
                    <a:pt x="234" y="176"/>
                    <a:pt x="227" y="174"/>
                    <a:pt x="219" y="171"/>
                  </a:cubicBezTo>
                  <a:cubicBezTo>
                    <a:pt x="218" y="174"/>
                    <a:pt x="217" y="177"/>
                    <a:pt x="215" y="180"/>
                  </a:cubicBezTo>
                  <a:close/>
                  <a:moveTo>
                    <a:pt x="157" y="131"/>
                  </a:moveTo>
                  <a:cubicBezTo>
                    <a:pt x="159" y="133"/>
                    <a:pt x="160" y="134"/>
                    <a:pt x="162" y="135"/>
                  </a:cubicBezTo>
                  <a:cubicBezTo>
                    <a:pt x="172" y="138"/>
                    <a:pt x="174" y="146"/>
                    <a:pt x="174" y="155"/>
                  </a:cubicBezTo>
                  <a:cubicBezTo>
                    <a:pt x="174" y="169"/>
                    <a:pt x="175" y="183"/>
                    <a:pt x="175" y="197"/>
                  </a:cubicBezTo>
                  <a:cubicBezTo>
                    <a:pt x="175" y="200"/>
                    <a:pt x="176" y="203"/>
                    <a:pt x="176" y="207"/>
                  </a:cubicBezTo>
                  <a:cubicBezTo>
                    <a:pt x="181" y="204"/>
                    <a:pt x="185" y="201"/>
                    <a:pt x="189" y="198"/>
                  </a:cubicBezTo>
                  <a:cubicBezTo>
                    <a:pt x="189" y="198"/>
                    <a:pt x="188" y="197"/>
                    <a:pt x="188" y="196"/>
                  </a:cubicBezTo>
                  <a:cubicBezTo>
                    <a:pt x="185" y="197"/>
                    <a:pt x="183" y="198"/>
                    <a:pt x="180" y="200"/>
                  </a:cubicBezTo>
                  <a:cubicBezTo>
                    <a:pt x="180" y="197"/>
                    <a:pt x="179" y="194"/>
                    <a:pt x="179" y="191"/>
                  </a:cubicBezTo>
                  <a:cubicBezTo>
                    <a:pt x="179" y="181"/>
                    <a:pt x="179" y="170"/>
                    <a:pt x="178" y="160"/>
                  </a:cubicBezTo>
                  <a:cubicBezTo>
                    <a:pt x="178" y="149"/>
                    <a:pt x="177" y="138"/>
                    <a:pt x="165" y="131"/>
                  </a:cubicBezTo>
                  <a:cubicBezTo>
                    <a:pt x="175" y="127"/>
                    <a:pt x="179" y="120"/>
                    <a:pt x="179" y="108"/>
                  </a:cubicBezTo>
                  <a:cubicBezTo>
                    <a:pt x="178" y="98"/>
                    <a:pt x="176" y="90"/>
                    <a:pt x="168" y="84"/>
                  </a:cubicBezTo>
                  <a:cubicBezTo>
                    <a:pt x="168" y="86"/>
                    <a:pt x="168" y="88"/>
                    <a:pt x="169" y="90"/>
                  </a:cubicBezTo>
                  <a:cubicBezTo>
                    <a:pt x="175" y="98"/>
                    <a:pt x="175" y="107"/>
                    <a:pt x="174" y="116"/>
                  </a:cubicBezTo>
                  <a:cubicBezTo>
                    <a:pt x="173" y="121"/>
                    <a:pt x="171" y="125"/>
                    <a:pt x="166" y="127"/>
                  </a:cubicBezTo>
                  <a:cubicBezTo>
                    <a:pt x="163" y="128"/>
                    <a:pt x="161" y="129"/>
                    <a:pt x="157" y="131"/>
                  </a:cubicBezTo>
                  <a:close/>
                  <a:moveTo>
                    <a:pt x="191" y="184"/>
                  </a:moveTo>
                  <a:cubicBezTo>
                    <a:pt x="193" y="169"/>
                    <a:pt x="194" y="155"/>
                    <a:pt x="191" y="140"/>
                  </a:cubicBezTo>
                  <a:cubicBezTo>
                    <a:pt x="190" y="136"/>
                    <a:pt x="190" y="131"/>
                    <a:pt x="191" y="126"/>
                  </a:cubicBezTo>
                  <a:cubicBezTo>
                    <a:pt x="192" y="119"/>
                    <a:pt x="193" y="113"/>
                    <a:pt x="194" y="107"/>
                  </a:cubicBezTo>
                  <a:cubicBezTo>
                    <a:pt x="194" y="104"/>
                    <a:pt x="193" y="102"/>
                    <a:pt x="192" y="100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8" y="112"/>
                    <a:pt x="187" y="121"/>
                    <a:pt x="185" y="130"/>
                  </a:cubicBezTo>
                  <a:cubicBezTo>
                    <a:pt x="185" y="132"/>
                    <a:pt x="185" y="134"/>
                    <a:pt x="185" y="136"/>
                  </a:cubicBezTo>
                  <a:cubicBezTo>
                    <a:pt x="187" y="150"/>
                    <a:pt x="188" y="163"/>
                    <a:pt x="190" y="176"/>
                  </a:cubicBezTo>
                  <a:cubicBezTo>
                    <a:pt x="190" y="178"/>
                    <a:pt x="191" y="181"/>
                    <a:pt x="191" y="184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F8B8C9F-7B16-1060-200E-A4029BBF67E6}"/>
                </a:ext>
              </a:extLst>
            </p:cNvPr>
            <p:cNvSpPr/>
            <p:nvPr/>
          </p:nvSpPr>
          <p:spPr bwMode="auto">
            <a:xfrm>
              <a:off x="6461" y="3101"/>
              <a:ext cx="41" cy="146"/>
            </a:xfrm>
            <a:custGeom>
              <a:gdLst>
                <a:gd name="T0" fmla="*/ 0 w 36"/>
                <a:gd name="T1" fmla="*/ 127 h 130"/>
                <a:gd name="T2" fmla="*/ 0 w 36"/>
                <a:gd name="T3" fmla="*/ 0 h 130"/>
                <a:gd name="T4" fmla="*/ 26 w 36"/>
                <a:gd name="T5" fmla="*/ 8 h 130"/>
                <a:gd name="T6" fmla="*/ 33 w 36"/>
                <a:gd name="T7" fmla="*/ 28 h 130"/>
                <a:gd name="T8" fmla="*/ 28 w 36"/>
                <a:gd name="T9" fmla="*/ 35 h 130"/>
                <a:gd name="T10" fmla="*/ 18 w 36"/>
                <a:gd name="T11" fmla="*/ 48 h 130"/>
                <a:gd name="T12" fmla="*/ 28 w 36"/>
                <a:gd name="T13" fmla="*/ 62 h 130"/>
                <a:gd name="T14" fmla="*/ 33 w 36"/>
                <a:gd name="T15" fmla="*/ 71 h 130"/>
                <a:gd name="T16" fmla="*/ 34 w 36"/>
                <a:gd name="T17" fmla="*/ 98 h 130"/>
                <a:gd name="T18" fmla="*/ 31 w 36"/>
                <a:gd name="T19" fmla="*/ 104 h 130"/>
                <a:gd name="T20" fmla="*/ 25 w 36"/>
                <a:gd name="T21" fmla="*/ 100 h 130"/>
                <a:gd name="T22" fmla="*/ 18 w 36"/>
                <a:gd name="T23" fmla="*/ 86 h 130"/>
                <a:gd name="T24" fmla="*/ 18 w 36"/>
                <a:gd name="T25" fmla="*/ 126 h 130"/>
                <a:gd name="T26" fmla="*/ 33 w 36"/>
                <a:gd name="T27" fmla="*/ 126 h 130"/>
                <a:gd name="T28" fmla="*/ 16 w 36"/>
                <a:gd name="T29" fmla="*/ 129 h 130"/>
                <a:gd name="T30" fmla="*/ 14 w 36"/>
                <a:gd name="T31" fmla="*/ 126 h 130"/>
                <a:gd name="T32" fmla="*/ 14 w 36"/>
                <a:gd name="T33" fmla="*/ 75 h 130"/>
                <a:gd name="T34" fmla="*/ 16 w 36"/>
                <a:gd name="T35" fmla="*/ 74 h 130"/>
                <a:gd name="T36" fmla="*/ 29 w 36"/>
                <a:gd name="T37" fmla="*/ 99 h 130"/>
                <a:gd name="T38" fmla="*/ 29 w 36"/>
                <a:gd name="T39" fmla="*/ 71 h 130"/>
                <a:gd name="T40" fmla="*/ 22 w 36"/>
                <a:gd name="T41" fmla="*/ 63 h 130"/>
                <a:gd name="T42" fmla="*/ 20 w 36"/>
                <a:gd name="T43" fmla="*/ 35 h 130"/>
                <a:gd name="T44" fmla="*/ 23 w 36"/>
                <a:gd name="T45" fmla="*/ 33 h 130"/>
                <a:gd name="T46" fmla="*/ 23 w 36"/>
                <a:gd name="T47" fmla="*/ 12 h 130"/>
                <a:gd name="T48" fmla="*/ 2 w 36"/>
                <a:gd name="T49" fmla="*/ 2 h 130"/>
                <a:gd name="T50" fmla="*/ 2 w 36"/>
                <a:gd name="T51" fmla="*/ 127 h 130"/>
                <a:gd name="T52" fmla="*/ 0 w 36"/>
                <a:gd name="T53" fmla="*/ 127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130">
                  <a:moveTo>
                    <a:pt x="0" y="127"/>
                  </a:moveTo>
                  <a:cubicBezTo>
                    <a:pt x="0" y="85"/>
                    <a:pt x="0" y="42"/>
                    <a:pt x="0" y="0"/>
                  </a:cubicBezTo>
                  <a:cubicBezTo>
                    <a:pt x="8" y="1"/>
                    <a:pt x="18" y="2"/>
                    <a:pt x="26" y="8"/>
                  </a:cubicBezTo>
                  <a:cubicBezTo>
                    <a:pt x="32" y="13"/>
                    <a:pt x="36" y="21"/>
                    <a:pt x="33" y="28"/>
                  </a:cubicBezTo>
                  <a:cubicBezTo>
                    <a:pt x="33" y="31"/>
                    <a:pt x="30" y="34"/>
                    <a:pt x="28" y="35"/>
                  </a:cubicBezTo>
                  <a:cubicBezTo>
                    <a:pt x="22" y="37"/>
                    <a:pt x="18" y="41"/>
                    <a:pt x="18" y="48"/>
                  </a:cubicBezTo>
                  <a:cubicBezTo>
                    <a:pt x="18" y="55"/>
                    <a:pt x="22" y="60"/>
                    <a:pt x="28" y="62"/>
                  </a:cubicBezTo>
                  <a:cubicBezTo>
                    <a:pt x="32" y="64"/>
                    <a:pt x="33" y="67"/>
                    <a:pt x="33" y="71"/>
                  </a:cubicBezTo>
                  <a:cubicBezTo>
                    <a:pt x="34" y="80"/>
                    <a:pt x="34" y="89"/>
                    <a:pt x="34" y="98"/>
                  </a:cubicBezTo>
                  <a:cubicBezTo>
                    <a:pt x="34" y="100"/>
                    <a:pt x="32" y="102"/>
                    <a:pt x="31" y="104"/>
                  </a:cubicBezTo>
                  <a:cubicBezTo>
                    <a:pt x="29" y="102"/>
                    <a:pt x="27" y="102"/>
                    <a:pt x="25" y="100"/>
                  </a:cubicBezTo>
                  <a:cubicBezTo>
                    <a:pt x="23" y="96"/>
                    <a:pt x="21" y="92"/>
                    <a:pt x="18" y="86"/>
                  </a:cubicBezTo>
                  <a:cubicBezTo>
                    <a:pt x="18" y="100"/>
                    <a:pt x="18" y="113"/>
                    <a:pt x="18" y="126"/>
                  </a:cubicBezTo>
                  <a:cubicBezTo>
                    <a:pt x="23" y="126"/>
                    <a:pt x="28" y="126"/>
                    <a:pt x="33" y="126"/>
                  </a:cubicBezTo>
                  <a:cubicBezTo>
                    <a:pt x="28" y="130"/>
                    <a:pt x="22" y="130"/>
                    <a:pt x="16" y="129"/>
                  </a:cubicBezTo>
                  <a:cubicBezTo>
                    <a:pt x="15" y="129"/>
                    <a:pt x="14" y="127"/>
                    <a:pt x="14" y="126"/>
                  </a:cubicBezTo>
                  <a:cubicBezTo>
                    <a:pt x="14" y="109"/>
                    <a:pt x="14" y="92"/>
                    <a:pt x="14" y="75"/>
                  </a:cubicBezTo>
                  <a:cubicBezTo>
                    <a:pt x="14" y="75"/>
                    <a:pt x="15" y="75"/>
                    <a:pt x="16" y="74"/>
                  </a:cubicBezTo>
                  <a:cubicBezTo>
                    <a:pt x="20" y="82"/>
                    <a:pt x="25" y="90"/>
                    <a:pt x="29" y="99"/>
                  </a:cubicBezTo>
                  <a:cubicBezTo>
                    <a:pt x="32" y="89"/>
                    <a:pt x="32" y="80"/>
                    <a:pt x="29" y="71"/>
                  </a:cubicBezTo>
                  <a:cubicBezTo>
                    <a:pt x="28" y="68"/>
                    <a:pt x="25" y="65"/>
                    <a:pt x="22" y="63"/>
                  </a:cubicBezTo>
                  <a:cubicBezTo>
                    <a:pt x="12" y="53"/>
                    <a:pt x="11" y="43"/>
                    <a:pt x="20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32" y="27"/>
                    <a:pt x="32" y="17"/>
                    <a:pt x="23" y="12"/>
                  </a:cubicBezTo>
                  <a:cubicBezTo>
                    <a:pt x="17" y="8"/>
                    <a:pt x="10" y="6"/>
                    <a:pt x="2" y="2"/>
                  </a:cubicBezTo>
                  <a:cubicBezTo>
                    <a:pt x="2" y="45"/>
                    <a:pt x="2" y="86"/>
                    <a:pt x="2" y="127"/>
                  </a:cubicBezTo>
                  <a:cubicBezTo>
                    <a:pt x="1" y="127"/>
                    <a:pt x="1" y="127"/>
                    <a:pt x="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4E2DCCA-F5FA-CDFA-E6C9-97AF6149B508}"/>
                </a:ext>
              </a:extLst>
            </p:cNvPr>
            <p:cNvSpPr/>
            <p:nvPr/>
          </p:nvSpPr>
          <p:spPr bwMode="auto">
            <a:xfrm>
              <a:off x="6412" y="3109"/>
              <a:ext cx="34" cy="126"/>
            </a:xfrm>
            <a:custGeom>
              <a:gdLst>
                <a:gd name="T0" fmla="*/ 10 w 30"/>
                <a:gd name="T1" fmla="*/ 22 h 112"/>
                <a:gd name="T2" fmla="*/ 0 w 30"/>
                <a:gd name="T3" fmla="*/ 37 h 112"/>
                <a:gd name="T4" fmla="*/ 15 w 30"/>
                <a:gd name="T5" fmla="*/ 11 h 112"/>
                <a:gd name="T6" fmla="*/ 15 w 30"/>
                <a:gd name="T7" fmla="*/ 57 h 112"/>
                <a:gd name="T8" fmla="*/ 28 w 30"/>
                <a:gd name="T9" fmla="*/ 57 h 112"/>
                <a:gd name="T10" fmla="*/ 28 w 30"/>
                <a:gd name="T11" fmla="*/ 0 h 112"/>
                <a:gd name="T12" fmla="*/ 30 w 30"/>
                <a:gd name="T13" fmla="*/ 0 h 112"/>
                <a:gd name="T14" fmla="*/ 30 w 30"/>
                <a:gd name="T15" fmla="*/ 112 h 112"/>
                <a:gd name="T16" fmla="*/ 29 w 30"/>
                <a:gd name="T17" fmla="*/ 112 h 112"/>
                <a:gd name="T18" fmla="*/ 27 w 30"/>
                <a:gd name="T19" fmla="*/ 61 h 112"/>
                <a:gd name="T20" fmla="*/ 15 w 30"/>
                <a:gd name="T21" fmla="*/ 61 h 112"/>
                <a:gd name="T22" fmla="*/ 15 w 30"/>
                <a:gd name="T23" fmla="*/ 103 h 112"/>
                <a:gd name="T24" fmla="*/ 1 w 30"/>
                <a:gd name="T25" fmla="*/ 79 h 112"/>
                <a:gd name="T26" fmla="*/ 11 w 30"/>
                <a:gd name="T27" fmla="*/ 95 h 112"/>
                <a:gd name="T28" fmla="*/ 11 w 30"/>
                <a:gd name="T29" fmla="*/ 62 h 112"/>
                <a:gd name="T30" fmla="*/ 3 w 30"/>
                <a:gd name="T31" fmla="*/ 60 h 112"/>
                <a:gd name="T32" fmla="*/ 3 w 30"/>
                <a:gd name="T33" fmla="*/ 58 h 112"/>
                <a:gd name="T34" fmla="*/ 11 w 30"/>
                <a:gd name="T35" fmla="*/ 57 h 112"/>
                <a:gd name="T36" fmla="*/ 11 w 30"/>
                <a:gd name="T37" fmla="*/ 23 h 112"/>
                <a:gd name="T38" fmla="*/ 10 w 30"/>
                <a:gd name="T39" fmla="*/ 2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12">
                  <a:moveTo>
                    <a:pt x="10" y="22"/>
                  </a:moveTo>
                  <a:cubicBezTo>
                    <a:pt x="7" y="27"/>
                    <a:pt x="4" y="31"/>
                    <a:pt x="0" y="37"/>
                  </a:cubicBezTo>
                  <a:cubicBezTo>
                    <a:pt x="0" y="29"/>
                    <a:pt x="7" y="18"/>
                    <a:pt x="15" y="11"/>
                  </a:cubicBezTo>
                  <a:cubicBezTo>
                    <a:pt x="15" y="27"/>
                    <a:pt x="15" y="42"/>
                    <a:pt x="15" y="57"/>
                  </a:cubicBezTo>
                  <a:cubicBezTo>
                    <a:pt x="19" y="57"/>
                    <a:pt x="23" y="57"/>
                    <a:pt x="28" y="57"/>
                  </a:cubicBezTo>
                  <a:cubicBezTo>
                    <a:pt x="28" y="38"/>
                    <a:pt x="28" y="19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0" y="37"/>
                    <a:pt x="30" y="75"/>
                    <a:pt x="30" y="112"/>
                  </a:cubicBezTo>
                  <a:cubicBezTo>
                    <a:pt x="30" y="112"/>
                    <a:pt x="29" y="112"/>
                    <a:pt x="29" y="112"/>
                  </a:cubicBezTo>
                  <a:cubicBezTo>
                    <a:pt x="28" y="96"/>
                    <a:pt x="27" y="79"/>
                    <a:pt x="27" y="61"/>
                  </a:cubicBezTo>
                  <a:cubicBezTo>
                    <a:pt x="23" y="61"/>
                    <a:pt x="20" y="61"/>
                    <a:pt x="15" y="61"/>
                  </a:cubicBezTo>
                  <a:cubicBezTo>
                    <a:pt x="15" y="75"/>
                    <a:pt x="15" y="88"/>
                    <a:pt x="15" y="103"/>
                  </a:cubicBezTo>
                  <a:cubicBezTo>
                    <a:pt x="7" y="97"/>
                    <a:pt x="1" y="87"/>
                    <a:pt x="1" y="79"/>
                  </a:cubicBezTo>
                  <a:cubicBezTo>
                    <a:pt x="5" y="85"/>
                    <a:pt x="8" y="89"/>
                    <a:pt x="11" y="95"/>
                  </a:cubicBezTo>
                  <a:cubicBezTo>
                    <a:pt x="11" y="83"/>
                    <a:pt x="11" y="72"/>
                    <a:pt x="11" y="62"/>
                  </a:cubicBezTo>
                  <a:cubicBezTo>
                    <a:pt x="9" y="61"/>
                    <a:pt x="6" y="60"/>
                    <a:pt x="3" y="60"/>
                  </a:cubicBezTo>
                  <a:cubicBezTo>
                    <a:pt x="3" y="59"/>
                    <a:pt x="3" y="58"/>
                    <a:pt x="3" y="58"/>
                  </a:cubicBezTo>
                  <a:cubicBezTo>
                    <a:pt x="6" y="57"/>
                    <a:pt x="8" y="57"/>
                    <a:pt x="11" y="57"/>
                  </a:cubicBezTo>
                  <a:cubicBezTo>
                    <a:pt x="11" y="46"/>
                    <a:pt x="11" y="34"/>
                    <a:pt x="11" y="23"/>
                  </a:cubicBezTo>
                  <a:cubicBezTo>
                    <a:pt x="11" y="23"/>
                    <a:pt x="10" y="23"/>
                    <a:pt x="1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DBF1305-2ED4-C566-B464-BE67112F82BD}"/>
                </a:ext>
              </a:extLst>
            </p:cNvPr>
            <p:cNvSpPr/>
            <p:nvPr/>
          </p:nvSpPr>
          <p:spPr bwMode="auto">
            <a:xfrm>
              <a:off x="6349" y="3069"/>
              <a:ext cx="68" cy="56"/>
            </a:xfrm>
            <a:custGeom>
              <a:gdLst>
                <a:gd name="T0" fmla="*/ 0 w 60"/>
                <a:gd name="T1" fmla="*/ 14 h 50"/>
                <a:gd name="T2" fmla="*/ 11 w 60"/>
                <a:gd name="T3" fmla="*/ 0 h 50"/>
                <a:gd name="T4" fmla="*/ 60 w 60"/>
                <a:gd name="T5" fmla="*/ 43 h 50"/>
                <a:gd name="T6" fmla="*/ 54 w 60"/>
                <a:gd name="T7" fmla="*/ 50 h 50"/>
                <a:gd name="T8" fmla="*/ 0 w 60"/>
                <a:gd name="T9" fmla="*/ 1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0" y="14"/>
                  </a:moveTo>
                  <a:cubicBezTo>
                    <a:pt x="4" y="9"/>
                    <a:pt x="8" y="4"/>
                    <a:pt x="11" y="0"/>
                  </a:cubicBezTo>
                  <a:cubicBezTo>
                    <a:pt x="28" y="15"/>
                    <a:pt x="44" y="29"/>
                    <a:pt x="60" y="43"/>
                  </a:cubicBezTo>
                  <a:cubicBezTo>
                    <a:pt x="58" y="46"/>
                    <a:pt x="56" y="48"/>
                    <a:pt x="54" y="50"/>
                  </a:cubicBezTo>
                  <a:cubicBezTo>
                    <a:pt x="36" y="38"/>
                    <a:pt x="19" y="2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A8DC746-35CE-3840-BD53-43284E6277F6}"/>
                </a:ext>
              </a:extLst>
            </p:cNvPr>
            <p:cNvSpPr/>
            <p:nvPr/>
          </p:nvSpPr>
          <p:spPr bwMode="auto">
            <a:xfrm>
              <a:off x="6376" y="3042"/>
              <a:ext cx="56" cy="67"/>
            </a:xfrm>
            <a:custGeom>
              <a:gdLst>
                <a:gd name="T0" fmla="*/ 50 w 50"/>
                <a:gd name="T1" fmla="*/ 54 h 60"/>
                <a:gd name="T2" fmla="*/ 38 w 50"/>
                <a:gd name="T3" fmla="*/ 54 h 60"/>
                <a:gd name="T4" fmla="*/ 0 w 50"/>
                <a:gd name="T5" fmla="*/ 11 h 60"/>
                <a:gd name="T6" fmla="*/ 14 w 50"/>
                <a:gd name="T7" fmla="*/ 0 h 60"/>
                <a:gd name="T8" fmla="*/ 50 w 50"/>
                <a:gd name="T9" fmla="*/ 5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0">
                  <a:moveTo>
                    <a:pt x="50" y="54"/>
                  </a:moveTo>
                  <a:cubicBezTo>
                    <a:pt x="46" y="60"/>
                    <a:pt x="43" y="59"/>
                    <a:pt x="38" y="54"/>
                  </a:cubicBezTo>
                  <a:cubicBezTo>
                    <a:pt x="26" y="40"/>
                    <a:pt x="13" y="26"/>
                    <a:pt x="0" y="11"/>
                  </a:cubicBezTo>
                  <a:cubicBezTo>
                    <a:pt x="5" y="7"/>
                    <a:pt x="9" y="3"/>
                    <a:pt x="14" y="0"/>
                  </a:cubicBezTo>
                  <a:cubicBezTo>
                    <a:pt x="27" y="18"/>
                    <a:pt x="38" y="36"/>
                    <a:pt x="5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22B5A29-763A-3847-558F-A19C3EB0C23E}"/>
                </a:ext>
              </a:extLst>
            </p:cNvPr>
            <p:cNvSpPr/>
            <p:nvPr/>
          </p:nvSpPr>
          <p:spPr bwMode="auto">
            <a:xfrm>
              <a:off x="6449" y="3015"/>
              <a:ext cx="25" cy="74"/>
            </a:xfrm>
            <a:custGeom>
              <a:gdLst>
                <a:gd name="T0" fmla="*/ 12 w 22"/>
                <a:gd name="T1" fmla="*/ 66 h 66"/>
                <a:gd name="T2" fmla="*/ 1 w 22"/>
                <a:gd name="T3" fmla="*/ 8 h 66"/>
                <a:gd name="T4" fmla="*/ 5 w 22"/>
                <a:gd name="T5" fmla="*/ 2 h 66"/>
                <a:gd name="T6" fmla="*/ 8 w 22"/>
                <a:gd name="T7" fmla="*/ 1 h 66"/>
                <a:gd name="T8" fmla="*/ 18 w 22"/>
                <a:gd name="T9" fmla="*/ 10 h 66"/>
                <a:gd name="T10" fmla="*/ 21 w 22"/>
                <a:gd name="T11" fmla="*/ 57 h 66"/>
                <a:gd name="T12" fmla="*/ 12 w 22"/>
                <a:gd name="T13" fmla="*/ 6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6">
                  <a:moveTo>
                    <a:pt x="12" y="66"/>
                  </a:moveTo>
                  <a:cubicBezTo>
                    <a:pt x="8" y="47"/>
                    <a:pt x="5" y="27"/>
                    <a:pt x="1" y="8"/>
                  </a:cubicBezTo>
                  <a:cubicBezTo>
                    <a:pt x="0" y="4"/>
                    <a:pt x="1" y="2"/>
                    <a:pt x="5" y="2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18" y="0"/>
                    <a:pt x="18" y="0"/>
                    <a:pt x="18" y="10"/>
                  </a:cubicBezTo>
                  <a:cubicBezTo>
                    <a:pt x="19" y="26"/>
                    <a:pt x="20" y="41"/>
                    <a:pt x="21" y="57"/>
                  </a:cubicBezTo>
                  <a:cubicBezTo>
                    <a:pt x="22" y="66"/>
                    <a:pt x="22" y="66"/>
                    <a:pt x="12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8E76006-C21B-33A2-37C9-682475C8BCB4}"/>
                </a:ext>
              </a:extLst>
            </p:cNvPr>
            <p:cNvSpPr/>
            <p:nvPr/>
          </p:nvSpPr>
          <p:spPr bwMode="auto">
            <a:xfrm>
              <a:off x="6485" y="3016"/>
              <a:ext cx="25" cy="73"/>
            </a:xfrm>
            <a:custGeom>
              <a:gdLst>
                <a:gd name="T0" fmla="*/ 10 w 22"/>
                <a:gd name="T1" fmla="*/ 65 h 65"/>
                <a:gd name="T2" fmla="*/ 0 w 22"/>
                <a:gd name="T3" fmla="*/ 64 h 65"/>
                <a:gd name="T4" fmla="*/ 4 w 22"/>
                <a:gd name="T5" fmla="*/ 0 h 65"/>
                <a:gd name="T6" fmla="*/ 22 w 22"/>
                <a:gd name="T7" fmla="*/ 2 h 65"/>
                <a:gd name="T8" fmla="*/ 10 w 22"/>
                <a:gd name="T9" fmla="*/ 6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5">
                  <a:moveTo>
                    <a:pt x="10" y="65"/>
                  </a:moveTo>
                  <a:cubicBezTo>
                    <a:pt x="6" y="65"/>
                    <a:pt x="4" y="64"/>
                    <a:pt x="0" y="64"/>
                  </a:cubicBezTo>
                  <a:cubicBezTo>
                    <a:pt x="1" y="43"/>
                    <a:pt x="3" y="22"/>
                    <a:pt x="4" y="0"/>
                  </a:cubicBezTo>
                  <a:cubicBezTo>
                    <a:pt x="10" y="0"/>
                    <a:pt x="15" y="1"/>
                    <a:pt x="22" y="2"/>
                  </a:cubicBezTo>
                  <a:cubicBezTo>
                    <a:pt x="18" y="23"/>
                    <a:pt x="14" y="44"/>
                    <a:pt x="1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9B3D76E-7BDF-1C52-9AB5-F89EAC657000}"/>
                </a:ext>
              </a:extLst>
            </p:cNvPr>
            <p:cNvSpPr/>
            <p:nvPr/>
          </p:nvSpPr>
          <p:spPr bwMode="auto">
            <a:xfrm>
              <a:off x="6411" y="3022"/>
              <a:ext cx="41" cy="75"/>
            </a:xfrm>
            <a:custGeom>
              <a:gdLst>
                <a:gd name="T0" fmla="*/ 28 w 37"/>
                <a:gd name="T1" fmla="*/ 67 h 67"/>
                <a:gd name="T2" fmla="*/ 0 w 37"/>
                <a:gd name="T3" fmla="*/ 10 h 67"/>
                <a:gd name="T4" fmla="*/ 2 w 37"/>
                <a:gd name="T5" fmla="*/ 8 h 67"/>
                <a:gd name="T6" fmla="*/ 20 w 37"/>
                <a:gd name="T7" fmla="*/ 14 h 67"/>
                <a:gd name="T8" fmla="*/ 34 w 37"/>
                <a:gd name="T9" fmla="*/ 56 h 67"/>
                <a:gd name="T10" fmla="*/ 28 w 37"/>
                <a:gd name="T11" fmla="*/ 6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28" y="67"/>
                  </a:moveTo>
                  <a:cubicBezTo>
                    <a:pt x="18" y="48"/>
                    <a:pt x="9" y="29"/>
                    <a:pt x="0" y="10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14" y="0"/>
                    <a:pt x="15" y="0"/>
                    <a:pt x="20" y="14"/>
                  </a:cubicBezTo>
                  <a:cubicBezTo>
                    <a:pt x="25" y="28"/>
                    <a:pt x="30" y="42"/>
                    <a:pt x="34" y="56"/>
                  </a:cubicBezTo>
                  <a:cubicBezTo>
                    <a:pt x="37" y="64"/>
                    <a:pt x="37" y="64"/>
                    <a:pt x="2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71AF46A-AA34-5521-36F5-B889A2F107DA}"/>
                </a:ext>
              </a:extLst>
            </p:cNvPr>
            <p:cNvSpPr/>
            <p:nvPr/>
          </p:nvSpPr>
          <p:spPr bwMode="auto">
            <a:xfrm>
              <a:off x="6331" y="3102"/>
              <a:ext cx="73" cy="43"/>
            </a:xfrm>
            <a:custGeom>
              <a:gdLst>
                <a:gd name="T0" fmla="*/ 65 w 65"/>
                <a:gd name="T1" fmla="*/ 29 h 38"/>
                <a:gd name="T2" fmla="*/ 54 w 65"/>
                <a:gd name="T3" fmla="*/ 35 h 38"/>
                <a:gd name="T4" fmla="*/ 12 w 65"/>
                <a:gd name="T5" fmla="*/ 20 h 38"/>
                <a:gd name="T6" fmla="*/ 5 w 65"/>
                <a:gd name="T7" fmla="*/ 5 h 38"/>
                <a:gd name="T8" fmla="*/ 7 w 65"/>
                <a:gd name="T9" fmla="*/ 0 h 38"/>
                <a:gd name="T10" fmla="*/ 65 w 65"/>
                <a:gd name="T11" fmla="*/ 2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65" y="29"/>
                  </a:moveTo>
                  <a:cubicBezTo>
                    <a:pt x="62" y="38"/>
                    <a:pt x="62" y="38"/>
                    <a:pt x="54" y="35"/>
                  </a:cubicBezTo>
                  <a:cubicBezTo>
                    <a:pt x="40" y="30"/>
                    <a:pt x="26" y="26"/>
                    <a:pt x="12" y="20"/>
                  </a:cubicBezTo>
                  <a:cubicBezTo>
                    <a:pt x="0" y="16"/>
                    <a:pt x="0" y="15"/>
                    <a:pt x="5" y="5"/>
                  </a:cubicBezTo>
                  <a:cubicBezTo>
                    <a:pt x="5" y="3"/>
                    <a:pt x="6" y="2"/>
                    <a:pt x="7" y="0"/>
                  </a:cubicBezTo>
                  <a:cubicBezTo>
                    <a:pt x="27" y="10"/>
                    <a:pt x="46" y="19"/>
                    <a:pt x="6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8E5A8E1-47D2-84A7-65BD-5379EED797E0}"/>
                </a:ext>
              </a:extLst>
            </p:cNvPr>
            <p:cNvSpPr/>
            <p:nvPr/>
          </p:nvSpPr>
          <p:spPr bwMode="auto">
            <a:xfrm>
              <a:off x="6323" y="3178"/>
              <a:ext cx="74" cy="23"/>
            </a:xfrm>
            <a:custGeom>
              <a:gdLst>
                <a:gd name="T0" fmla="*/ 64 w 66"/>
                <a:gd name="T1" fmla="*/ 0 h 21"/>
                <a:gd name="T2" fmla="*/ 66 w 66"/>
                <a:gd name="T3" fmla="*/ 9 h 21"/>
                <a:gd name="T4" fmla="*/ 29 w 66"/>
                <a:gd name="T5" fmla="*/ 16 h 21"/>
                <a:gd name="T6" fmla="*/ 9 w 66"/>
                <a:gd name="T7" fmla="*/ 20 h 21"/>
                <a:gd name="T8" fmla="*/ 1 w 66"/>
                <a:gd name="T9" fmla="*/ 15 h 21"/>
                <a:gd name="T10" fmla="*/ 0 w 66"/>
                <a:gd name="T11" fmla="*/ 4 h 21"/>
                <a:gd name="T12" fmla="*/ 64 w 66"/>
                <a:gd name="T13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1">
                  <a:moveTo>
                    <a:pt x="64" y="0"/>
                  </a:moveTo>
                  <a:cubicBezTo>
                    <a:pt x="65" y="3"/>
                    <a:pt x="65" y="5"/>
                    <a:pt x="66" y="9"/>
                  </a:cubicBezTo>
                  <a:cubicBezTo>
                    <a:pt x="53" y="11"/>
                    <a:pt x="41" y="14"/>
                    <a:pt x="29" y="16"/>
                  </a:cubicBezTo>
                  <a:cubicBezTo>
                    <a:pt x="22" y="18"/>
                    <a:pt x="15" y="19"/>
                    <a:pt x="9" y="20"/>
                  </a:cubicBezTo>
                  <a:cubicBezTo>
                    <a:pt x="4" y="21"/>
                    <a:pt x="1" y="20"/>
                    <a:pt x="1" y="15"/>
                  </a:cubicBezTo>
                  <a:cubicBezTo>
                    <a:pt x="1" y="11"/>
                    <a:pt x="1" y="8"/>
                    <a:pt x="0" y="4"/>
                  </a:cubicBezTo>
                  <a:cubicBezTo>
                    <a:pt x="22" y="2"/>
                    <a:pt x="43" y="1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BC6CC3C-D028-D787-9615-0DF0148D601A}"/>
                </a:ext>
              </a:extLst>
            </p:cNvPr>
            <p:cNvSpPr/>
            <p:nvPr/>
          </p:nvSpPr>
          <p:spPr bwMode="auto">
            <a:xfrm>
              <a:off x="6526" y="3042"/>
              <a:ext cx="58" cy="65"/>
            </a:xfrm>
            <a:custGeom>
              <a:gdLst>
                <a:gd name="T0" fmla="*/ 7 w 51"/>
                <a:gd name="T1" fmla="*/ 58 h 58"/>
                <a:gd name="T2" fmla="*/ 0 w 51"/>
                <a:gd name="T3" fmla="*/ 53 h 58"/>
                <a:gd name="T4" fmla="*/ 35 w 51"/>
                <a:gd name="T5" fmla="*/ 0 h 58"/>
                <a:gd name="T6" fmla="*/ 37 w 51"/>
                <a:gd name="T7" fmla="*/ 1 h 58"/>
                <a:gd name="T8" fmla="*/ 40 w 51"/>
                <a:gd name="T9" fmla="*/ 22 h 58"/>
                <a:gd name="T10" fmla="*/ 7 w 51"/>
                <a:gd name="T11" fmla="*/ 5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7">
                  <a:moveTo>
                    <a:pt x="7" y="58"/>
                  </a:moveTo>
                  <a:cubicBezTo>
                    <a:pt x="4" y="56"/>
                    <a:pt x="2" y="55"/>
                    <a:pt x="0" y="53"/>
                  </a:cubicBezTo>
                  <a:cubicBezTo>
                    <a:pt x="12" y="35"/>
                    <a:pt x="23" y="18"/>
                    <a:pt x="35" y="0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51" y="10"/>
                    <a:pt x="51" y="10"/>
                    <a:pt x="40" y="22"/>
                  </a:cubicBezTo>
                  <a:cubicBezTo>
                    <a:pt x="29" y="34"/>
                    <a:pt x="18" y="46"/>
                    <a:pt x="7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6920ECFC-6CC0-F6F7-18BF-327D77E96234}"/>
                </a:ext>
              </a:extLst>
            </p:cNvPr>
            <p:cNvSpPr/>
            <p:nvPr/>
          </p:nvSpPr>
          <p:spPr bwMode="auto">
            <a:xfrm>
              <a:off x="6542" y="3069"/>
              <a:ext cx="67" cy="55"/>
            </a:xfrm>
            <a:custGeom>
              <a:gdLst>
                <a:gd name="T0" fmla="*/ 48 w 60"/>
                <a:gd name="T1" fmla="*/ 0 h 49"/>
                <a:gd name="T2" fmla="*/ 49 w 60"/>
                <a:gd name="T3" fmla="*/ 1 h 49"/>
                <a:gd name="T4" fmla="*/ 47 w 60"/>
                <a:gd name="T5" fmla="*/ 22 h 49"/>
                <a:gd name="T6" fmla="*/ 8 w 60"/>
                <a:gd name="T7" fmla="*/ 49 h 49"/>
                <a:gd name="T8" fmla="*/ 7 w 60"/>
                <a:gd name="T9" fmla="*/ 36 h 49"/>
                <a:gd name="T10" fmla="*/ 48 w 60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9">
                  <a:moveTo>
                    <a:pt x="48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60" y="13"/>
                    <a:pt x="60" y="14"/>
                    <a:pt x="47" y="22"/>
                  </a:cubicBezTo>
                  <a:cubicBezTo>
                    <a:pt x="34" y="31"/>
                    <a:pt x="21" y="40"/>
                    <a:pt x="8" y="49"/>
                  </a:cubicBezTo>
                  <a:cubicBezTo>
                    <a:pt x="0" y="42"/>
                    <a:pt x="0" y="42"/>
                    <a:pt x="7" y="36"/>
                  </a:cubicBezTo>
                  <a:cubicBezTo>
                    <a:pt x="21" y="24"/>
                    <a:pt x="34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10C123A-48C2-5B80-0269-60A92215D7EF}"/>
                </a:ext>
              </a:extLst>
            </p:cNvPr>
            <p:cNvSpPr/>
            <p:nvPr/>
          </p:nvSpPr>
          <p:spPr bwMode="auto">
            <a:xfrm>
              <a:off x="6331" y="3199"/>
              <a:ext cx="72" cy="41"/>
            </a:xfrm>
            <a:custGeom>
              <a:gdLst>
                <a:gd name="T0" fmla="*/ 60 w 64"/>
                <a:gd name="T1" fmla="*/ 0 h 37"/>
                <a:gd name="T2" fmla="*/ 64 w 64"/>
                <a:gd name="T3" fmla="*/ 8 h 37"/>
                <a:gd name="T4" fmla="*/ 7 w 64"/>
                <a:gd name="T5" fmla="*/ 37 h 37"/>
                <a:gd name="T6" fmla="*/ 0 w 64"/>
                <a:gd name="T7" fmla="*/ 21 h 37"/>
                <a:gd name="T8" fmla="*/ 60 w 64"/>
                <a:gd name="T9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7">
                  <a:moveTo>
                    <a:pt x="60" y="0"/>
                  </a:moveTo>
                  <a:cubicBezTo>
                    <a:pt x="62" y="3"/>
                    <a:pt x="63" y="5"/>
                    <a:pt x="64" y="8"/>
                  </a:cubicBezTo>
                  <a:cubicBezTo>
                    <a:pt x="45" y="18"/>
                    <a:pt x="27" y="27"/>
                    <a:pt x="7" y="37"/>
                  </a:cubicBezTo>
                  <a:cubicBezTo>
                    <a:pt x="5" y="32"/>
                    <a:pt x="3" y="27"/>
                    <a:pt x="0" y="21"/>
                  </a:cubicBezTo>
                  <a:cubicBezTo>
                    <a:pt x="21" y="14"/>
                    <a:pt x="40" y="7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D5AC6312-EA7B-1AB4-077C-59A78CC2C3BF}"/>
                </a:ext>
              </a:extLst>
            </p:cNvPr>
            <p:cNvSpPr/>
            <p:nvPr/>
          </p:nvSpPr>
          <p:spPr bwMode="auto">
            <a:xfrm>
              <a:off x="6376" y="3236"/>
              <a:ext cx="56" cy="65"/>
            </a:xfrm>
            <a:custGeom>
              <a:gdLst>
                <a:gd name="T0" fmla="*/ 0 w 50"/>
                <a:gd name="T1" fmla="*/ 47 h 58"/>
                <a:gd name="T2" fmla="*/ 41 w 50"/>
                <a:gd name="T3" fmla="*/ 0 h 58"/>
                <a:gd name="T4" fmla="*/ 45 w 50"/>
                <a:gd name="T5" fmla="*/ 13 h 58"/>
                <a:gd name="T6" fmla="*/ 15 w 50"/>
                <a:gd name="T7" fmla="*/ 58 h 58"/>
                <a:gd name="T8" fmla="*/ 0 w 50"/>
                <a:gd name="T9" fmla="*/ 47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0" y="47"/>
                  </a:moveTo>
                  <a:cubicBezTo>
                    <a:pt x="14" y="31"/>
                    <a:pt x="28" y="16"/>
                    <a:pt x="41" y="0"/>
                  </a:cubicBezTo>
                  <a:cubicBezTo>
                    <a:pt x="49" y="5"/>
                    <a:pt x="50" y="5"/>
                    <a:pt x="45" y="13"/>
                  </a:cubicBezTo>
                  <a:cubicBezTo>
                    <a:pt x="35" y="28"/>
                    <a:pt x="25" y="43"/>
                    <a:pt x="15" y="58"/>
                  </a:cubicBezTo>
                  <a:cubicBezTo>
                    <a:pt x="10" y="54"/>
                    <a:pt x="5" y="51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C714D79-0575-67C1-E904-978FCE5B399E}"/>
                </a:ext>
              </a:extLst>
            </p:cNvPr>
            <p:cNvSpPr/>
            <p:nvPr/>
          </p:nvSpPr>
          <p:spPr bwMode="auto">
            <a:xfrm>
              <a:off x="6506" y="3024"/>
              <a:ext cx="42" cy="72"/>
            </a:xfrm>
            <a:custGeom>
              <a:gdLst>
                <a:gd name="T0" fmla="*/ 37 w 37"/>
                <a:gd name="T1" fmla="*/ 6 h 64"/>
                <a:gd name="T2" fmla="*/ 9 w 37"/>
                <a:gd name="T3" fmla="*/ 64 h 64"/>
                <a:gd name="T4" fmla="*/ 3 w 37"/>
                <a:gd name="T5" fmla="*/ 53 h 64"/>
                <a:gd name="T6" fmla="*/ 18 w 37"/>
                <a:gd name="T7" fmla="*/ 8 h 64"/>
                <a:gd name="T8" fmla="*/ 22 w 37"/>
                <a:gd name="T9" fmla="*/ 0 h 64"/>
                <a:gd name="T10" fmla="*/ 37 w 37"/>
                <a:gd name="T11" fmla="*/ 6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4">
                  <a:moveTo>
                    <a:pt x="37" y="6"/>
                  </a:moveTo>
                  <a:cubicBezTo>
                    <a:pt x="28" y="26"/>
                    <a:pt x="18" y="45"/>
                    <a:pt x="9" y="64"/>
                  </a:cubicBezTo>
                  <a:cubicBezTo>
                    <a:pt x="0" y="61"/>
                    <a:pt x="0" y="61"/>
                    <a:pt x="3" y="53"/>
                  </a:cubicBezTo>
                  <a:cubicBezTo>
                    <a:pt x="8" y="38"/>
                    <a:pt x="13" y="23"/>
                    <a:pt x="18" y="8"/>
                  </a:cubicBezTo>
                  <a:cubicBezTo>
                    <a:pt x="19" y="6"/>
                    <a:pt x="21" y="3"/>
                    <a:pt x="22" y="0"/>
                  </a:cubicBezTo>
                  <a:cubicBezTo>
                    <a:pt x="27" y="2"/>
                    <a:pt x="31" y="4"/>
                    <a:pt x="3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01C29BBC-3165-3127-887D-56C21ED73E85}"/>
                </a:ext>
              </a:extLst>
            </p:cNvPr>
            <p:cNvSpPr/>
            <p:nvPr/>
          </p:nvSpPr>
          <p:spPr bwMode="auto">
            <a:xfrm>
              <a:off x="6349" y="3219"/>
              <a:ext cx="66" cy="55"/>
            </a:xfrm>
            <a:custGeom>
              <a:gdLst>
                <a:gd name="T0" fmla="*/ 11 w 59"/>
                <a:gd name="T1" fmla="*/ 49 h 49"/>
                <a:gd name="T2" fmla="*/ 0 w 59"/>
                <a:gd name="T3" fmla="*/ 35 h 49"/>
                <a:gd name="T4" fmla="*/ 52 w 59"/>
                <a:gd name="T5" fmla="*/ 0 h 49"/>
                <a:gd name="T6" fmla="*/ 54 w 59"/>
                <a:gd name="T7" fmla="*/ 11 h 49"/>
                <a:gd name="T8" fmla="*/ 11 w 59"/>
                <a:gd name="T9" fmla="*/ 49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11" y="49"/>
                  </a:moveTo>
                  <a:cubicBezTo>
                    <a:pt x="7" y="44"/>
                    <a:pt x="4" y="40"/>
                    <a:pt x="0" y="35"/>
                  </a:cubicBezTo>
                  <a:cubicBezTo>
                    <a:pt x="18" y="23"/>
                    <a:pt x="35" y="11"/>
                    <a:pt x="52" y="0"/>
                  </a:cubicBezTo>
                  <a:cubicBezTo>
                    <a:pt x="59" y="5"/>
                    <a:pt x="59" y="6"/>
                    <a:pt x="54" y="11"/>
                  </a:cubicBezTo>
                  <a:cubicBezTo>
                    <a:pt x="40" y="24"/>
                    <a:pt x="26" y="36"/>
                    <a:pt x="1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0AAB6DF-DD2F-905B-0AB1-EE2A1B4D0151}"/>
                </a:ext>
              </a:extLst>
            </p:cNvPr>
            <p:cNvSpPr/>
            <p:nvPr/>
          </p:nvSpPr>
          <p:spPr bwMode="auto">
            <a:xfrm>
              <a:off x="6323" y="3143"/>
              <a:ext cx="74" cy="22"/>
            </a:xfrm>
            <a:custGeom>
              <a:gdLst>
                <a:gd name="T0" fmla="*/ 66 w 66"/>
                <a:gd name="T1" fmla="*/ 11 h 20"/>
                <a:gd name="T2" fmla="*/ 64 w 66"/>
                <a:gd name="T3" fmla="*/ 20 h 20"/>
                <a:gd name="T4" fmla="*/ 0 w 66"/>
                <a:gd name="T5" fmla="*/ 16 h 20"/>
                <a:gd name="T6" fmla="*/ 2 w 66"/>
                <a:gd name="T7" fmla="*/ 3 h 20"/>
                <a:gd name="T8" fmla="*/ 6 w 66"/>
                <a:gd name="T9" fmla="*/ 0 h 20"/>
                <a:gd name="T10" fmla="*/ 66 w 66"/>
                <a:gd name="T11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0">
                  <a:moveTo>
                    <a:pt x="66" y="11"/>
                  </a:moveTo>
                  <a:cubicBezTo>
                    <a:pt x="65" y="14"/>
                    <a:pt x="65" y="17"/>
                    <a:pt x="64" y="20"/>
                  </a:cubicBezTo>
                  <a:cubicBezTo>
                    <a:pt x="43" y="19"/>
                    <a:pt x="22" y="18"/>
                    <a:pt x="0" y="16"/>
                  </a:cubicBezTo>
                  <a:cubicBezTo>
                    <a:pt x="1" y="11"/>
                    <a:pt x="1" y="7"/>
                    <a:pt x="2" y="3"/>
                  </a:cubicBezTo>
                  <a:cubicBezTo>
                    <a:pt x="2" y="1"/>
                    <a:pt x="5" y="0"/>
                    <a:pt x="6" y="0"/>
                  </a:cubicBezTo>
                  <a:cubicBezTo>
                    <a:pt x="26" y="3"/>
                    <a:pt x="46" y="7"/>
                    <a:pt x="6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F7AA7D2-DE54-8FF8-D6E5-E7064FF5682E}"/>
                </a:ext>
              </a:extLst>
            </p:cNvPr>
            <p:cNvSpPr/>
            <p:nvPr/>
          </p:nvSpPr>
          <p:spPr bwMode="auto">
            <a:xfrm>
              <a:off x="6556" y="3102"/>
              <a:ext cx="69" cy="42"/>
            </a:xfrm>
            <a:custGeom>
              <a:gdLst>
                <a:gd name="T0" fmla="*/ 0 w 62"/>
                <a:gd name="T1" fmla="*/ 28 h 37"/>
                <a:gd name="T2" fmla="*/ 57 w 62"/>
                <a:gd name="T3" fmla="*/ 0 h 37"/>
                <a:gd name="T4" fmla="*/ 62 w 62"/>
                <a:gd name="T5" fmla="*/ 13 h 37"/>
                <a:gd name="T6" fmla="*/ 59 w 62"/>
                <a:gd name="T7" fmla="*/ 18 h 37"/>
                <a:gd name="T8" fmla="*/ 5 w 62"/>
                <a:gd name="T9" fmla="*/ 37 h 37"/>
                <a:gd name="T10" fmla="*/ 0 w 62"/>
                <a:gd name="T11" fmla="*/ 28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7">
                  <a:moveTo>
                    <a:pt x="0" y="28"/>
                  </a:moveTo>
                  <a:cubicBezTo>
                    <a:pt x="19" y="19"/>
                    <a:pt x="37" y="10"/>
                    <a:pt x="57" y="0"/>
                  </a:cubicBezTo>
                  <a:cubicBezTo>
                    <a:pt x="59" y="5"/>
                    <a:pt x="61" y="9"/>
                    <a:pt x="62" y="13"/>
                  </a:cubicBezTo>
                  <a:cubicBezTo>
                    <a:pt x="62" y="14"/>
                    <a:pt x="61" y="17"/>
                    <a:pt x="59" y="18"/>
                  </a:cubicBezTo>
                  <a:cubicBezTo>
                    <a:pt x="41" y="24"/>
                    <a:pt x="23" y="30"/>
                    <a:pt x="5" y="37"/>
                  </a:cubicBezTo>
                  <a:cubicBezTo>
                    <a:pt x="3" y="34"/>
                    <a:pt x="2" y="31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D85C37A-16D0-3F3A-C56B-E3C92F9FC3E9}"/>
                </a:ext>
              </a:extLst>
            </p:cNvPr>
            <p:cNvSpPr/>
            <p:nvPr/>
          </p:nvSpPr>
          <p:spPr bwMode="auto">
            <a:xfrm>
              <a:off x="6449" y="3256"/>
              <a:ext cx="25" cy="71"/>
            </a:xfrm>
            <a:custGeom>
              <a:gdLst>
                <a:gd name="T0" fmla="*/ 12 w 22"/>
                <a:gd name="T1" fmla="*/ 0 h 63"/>
                <a:gd name="T2" fmla="*/ 22 w 22"/>
                <a:gd name="T3" fmla="*/ 1 h 63"/>
                <a:gd name="T4" fmla="*/ 18 w 22"/>
                <a:gd name="T5" fmla="*/ 63 h 63"/>
                <a:gd name="T6" fmla="*/ 0 w 22"/>
                <a:gd name="T7" fmla="*/ 61 h 63"/>
                <a:gd name="T8" fmla="*/ 12 w 22"/>
                <a:gd name="T9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12" y="0"/>
                  </a:moveTo>
                  <a:cubicBezTo>
                    <a:pt x="16" y="1"/>
                    <a:pt x="19" y="1"/>
                    <a:pt x="22" y="1"/>
                  </a:cubicBezTo>
                  <a:cubicBezTo>
                    <a:pt x="21" y="22"/>
                    <a:pt x="19" y="42"/>
                    <a:pt x="18" y="63"/>
                  </a:cubicBezTo>
                  <a:cubicBezTo>
                    <a:pt x="12" y="62"/>
                    <a:pt x="6" y="62"/>
                    <a:pt x="0" y="61"/>
                  </a:cubicBezTo>
                  <a:cubicBezTo>
                    <a:pt x="4" y="41"/>
                    <a:pt x="8" y="2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F75345DF-D881-87A3-D5C2-AB4390E22F12}"/>
                </a:ext>
              </a:extLst>
            </p:cNvPr>
            <p:cNvSpPr/>
            <p:nvPr/>
          </p:nvSpPr>
          <p:spPr bwMode="auto">
            <a:xfrm>
              <a:off x="6565" y="3142"/>
              <a:ext cx="70" cy="23"/>
            </a:xfrm>
            <a:custGeom>
              <a:gdLst>
                <a:gd name="T0" fmla="*/ 29 w 63"/>
                <a:gd name="T1" fmla="*/ 20 h 21"/>
                <a:gd name="T2" fmla="*/ 5 w 63"/>
                <a:gd name="T3" fmla="*/ 21 h 21"/>
                <a:gd name="T4" fmla="*/ 0 w 63"/>
                <a:gd name="T5" fmla="*/ 17 h 21"/>
                <a:gd name="T6" fmla="*/ 4 w 63"/>
                <a:gd name="T7" fmla="*/ 10 h 21"/>
                <a:gd name="T8" fmla="*/ 53 w 63"/>
                <a:gd name="T9" fmla="*/ 1 h 21"/>
                <a:gd name="T10" fmla="*/ 62 w 63"/>
                <a:gd name="T11" fmla="*/ 7 h 21"/>
                <a:gd name="T12" fmla="*/ 56 w 63"/>
                <a:gd name="T13" fmla="*/ 18 h 21"/>
                <a:gd name="T14" fmla="*/ 29 w 63"/>
                <a:gd name="T15" fmla="*/ 2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1">
                  <a:moveTo>
                    <a:pt x="29" y="20"/>
                  </a:moveTo>
                  <a:cubicBezTo>
                    <a:pt x="21" y="20"/>
                    <a:pt x="13" y="20"/>
                    <a:pt x="5" y="21"/>
                  </a:cubicBezTo>
                  <a:cubicBezTo>
                    <a:pt x="2" y="21"/>
                    <a:pt x="0" y="21"/>
                    <a:pt x="0" y="17"/>
                  </a:cubicBezTo>
                  <a:cubicBezTo>
                    <a:pt x="1" y="14"/>
                    <a:pt x="0" y="11"/>
                    <a:pt x="4" y="10"/>
                  </a:cubicBezTo>
                  <a:cubicBezTo>
                    <a:pt x="21" y="7"/>
                    <a:pt x="37" y="4"/>
                    <a:pt x="53" y="1"/>
                  </a:cubicBezTo>
                  <a:cubicBezTo>
                    <a:pt x="58" y="0"/>
                    <a:pt x="61" y="1"/>
                    <a:pt x="62" y="7"/>
                  </a:cubicBezTo>
                  <a:cubicBezTo>
                    <a:pt x="63" y="16"/>
                    <a:pt x="63" y="17"/>
                    <a:pt x="56" y="18"/>
                  </a:cubicBezTo>
                  <a:cubicBezTo>
                    <a:pt x="47" y="19"/>
                    <a:pt x="38" y="19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3833FB40-E2CA-65A6-B456-99BD97823925}"/>
                </a:ext>
              </a:extLst>
            </p:cNvPr>
            <p:cNvSpPr/>
            <p:nvPr/>
          </p:nvSpPr>
          <p:spPr bwMode="auto">
            <a:xfrm>
              <a:off x="6562" y="3178"/>
              <a:ext cx="73" cy="23"/>
            </a:xfrm>
            <a:custGeom>
              <a:gdLst>
                <a:gd name="T0" fmla="*/ 65 w 65"/>
                <a:gd name="T1" fmla="*/ 4 h 21"/>
                <a:gd name="T2" fmla="*/ 62 w 65"/>
                <a:gd name="T3" fmla="*/ 21 h 21"/>
                <a:gd name="T4" fmla="*/ 30 w 65"/>
                <a:gd name="T5" fmla="*/ 15 h 21"/>
                <a:gd name="T6" fmla="*/ 8 w 65"/>
                <a:gd name="T7" fmla="*/ 10 h 21"/>
                <a:gd name="T8" fmla="*/ 2 w 65"/>
                <a:gd name="T9" fmla="*/ 5 h 21"/>
                <a:gd name="T10" fmla="*/ 9 w 65"/>
                <a:gd name="T11" fmla="*/ 0 h 21"/>
                <a:gd name="T12" fmla="*/ 36 w 65"/>
                <a:gd name="T13" fmla="*/ 2 h 21"/>
                <a:gd name="T14" fmla="*/ 65 w 65"/>
                <a:gd name="T15" fmla="*/ 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1">
                  <a:moveTo>
                    <a:pt x="65" y="4"/>
                  </a:moveTo>
                  <a:cubicBezTo>
                    <a:pt x="64" y="10"/>
                    <a:pt x="63" y="15"/>
                    <a:pt x="62" y="21"/>
                  </a:cubicBezTo>
                  <a:cubicBezTo>
                    <a:pt x="51" y="19"/>
                    <a:pt x="41" y="17"/>
                    <a:pt x="30" y="15"/>
                  </a:cubicBezTo>
                  <a:cubicBezTo>
                    <a:pt x="23" y="14"/>
                    <a:pt x="15" y="12"/>
                    <a:pt x="8" y="10"/>
                  </a:cubicBezTo>
                  <a:cubicBezTo>
                    <a:pt x="4" y="10"/>
                    <a:pt x="0" y="9"/>
                    <a:pt x="2" y="5"/>
                  </a:cubicBezTo>
                  <a:cubicBezTo>
                    <a:pt x="3" y="3"/>
                    <a:pt x="7" y="0"/>
                    <a:pt x="9" y="0"/>
                  </a:cubicBezTo>
                  <a:cubicBezTo>
                    <a:pt x="18" y="0"/>
                    <a:pt x="27" y="1"/>
                    <a:pt x="36" y="2"/>
                  </a:cubicBezTo>
                  <a:cubicBezTo>
                    <a:pt x="45" y="2"/>
                    <a:pt x="55" y="3"/>
                    <a:pt x="6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F17241F-7C49-DFC7-71EB-16B13A82A546}"/>
                </a:ext>
              </a:extLst>
            </p:cNvPr>
            <p:cNvSpPr/>
            <p:nvPr/>
          </p:nvSpPr>
          <p:spPr bwMode="auto">
            <a:xfrm>
              <a:off x="6528" y="3237"/>
              <a:ext cx="53" cy="65"/>
            </a:xfrm>
            <a:custGeom>
              <a:gdLst>
                <a:gd name="T0" fmla="*/ 0 w 48"/>
                <a:gd name="T1" fmla="*/ 6 h 58"/>
                <a:gd name="T2" fmla="*/ 8 w 48"/>
                <a:gd name="T3" fmla="*/ 0 h 58"/>
                <a:gd name="T4" fmla="*/ 48 w 48"/>
                <a:gd name="T5" fmla="*/ 45 h 58"/>
                <a:gd name="T6" fmla="*/ 47 w 48"/>
                <a:gd name="T7" fmla="*/ 47 h 58"/>
                <a:gd name="T8" fmla="*/ 26 w 48"/>
                <a:gd name="T9" fmla="*/ 44 h 58"/>
                <a:gd name="T10" fmla="*/ 0 w 48"/>
                <a:gd name="T11" fmla="*/ 6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7">
                  <a:moveTo>
                    <a:pt x="0" y="6"/>
                  </a:moveTo>
                  <a:cubicBezTo>
                    <a:pt x="3" y="4"/>
                    <a:pt x="5" y="2"/>
                    <a:pt x="8" y="0"/>
                  </a:cubicBezTo>
                  <a:cubicBezTo>
                    <a:pt x="21" y="15"/>
                    <a:pt x="35" y="30"/>
                    <a:pt x="48" y="45"/>
                  </a:cubicBezTo>
                  <a:cubicBezTo>
                    <a:pt x="47" y="46"/>
                    <a:pt x="47" y="47"/>
                    <a:pt x="47" y="47"/>
                  </a:cubicBezTo>
                  <a:cubicBezTo>
                    <a:pt x="35" y="58"/>
                    <a:pt x="35" y="58"/>
                    <a:pt x="26" y="44"/>
                  </a:cubicBezTo>
                  <a:cubicBezTo>
                    <a:pt x="17" y="32"/>
                    <a:pt x="9" y="19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37352DBB-D307-BF0C-0A61-1DA49BF7E06B}"/>
                </a:ext>
              </a:extLst>
            </p:cNvPr>
            <p:cNvSpPr/>
            <p:nvPr/>
          </p:nvSpPr>
          <p:spPr bwMode="auto">
            <a:xfrm>
              <a:off x="6507" y="3249"/>
              <a:ext cx="40" cy="70"/>
            </a:xfrm>
            <a:custGeom>
              <a:gdLst>
                <a:gd name="T0" fmla="*/ 0 w 35"/>
                <a:gd name="T1" fmla="*/ 4 h 62"/>
                <a:gd name="T2" fmla="*/ 8 w 35"/>
                <a:gd name="T3" fmla="*/ 0 h 62"/>
                <a:gd name="T4" fmla="*/ 16 w 35"/>
                <a:gd name="T5" fmla="*/ 15 h 62"/>
                <a:gd name="T6" fmla="*/ 33 w 35"/>
                <a:gd name="T7" fmla="*/ 50 h 62"/>
                <a:gd name="T8" fmla="*/ 30 w 35"/>
                <a:gd name="T9" fmla="*/ 58 h 62"/>
                <a:gd name="T10" fmla="*/ 20 w 35"/>
                <a:gd name="T11" fmla="*/ 62 h 62"/>
                <a:gd name="T12" fmla="*/ 0 w 35"/>
                <a:gd name="T13" fmla="*/ 4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2">
                  <a:moveTo>
                    <a:pt x="0" y="4"/>
                  </a:moveTo>
                  <a:cubicBezTo>
                    <a:pt x="3" y="3"/>
                    <a:pt x="5" y="2"/>
                    <a:pt x="8" y="0"/>
                  </a:cubicBezTo>
                  <a:cubicBezTo>
                    <a:pt x="11" y="6"/>
                    <a:pt x="14" y="10"/>
                    <a:pt x="16" y="15"/>
                  </a:cubicBezTo>
                  <a:cubicBezTo>
                    <a:pt x="22" y="27"/>
                    <a:pt x="27" y="38"/>
                    <a:pt x="33" y="50"/>
                  </a:cubicBezTo>
                  <a:cubicBezTo>
                    <a:pt x="35" y="54"/>
                    <a:pt x="35" y="56"/>
                    <a:pt x="30" y="58"/>
                  </a:cubicBezTo>
                  <a:cubicBezTo>
                    <a:pt x="27" y="59"/>
                    <a:pt x="24" y="61"/>
                    <a:pt x="20" y="62"/>
                  </a:cubicBezTo>
                  <a:cubicBezTo>
                    <a:pt x="13" y="43"/>
                    <a:pt x="7" y="2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6F60BA2C-100A-37EC-6800-09302DA151FB}"/>
                </a:ext>
              </a:extLst>
            </p:cNvPr>
            <p:cNvSpPr/>
            <p:nvPr/>
          </p:nvSpPr>
          <p:spPr bwMode="auto">
            <a:xfrm>
              <a:off x="6546" y="3220"/>
              <a:ext cx="63" cy="54"/>
            </a:xfrm>
            <a:custGeom>
              <a:gdLst>
                <a:gd name="T0" fmla="*/ 57 w 57"/>
                <a:gd name="T1" fmla="*/ 34 h 48"/>
                <a:gd name="T2" fmla="*/ 45 w 57"/>
                <a:gd name="T3" fmla="*/ 48 h 48"/>
                <a:gd name="T4" fmla="*/ 3 w 57"/>
                <a:gd name="T5" fmla="*/ 10 h 48"/>
                <a:gd name="T6" fmla="*/ 2 w 57"/>
                <a:gd name="T7" fmla="*/ 3 h 48"/>
                <a:gd name="T8" fmla="*/ 9 w 57"/>
                <a:gd name="T9" fmla="*/ 2 h 48"/>
                <a:gd name="T10" fmla="*/ 57 w 57"/>
                <a:gd name="T11" fmla="*/ 3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8">
                  <a:moveTo>
                    <a:pt x="57" y="34"/>
                  </a:moveTo>
                  <a:cubicBezTo>
                    <a:pt x="53" y="39"/>
                    <a:pt x="49" y="43"/>
                    <a:pt x="45" y="48"/>
                  </a:cubicBezTo>
                  <a:cubicBezTo>
                    <a:pt x="31" y="35"/>
                    <a:pt x="17" y="23"/>
                    <a:pt x="3" y="10"/>
                  </a:cubicBezTo>
                  <a:cubicBezTo>
                    <a:pt x="0" y="8"/>
                    <a:pt x="0" y="6"/>
                    <a:pt x="2" y="3"/>
                  </a:cubicBezTo>
                  <a:cubicBezTo>
                    <a:pt x="5" y="1"/>
                    <a:pt x="6" y="0"/>
                    <a:pt x="9" y="2"/>
                  </a:cubicBezTo>
                  <a:cubicBezTo>
                    <a:pt x="25" y="13"/>
                    <a:pt x="40" y="23"/>
                    <a:pt x="57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23049C4C-9740-D5A7-4928-4E3E069DFC39}"/>
                </a:ext>
              </a:extLst>
            </p:cNvPr>
            <p:cNvSpPr/>
            <p:nvPr/>
          </p:nvSpPr>
          <p:spPr bwMode="auto">
            <a:xfrm>
              <a:off x="6486" y="3257"/>
              <a:ext cx="24" cy="70"/>
            </a:xfrm>
            <a:custGeom>
              <a:gdLst>
                <a:gd name="T0" fmla="*/ 21 w 21"/>
                <a:gd name="T1" fmla="*/ 60 h 62"/>
                <a:gd name="T2" fmla="*/ 3 w 21"/>
                <a:gd name="T3" fmla="*/ 62 h 62"/>
                <a:gd name="T4" fmla="*/ 2 w 21"/>
                <a:gd name="T5" fmla="*/ 51 h 62"/>
                <a:gd name="T6" fmla="*/ 0 w 21"/>
                <a:gd name="T7" fmla="*/ 5 h 62"/>
                <a:gd name="T8" fmla="*/ 4 w 21"/>
                <a:gd name="T9" fmla="*/ 0 h 62"/>
                <a:gd name="T10" fmla="*/ 9 w 21"/>
                <a:gd name="T11" fmla="*/ 4 h 62"/>
                <a:gd name="T12" fmla="*/ 21 w 21"/>
                <a:gd name="T13" fmla="*/ 6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2">
                  <a:moveTo>
                    <a:pt x="21" y="60"/>
                  </a:moveTo>
                  <a:cubicBezTo>
                    <a:pt x="15" y="61"/>
                    <a:pt x="9" y="62"/>
                    <a:pt x="3" y="62"/>
                  </a:cubicBezTo>
                  <a:cubicBezTo>
                    <a:pt x="3" y="58"/>
                    <a:pt x="3" y="55"/>
                    <a:pt x="2" y="51"/>
                  </a:cubicBezTo>
                  <a:cubicBezTo>
                    <a:pt x="1" y="36"/>
                    <a:pt x="1" y="20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9" y="2"/>
                    <a:pt x="9" y="4"/>
                  </a:cubicBezTo>
                  <a:cubicBezTo>
                    <a:pt x="13" y="22"/>
                    <a:pt x="17" y="41"/>
                    <a:pt x="2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8BCB800B-7BFA-EE8F-A19E-79A9D19263E0}"/>
                </a:ext>
              </a:extLst>
            </p:cNvPr>
            <p:cNvSpPr/>
            <p:nvPr/>
          </p:nvSpPr>
          <p:spPr bwMode="auto">
            <a:xfrm>
              <a:off x="6411" y="3248"/>
              <a:ext cx="40" cy="71"/>
            </a:xfrm>
            <a:custGeom>
              <a:gdLst>
                <a:gd name="T0" fmla="*/ 27 w 36"/>
                <a:gd name="T1" fmla="*/ 0 h 63"/>
                <a:gd name="T2" fmla="*/ 36 w 36"/>
                <a:gd name="T3" fmla="*/ 4 h 63"/>
                <a:gd name="T4" fmla="*/ 16 w 36"/>
                <a:gd name="T5" fmla="*/ 62 h 63"/>
                <a:gd name="T6" fmla="*/ 15 w 36"/>
                <a:gd name="T7" fmla="*/ 63 h 63"/>
                <a:gd name="T8" fmla="*/ 6 w 36"/>
                <a:gd name="T9" fmla="*/ 44 h 63"/>
                <a:gd name="T10" fmla="*/ 27 w 36"/>
                <a:gd name="T1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27" y="0"/>
                  </a:moveTo>
                  <a:cubicBezTo>
                    <a:pt x="31" y="2"/>
                    <a:pt x="33" y="3"/>
                    <a:pt x="36" y="4"/>
                  </a:cubicBezTo>
                  <a:cubicBezTo>
                    <a:pt x="29" y="24"/>
                    <a:pt x="23" y="43"/>
                    <a:pt x="16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0" y="59"/>
                    <a:pt x="0" y="58"/>
                    <a:pt x="6" y="44"/>
                  </a:cubicBezTo>
                  <a:cubicBezTo>
                    <a:pt x="13" y="30"/>
                    <a:pt x="20" y="15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529577F2-CCEA-7651-5BB9-F314E038B830}"/>
                </a:ext>
              </a:extLst>
            </p:cNvPr>
            <p:cNvSpPr/>
            <p:nvPr/>
          </p:nvSpPr>
          <p:spPr bwMode="auto">
            <a:xfrm>
              <a:off x="6557" y="3200"/>
              <a:ext cx="69" cy="39"/>
            </a:xfrm>
            <a:custGeom>
              <a:gdLst>
                <a:gd name="T0" fmla="*/ 0 w 62"/>
                <a:gd name="T1" fmla="*/ 9 h 35"/>
                <a:gd name="T2" fmla="*/ 4 w 62"/>
                <a:gd name="T3" fmla="*/ 0 h 35"/>
                <a:gd name="T4" fmla="*/ 27 w 62"/>
                <a:gd name="T5" fmla="*/ 7 h 35"/>
                <a:gd name="T6" fmla="*/ 56 w 62"/>
                <a:gd name="T7" fmla="*/ 17 h 35"/>
                <a:gd name="T8" fmla="*/ 60 w 62"/>
                <a:gd name="T9" fmla="*/ 26 h 35"/>
                <a:gd name="T10" fmla="*/ 56 w 62"/>
                <a:gd name="T11" fmla="*/ 35 h 35"/>
                <a:gd name="T12" fmla="*/ 0 w 62"/>
                <a:gd name="T13" fmla="*/ 9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0" y="9"/>
                  </a:moveTo>
                  <a:cubicBezTo>
                    <a:pt x="2" y="6"/>
                    <a:pt x="3" y="3"/>
                    <a:pt x="4" y="0"/>
                  </a:cubicBezTo>
                  <a:cubicBezTo>
                    <a:pt x="12" y="3"/>
                    <a:pt x="19" y="5"/>
                    <a:pt x="27" y="7"/>
                  </a:cubicBezTo>
                  <a:cubicBezTo>
                    <a:pt x="37" y="11"/>
                    <a:pt x="46" y="14"/>
                    <a:pt x="56" y="17"/>
                  </a:cubicBezTo>
                  <a:cubicBezTo>
                    <a:pt x="61" y="19"/>
                    <a:pt x="62" y="21"/>
                    <a:pt x="60" y="26"/>
                  </a:cubicBezTo>
                  <a:cubicBezTo>
                    <a:pt x="59" y="29"/>
                    <a:pt x="58" y="31"/>
                    <a:pt x="56" y="35"/>
                  </a:cubicBezTo>
                  <a:cubicBezTo>
                    <a:pt x="37" y="26"/>
                    <a:pt x="19" y="1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7C0C65C9-FF49-A1C3-9E62-A22FF383B170}"/>
                </a:ext>
              </a:extLst>
            </p:cNvPr>
            <p:cNvSpPr/>
            <p:nvPr/>
          </p:nvSpPr>
          <p:spPr bwMode="auto">
            <a:xfrm>
              <a:off x="6492" y="3102"/>
              <a:ext cx="36" cy="138"/>
            </a:xfrm>
            <a:custGeom>
              <a:gdLst>
                <a:gd name="T0" fmla="*/ 0 w 32"/>
                <a:gd name="T1" fmla="*/ 47 h 123"/>
                <a:gd name="T2" fmla="*/ 9 w 32"/>
                <a:gd name="T3" fmla="*/ 43 h 123"/>
                <a:gd name="T4" fmla="*/ 17 w 32"/>
                <a:gd name="T5" fmla="*/ 32 h 123"/>
                <a:gd name="T6" fmla="*/ 12 w 32"/>
                <a:gd name="T7" fmla="*/ 6 h 123"/>
                <a:gd name="T8" fmla="*/ 11 w 32"/>
                <a:gd name="T9" fmla="*/ 0 h 123"/>
                <a:gd name="T10" fmla="*/ 22 w 32"/>
                <a:gd name="T11" fmla="*/ 24 h 123"/>
                <a:gd name="T12" fmla="*/ 8 w 32"/>
                <a:gd name="T13" fmla="*/ 47 h 123"/>
                <a:gd name="T14" fmla="*/ 21 w 32"/>
                <a:gd name="T15" fmla="*/ 76 h 123"/>
                <a:gd name="T16" fmla="*/ 22 w 32"/>
                <a:gd name="T17" fmla="*/ 107 h 123"/>
                <a:gd name="T18" fmla="*/ 23 w 32"/>
                <a:gd name="T19" fmla="*/ 116 h 123"/>
                <a:gd name="T20" fmla="*/ 31 w 32"/>
                <a:gd name="T21" fmla="*/ 112 h 123"/>
                <a:gd name="T22" fmla="*/ 32 w 32"/>
                <a:gd name="T23" fmla="*/ 114 h 123"/>
                <a:gd name="T24" fmla="*/ 19 w 32"/>
                <a:gd name="T25" fmla="*/ 123 h 123"/>
                <a:gd name="T26" fmla="*/ 18 w 32"/>
                <a:gd name="T27" fmla="*/ 113 h 123"/>
                <a:gd name="T28" fmla="*/ 17 w 32"/>
                <a:gd name="T29" fmla="*/ 71 h 123"/>
                <a:gd name="T30" fmla="*/ 5 w 32"/>
                <a:gd name="T31" fmla="*/ 51 h 123"/>
                <a:gd name="T32" fmla="*/ 0 w 32"/>
                <a:gd name="T33" fmla="*/ 47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23">
                  <a:moveTo>
                    <a:pt x="0" y="47"/>
                  </a:moveTo>
                  <a:cubicBezTo>
                    <a:pt x="4" y="45"/>
                    <a:pt x="6" y="44"/>
                    <a:pt x="9" y="43"/>
                  </a:cubicBezTo>
                  <a:cubicBezTo>
                    <a:pt x="14" y="41"/>
                    <a:pt x="16" y="37"/>
                    <a:pt x="17" y="32"/>
                  </a:cubicBezTo>
                  <a:cubicBezTo>
                    <a:pt x="18" y="23"/>
                    <a:pt x="18" y="14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9" y="6"/>
                    <a:pt x="21" y="14"/>
                    <a:pt x="22" y="24"/>
                  </a:cubicBezTo>
                  <a:cubicBezTo>
                    <a:pt x="22" y="36"/>
                    <a:pt x="18" y="43"/>
                    <a:pt x="8" y="47"/>
                  </a:cubicBezTo>
                  <a:cubicBezTo>
                    <a:pt x="20" y="54"/>
                    <a:pt x="21" y="65"/>
                    <a:pt x="21" y="76"/>
                  </a:cubicBezTo>
                  <a:cubicBezTo>
                    <a:pt x="22" y="86"/>
                    <a:pt x="22" y="97"/>
                    <a:pt x="22" y="107"/>
                  </a:cubicBezTo>
                  <a:cubicBezTo>
                    <a:pt x="22" y="110"/>
                    <a:pt x="23" y="113"/>
                    <a:pt x="23" y="116"/>
                  </a:cubicBezTo>
                  <a:cubicBezTo>
                    <a:pt x="26" y="114"/>
                    <a:pt x="28" y="113"/>
                    <a:pt x="31" y="112"/>
                  </a:cubicBezTo>
                  <a:cubicBezTo>
                    <a:pt x="31" y="113"/>
                    <a:pt x="32" y="114"/>
                    <a:pt x="32" y="114"/>
                  </a:cubicBezTo>
                  <a:cubicBezTo>
                    <a:pt x="28" y="117"/>
                    <a:pt x="24" y="120"/>
                    <a:pt x="19" y="123"/>
                  </a:cubicBezTo>
                  <a:cubicBezTo>
                    <a:pt x="19" y="119"/>
                    <a:pt x="18" y="116"/>
                    <a:pt x="18" y="113"/>
                  </a:cubicBezTo>
                  <a:cubicBezTo>
                    <a:pt x="18" y="99"/>
                    <a:pt x="17" y="85"/>
                    <a:pt x="17" y="71"/>
                  </a:cubicBezTo>
                  <a:cubicBezTo>
                    <a:pt x="17" y="62"/>
                    <a:pt x="15" y="54"/>
                    <a:pt x="5" y="51"/>
                  </a:cubicBezTo>
                  <a:cubicBezTo>
                    <a:pt x="3" y="50"/>
                    <a:pt x="2" y="49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85D3FC19-C842-7E95-7828-1A33FF9997A7}"/>
                </a:ext>
              </a:extLst>
            </p:cNvPr>
            <p:cNvSpPr/>
            <p:nvPr/>
          </p:nvSpPr>
          <p:spPr bwMode="auto">
            <a:xfrm>
              <a:off x="6523" y="3120"/>
              <a:ext cx="10" cy="95"/>
            </a:xfrm>
            <a:custGeom>
              <a:gdLst>
                <a:gd name="T0" fmla="*/ 6 w 9"/>
                <a:gd name="T1" fmla="*/ 84 h 84"/>
                <a:gd name="T2" fmla="*/ 5 w 9"/>
                <a:gd name="T3" fmla="*/ 76 h 84"/>
                <a:gd name="T4" fmla="*/ 0 w 9"/>
                <a:gd name="T5" fmla="*/ 36 h 84"/>
                <a:gd name="T6" fmla="*/ 0 w 9"/>
                <a:gd name="T7" fmla="*/ 30 h 84"/>
                <a:gd name="T8" fmla="*/ 5 w 9"/>
                <a:gd name="T9" fmla="*/ 2 h 84"/>
                <a:gd name="T10" fmla="*/ 7 w 9"/>
                <a:gd name="T11" fmla="*/ 0 h 84"/>
                <a:gd name="T12" fmla="*/ 9 w 9"/>
                <a:gd name="T13" fmla="*/ 7 h 84"/>
                <a:gd name="T14" fmla="*/ 6 w 9"/>
                <a:gd name="T15" fmla="*/ 26 h 84"/>
                <a:gd name="T16" fmla="*/ 6 w 9"/>
                <a:gd name="T17" fmla="*/ 40 h 84"/>
                <a:gd name="T18" fmla="*/ 6 w 9"/>
                <a:gd name="T19" fmla="*/ 8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4">
                  <a:moveTo>
                    <a:pt x="6" y="84"/>
                  </a:moveTo>
                  <a:cubicBezTo>
                    <a:pt x="6" y="81"/>
                    <a:pt x="5" y="78"/>
                    <a:pt x="5" y="76"/>
                  </a:cubicBezTo>
                  <a:cubicBezTo>
                    <a:pt x="3" y="63"/>
                    <a:pt x="2" y="50"/>
                    <a:pt x="0" y="36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2" y="21"/>
                    <a:pt x="3" y="12"/>
                    <a:pt x="5" y="2"/>
                  </a:cubicBezTo>
                  <a:cubicBezTo>
                    <a:pt x="5" y="2"/>
                    <a:pt x="5" y="1"/>
                    <a:pt x="7" y="0"/>
                  </a:cubicBezTo>
                  <a:cubicBezTo>
                    <a:pt x="8" y="2"/>
                    <a:pt x="9" y="4"/>
                    <a:pt x="9" y="7"/>
                  </a:cubicBezTo>
                  <a:cubicBezTo>
                    <a:pt x="8" y="13"/>
                    <a:pt x="7" y="19"/>
                    <a:pt x="6" y="26"/>
                  </a:cubicBezTo>
                  <a:cubicBezTo>
                    <a:pt x="5" y="31"/>
                    <a:pt x="5" y="36"/>
                    <a:pt x="6" y="40"/>
                  </a:cubicBezTo>
                  <a:cubicBezTo>
                    <a:pt x="9" y="55"/>
                    <a:pt x="8" y="69"/>
                    <a:pt x="6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EFD6223C-BC5F-9892-19C1-67B7F58DC98F}"/>
              </a:ext>
            </a:extLst>
          </p:cNvPr>
          <p:cNvGrpSpPr/>
          <p:nvPr/>
        </p:nvGrpSpPr>
        <p:grpSpPr>
          <a:xfrm>
            <a:off x="1169899" y="2615869"/>
            <a:ext cx="3985576" cy="2126071"/>
            <a:chOff x="877424" y="2601843"/>
            <a:chExt cx="2989182" cy="1594553"/>
          </a:xfrm>
        </p:grpSpPr>
        <p:sp>
          <p:nvSpPr>
            <p:cNvPr id="56" name="Google Shape;272;p42">
              <a:extLst>
                <a:ext uri="{FF2B5EF4-FFF2-40B4-BE49-F238E27FC236}">
                  <a16:creationId xmlns:a16="http://schemas.microsoft.com/office/drawing/2014/main" id="{7C917709-2C8D-146F-53D3-3EBB718C93EF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F18A01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F18A01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F18A01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57" name="Google Shape;273;p42">
              <a:extLst>
                <a:ext uri="{FF2B5EF4-FFF2-40B4-BE49-F238E27FC236}">
                  <a16:creationId xmlns:a16="http://schemas.microsoft.com/office/drawing/2014/main" id="{0BC0E3A3-7F82-D3C1-A2BC-CF567959DD31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es-MX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es-MX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pexels.com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es-MX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</p:txBody>
        </p:sp>
      </p:grpSp>
      <p:sp>
        <p:nvSpPr>
          <p:cNvPr id="58" name="Google Shape;274;p42">
            <a:extLst>
              <a:ext uri="{FF2B5EF4-FFF2-40B4-BE49-F238E27FC236}">
                <a16:creationId xmlns:a16="http://schemas.microsoft.com/office/drawing/2014/main" id="{DFAC04EC-E755-D198-2784-D40A7DCBEEB0}"/>
              </a:ext>
            </a:extLst>
          </p:cNvPr>
          <p:cNvSpPr txBox="1"/>
          <p:nvPr/>
        </p:nvSpPr>
        <p:spPr>
          <a:xfrm>
            <a:off x="1169899" y="413156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F18A0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F18A01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59" name="Google Shape;275;p42">
            <a:extLst>
              <a:ext uri="{FF2B5EF4-FFF2-40B4-BE49-F238E27FC236}">
                <a16:creationId xmlns:a16="http://schemas.microsoft.com/office/drawing/2014/main" id="{D963CF42-C2EC-E646-E322-63DA728D1BC7}"/>
              </a:ext>
            </a:extLst>
          </p:cNvPr>
          <p:cNvSpPr txBox="1"/>
          <p:nvPr/>
        </p:nvSpPr>
        <p:spPr>
          <a:xfrm>
            <a:off x="1169899" y="454306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Montserrat Black</a:t>
            </a:r>
          </a:p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</p:txBody>
      </p:sp>
      <p:sp>
        <p:nvSpPr>
          <p:cNvPr id="60" name="Google Shape;270;p42">
            <a:extLst>
              <a:ext uri="{FF2B5EF4-FFF2-40B4-BE49-F238E27FC236}">
                <a16:creationId xmlns:a16="http://schemas.microsoft.com/office/drawing/2014/main" id="{1B0FA6B8-3098-D222-3F2C-08499C138442}"/>
              </a:ext>
            </a:extLst>
          </p:cNvPr>
          <p:cNvSpPr txBox="1"/>
          <p:nvPr/>
        </p:nvSpPr>
        <p:spPr>
          <a:xfrm>
            <a:off x="1169899" y="170527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F18A0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F18A01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61" name="TextBox 59">
            <a:extLst>
              <a:ext uri="{FF2B5EF4-FFF2-40B4-BE49-F238E27FC236}">
                <a16:creationId xmlns:a16="http://schemas.microsoft.com/office/drawing/2014/main" id="{D2CC15F9-3053-EC1E-95BB-1820C9CC4E20}"/>
              </a:ext>
            </a:extLst>
          </p:cNvPr>
          <p:cNvSpPr txBox="1"/>
          <p:nvPr/>
        </p:nvSpPr>
        <p:spPr>
          <a:xfrm>
            <a:off x="9779109" y="6499467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áfico 10">
            <a:extLst>
              <a:ext uri="{FF2B5EF4-FFF2-40B4-BE49-F238E27FC236}">
                <a16:creationId xmlns:a16="http://schemas.microsoft.com/office/drawing/2014/main" id="{4C3B647F-330A-CEA8-4E28-C3FD19494089}"/>
              </a:ext>
            </a:extLst>
          </p:cNvPr>
          <p:cNvGrpSpPr/>
          <p:nvPr/>
        </p:nvGrpSpPr>
        <p:grpSpPr>
          <a:xfrm>
            <a:off x="10895109" y="5490862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63" name="Forma libre: forma 30">
              <a:extLst>
                <a:ext uri="{FF2B5EF4-FFF2-40B4-BE49-F238E27FC236}">
                  <a16:creationId xmlns:a16="http://schemas.microsoft.com/office/drawing/2014/main" id="{75797618-787E-8A35-DA53-20E34BF65DF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18A0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4" name="Forma libre: forma 31">
              <a:extLst>
                <a:ext uri="{FF2B5EF4-FFF2-40B4-BE49-F238E27FC236}">
                  <a16:creationId xmlns:a16="http://schemas.microsoft.com/office/drawing/2014/main" id="{C31266F3-0694-0EC3-1115-4A756F0EDBE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56738539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FBE909-D393-4EDF-8521-739F3650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62027"/>
            <a:ext cx="2650227" cy="724247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18A01"/>
                </a:solidFill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2" name="Freeform: Shape 11">
            <a:extLst>
              <a:ext uri="{FF2B5EF4-FFF2-40B4-BE49-F238E27FC236}">
                <a16:creationId xmlns:a16="http://schemas.microsoft.com/office/drawing/2014/main" id="{DF5EE21F-7DB8-7FD8-24AE-74283049EFE7}"/>
              </a:ext>
            </a:extLst>
          </p:cNvPr>
          <p:cNvSpPr/>
          <p:nvPr/>
        </p:nvSpPr>
        <p:spPr>
          <a:xfrm>
            <a:off x="124748" y="4356132"/>
            <a:ext cx="1519555" cy="2173721"/>
          </a:xfrm>
          <a:custGeom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rgbClr val="F18A01">
              <a:alpha val="74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1CB4102-D032-2609-06C1-3D847F6B2DE3}"/>
              </a:ext>
            </a:extLst>
          </p:cNvPr>
          <p:cNvGrpSpPr>
            <a:grpSpLocks noChangeAspect="1"/>
          </p:cNvGrpSpPr>
          <p:nvPr/>
        </p:nvGrpSpPr>
        <p:grpSpPr>
          <a:xfrm>
            <a:off x="2019300" y="2344591"/>
            <a:ext cx="4362450" cy="4282036"/>
            <a:chOff x="4135" y="642"/>
            <a:chExt cx="2821" cy="276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C3DCE6F-F211-B0F0-B335-9A2F6FD55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7" y="1598"/>
              <a:ext cx="860" cy="858"/>
            </a:xfrm>
            <a:custGeom>
              <a:gdLst>
                <a:gd name="T0" fmla="*/ 349 w 766"/>
                <a:gd name="T1" fmla="*/ 55 h 765"/>
                <a:gd name="T2" fmla="*/ 350 w 766"/>
                <a:gd name="T3" fmla="*/ 29 h 765"/>
                <a:gd name="T4" fmla="*/ 383 w 766"/>
                <a:gd name="T5" fmla="*/ 0 h 765"/>
                <a:gd name="T6" fmla="*/ 417 w 766"/>
                <a:gd name="T7" fmla="*/ 29 h 765"/>
                <a:gd name="T8" fmla="*/ 419 w 766"/>
                <a:gd name="T9" fmla="*/ 54 h 765"/>
                <a:gd name="T10" fmla="*/ 712 w 766"/>
                <a:gd name="T11" fmla="*/ 347 h 765"/>
                <a:gd name="T12" fmla="*/ 736 w 766"/>
                <a:gd name="T13" fmla="*/ 349 h 765"/>
                <a:gd name="T14" fmla="*/ 766 w 766"/>
                <a:gd name="T15" fmla="*/ 383 h 765"/>
                <a:gd name="T16" fmla="*/ 736 w 766"/>
                <a:gd name="T17" fmla="*/ 416 h 765"/>
                <a:gd name="T18" fmla="*/ 711 w 766"/>
                <a:gd name="T19" fmla="*/ 417 h 765"/>
                <a:gd name="T20" fmla="*/ 616 w 766"/>
                <a:gd name="T21" fmla="*/ 614 h 765"/>
                <a:gd name="T22" fmla="*/ 419 w 766"/>
                <a:gd name="T23" fmla="*/ 709 h 765"/>
                <a:gd name="T24" fmla="*/ 418 w 766"/>
                <a:gd name="T25" fmla="*/ 732 h 765"/>
                <a:gd name="T26" fmla="*/ 383 w 766"/>
                <a:gd name="T27" fmla="*/ 764 h 765"/>
                <a:gd name="T28" fmla="*/ 349 w 766"/>
                <a:gd name="T29" fmla="*/ 730 h 765"/>
                <a:gd name="T30" fmla="*/ 349 w 766"/>
                <a:gd name="T31" fmla="*/ 709 h 765"/>
                <a:gd name="T32" fmla="*/ 152 w 766"/>
                <a:gd name="T33" fmla="*/ 614 h 765"/>
                <a:gd name="T34" fmla="*/ 57 w 766"/>
                <a:gd name="T35" fmla="*/ 417 h 765"/>
                <a:gd name="T36" fmla="*/ 35 w 766"/>
                <a:gd name="T37" fmla="*/ 417 h 765"/>
                <a:gd name="T38" fmla="*/ 3 w 766"/>
                <a:gd name="T39" fmla="*/ 390 h 765"/>
                <a:gd name="T40" fmla="*/ 21 w 766"/>
                <a:gd name="T41" fmla="*/ 352 h 765"/>
                <a:gd name="T42" fmla="*/ 40 w 766"/>
                <a:gd name="T43" fmla="*/ 348 h 765"/>
                <a:gd name="T44" fmla="*/ 57 w 766"/>
                <a:gd name="T45" fmla="*/ 348 h 765"/>
                <a:gd name="T46" fmla="*/ 152 w 766"/>
                <a:gd name="T47" fmla="*/ 150 h 765"/>
                <a:gd name="T48" fmla="*/ 349 w 766"/>
                <a:gd name="T49" fmla="*/ 55 h 765"/>
                <a:gd name="T50" fmla="*/ 177 w 766"/>
                <a:gd name="T51" fmla="*/ 539 h 765"/>
                <a:gd name="T52" fmla="*/ 296 w 766"/>
                <a:gd name="T53" fmla="*/ 418 h 765"/>
                <a:gd name="T54" fmla="*/ 127 w 766"/>
                <a:gd name="T55" fmla="*/ 418 h 765"/>
                <a:gd name="T56" fmla="*/ 177 w 766"/>
                <a:gd name="T57" fmla="*/ 539 h 765"/>
                <a:gd name="T58" fmla="*/ 177 w 766"/>
                <a:gd name="T59" fmla="*/ 225 h 765"/>
                <a:gd name="T60" fmla="*/ 127 w 766"/>
                <a:gd name="T61" fmla="*/ 347 h 765"/>
                <a:gd name="T62" fmla="*/ 299 w 766"/>
                <a:gd name="T63" fmla="*/ 347 h 765"/>
                <a:gd name="T64" fmla="*/ 177 w 766"/>
                <a:gd name="T65" fmla="*/ 225 h 765"/>
                <a:gd name="T66" fmla="*/ 349 w 766"/>
                <a:gd name="T67" fmla="*/ 639 h 765"/>
                <a:gd name="T68" fmla="*/ 349 w 766"/>
                <a:gd name="T69" fmla="*/ 466 h 765"/>
                <a:gd name="T70" fmla="*/ 227 w 766"/>
                <a:gd name="T71" fmla="*/ 589 h 765"/>
                <a:gd name="T72" fmla="*/ 349 w 766"/>
                <a:gd name="T73" fmla="*/ 639 h 765"/>
                <a:gd name="T74" fmla="*/ 541 w 766"/>
                <a:gd name="T75" fmla="*/ 588 h 765"/>
                <a:gd name="T76" fmla="*/ 420 w 766"/>
                <a:gd name="T77" fmla="*/ 469 h 765"/>
                <a:gd name="T78" fmla="*/ 420 w 766"/>
                <a:gd name="T79" fmla="*/ 639 h 765"/>
                <a:gd name="T80" fmla="*/ 541 w 766"/>
                <a:gd name="T81" fmla="*/ 588 h 765"/>
                <a:gd name="T82" fmla="*/ 470 w 766"/>
                <a:gd name="T83" fmla="*/ 417 h 765"/>
                <a:gd name="T84" fmla="*/ 591 w 766"/>
                <a:gd name="T85" fmla="*/ 538 h 765"/>
                <a:gd name="T86" fmla="*/ 641 w 766"/>
                <a:gd name="T87" fmla="*/ 417 h 765"/>
                <a:gd name="T88" fmla="*/ 470 w 766"/>
                <a:gd name="T89" fmla="*/ 417 h 765"/>
                <a:gd name="T90" fmla="*/ 348 w 766"/>
                <a:gd name="T91" fmla="*/ 294 h 765"/>
                <a:gd name="T92" fmla="*/ 348 w 766"/>
                <a:gd name="T93" fmla="*/ 125 h 765"/>
                <a:gd name="T94" fmla="*/ 227 w 766"/>
                <a:gd name="T95" fmla="*/ 176 h 765"/>
                <a:gd name="T96" fmla="*/ 348 w 766"/>
                <a:gd name="T97" fmla="*/ 294 h 765"/>
                <a:gd name="T98" fmla="*/ 419 w 766"/>
                <a:gd name="T99" fmla="*/ 296 h 765"/>
                <a:gd name="T100" fmla="*/ 541 w 766"/>
                <a:gd name="T101" fmla="*/ 176 h 765"/>
                <a:gd name="T102" fmla="*/ 419 w 766"/>
                <a:gd name="T103" fmla="*/ 125 h 765"/>
                <a:gd name="T104" fmla="*/ 419 w 766"/>
                <a:gd name="T105" fmla="*/ 296 h 765"/>
                <a:gd name="T106" fmla="*/ 591 w 766"/>
                <a:gd name="T107" fmla="*/ 226 h 765"/>
                <a:gd name="T108" fmla="*/ 471 w 766"/>
                <a:gd name="T109" fmla="*/ 347 h 765"/>
                <a:gd name="T110" fmla="*/ 641 w 766"/>
                <a:gd name="T111" fmla="*/ 347 h 765"/>
                <a:gd name="T112" fmla="*/ 591 w 766"/>
                <a:gd name="T113" fmla="*/ 226 h 765"/>
                <a:gd name="T114" fmla="*/ 341 w 766"/>
                <a:gd name="T115" fmla="*/ 382 h 765"/>
                <a:gd name="T116" fmla="*/ 384 w 766"/>
                <a:gd name="T117" fmla="*/ 425 h 765"/>
                <a:gd name="T118" fmla="*/ 426 w 766"/>
                <a:gd name="T119" fmla="*/ 383 h 765"/>
                <a:gd name="T120" fmla="*/ 382 w 766"/>
                <a:gd name="T121" fmla="*/ 340 h 765"/>
                <a:gd name="T122" fmla="*/ 341 w 766"/>
                <a:gd name="T123" fmla="*/ 382 h 7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6" h="765">
                  <a:moveTo>
                    <a:pt x="349" y="55"/>
                  </a:moveTo>
                  <a:cubicBezTo>
                    <a:pt x="349" y="46"/>
                    <a:pt x="349" y="38"/>
                    <a:pt x="350" y="29"/>
                  </a:cubicBezTo>
                  <a:cubicBezTo>
                    <a:pt x="352" y="14"/>
                    <a:pt x="367" y="0"/>
                    <a:pt x="383" y="0"/>
                  </a:cubicBezTo>
                  <a:cubicBezTo>
                    <a:pt x="399" y="0"/>
                    <a:pt x="416" y="13"/>
                    <a:pt x="417" y="29"/>
                  </a:cubicBezTo>
                  <a:cubicBezTo>
                    <a:pt x="418" y="37"/>
                    <a:pt x="419" y="46"/>
                    <a:pt x="419" y="54"/>
                  </a:cubicBezTo>
                  <a:cubicBezTo>
                    <a:pt x="584" y="84"/>
                    <a:pt x="681" y="182"/>
                    <a:pt x="712" y="347"/>
                  </a:cubicBezTo>
                  <a:cubicBezTo>
                    <a:pt x="719" y="347"/>
                    <a:pt x="728" y="348"/>
                    <a:pt x="736" y="349"/>
                  </a:cubicBezTo>
                  <a:cubicBezTo>
                    <a:pt x="753" y="350"/>
                    <a:pt x="766" y="366"/>
                    <a:pt x="766" y="383"/>
                  </a:cubicBezTo>
                  <a:cubicBezTo>
                    <a:pt x="765" y="400"/>
                    <a:pt x="753" y="414"/>
                    <a:pt x="736" y="416"/>
                  </a:cubicBezTo>
                  <a:cubicBezTo>
                    <a:pt x="728" y="417"/>
                    <a:pt x="719" y="417"/>
                    <a:pt x="711" y="417"/>
                  </a:cubicBezTo>
                  <a:cubicBezTo>
                    <a:pt x="701" y="493"/>
                    <a:pt x="670" y="560"/>
                    <a:pt x="616" y="614"/>
                  </a:cubicBezTo>
                  <a:cubicBezTo>
                    <a:pt x="561" y="668"/>
                    <a:pt x="495" y="699"/>
                    <a:pt x="419" y="709"/>
                  </a:cubicBezTo>
                  <a:cubicBezTo>
                    <a:pt x="419" y="717"/>
                    <a:pt x="418" y="725"/>
                    <a:pt x="418" y="732"/>
                  </a:cubicBezTo>
                  <a:cubicBezTo>
                    <a:pt x="416" y="752"/>
                    <a:pt x="401" y="765"/>
                    <a:pt x="383" y="764"/>
                  </a:cubicBezTo>
                  <a:cubicBezTo>
                    <a:pt x="364" y="763"/>
                    <a:pt x="350" y="750"/>
                    <a:pt x="349" y="730"/>
                  </a:cubicBezTo>
                  <a:cubicBezTo>
                    <a:pt x="349" y="723"/>
                    <a:pt x="349" y="716"/>
                    <a:pt x="349" y="709"/>
                  </a:cubicBezTo>
                  <a:cubicBezTo>
                    <a:pt x="272" y="699"/>
                    <a:pt x="206" y="669"/>
                    <a:pt x="152" y="614"/>
                  </a:cubicBezTo>
                  <a:cubicBezTo>
                    <a:pt x="97" y="559"/>
                    <a:pt x="67" y="493"/>
                    <a:pt x="57" y="417"/>
                  </a:cubicBezTo>
                  <a:cubicBezTo>
                    <a:pt x="50" y="417"/>
                    <a:pt x="42" y="417"/>
                    <a:pt x="35" y="417"/>
                  </a:cubicBezTo>
                  <a:cubicBezTo>
                    <a:pt x="19" y="416"/>
                    <a:pt x="6" y="405"/>
                    <a:pt x="3" y="390"/>
                  </a:cubicBezTo>
                  <a:cubicBezTo>
                    <a:pt x="0" y="374"/>
                    <a:pt x="6" y="358"/>
                    <a:pt x="21" y="352"/>
                  </a:cubicBezTo>
                  <a:cubicBezTo>
                    <a:pt x="27" y="349"/>
                    <a:pt x="34" y="349"/>
                    <a:pt x="40" y="348"/>
                  </a:cubicBezTo>
                  <a:cubicBezTo>
                    <a:pt x="46" y="347"/>
                    <a:pt x="51" y="348"/>
                    <a:pt x="57" y="348"/>
                  </a:cubicBezTo>
                  <a:cubicBezTo>
                    <a:pt x="66" y="271"/>
                    <a:pt x="98" y="205"/>
                    <a:pt x="152" y="150"/>
                  </a:cubicBezTo>
                  <a:cubicBezTo>
                    <a:pt x="206" y="96"/>
                    <a:pt x="272" y="65"/>
                    <a:pt x="349" y="55"/>
                  </a:cubicBezTo>
                  <a:close/>
                  <a:moveTo>
                    <a:pt x="177" y="539"/>
                  </a:moveTo>
                  <a:cubicBezTo>
                    <a:pt x="218" y="498"/>
                    <a:pt x="258" y="457"/>
                    <a:pt x="296" y="418"/>
                  </a:cubicBezTo>
                  <a:cubicBezTo>
                    <a:pt x="242" y="418"/>
                    <a:pt x="184" y="418"/>
                    <a:pt x="127" y="418"/>
                  </a:cubicBezTo>
                  <a:cubicBezTo>
                    <a:pt x="133" y="463"/>
                    <a:pt x="150" y="503"/>
                    <a:pt x="177" y="539"/>
                  </a:cubicBezTo>
                  <a:close/>
                  <a:moveTo>
                    <a:pt x="177" y="225"/>
                  </a:moveTo>
                  <a:cubicBezTo>
                    <a:pt x="150" y="261"/>
                    <a:pt x="133" y="302"/>
                    <a:pt x="127" y="347"/>
                  </a:cubicBezTo>
                  <a:cubicBezTo>
                    <a:pt x="184" y="347"/>
                    <a:pt x="242" y="347"/>
                    <a:pt x="299" y="347"/>
                  </a:cubicBezTo>
                  <a:cubicBezTo>
                    <a:pt x="258" y="307"/>
                    <a:pt x="218" y="266"/>
                    <a:pt x="177" y="225"/>
                  </a:cubicBezTo>
                  <a:close/>
                  <a:moveTo>
                    <a:pt x="349" y="639"/>
                  </a:moveTo>
                  <a:cubicBezTo>
                    <a:pt x="349" y="582"/>
                    <a:pt x="349" y="525"/>
                    <a:pt x="349" y="466"/>
                  </a:cubicBezTo>
                  <a:cubicBezTo>
                    <a:pt x="307" y="508"/>
                    <a:pt x="267" y="548"/>
                    <a:pt x="227" y="589"/>
                  </a:cubicBezTo>
                  <a:cubicBezTo>
                    <a:pt x="264" y="616"/>
                    <a:pt x="304" y="633"/>
                    <a:pt x="349" y="639"/>
                  </a:cubicBezTo>
                  <a:close/>
                  <a:moveTo>
                    <a:pt x="541" y="588"/>
                  </a:moveTo>
                  <a:cubicBezTo>
                    <a:pt x="500" y="548"/>
                    <a:pt x="459" y="508"/>
                    <a:pt x="420" y="469"/>
                  </a:cubicBezTo>
                  <a:cubicBezTo>
                    <a:pt x="420" y="524"/>
                    <a:pt x="420" y="581"/>
                    <a:pt x="420" y="639"/>
                  </a:cubicBezTo>
                  <a:cubicBezTo>
                    <a:pt x="465" y="632"/>
                    <a:pt x="504" y="616"/>
                    <a:pt x="541" y="588"/>
                  </a:cubicBezTo>
                  <a:close/>
                  <a:moveTo>
                    <a:pt x="470" y="417"/>
                  </a:moveTo>
                  <a:cubicBezTo>
                    <a:pt x="510" y="457"/>
                    <a:pt x="550" y="498"/>
                    <a:pt x="591" y="538"/>
                  </a:cubicBezTo>
                  <a:cubicBezTo>
                    <a:pt x="618" y="503"/>
                    <a:pt x="634" y="462"/>
                    <a:pt x="641" y="417"/>
                  </a:cubicBezTo>
                  <a:cubicBezTo>
                    <a:pt x="583" y="417"/>
                    <a:pt x="526" y="417"/>
                    <a:pt x="470" y="417"/>
                  </a:cubicBezTo>
                  <a:close/>
                  <a:moveTo>
                    <a:pt x="348" y="294"/>
                  </a:moveTo>
                  <a:cubicBezTo>
                    <a:pt x="348" y="240"/>
                    <a:pt x="348" y="183"/>
                    <a:pt x="348" y="125"/>
                  </a:cubicBezTo>
                  <a:cubicBezTo>
                    <a:pt x="303" y="133"/>
                    <a:pt x="263" y="148"/>
                    <a:pt x="227" y="176"/>
                  </a:cubicBezTo>
                  <a:cubicBezTo>
                    <a:pt x="268" y="216"/>
                    <a:pt x="309" y="256"/>
                    <a:pt x="348" y="294"/>
                  </a:cubicBezTo>
                  <a:close/>
                  <a:moveTo>
                    <a:pt x="419" y="296"/>
                  </a:moveTo>
                  <a:cubicBezTo>
                    <a:pt x="459" y="256"/>
                    <a:pt x="500" y="216"/>
                    <a:pt x="541" y="176"/>
                  </a:cubicBezTo>
                  <a:cubicBezTo>
                    <a:pt x="505" y="149"/>
                    <a:pt x="464" y="132"/>
                    <a:pt x="419" y="125"/>
                  </a:cubicBezTo>
                  <a:cubicBezTo>
                    <a:pt x="419" y="183"/>
                    <a:pt x="419" y="240"/>
                    <a:pt x="419" y="296"/>
                  </a:cubicBezTo>
                  <a:close/>
                  <a:moveTo>
                    <a:pt x="591" y="226"/>
                  </a:moveTo>
                  <a:cubicBezTo>
                    <a:pt x="550" y="267"/>
                    <a:pt x="510" y="307"/>
                    <a:pt x="471" y="347"/>
                  </a:cubicBezTo>
                  <a:cubicBezTo>
                    <a:pt x="526" y="347"/>
                    <a:pt x="583" y="347"/>
                    <a:pt x="641" y="347"/>
                  </a:cubicBezTo>
                  <a:cubicBezTo>
                    <a:pt x="634" y="301"/>
                    <a:pt x="617" y="261"/>
                    <a:pt x="591" y="226"/>
                  </a:cubicBezTo>
                  <a:close/>
                  <a:moveTo>
                    <a:pt x="341" y="382"/>
                  </a:moveTo>
                  <a:cubicBezTo>
                    <a:pt x="341" y="407"/>
                    <a:pt x="359" y="424"/>
                    <a:pt x="384" y="425"/>
                  </a:cubicBezTo>
                  <a:cubicBezTo>
                    <a:pt x="407" y="425"/>
                    <a:pt x="426" y="406"/>
                    <a:pt x="426" y="383"/>
                  </a:cubicBezTo>
                  <a:cubicBezTo>
                    <a:pt x="426" y="358"/>
                    <a:pt x="408" y="340"/>
                    <a:pt x="382" y="340"/>
                  </a:cubicBezTo>
                  <a:cubicBezTo>
                    <a:pt x="360" y="340"/>
                    <a:pt x="341" y="359"/>
                    <a:pt x="341" y="382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37ABA15-820C-C374-0B9E-9A392F5EF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" y="1597"/>
              <a:ext cx="949" cy="859"/>
            </a:xfrm>
            <a:custGeom>
              <a:gdLst>
                <a:gd name="T0" fmla="*/ 636 w 846"/>
                <a:gd name="T1" fmla="*/ 237 h 766"/>
                <a:gd name="T2" fmla="*/ 716 w 846"/>
                <a:gd name="T3" fmla="*/ 235 h 766"/>
                <a:gd name="T4" fmla="*/ 736 w 846"/>
                <a:gd name="T5" fmla="*/ 235 h 766"/>
                <a:gd name="T6" fmla="*/ 737 w 846"/>
                <a:gd name="T7" fmla="*/ 303 h 766"/>
                <a:gd name="T8" fmla="*/ 622 w 846"/>
                <a:gd name="T9" fmla="*/ 316 h 766"/>
                <a:gd name="T10" fmla="*/ 615 w 846"/>
                <a:gd name="T11" fmla="*/ 379 h 766"/>
                <a:gd name="T12" fmla="*/ 645 w 846"/>
                <a:gd name="T13" fmla="*/ 405 h 766"/>
                <a:gd name="T14" fmla="*/ 626 w 846"/>
                <a:gd name="T15" fmla="*/ 731 h 766"/>
                <a:gd name="T16" fmla="*/ 604 w 846"/>
                <a:gd name="T17" fmla="*/ 764 h 766"/>
                <a:gd name="T18" fmla="*/ 563 w 846"/>
                <a:gd name="T19" fmla="*/ 746 h 766"/>
                <a:gd name="T20" fmla="*/ 562 w 846"/>
                <a:gd name="T21" fmla="*/ 325 h 766"/>
                <a:gd name="T22" fmla="*/ 285 w 846"/>
                <a:gd name="T23" fmla="*/ 317 h 766"/>
                <a:gd name="T24" fmla="*/ 283 w 846"/>
                <a:gd name="T25" fmla="*/ 735 h 766"/>
                <a:gd name="T26" fmla="*/ 266 w 846"/>
                <a:gd name="T27" fmla="*/ 763 h 766"/>
                <a:gd name="T28" fmla="*/ 221 w 846"/>
                <a:gd name="T29" fmla="*/ 742 h 766"/>
                <a:gd name="T30" fmla="*/ 220 w 846"/>
                <a:gd name="T31" fmla="*/ 465 h 766"/>
                <a:gd name="T32" fmla="*/ 201 w 846"/>
                <a:gd name="T33" fmla="*/ 403 h 766"/>
                <a:gd name="T34" fmla="*/ 232 w 846"/>
                <a:gd name="T35" fmla="*/ 379 h 766"/>
                <a:gd name="T36" fmla="*/ 226 w 846"/>
                <a:gd name="T37" fmla="*/ 316 h 766"/>
                <a:gd name="T38" fmla="*/ 110 w 846"/>
                <a:gd name="T39" fmla="*/ 301 h 766"/>
                <a:gd name="T40" fmla="*/ 125 w 846"/>
                <a:gd name="T41" fmla="*/ 230 h 766"/>
                <a:gd name="T42" fmla="*/ 138 w 846"/>
                <a:gd name="T43" fmla="*/ 237 h 766"/>
                <a:gd name="T44" fmla="*/ 241 w 846"/>
                <a:gd name="T45" fmla="*/ 219 h 766"/>
                <a:gd name="T46" fmla="*/ 220 w 846"/>
                <a:gd name="T47" fmla="*/ 197 h 766"/>
                <a:gd name="T48" fmla="*/ 134 w 846"/>
                <a:gd name="T49" fmla="*/ 194 h 766"/>
                <a:gd name="T50" fmla="*/ 98 w 846"/>
                <a:gd name="T51" fmla="*/ 150 h 766"/>
                <a:gd name="T52" fmla="*/ 37 w 846"/>
                <a:gd name="T53" fmla="*/ 88 h 766"/>
                <a:gd name="T54" fmla="*/ 6 w 846"/>
                <a:gd name="T55" fmla="*/ 29 h 766"/>
                <a:gd name="T56" fmla="*/ 24 w 846"/>
                <a:gd name="T57" fmla="*/ 2 h 766"/>
                <a:gd name="T58" fmla="*/ 159 w 846"/>
                <a:gd name="T59" fmla="*/ 50 h 766"/>
                <a:gd name="T60" fmla="*/ 550 w 846"/>
                <a:gd name="T61" fmla="*/ 68 h 766"/>
                <a:gd name="T62" fmla="*/ 803 w 846"/>
                <a:gd name="T63" fmla="*/ 10 h 766"/>
                <a:gd name="T64" fmla="*/ 842 w 846"/>
                <a:gd name="T65" fmla="*/ 9 h 766"/>
                <a:gd name="T66" fmla="*/ 828 w 846"/>
                <a:gd name="T67" fmla="*/ 45 h 766"/>
                <a:gd name="T68" fmla="*/ 774 w 846"/>
                <a:gd name="T69" fmla="*/ 134 h 766"/>
                <a:gd name="T70" fmla="*/ 738 w 846"/>
                <a:gd name="T71" fmla="*/ 172 h 766"/>
                <a:gd name="T72" fmla="*/ 682 w 846"/>
                <a:gd name="T73" fmla="*/ 195 h 766"/>
                <a:gd name="T74" fmla="*/ 623 w 846"/>
                <a:gd name="T75" fmla="*/ 201 h 766"/>
                <a:gd name="T76" fmla="*/ 606 w 846"/>
                <a:gd name="T77" fmla="*/ 219 h 766"/>
                <a:gd name="T78" fmla="*/ 289 w 846"/>
                <a:gd name="T79" fmla="*/ 219 h 766"/>
                <a:gd name="T80" fmla="*/ 327 w 846"/>
                <a:gd name="T81" fmla="*/ 244 h 766"/>
                <a:gd name="T82" fmla="*/ 385 w 846"/>
                <a:gd name="T83" fmla="*/ 245 h 766"/>
                <a:gd name="T84" fmla="*/ 311 w 846"/>
                <a:gd name="T85" fmla="*/ 194 h 766"/>
                <a:gd name="T86" fmla="*/ 286 w 846"/>
                <a:gd name="T87" fmla="*/ 218 h 766"/>
                <a:gd name="T88" fmla="*/ 560 w 846"/>
                <a:gd name="T89" fmla="*/ 218 h 766"/>
                <a:gd name="T90" fmla="*/ 534 w 846"/>
                <a:gd name="T91" fmla="*/ 196 h 766"/>
                <a:gd name="T92" fmla="*/ 462 w 846"/>
                <a:gd name="T93" fmla="*/ 196 h 766"/>
                <a:gd name="T94" fmla="*/ 520 w 846"/>
                <a:gd name="T95" fmla="*/ 245 h 766"/>
                <a:gd name="T96" fmla="*/ 560 w 846"/>
                <a:gd name="T97" fmla="*/ 219 h 7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5" h="766">
                  <a:moveTo>
                    <a:pt x="606" y="219"/>
                  </a:moveTo>
                  <a:cubicBezTo>
                    <a:pt x="620" y="220"/>
                    <a:pt x="632" y="223"/>
                    <a:pt x="636" y="237"/>
                  </a:cubicBezTo>
                  <a:cubicBezTo>
                    <a:pt x="661" y="237"/>
                    <a:pt x="687" y="237"/>
                    <a:pt x="712" y="237"/>
                  </a:cubicBezTo>
                  <a:cubicBezTo>
                    <a:pt x="713" y="237"/>
                    <a:pt x="715" y="236"/>
                    <a:pt x="716" y="235"/>
                  </a:cubicBezTo>
                  <a:cubicBezTo>
                    <a:pt x="720" y="230"/>
                    <a:pt x="727" y="228"/>
                    <a:pt x="732" y="230"/>
                  </a:cubicBezTo>
                  <a:cubicBezTo>
                    <a:pt x="734" y="231"/>
                    <a:pt x="735" y="233"/>
                    <a:pt x="736" y="235"/>
                  </a:cubicBezTo>
                  <a:cubicBezTo>
                    <a:pt x="736" y="239"/>
                    <a:pt x="736" y="243"/>
                    <a:pt x="737" y="247"/>
                  </a:cubicBezTo>
                  <a:cubicBezTo>
                    <a:pt x="737" y="266"/>
                    <a:pt x="737" y="284"/>
                    <a:pt x="737" y="303"/>
                  </a:cubicBezTo>
                  <a:cubicBezTo>
                    <a:pt x="737" y="311"/>
                    <a:pt x="732" y="316"/>
                    <a:pt x="724" y="316"/>
                  </a:cubicBezTo>
                  <a:cubicBezTo>
                    <a:pt x="690" y="316"/>
                    <a:pt x="656" y="316"/>
                    <a:pt x="622" y="316"/>
                  </a:cubicBezTo>
                  <a:cubicBezTo>
                    <a:pt x="620" y="316"/>
                    <a:pt x="617" y="316"/>
                    <a:pt x="615" y="316"/>
                  </a:cubicBezTo>
                  <a:cubicBezTo>
                    <a:pt x="615" y="337"/>
                    <a:pt x="615" y="358"/>
                    <a:pt x="615" y="379"/>
                  </a:cubicBezTo>
                  <a:cubicBezTo>
                    <a:pt x="622" y="381"/>
                    <a:pt x="630" y="383"/>
                    <a:pt x="637" y="385"/>
                  </a:cubicBezTo>
                  <a:cubicBezTo>
                    <a:pt x="648" y="390"/>
                    <a:pt x="651" y="395"/>
                    <a:pt x="645" y="405"/>
                  </a:cubicBezTo>
                  <a:cubicBezTo>
                    <a:pt x="629" y="434"/>
                    <a:pt x="626" y="464"/>
                    <a:pt x="626" y="497"/>
                  </a:cubicBezTo>
                  <a:cubicBezTo>
                    <a:pt x="627" y="575"/>
                    <a:pt x="626" y="653"/>
                    <a:pt x="626" y="731"/>
                  </a:cubicBezTo>
                  <a:cubicBezTo>
                    <a:pt x="626" y="734"/>
                    <a:pt x="626" y="737"/>
                    <a:pt x="626" y="740"/>
                  </a:cubicBezTo>
                  <a:cubicBezTo>
                    <a:pt x="625" y="754"/>
                    <a:pt x="618" y="763"/>
                    <a:pt x="604" y="764"/>
                  </a:cubicBezTo>
                  <a:cubicBezTo>
                    <a:pt x="592" y="766"/>
                    <a:pt x="580" y="766"/>
                    <a:pt x="569" y="758"/>
                  </a:cubicBezTo>
                  <a:cubicBezTo>
                    <a:pt x="566" y="755"/>
                    <a:pt x="563" y="751"/>
                    <a:pt x="563" y="746"/>
                  </a:cubicBezTo>
                  <a:cubicBezTo>
                    <a:pt x="563" y="714"/>
                    <a:pt x="562" y="683"/>
                    <a:pt x="562" y="652"/>
                  </a:cubicBezTo>
                  <a:cubicBezTo>
                    <a:pt x="562" y="543"/>
                    <a:pt x="562" y="434"/>
                    <a:pt x="562" y="325"/>
                  </a:cubicBezTo>
                  <a:cubicBezTo>
                    <a:pt x="562" y="323"/>
                    <a:pt x="562" y="320"/>
                    <a:pt x="562" y="317"/>
                  </a:cubicBezTo>
                  <a:cubicBezTo>
                    <a:pt x="470" y="317"/>
                    <a:pt x="378" y="317"/>
                    <a:pt x="285" y="317"/>
                  </a:cubicBezTo>
                  <a:cubicBezTo>
                    <a:pt x="285" y="320"/>
                    <a:pt x="285" y="322"/>
                    <a:pt x="285" y="325"/>
                  </a:cubicBezTo>
                  <a:cubicBezTo>
                    <a:pt x="284" y="462"/>
                    <a:pt x="284" y="598"/>
                    <a:pt x="283" y="735"/>
                  </a:cubicBezTo>
                  <a:cubicBezTo>
                    <a:pt x="283" y="737"/>
                    <a:pt x="283" y="739"/>
                    <a:pt x="283" y="742"/>
                  </a:cubicBezTo>
                  <a:cubicBezTo>
                    <a:pt x="283" y="754"/>
                    <a:pt x="278" y="761"/>
                    <a:pt x="266" y="763"/>
                  </a:cubicBezTo>
                  <a:cubicBezTo>
                    <a:pt x="257" y="765"/>
                    <a:pt x="248" y="765"/>
                    <a:pt x="240" y="764"/>
                  </a:cubicBezTo>
                  <a:cubicBezTo>
                    <a:pt x="229" y="762"/>
                    <a:pt x="222" y="753"/>
                    <a:pt x="221" y="742"/>
                  </a:cubicBezTo>
                  <a:cubicBezTo>
                    <a:pt x="221" y="714"/>
                    <a:pt x="220" y="686"/>
                    <a:pt x="220" y="658"/>
                  </a:cubicBezTo>
                  <a:cubicBezTo>
                    <a:pt x="220" y="594"/>
                    <a:pt x="220" y="530"/>
                    <a:pt x="220" y="465"/>
                  </a:cubicBezTo>
                  <a:cubicBezTo>
                    <a:pt x="220" y="455"/>
                    <a:pt x="219" y="445"/>
                    <a:pt x="215" y="435"/>
                  </a:cubicBezTo>
                  <a:cubicBezTo>
                    <a:pt x="210" y="425"/>
                    <a:pt x="205" y="414"/>
                    <a:pt x="201" y="403"/>
                  </a:cubicBezTo>
                  <a:cubicBezTo>
                    <a:pt x="197" y="395"/>
                    <a:pt x="199" y="390"/>
                    <a:pt x="207" y="387"/>
                  </a:cubicBezTo>
                  <a:cubicBezTo>
                    <a:pt x="215" y="383"/>
                    <a:pt x="224" y="381"/>
                    <a:pt x="232" y="379"/>
                  </a:cubicBezTo>
                  <a:cubicBezTo>
                    <a:pt x="232" y="358"/>
                    <a:pt x="232" y="337"/>
                    <a:pt x="232" y="316"/>
                  </a:cubicBezTo>
                  <a:cubicBezTo>
                    <a:pt x="230" y="316"/>
                    <a:pt x="228" y="316"/>
                    <a:pt x="226" y="316"/>
                  </a:cubicBezTo>
                  <a:cubicBezTo>
                    <a:pt x="192" y="316"/>
                    <a:pt x="158" y="316"/>
                    <a:pt x="124" y="316"/>
                  </a:cubicBezTo>
                  <a:cubicBezTo>
                    <a:pt x="115" y="316"/>
                    <a:pt x="110" y="311"/>
                    <a:pt x="110" y="301"/>
                  </a:cubicBezTo>
                  <a:cubicBezTo>
                    <a:pt x="110" y="281"/>
                    <a:pt x="110" y="261"/>
                    <a:pt x="111" y="241"/>
                  </a:cubicBezTo>
                  <a:cubicBezTo>
                    <a:pt x="111" y="230"/>
                    <a:pt x="114" y="228"/>
                    <a:pt x="125" y="230"/>
                  </a:cubicBezTo>
                  <a:cubicBezTo>
                    <a:pt x="126" y="230"/>
                    <a:pt x="128" y="231"/>
                    <a:pt x="129" y="232"/>
                  </a:cubicBezTo>
                  <a:cubicBezTo>
                    <a:pt x="130" y="237"/>
                    <a:pt x="134" y="237"/>
                    <a:pt x="138" y="237"/>
                  </a:cubicBezTo>
                  <a:cubicBezTo>
                    <a:pt x="162" y="237"/>
                    <a:pt x="186" y="237"/>
                    <a:pt x="211" y="237"/>
                  </a:cubicBezTo>
                  <a:cubicBezTo>
                    <a:pt x="215" y="223"/>
                    <a:pt x="227" y="220"/>
                    <a:pt x="241" y="219"/>
                  </a:cubicBezTo>
                  <a:cubicBezTo>
                    <a:pt x="239" y="216"/>
                    <a:pt x="237" y="214"/>
                    <a:pt x="235" y="213"/>
                  </a:cubicBezTo>
                  <a:cubicBezTo>
                    <a:pt x="230" y="207"/>
                    <a:pt x="225" y="202"/>
                    <a:pt x="220" y="197"/>
                  </a:cubicBezTo>
                  <a:cubicBezTo>
                    <a:pt x="218" y="195"/>
                    <a:pt x="216" y="195"/>
                    <a:pt x="213" y="194"/>
                  </a:cubicBezTo>
                  <a:cubicBezTo>
                    <a:pt x="187" y="194"/>
                    <a:pt x="160" y="194"/>
                    <a:pt x="134" y="194"/>
                  </a:cubicBezTo>
                  <a:cubicBezTo>
                    <a:pt x="119" y="194"/>
                    <a:pt x="110" y="185"/>
                    <a:pt x="109" y="170"/>
                  </a:cubicBezTo>
                  <a:cubicBezTo>
                    <a:pt x="109" y="161"/>
                    <a:pt x="105" y="155"/>
                    <a:pt x="98" y="150"/>
                  </a:cubicBezTo>
                  <a:cubicBezTo>
                    <a:pt x="90" y="144"/>
                    <a:pt x="81" y="138"/>
                    <a:pt x="71" y="134"/>
                  </a:cubicBezTo>
                  <a:cubicBezTo>
                    <a:pt x="53" y="124"/>
                    <a:pt x="40" y="110"/>
                    <a:pt x="37" y="88"/>
                  </a:cubicBezTo>
                  <a:cubicBezTo>
                    <a:pt x="35" y="69"/>
                    <a:pt x="26" y="52"/>
                    <a:pt x="13" y="37"/>
                  </a:cubicBezTo>
                  <a:cubicBezTo>
                    <a:pt x="11" y="35"/>
                    <a:pt x="8" y="32"/>
                    <a:pt x="6" y="29"/>
                  </a:cubicBezTo>
                  <a:cubicBezTo>
                    <a:pt x="1" y="22"/>
                    <a:pt x="0" y="16"/>
                    <a:pt x="4" y="10"/>
                  </a:cubicBezTo>
                  <a:cubicBezTo>
                    <a:pt x="9" y="2"/>
                    <a:pt x="15" y="0"/>
                    <a:pt x="24" y="2"/>
                  </a:cubicBezTo>
                  <a:cubicBezTo>
                    <a:pt x="29" y="4"/>
                    <a:pt x="35" y="5"/>
                    <a:pt x="40" y="8"/>
                  </a:cubicBezTo>
                  <a:cubicBezTo>
                    <a:pt x="77" y="30"/>
                    <a:pt x="118" y="42"/>
                    <a:pt x="159" y="50"/>
                  </a:cubicBezTo>
                  <a:cubicBezTo>
                    <a:pt x="238" y="67"/>
                    <a:pt x="317" y="73"/>
                    <a:pt x="397" y="73"/>
                  </a:cubicBezTo>
                  <a:cubicBezTo>
                    <a:pt x="448" y="73"/>
                    <a:pt x="499" y="71"/>
                    <a:pt x="550" y="68"/>
                  </a:cubicBezTo>
                  <a:cubicBezTo>
                    <a:pt x="621" y="63"/>
                    <a:pt x="690" y="52"/>
                    <a:pt x="758" y="29"/>
                  </a:cubicBezTo>
                  <a:cubicBezTo>
                    <a:pt x="773" y="24"/>
                    <a:pt x="788" y="16"/>
                    <a:pt x="803" y="10"/>
                  </a:cubicBezTo>
                  <a:cubicBezTo>
                    <a:pt x="810" y="7"/>
                    <a:pt x="817" y="4"/>
                    <a:pt x="825" y="2"/>
                  </a:cubicBezTo>
                  <a:cubicBezTo>
                    <a:pt x="832" y="0"/>
                    <a:pt x="838" y="3"/>
                    <a:pt x="842" y="9"/>
                  </a:cubicBezTo>
                  <a:cubicBezTo>
                    <a:pt x="846" y="16"/>
                    <a:pt x="846" y="21"/>
                    <a:pt x="842" y="27"/>
                  </a:cubicBezTo>
                  <a:cubicBezTo>
                    <a:pt x="837" y="34"/>
                    <a:pt x="833" y="39"/>
                    <a:pt x="828" y="45"/>
                  </a:cubicBezTo>
                  <a:cubicBezTo>
                    <a:pt x="818" y="57"/>
                    <a:pt x="812" y="70"/>
                    <a:pt x="810" y="86"/>
                  </a:cubicBezTo>
                  <a:cubicBezTo>
                    <a:pt x="807" y="109"/>
                    <a:pt x="795" y="124"/>
                    <a:pt x="774" y="134"/>
                  </a:cubicBezTo>
                  <a:cubicBezTo>
                    <a:pt x="766" y="138"/>
                    <a:pt x="758" y="144"/>
                    <a:pt x="750" y="149"/>
                  </a:cubicBezTo>
                  <a:cubicBezTo>
                    <a:pt x="742" y="155"/>
                    <a:pt x="738" y="162"/>
                    <a:pt x="738" y="172"/>
                  </a:cubicBezTo>
                  <a:cubicBezTo>
                    <a:pt x="738" y="183"/>
                    <a:pt x="733" y="190"/>
                    <a:pt x="721" y="192"/>
                  </a:cubicBezTo>
                  <a:cubicBezTo>
                    <a:pt x="708" y="194"/>
                    <a:pt x="695" y="195"/>
                    <a:pt x="682" y="195"/>
                  </a:cubicBezTo>
                  <a:cubicBezTo>
                    <a:pt x="667" y="196"/>
                    <a:pt x="651" y="196"/>
                    <a:pt x="635" y="196"/>
                  </a:cubicBezTo>
                  <a:cubicBezTo>
                    <a:pt x="630" y="196"/>
                    <a:pt x="626" y="196"/>
                    <a:pt x="623" y="201"/>
                  </a:cubicBezTo>
                  <a:cubicBezTo>
                    <a:pt x="620" y="205"/>
                    <a:pt x="616" y="208"/>
                    <a:pt x="612" y="212"/>
                  </a:cubicBezTo>
                  <a:cubicBezTo>
                    <a:pt x="610" y="214"/>
                    <a:pt x="609" y="216"/>
                    <a:pt x="606" y="219"/>
                  </a:cubicBezTo>
                  <a:close/>
                  <a:moveTo>
                    <a:pt x="286" y="218"/>
                  </a:moveTo>
                  <a:cubicBezTo>
                    <a:pt x="287" y="219"/>
                    <a:pt x="288" y="219"/>
                    <a:pt x="289" y="219"/>
                  </a:cubicBezTo>
                  <a:cubicBezTo>
                    <a:pt x="304" y="220"/>
                    <a:pt x="314" y="229"/>
                    <a:pt x="321" y="241"/>
                  </a:cubicBezTo>
                  <a:cubicBezTo>
                    <a:pt x="322" y="243"/>
                    <a:pt x="325" y="244"/>
                    <a:pt x="327" y="244"/>
                  </a:cubicBezTo>
                  <a:cubicBezTo>
                    <a:pt x="330" y="245"/>
                    <a:pt x="333" y="245"/>
                    <a:pt x="335" y="245"/>
                  </a:cubicBezTo>
                  <a:cubicBezTo>
                    <a:pt x="352" y="245"/>
                    <a:pt x="369" y="245"/>
                    <a:pt x="385" y="245"/>
                  </a:cubicBezTo>
                  <a:cubicBezTo>
                    <a:pt x="385" y="228"/>
                    <a:pt x="385" y="211"/>
                    <a:pt x="385" y="194"/>
                  </a:cubicBezTo>
                  <a:cubicBezTo>
                    <a:pt x="360" y="194"/>
                    <a:pt x="335" y="194"/>
                    <a:pt x="311" y="194"/>
                  </a:cubicBezTo>
                  <a:cubicBezTo>
                    <a:pt x="310" y="194"/>
                    <a:pt x="308" y="195"/>
                    <a:pt x="307" y="195"/>
                  </a:cubicBezTo>
                  <a:cubicBezTo>
                    <a:pt x="300" y="203"/>
                    <a:pt x="294" y="210"/>
                    <a:pt x="286" y="218"/>
                  </a:cubicBezTo>
                  <a:close/>
                  <a:moveTo>
                    <a:pt x="560" y="219"/>
                  </a:moveTo>
                  <a:cubicBezTo>
                    <a:pt x="560" y="219"/>
                    <a:pt x="560" y="218"/>
                    <a:pt x="560" y="218"/>
                  </a:cubicBezTo>
                  <a:cubicBezTo>
                    <a:pt x="554" y="211"/>
                    <a:pt x="548" y="205"/>
                    <a:pt x="541" y="199"/>
                  </a:cubicBezTo>
                  <a:cubicBezTo>
                    <a:pt x="539" y="197"/>
                    <a:pt x="536" y="196"/>
                    <a:pt x="534" y="196"/>
                  </a:cubicBezTo>
                  <a:cubicBezTo>
                    <a:pt x="515" y="195"/>
                    <a:pt x="497" y="196"/>
                    <a:pt x="479" y="196"/>
                  </a:cubicBezTo>
                  <a:cubicBezTo>
                    <a:pt x="474" y="196"/>
                    <a:pt x="468" y="196"/>
                    <a:pt x="462" y="196"/>
                  </a:cubicBezTo>
                  <a:cubicBezTo>
                    <a:pt x="462" y="212"/>
                    <a:pt x="462" y="228"/>
                    <a:pt x="462" y="245"/>
                  </a:cubicBezTo>
                  <a:cubicBezTo>
                    <a:pt x="482" y="245"/>
                    <a:pt x="501" y="245"/>
                    <a:pt x="520" y="245"/>
                  </a:cubicBezTo>
                  <a:cubicBezTo>
                    <a:pt x="522" y="245"/>
                    <a:pt x="524" y="244"/>
                    <a:pt x="525" y="242"/>
                  </a:cubicBezTo>
                  <a:cubicBezTo>
                    <a:pt x="533" y="229"/>
                    <a:pt x="543" y="220"/>
                    <a:pt x="560" y="219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23BFAEC-CB88-BE36-67EB-D1A0B0551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8" y="2528"/>
              <a:ext cx="714" cy="883"/>
            </a:xfrm>
            <a:custGeom>
              <a:gdLst>
                <a:gd name="T0" fmla="*/ 290 w 636"/>
                <a:gd name="T1" fmla="*/ 562 h 787"/>
                <a:gd name="T2" fmla="*/ 223 w 636"/>
                <a:gd name="T3" fmla="*/ 499 h 787"/>
                <a:gd name="T4" fmla="*/ 230 w 636"/>
                <a:gd name="T5" fmla="*/ 465 h 787"/>
                <a:gd name="T6" fmla="*/ 114 w 636"/>
                <a:gd name="T7" fmla="*/ 314 h 787"/>
                <a:gd name="T8" fmla="*/ 226 w 636"/>
                <a:gd name="T9" fmla="*/ 113 h 787"/>
                <a:gd name="T10" fmla="*/ 235 w 636"/>
                <a:gd name="T11" fmla="*/ 81 h 787"/>
                <a:gd name="T12" fmla="*/ 316 w 636"/>
                <a:gd name="T13" fmla="*/ 0 h 787"/>
                <a:gd name="T14" fmla="*/ 399 w 636"/>
                <a:gd name="T15" fmla="*/ 103 h 787"/>
                <a:gd name="T16" fmla="*/ 497 w 636"/>
                <a:gd name="T17" fmla="*/ 196 h 787"/>
                <a:gd name="T18" fmla="*/ 400 w 636"/>
                <a:gd name="T19" fmla="*/ 466 h 787"/>
                <a:gd name="T20" fmla="*/ 409 w 636"/>
                <a:gd name="T21" fmla="*/ 499 h 787"/>
                <a:gd name="T22" fmla="*/ 343 w 636"/>
                <a:gd name="T23" fmla="*/ 539 h 787"/>
                <a:gd name="T24" fmla="*/ 340 w 636"/>
                <a:gd name="T25" fmla="*/ 583 h 787"/>
                <a:gd name="T26" fmla="*/ 354 w 636"/>
                <a:gd name="T27" fmla="*/ 582 h 787"/>
                <a:gd name="T28" fmla="*/ 565 w 636"/>
                <a:gd name="T29" fmla="*/ 327 h 787"/>
                <a:gd name="T30" fmla="*/ 543 w 636"/>
                <a:gd name="T31" fmla="*/ 208 h 787"/>
                <a:gd name="T32" fmla="*/ 496 w 636"/>
                <a:gd name="T33" fmla="*/ 149 h 787"/>
                <a:gd name="T34" fmla="*/ 627 w 636"/>
                <a:gd name="T35" fmla="*/ 301 h 787"/>
                <a:gd name="T36" fmla="*/ 539 w 636"/>
                <a:gd name="T37" fmla="*/ 565 h 787"/>
                <a:gd name="T38" fmla="*/ 490 w 636"/>
                <a:gd name="T39" fmla="*/ 656 h 787"/>
                <a:gd name="T40" fmla="*/ 451 w 636"/>
                <a:gd name="T41" fmla="*/ 634 h 787"/>
                <a:gd name="T42" fmla="*/ 400 w 636"/>
                <a:gd name="T43" fmla="*/ 599 h 787"/>
                <a:gd name="T44" fmla="*/ 357 w 636"/>
                <a:gd name="T45" fmla="*/ 620 h 787"/>
                <a:gd name="T46" fmla="*/ 432 w 636"/>
                <a:gd name="T47" fmla="*/ 669 h 787"/>
                <a:gd name="T48" fmla="*/ 412 w 636"/>
                <a:gd name="T49" fmla="*/ 725 h 787"/>
                <a:gd name="T50" fmla="*/ 382 w 636"/>
                <a:gd name="T51" fmla="*/ 667 h 787"/>
                <a:gd name="T52" fmla="*/ 340 w 636"/>
                <a:gd name="T53" fmla="*/ 660 h 787"/>
                <a:gd name="T54" fmla="*/ 343 w 636"/>
                <a:gd name="T55" fmla="*/ 715 h 787"/>
                <a:gd name="T56" fmla="*/ 340 w 636"/>
                <a:gd name="T57" fmla="*/ 769 h 787"/>
                <a:gd name="T58" fmla="*/ 283 w 636"/>
                <a:gd name="T59" fmla="*/ 722 h 787"/>
                <a:gd name="T60" fmla="*/ 292 w 636"/>
                <a:gd name="T61" fmla="*/ 653 h 787"/>
                <a:gd name="T62" fmla="*/ 237 w 636"/>
                <a:gd name="T63" fmla="*/ 679 h 787"/>
                <a:gd name="T64" fmla="*/ 237 w 636"/>
                <a:gd name="T65" fmla="*/ 712 h 787"/>
                <a:gd name="T66" fmla="*/ 186 w 636"/>
                <a:gd name="T67" fmla="*/ 706 h 787"/>
                <a:gd name="T68" fmla="*/ 257 w 636"/>
                <a:gd name="T69" fmla="*/ 628 h 787"/>
                <a:gd name="T70" fmla="*/ 268 w 636"/>
                <a:gd name="T71" fmla="*/ 615 h 787"/>
                <a:gd name="T72" fmla="*/ 220 w 636"/>
                <a:gd name="T73" fmla="*/ 600 h 787"/>
                <a:gd name="T74" fmla="*/ 144 w 636"/>
                <a:gd name="T75" fmla="*/ 665 h 787"/>
                <a:gd name="T76" fmla="*/ 114 w 636"/>
                <a:gd name="T77" fmla="*/ 595 h 787"/>
                <a:gd name="T78" fmla="*/ 1 w 636"/>
                <a:gd name="T79" fmla="*/ 341 h 787"/>
                <a:gd name="T80" fmla="*/ 124 w 636"/>
                <a:gd name="T81" fmla="*/ 152 h 787"/>
                <a:gd name="T82" fmla="*/ 130 w 636"/>
                <a:gd name="T83" fmla="*/ 157 h 787"/>
                <a:gd name="T84" fmla="*/ 62 w 636"/>
                <a:gd name="T85" fmla="*/ 283 h 787"/>
                <a:gd name="T86" fmla="*/ 278 w 636"/>
                <a:gd name="T87" fmla="*/ 583 h 787"/>
                <a:gd name="T88" fmla="*/ 384 w 636"/>
                <a:gd name="T89" fmla="*/ 145 h 787"/>
                <a:gd name="T90" fmla="*/ 365 w 636"/>
                <a:gd name="T91" fmla="*/ 218 h 787"/>
                <a:gd name="T92" fmla="*/ 374 w 636"/>
                <a:gd name="T93" fmla="*/ 410 h 787"/>
                <a:gd name="T94" fmla="*/ 464 w 636"/>
                <a:gd name="T95" fmla="*/ 348 h 787"/>
                <a:gd name="T96" fmla="*/ 449 w 636"/>
                <a:gd name="T97" fmla="*/ 198 h 787"/>
                <a:gd name="T98" fmla="*/ 384 w 636"/>
                <a:gd name="T99" fmla="*/ 145 h 787"/>
                <a:gd name="T100" fmla="*/ 177 w 636"/>
                <a:gd name="T101" fmla="*/ 208 h 787"/>
                <a:gd name="T102" fmla="*/ 250 w 636"/>
                <a:gd name="T103" fmla="*/ 429 h 787"/>
                <a:gd name="T104" fmla="*/ 276 w 636"/>
                <a:gd name="T105" fmla="*/ 286 h 787"/>
                <a:gd name="T106" fmla="*/ 247 w 636"/>
                <a:gd name="T107" fmla="*/ 148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6" h="787">
                  <a:moveTo>
                    <a:pt x="290" y="588"/>
                  </a:moveTo>
                  <a:cubicBezTo>
                    <a:pt x="290" y="578"/>
                    <a:pt x="289" y="570"/>
                    <a:pt x="290" y="562"/>
                  </a:cubicBezTo>
                  <a:cubicBezTo>
                    <a:pt x="292" y="545"/>
                    <a:pt x="286" y="535"/>
                    <a:pt x="272" y="527"/>
                  </a:cubicBezTo>
                  <a:cubicBezTo>
                    <a:pt x="255" y="519"/>
                    <a:pt x="239" y="509"/>
                    <a:pt x="223" y="499"/>
                  </a:cubicBezTo>
                  <a:cubicBezTo>
                    <a:pt x="226" y="492"/>
                    <a:pt x="229" y="483"/>
                    <a:pt x="233" y="474"/>
                  </a:cubicBezTo>
                  <a:cubicBezTo>
                    <a:pt x="236" y="470"/>
                    <a:pt x="235" y="467"/>
                    <a:pt x="230" y="465"/>
                  </a:cubicBezTo>
                  <a:cubicBezTo>
                    <a:pt x="210" y="454"/>
                    <a:pt x="191" y="442"/>
                    <a:pt x="175" y="426"/>
                  </a:cubicBezTo>
                  <a:cubicBezTo>
                    <a:pt x="142" y="396"/>
                    <a:pt x="120" y="359"/>
                    <a:pt x="114" y="314"/>
                  </a:cubicBezTo>
                  <a:cubicBezTo>
                    <a:pt x="106" y="256"/>
                    <a:pt x="125" y="205"/>
                    <a:pt x="163" y="161"/>
                  </a:cubicBezTo>
                  <a:cubicBezTo>
                    <a:pt x="181" y="141"/>
                    <a:pt x="203" y="126"/>
                    <a:pt x="226" y="113"/>
                  </a:cubicBezTo>
                  <a:cubicBezTo>
                    <a:pt x="234" y="109"/>
                    <a:pt x="234" y="108"/>
                    <a:pt x="230" y="100"/>
                  </a:cubicBezTo>
                  <a:cubicBezTo>
                    <a:pt x="226" y="89"/>
                    <a:pt x="226" y="89"/>
                    <a:pt x="235" y="81"/>
                  </a:cubicBezTo>
                  <a:cubicBezTo>
                    <a:pt x="253" y="64"/>
                    <a:pt x="272" y="48"/>
                    <a:pt x="290" y="31"/>
                  </a:cubicBezTo>
                  <a:cubicBezTo>
                    <a:pt x="300" y="22"/>
                    <a:pt x="307" y="11"/>
                    <a:pt x="316" y="0"/>
                  </a:cubicBezTo>
                  <a:cubicBezTo>
                    <a:pt x="340" y="35"/>
                    <a:pt x="371" y="63"/>
                    <a:pt x="406" y="87"/>
                  </a:cubicBezTo>
                  <a:cubicBezTo>
                    <a:pt x="404" y="92"/>
                    <a:pt x="402" y="98"/>
                    <a:pt x="399" y="103"/>
                  </a:cubicBezTo>
                  <a:cubicBezTo>
                    <a:pt x="397" y="107"/>
                    <a:pt x="398" y="110"/>
                    <a:pt x="403" y="112"/>
                  </a:cubicBezTo>
                  <a:cubicBezTo>
                    <a:pt x="443" y="130"/>
                    <a:pt x="474" y="158"/>
                    <a:pt x="497" y="196"/>
                  </a:cubicBezTo>
                  <a:cubicBezTo>
                    <a:pt x="540" y="268"/>
                    <a:pt x="528" y="359"/>
                    <a:pt x="466" y="420"/>
                  </a:cubicBezTo>
                  <a:cubicBezTo>
                    <a:pt x="447" y="439"/>
                    <a:pt x="425" y="455"/>
                    <a:pt x="400" y="466"/>
                  </a:cubicBezTo>
                  <a:cubicBezTo>
                    <a:pt x="395" y="467"/>
                    <a:pt x="395" y="470"/>
                    <a:pt x="397" y="473"/>
                  </a:cubicBezTo>
                  <a:cubicBezTo>
                    <a:pt x="401" y="482"/>
                    <a:pt x="405" y="490"/>
                    <a:pt x="409" y="499"/>
                  </a:cubicBezTo>
                  <a:cubicBezTo>
                    <a:pt x="399" y="505"/>
                    <a:pt x="388" y="510"/>
                    <a:pt x="378" y="516"/>
                  </a:cubicBezTo>
                  <a:cubicBezTo>
                    <a:pt x="366" y="523"/>
                    <a:pt x="355" y="531"/>
                    <a:pt x="343" y="539"/>
                  </a:cubicBezTo>
                  <a:cubicBezTo>
                    <a:pt x="342" y="540"/>
                    <a:pt x="340" y="542"/>
                    <a:pt x="340" y="544"/>
                  </a:cubicBezTo>
                  <a:cubicBezTo>
                    <a:pt x="340" y="557"/>
                    <a:pt x="340" y="570"/>
                    <a:pt x="340" y="583"/>
                  </a:cubicBezTo>
                  <a:cubicBezTo>
                    <a:pt x="341" y="584"/>
                    <a:pt x="341" y="585"/>
                    <a:pt x="342" y="588"/>
                  </a:cubicBezTo>
                  <a:cubicBezTo>
                    <a:pt x="346" y="586"/>
                    <a:pt x="350" y="584"/>
                    <a:pt x="354" y="582"/>
                  </a:cubicBezTo>
                  <a:cubicBezTo>
                    <a:pt x="406" y="554"/>
                    <a:pt x="453" y="519"/>
                    <a:pt x="494" y="475"/>
                  </a:cubicBezTo>
                  <a:cubicBezTo>
                    <a:pt x="533" y="433"/>
                    <a:pt x="557" y="384"/>
                    <a:pt x="565" y="327"/>
                  </a:cubicBezTo>
                  <a:cubicBezTo>
                    <a:pt x="569" y="303"/>
                    <a:pt x="568" y="277"/>
                    <a:pt x="564" y="253"/>
                  </a:cubicBezTo>
                  <a:cubicBezTo>
                    <a:pt x="562" y="236"/>
                    <a:pt x="553" y="221"/>
                    <a:pt x="543" y="208"/>
                  </a:cubicBezTo>
                  <a:cubicBezTo>
                    <a:pt x="530" y="192"/>
                    <a:pt x="516" y="176"/>
                    <a:pt x="502" y="160"/>
                  </a:cubicBezTo>
                  <a:cubicBezTo>
                    <a:pt x="500" y="157"/>
                    <a:pt x="498" y="153"/>
                    <a:pt x="496" y="149"/>
                  </a:cubicBezTo>
                  <a:cubicBezTo>
                    <a:pt x="499" y="150"/>
                    <a:pt x="502" y="150"/>
                    <a:pt x="505" y="151"/>
                  </a:cubicBezTo>
                  <a:cubicBezTo>
                    <a:pt x="572" y="180"/>
                    <a:pt x="614" y="230"/>
                    <a:pt x="627" y="301"/>
                  </a:cubicBezTo>
                  <a:cubicBezTo>
                    <a:pt x="636" y="348"/>
                    <a:pt x="628" y="394"/>
                    <a:pt x="612" y="438"/>
                  </a:cubicBezTo>
                  <a:cubicBezTo>
                    <a:pt x="596" y="485"/>
                    <a:pt x="571" y="527"/>
                    <a:pt x="539" y="565"/>
                  </a:cubicBezTo>
                  <a:cubicBezTo>
                    <a:pt x="530" y="577"/>
                    <a:pt x="521" y="589"/>
                    <a:pt x="513" y="602"/>
                  </a:cubicBezTo>
                  <a:cubicBezTo>
                    <a:pt x="501" y="618"/>
                    <a:pt x="492" y="636"/>
                    <a:pt x="490" y="656"/>
                  </a:cubicBezTo>
                  <a:cubicBezTo>
                    <a:pt x="489" y="659"/>
                    <a:pt x="489" y="661"/>
                    <a:pt x="488" y="665"/>
                  </a:cubicBezTo>
                  <a:cubicBezTo>
                    <a:pt x="475" y="654"/>
                    <a:pt x="463" y="644"/>
                    <a:pt x="451" y="634"/>
                  </a:cubicBezTo>
                  <a:cubicBezTo>
                    <a:pt x="437" y="623"/>
                    <a:pt x="424" y="612"/>
                    <a:pt x="410" y="600"/>
                  </a:cubicBezTo>
                  <a:cubicBezTo>
                    <a:pt x="407" y="597"/>
                    <a:pt x="404" y="597"/>
                    <a:pt x="400" y="599"/>
                  </a:cubicBezTo>
                  <a:cubicBezTo>
                    <a:pt x="386" y="605"/>
                    <a:pt x="371" y="612"/>
                    <a:pt x="357" y="618"/>
                  </a:cubicBezTo>
                  <a:cubicBezTo>
                    <a:pt x="357" y="619"/>
                    <a:pt x="357" y="619"/>
                    <a:pt x="357" y="620"/>
                  </a:cubicBezTo>
                  <a:cubicBezTo>
                    <a:pt x="368" y="625"/>
                    <a:pt x="380" y="630"/>
                    <a:pt x="390" y="636"/>
                  </a:cubicBezTo>
                  <a:cubicBezTo>
                    <a:pt x="406" y="644"/>
                    <a:pt x="421" y="655"/>
                    <a:pt x="432" y="669"/>
                  </a:cubicBezTo>
                  <a:cubicBezTo>
                    <a:pt x="441" y="680"/>
                    <a:pt x="448" y="692"/>
                    <a:pt x="445" y="707"/>
                  </a:cubicBezTo>
                  <a:cubicBezTo>
                    <a:pt x="441" y="724"/>
                    <a:pt x="428" y="731"/>
                    <a:pt x="412" y="725"/>
                  </a:cubicBezTo>
                  <a:cubicBezTo>
                    <a:pt x="395" y="719"/>
                    <a:pt x="388" y="707"/>
                    <a:pt x="393" y="690"/>
                  </a:cubicBezTo>
                  <a:cubicBezTo>
                    <a:pt x="396" y="674"/>
                    <a:pt x="397" y="674"/>
                    <a:pt x="382" y="667"/>
                  </a:cubicBezTo>
                  <a:cubicBezTo>
                    <a:pt x="371" y="662"/>
                    <a:pt x="360" y="658"/>
                    <a:pt x="349" y="654"/>
                  </a:cubicBezTo>
                  <a:cubicBezTo>
                    <a:pt x="342" y="652"/>
                    <a:pt x="340" y="653"/>
                    <a:pt x="340" y="660"/>
                  </a:cubicBezTo>
                  <a:cubicBezTo>
                    <a:pt x="340" y="676"/>
                    <a:pt x="340" y="693"/>
                    <a:pt x="341" y="710"/>
                  </a:cubicBezTo>
                  <a:cubicBezTo>
                    <a:pt x="341" y="712"/>
                    <a:pt x="342" y="714"/>
                    <a:pt x="343" y="715"/>
                  </a:cubicBezTo>
                  <a:cubicBezTo>
                    <a:pt x="345" y="718"/>
                    <a:pt x="348" y="722"/>
                    <a:pt x="350" y="725"/>
                  </a:cubicBezTo>
                  <a:cubicBezTo>
                    <a:pt x="360" y="742"/>
                    <a:pt x="358" y="755"/>
                    <a:pt x="340" y="769"/>
                  </a:cubicBezTo>
                  <a:cubicBezTo>
                    <a:pt x="317" y="787"/>
                    <a:pt x="282" y="774"/>
                    <a:pt x="276" y="747"/>
                  </a:cubicBezTo>
                  <a:cubicBezTo>
                    <a:pt x="274" y="737"/>
                    <a:pt x="277" y="729"/>
                    <a:pt x="283" y="722"/>
                  </a:cubicBezTo>
                  <a:cubicBezTo>
                    <a:pt x="290" y="715"/>
                    <a:pt x="292" y="707"/>
                    <a:pt x="292" y="698"/>
                  </a:cubicBezTo>
                  <a:cubicBezTo>
                    <a:pt x="292" y="683"/>
                    <a:pt x="292" y="668"/>
                    <a:pt x="292" y="653"/>
                  </a:cubicBezTo>
                  <a:cubicBezTo>
                    <a:pt x="272" y="655"/>
                    <a:pt x="255" y="662"/>
                    <a:pt x="239" y="673"/>
                  </a:cubicBezTo>
                  <a:cubicBezTo>
                    <a:pt x="238" y="674"/>
                    <a:pt x="236" y="677"/>
                    <a:pt x="237" y="679"/>
                  </a:cubicBezTo>
                  <a:cubicBezTo>
                    <a:pt x="238" y="684"/>
                    <a:pt x="239" y="690"/>
                    <a:pt x="241" y="696"/>
                  </a:cubicBezTo>
                  <a:cubicBezTo>
                    <a:pt x="242" y="702"/>
                    <a:pt x="240" y="707"/>
                    <a:pt x="237" y="712"/>
                  </a:cubicBezTo>
                  <a:cubicBezTo>
                    <a:pt x="230" y="721"/>
                    <a:pt x="221" y="726"/>
                    <a:pt x="210" y="727"/>
                  </a:cubicBezTo>
                  <a:cubicBezTo>
                    <a:pt x="199" y="729"/>
                    <a:pt x="186" y="717"/>
                    <a:pt x="186" y="706"/>
                  </a:cubicBezTo>
                  <a:cubicBezTo>
                    <a:pt x="186" y="691"/>
                    <a:pt x="190" y="677"/>
                    <a:pt x="200" y="666"/>
                  </a:cubicBezTo>
                  <a:cubicBezTo>
                    <a:pt x="216" y="648"/>
                    <a:pt x="236" y="637"/>
                    <a:pt x="257" y="628"/>
                  </a:cubicBezTo>
                  <a:cubicBezTo>
                    <a:pt x="262" y="626"/>
                    <a:pt x="267" y="623"/>
                    <a:pt x="274" y="620"/>
                  </a:cubicBezTo>
                  <a:cubicBezTo>
                    <a:pt x="271" y="618"/>
                    <a:pt x="269" y="616"/>
                    <a:pt x="268" y="615"/>
                  </a:cubicBezTo>
                  <a:cubicBezTo>
                    <a:pt x="256" y="610"/>
                    <a:pt x="244" y="604"/>
                    <a:pt x="233" y="599"/>
                  </a:cubicBezTo>
                  <a:cubicBezTo>
                    <a:pt x="228" y="596"/>
                    <a:pt x="224" y="597"/>
                    <a:pt x="220" y="600"/>
                  </a:cubicBezTo>
                  <a:cubicBezTo>
                    <a:pt x="199" y="618"/>
                    <a:pt x="178" y="636"/>
                    <a:pt x="157" y="654"/>
                  </a:cubicBezTo>
                  <a:cubicBezTo>
                    <a:pt x="153" y="658"/>
                    <a:pt x="149" y="661"/>
                    <a:pt x="144" y="665"/>
                  </a:cubicBezTo>
                  <a:cubicBezTo>
                    <a:pt x="143" y="662"/>
                    <a:pt x="142" y="660"/>
                    <a:pt x="142" y="658"/>
                  </a:cubicBezTo>
                  <a:cubicBezTo>
                    <a:pt x="139" y="634"/>
                    <a:pt x="128" y="614"/>
                    <a:pt x="114" y="595"/>
                  </a:cubicBezTo>
                  <a:cubicBezTo>
                    <a:pt x="94" y="568"/>
                    <a:pt x="74" y="541"/>
                    <a:pt x="56" y="513"/>
                  </a:cubicBezTo>
                  <a:cubicBezTo>
                    <a:pt x="22" y="461"/>
                    <a:pt x="2" y="404"/>
                    <a:pt x="1" y="341"/>
                  </a:cubicBezTo>
                  <a:cubicBezTo>
                    <a:pt x="0" y="281"/>
                    <a:pt x="22" y="230"/>
                    <a:pt x="67" y="189"/>
                  </a:cubicBezTo>
                  <a:cubicBezTo>
                    <a:pt x="84" y="173"/>
                    <a:pt x="103" y="161"/>
                    <a:pt x="124" y="152"/>
                  </a:cubicBezTo>
                  <a:cubicBezTo>
                    <a:pt x="128" y="151"/>
                    <a:pt x="131" y="149"/>
                    <a:pt x="136" y="149"/>
                  </a:cubicBezTo>
                  <a:cubicBezTo>
                    <a:pt x="134" y="152"/>
                    <a:pt x="132" y="155"/>
                    <a:pt x="130" y="157"/>
                  </a:cubicBezTo>
                  <a:cubicBezTo>
                    <a:pt x="116" y="174"/>
                    <a:pt x="102" y="190"/>
                    <a:pt x="88" y="207"/>
                  </a:cubicBezTo>
                  <a:cubicBezTo>
                    <a:pt x="71" y="229"/>
                    <a:pt x="62" y="254"/>
                    <a:pt x="62" y="283"/>
                  </a:cubicBezTo>
                  <a:cubicBezTo>
                    <a:pt x="62" y="367"/>
                    <a:pt x="93" y="436"/>
                    <a:pt x="153" y="493"/>
                  </a:cubicBezTo>
                  <a:cubicBezTo>
                    <a:pt x="191" y="529"/>
                    <a:pt x="233" y="558"/>
                    <a:pt x="278" y="583"/>
                  </a:cubicBezTo>
                  <a:cubicBezTo>
                    <a:pt x="281" y="584"/>
                    <a:pt x="284" y="586"/>
                    <a:pt x="290" y="588"/>
                  </a:cubicBezTo>
                  <a:close/>
                  <a:moveTo>
                    <a:pt x="384" y="145"/>
                  </a:moveTo>
                  <a:cubicBezTo>
                    <a:pt x="382" y="152"/>
                    <a:pt x="380" y="156"/>
                    <a:pt x="379" y="160"/>
                  </a:cubicBezTo>
                  <a:cubicBezTo>
                    <a:pt x="374" y="179"/>
                    <a:pt x="369" y="198"/>
                    <a:pt x="365" y="218"/>
                  </a:cubicBezTo>
                  <a:cubicBezTo>
                    <a:pt x="355" y="260"/>
                    <a:pt x="352" y="302"/>
                    <a:pt x="358" y="345"/>
                  </a:cubicBezTo>
                  <a:cubicBezTo>
                    <a:pt x="361" y="367"/>
                    <a:pt x="368" y="388"/>
                    <a:pt x="374" y="410"/>
                  </a:cubicBezTo>
                  <a:cubicBezTo>
                    <a:pt x="376" y="417"/>
                    <a:pt x="378" y="425"/>
                    <a:pt x="381" y="432"/>
                  </a:cubicBezTo>
                  <a:cubicBezTo>
                    <a:pt x="416" y="411"/>
                    <a:pt x="445" y="384"/>
                    <a:pt x="464" y="348"/>
                  </a:cubicBezTo>
                  <a:cubicBezTo>
                    <a:pt x="477" y="325"/>
                    <a:pt x="484" y="300"/>
                    <a:pt x="480" y="274"/>
                  </a:cubicBezTo>
                  <a:cubicBezTo>
                    <a:pt x="476" y="246"/>
                    <a:pt x="469" y="220"/>
                    <a:pt x="449" y="198"/>
                  </a:cubicBezTo>
                  <a:cubicBezTo>
                    <a:pt x="440" y="187"/>
                    <a:pt x="430" y="177"/>
                    <a:pt x="419" y="167"/>
                  </a:cubicBezTo>
                  <a:cubicBezTo>
                    <a:pt x="409" y="159"/>
                    <a:pt x="397" y="153"/>
                    <a:pt x="384" y="145"/>
                  </a:cubicBezTo>
                  <a:close/>
                  <a:moveTo>
                    <a:pt x="247" y="148"/>
                  </a:moveTo>
                  <a:cubicBezTo>
                    <a:pt x="217" y="162"/>
                    <a:pt x="195" y="182"/>
                    <a:pt x="177" y="208"/>
                  </a:cubicBezTo>
                  <a:cubicBezTo>
                    <a:pt x="156" y="240"/>
                    <a:pt x="153" y="275"/>
                    <a:pt x="156" y="312"/>
                  </a:cubicBezTo>
                  <a:cubicBezTo>
                    <a:pt x="159" y="356"/>
                    <a:pt x="210" y="420"/>
                    <a:pt x="250" y="429"/>
                  </a:cubicBezTo>
                  <a:cubicBezTo>
                    <a:pt x="251" y="428"/>
                    <a:pt x="252" y="426"/>
                    <a:pt x="253" y="424"/>
                  </a:cubicBezTo>
                  <a:cubicBezTo>
                    <a:pt x="270" y="379"/>
                    <a:pt x="279" y="334"/>
                    <a:pt x="276" y="286"/>
                  </a:cubicBezTo>
                  <a:cubicBezTo>
                    <a:pt x="274" y="244"/>
                    <a:pt x="264" y="203"/>
                    <a:pt x="252" y="162"/>
                  </a:cubicBezTo>
                  <a:cubicBezTo>
                    <a:pt x="251" y="158"/>
                    <a:pt x="249" y="153"/>
                    <a:pt x="247" y="148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7DF9569-D3A5-DAE6-83A1-26CD5C83BB48}"/>
                </a:ext>
              </a:extLst>
            </p:cNvPr>
            <p:cNvSpPr/>
            <p:nvPr/>
          </p:nvSpPr>
          <p:spPr bwMode="auto">
            <a:xfrm>
              <a:off x="6065" y="825"/>
              <a:ext cx="842" cy="687"/>
            </a:xfrm>
            <a:custGeom>
              <a:gdLst>
                <a:gd name="T0" fmla="*/ 405 w 750"/>
                <a:gd name="T1" fmla="*/ 375 h 612"/>
                <a:gd name="T2" fmla="*/ 305 w 750"/>
                <a:gd name="T3" fmla="*/ 603 h 612"/>
                <a:gd name="T4" fmla="*/ 87 w 750"/>
                <a:gd name="T5" fmla="*/ 542 h 612"/>
                <a:gd name="T6" fmla="*/ 0 w 750"/>
                <a:gd name="T7" fmla="*/ 302 h 612"/>
                <a:gd name="T8" fmla="*/ 4 w 750"/>
                <a:gd name="T9" fmla="*/ 273 h 612"/>
                <a:gd name="T10" fmla="*/ 12 w 750"/>
                <a:gd name="T11" fmla="*/ 282 h 612"/>
                <a:gd name="T12" fmla="*/ 64 w 750"/>
                <a:gd name="T13" fmla="*/ 420 h 612"/>
                <a:gd name="T14" fmla="*/ 274 w 750"/>
                <a:gd name="T15" fmla="*/ 493 h 612"/>
                <a:gd name="T16" fmla="*/ 325 w 750"/>
                <a:gd name="T17" fmla="*/ 355 h 612"/>
                <a:gd name="T18" fmla="*/ 224 w 750"/>
                <a:gd name="T19" fmla="*/ 329 h 612"/>
                <a:gd name="T20" fmla="*/ 172 w 750"/>
                <a:gd name="T21" fmla="*/ 233 h 612"/>
                <a:gd name="T22" fmla="*/ 167 w 750"/>
                <a:gd name="T23" fmla="*/ 211 h 612"/>
                <a:gd name="T24" fmla="*/ 256 w 750"/>
                <a:gd name="T25" fmla="*/ 213 h 612"/>
                <a:gd name="T26" fmla="*/ 319 w 750"/>
                <a:gd name="T27" fmla="*/ 140 h 612"/>
                <a:gd name="T28" fmla="*/ 141 w 750"/>
                <a:gd name="T29" fmla="*/ 150 h 612"/>
                <a:gd name="T30" fmla="*/ 122 w 750"/>
                <a:gd name="T31" fmla="*/ 154 h 612"/>
                <a:gd name="T32" fmla="*/ 77 w 750"/>
                <a:gd name="T33" fmla="*/ 66 h 612"/>
                <a:gd name="T34" fmla="*/ 285 w 750"/>
                <a:gd name="T35" fmla="*/ 4 h 612"/>
                <a:gd name="T36" fmla="*/ 362 w 750"/>
                <a:gd name="T37" fmla="*/ 191 h 612"/>
                <a:gd name="T38" fmla="*/ 300 w 750"/>
                <a:gd name="T39" fmla="*/ 262 h 612"/>
                <a:gd name="T40" fmla="*/ 341 w 750"/>
                <a:gd name="T41" fmla="*/ 281 h 612"/>
                <a:gd name="T42" fmla="*/ 430 w 750"/>
                <a:gd name="T43" fmla="*/ 225 h 612"/>
                <a:gd name="T44" fmla="*/ 545 w 750"/>
                <a:gd name="T45" fmla="*/ 100 h 612"/>
                <a:gd name="T46" fmla="*/ 670 w 750"/>
                <a:gd name="T47" fmla="*/ 129 h 612"/>
                <a:gd name="T48" fmla="*/ 719 w 750"/>
                <a:gd name="T49" fmla="*/ 449 h 612"/>
                <a:gd name="T50" fmla="*/ 516 w 750"/>
                <a:gd name="T51" fmla="*/ 532 h 612"/>
                <a:gd name="T52" fmla="*/ 454 w 750"/>
                <a:gd name="T53" fmla="*/ 373 h 612"/>
                <a:gd name="T54" fmla="*/ 464 w 750"/>
                <a:gd name="T55" fmla="*/ 345 h 612"/>
                <a:gd name="T56" fmla="*/ 562 w 750"/>
                <a:gd name="T57" fmla="*/ 430 h 612"/>
                <a:gd name="T58" fmla="*/ 693 w 750"/>
                <a:gd name="T59" fmla="*/ 285 h 612"/>
                <a:gd name="T60" fmla="*/ 679 w 750"/>
                <a:gd name="T61" fmla="*/ 199 h 612"/>
                <a:gd name="T62" fmla="*/ 577 w 750"/>
                <a:gd name="T63" fmla="*/ 190 h 612"/>
                <a:gd name="T64" fmla="*/ 491 w 750"/>
                <a:gd name="T65" fmla="*/ 306 h 612"/>
                <a:gd name="T66" fmla="*/ 398 w 750"/>
                <a:gd name="T67" fmla="*/ 324 h 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0" h="612">
                  <a:moveTo>
                    <a:pt x="386" y="325"/>
                  </a:moveTo>
                  <a:cubicBezTo>
                    <a:pt x="393" y="342"/>
                    <a:pt x="400" y="358"/>
                    <a:pt x="405" y="375"/>
                  </a:cubicBezTo>
                  <a:cubicBezTo>
                    <a:pt x="419" y="427"/>
                    <a:pt x="418" y="478"/>
                    <a:pt x="391" y="525"/>
                  </a:cubicBezTo>
                  <a:cubicBezTo>
                    <a:pt x="372" y="561"/>
                    <a:pt x="343" y="588"/>
                    <a:pt x="305" y="603"/>
                  </a:cubicBezTo>
                  <a:cubicBezTo>
                    <a:pt x="282" y="612"/>
                    <a:pt x="258" y="612"/>
                    <a:pt x="234" y="611"/>
                  </a:cubicBezTo>
                  <a:cubicBezTo>
                    <a:pt x="174" y="610"/>
                    <a:pt x="127" y="583"/>
                    <a:pt x="87" y="542"/>
                  </a:cubicBezTo>
                  <a:cubicBezTo>
                    <a:pt x="45" y="498"/>
                    <a:pt x="21" y="445"/>
                    <a:pt x="9" y="386"/>
                  </a:cubicBezTo>
                  <a:cubicBezTo>
                    <a:pt x="3" y="358"/>
                    <a:pt x="1" y="330"/>
                    <a:pt x="0" y="302"/>
                  </a:cubicBezTo>
                  <a:cubicBezTo>
                    <a:pt x="0" y="295"/>
                    <a:pt x="1" y="288"/>
                    <a:pt x="2" y="281"/>
                  </a:cubicBezTo>
                  <a:cubicBezTo>
                    <a:pt x="2" y="278"/>
                    <a:pt x="3" y="276"/>
                    <a:pt x="4" y="273"/>
                  </a:cubicBezTo>
                  <a:cubicBezTo>
                    <a:pt x="5" y="273"/>
                    <a:pt x="5" y="272"/>
                    <a:pt x="6" y="272"/>
                  </a:cubicBezTo>
                  <a:cubicBezTo>
                    <a:pt x="8" y="276"/>
                    <a:pt x="10" y="279"/>
                    <a:pt x="12" y="282"/>
                  </a:cubicBezTo>
                  <a:cubicBezTo>
                    <a:pt x="17" y="299"/>
                    <a:pt x="23" y="316"/>
                    <a:pt x="28" y="333"/>
                  </a:cubicBezTo>
                  <a:cubicBezTo>
                    <a:pt x="37" y="363"/>
                    <a:pt x="49" y="392"/>
                    <a:pt x="64" y="420"/>
                  </a:cubicBezTo>
                  <a:cubicBezTo>
                    <a:pt x="84" y="455"/>
                    <a:pt x="112" y="478"/>
                    <a:pt x="151" y="489"/>
                  </a:cubicBezTo>
                  <a:cubicBezTo>
                    <a:pt x="192" y="501"/>
                    <a:pt x="233" y="505"/>
                    <a:pt x="274" y="493"/>
                  </a:cubicBezTo>
                  <a:cubicBezTo>
                    <a:pt x="306" y="484"/>
                    <a:pt x="330" y="464"/>
                    <a:pt x="339" y="431"/>
                  </a:cubicBezTo>
                  <a:cubicBezTo>
                    <a:pt x="346" y="404"/>
                    <a:pt x="342" y="378"/>
                    <a:pt x="325" y="355"/>
                  </a:cubicBezTo>
                  <a:cubicBezTo>
                    <a:pt x="312" y="337"/>
                    <a:pt x="294" y="330"/>
                    <a:pt x="273" y="328"/>
                  </a:cubicBezTo>
                  <a:cubicBezTo>
                    <a:pt x="257" y="327"/>
                    <a:pt x="241" y="328"/>
                    <a:pt x="224" y="329"/>
                  </a:cubicBezTo>
                  <a:cubicBezTo>
                    <a:pt x="220" y="329"/>
                    <a:pt x="218" y="328"/>
                    <a:pt x="216" y="325"/>
                  </a:cubicBezTo>
                  <a:cubicBezTo>
                    <a:pt x="195" y="298"/>
                    <a:pt x="181" y="267"/>
                    <a:pt x="172" y="233"/>
                  </a:cubicBezTo>
                  <a:cubicBezTo>
                    <a:pt x="171" y="228"/>
                    <a:pt x="170" y="224"/>
                    <a:pt x="169" y="219"/>
                  </a:cubicBezTo>
                  <a:cubicBezTo>
                    <a:pt x="168" y="217"/>
                    <a:pt x="168" y="214"/>
                    <a:pt x="167" y="211"/>
                  </a:cubicBezTo>
                  <a:cubicBezTo>
                    <a:pt x="169" y="211"/>
                    <a:pt x="171" y="211"/>
                    <a:pt x="173" y="211"/>
                  </a:cubicBezTo>
                  <a:cubicBezTo>
                    <a:pt x="201" y="214"/>
                    <a:pt x="228" y="218"/>
                    <a:pt x="256" y="213"/>
                  </a:cubicBezTo>
                  <a:cubicBezTo>
                    <a:pt x="283" y="209"/>
                    <a:pt x="305" y="197"/>
                    <a:pt x="320" y="173"/>
                  </a:cubicBezTo>
                  <a:cubicBezTo>
                    <a:pt x="327" y="162"/>
                    <a:pt x="327" y="151"/>
                    <a:pt x="319" y="140"/>
                  </a:cubicBezTo>
                  <a:cubicBezTo>
                    <a:pt x="300" y="112"/>
                    <a:pt x="276" y="104"/>
                    <a:pt x="240" y="112"/>
                  </a:cubicBezTo>
                  <a:cubicBezTo>
                    <a:pt x="205" y="119"/>
                    <a:pt x="173" y="135"/>
                    <a:pt x="141" y="150"/>
                  </a:cubicBezTo>
                  <a:cubicBezTo>
                    <a:pt x="136" y="153"/>
                    <a:pt x="131" y="156"/>
                    <a:pt x="125" y="158"/>
                  </a:cubicBezTo>
                  <a:cubicBezTo>
                    <a:pt x="124" y="157"/>
                    <a:pt x="123" y="155"/>
                    <a:pt x="122" y="154"/>
                  </a:cubicBezTo>
                  <a:cubicBezTo>
                    <a:pt x="106" y="128"/>
                    <a:pt x="91" y="102"/>
                    <a:pt x="75" y="76"/>
                  </a:cubicBezTo>
                  <a:cubicBezTo>
                    <a:pt x="72" y="72"/>
                    <a:pt x="73" y="70"/>
                    <a:pt x="77" y="66"/>
                  </a:cubicBezTo>
                  <a:cubicBezTo>
                    <a:pt x="118" y="31"/>
                    <a:pt x="167" y="12"/>
                    <a:pt x="221" y="4"/>
                  </a:cubicBezTo>
                  <a:cubicBezTo>
                    <a:pt x="242" y="0"/>
                    <a:pt x="264" y="0"/>
                    <a:pt x="285" y="4"/>
                  </a:cubicBezTo>
                  <a:cubicBezTo>
                    <a:pt x="319" y="10"/>
                    <a:pt x="343" y="30"/>
                    <a:pt x="360" y="59"/>
                  </a:cubicBezTo>
                  <a:cubicBezTo>
                    <a:pt x="386" y="102"/>
                    <a:pt x="385" y="147"/>
                    <a:pt x="362" y="191"/>
                  </a:cubicBezTo>
                  <a:cubicBezTo>
                    <a:pt x="348" y="219"/>
                    <a:pt x="332" y="244"/>
                    <a:pt x="304" y="259"/>
                  </a:cubicBezTo>
                  <a:cubicBezTo>
                    <a:pt x="303" y="260"/>
                    <a:pt x="302" y="261"/>
                    <a:pt x="300" y="262"/>
                  </a:cubicBezTo>
                  <a:cubicBezTo>
                    <a:pt x="301" y="263"/>
                    <a:pt x="302" y="264"/>
                    <a:pt x="303" y="264"/>
                  </a:cubicBezTo>
                  <a:cubicBezTo>
                    <a:pt x="315" y="270"/>
                    <a:pt x="328" y="276"/>
                    <a:pt x="341" y="281"/>
                  </a:cubicBezTo>
                  <a:cubicBezTo>
                    <a:pt x="363" y="288"/>
                    <a:pt x="382" y="283"/>
                    <a:pt x="398" y="268"/>
                  </a:cubicBezTo>
                  <a:cubicBezTo>
                    <a:pt x="411" y="255"/>
                    <a:pt x="421" y="240"/>
                    <a:pt x="430" y="225"/>
                  </a:cubicBezTo>
                  <a:cubicBezTo>
                    <a:pt x="444" y="200"/>
                    <a:pt x="458" y="174"/>
                    <a:pt x="474" y="150"/>
                  </a:cubicBezTo>
                  <a:cubicBezTo>
                    <a:pt x="491" y="124"/>
                    <a:pt x="514" y="106"/>
                    <a:pt x="545" y="100"/>
                  </a:cubicBezTo>
                  <a:cubicBezTo>
                    <a:pt x="569" y="96"/>
                    <a:pt x="593" y="94"/>
                    <a:pt x="617" y="99"/>
                  </a:cubicBezTo>
                  <a:cubicBezTo>
                    <a:pt x="638" y="102"/>
                    <a:pt x="654" y="115"/>
                    <a:pt x="670" y="129"/>
                  </a:cubicBezTo>
                  <a:cubicBezTo>
                    <a:pt x="703" y="158"/>
                    <a:pt x="722" y="196"/>
                    <a:pt x="732" y="237"/>
                  </a:cubicBezTo>
                  <a:cubicBezTo>
                    <a:pt x="750" y="309"/>
                    <a:pt x="745" y="380"/>
                    <a:pt x="719" y="449"/>
                  </a:cubicBezTo>
                  <a:cubicBezTo>
                    <a:pt x="706" y="482"/>
                    <a:pt x="686" y="511"/>
                    <a:pt x="655" y="529"/>
                  </a:cubicBezTo>
                  <a:cubicBezTo>
                    <a:pt x="609" y="556"/>
                    <a:pt x="562" y="559"/>
                    <a:pt x="516" y="532"/>
                  </a:cubicBezTo>
                  <a:cubicBezTo>
                    <a:pt x="495" y="520"/>
                    <a:pt x="480" y="501"/>
                    <a:pt x="470" y="479"/>
                  </a:cubicBezTo>
                  <a:cubicBezTo>
                    <a:pt x="455" y="445"/>
                    <a:pt x="450" y="410"/>
                    <a:pt x="454" y="373"/>
                  </a:cubicBezTo>
                  <a:cubicBezTo>
                    <a:pt x="454" y="365"/>
                    <a:pt x="458" y="358"/>
                    <a:pt x="460" y="350"/>
                  </a:cubicBezTo>
                  <a:cubicBezTo>
                    <a:pt x="461" y="349"/>
                    <a:pt x="462" y="347"/>
                    <a:pt x="464" y="345"/>
                  </a:cubicBezTo>
                  <a:cubicBezTo>
                    <a:pt x="465" y="362"/>
                    <a:pt x="472" y="376"/>
                    <a:pt x="480" y="389"/>
                  </a:cubicBezTo>
                  <a:cubicBezTo>
                    <a:pt x="500" y="418"/>
                    <a:pt x="526" y="433"/>
                    <a:pt x="562" y="430"/>
                  </a:cubicBezTo>
                  <a:cubicBezTo>
                    <a:pt x="586" y="429"/>
                    <a:pt x="608" y="421"/>
                    <a:pt x="628" y="407"/>
                  </a:cubicBezTo>
                  <a:cubicBezTo>
                    <a:pt x="671" y="377"/>
                    <a:pt x="693" y="337"/>
                    <a:pt x="693" y="285"/>
                  </a:cubicBezTo>
                  <a:cubicBezTo>
                    <a:pt x="694" y="260"/>
                    <a:pt x="692" y="236"/>
                    <a:pt x="685" y="213"/>
                  </a:cubicBezTo>
                  <a:cubicBezTo>
                    <a:pt x="683" y="208"/>
                    <a:pt x="681" y="203"/>
                    <a:pt x="679" y="199"/>
                  </a:cubicBezTo>
                  <a:cubicBezTo>
                    <a:pt x="672" y="180"/>
                    <a:pt x="658" y="172"/>
                    <a:pt x="639" y="169"/>
                  </a:cubicBezTo>
                  <a:cubicBezTo>
                    <a:pt x="614" y="165"/>
                    <a:pt x="593" y="171"/>
                    <a:pt x="577" y="190"/>
                  </a:cubicBezTo>
                  <a:cubicBezTo>
                    <a:pt x="565" y="204"/>
                    <a:pt x="554" y="219"/>
                    <a:pt x="544" y="234"/>
                  </a:cubicBezTo>
                  <a:cubicBezTo>
                    <a:pt x="528" y="259"/>
                    <a:pt x="512" y="284"/>
                    <a:pt x="491" y="306"/>
                  </a:cubicBezTo>
                  <a:cubicBezTo>
                    <a:pt x="479" y="317"/>
                    <a:pt x="466" y="323"/>
                    <a:pt x="450" y="323"/>
                  </a:cubicBezTo>
                  <a:cubicBezTo>
                    <a:pt x="433" y="323"/>
                    <a:pt x="415" y="324"/>
                    <a:pt x="398" y="324"/>
                  </a:cubicBezTo>
                  <a:cubicBezTo>
                    <a:pt x="394" y="324"/>
                    <a:pt x="390" y="325"/>
                    <a:pt x="386" y="32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02B2E34-CD62-5272-9936-A265F1421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" y="642"/>
              <a:ext cx="761" cy="881"/>
            </a:xfrm>
            <a:custGeom>
              <a:gdLst>
                <a:gd name="T0" fmla="*/ 42 w 679"/>
                <a:gd name="T1" fmla="*/ 196 h 785"/>
                <a:gd name="T2" fmla="*/ 229 w 679"/>
                <a:gd name="T3" fmla="*/ 190 h 785"/>
                <a:gd name="T4" fmla="*/ 340 w 679"/>
                <a:gd name="T5" fmla="*/ 0 h 785"/>
                <a:gd name="T6" fmla="*/ 450 w 679"/>
                <a:gd name="T7" fmla="*/ 190 h 785"/>
                <a:gd name="T8" fmla="*/ 673 w 679"/>
                <a:gd name="T9" fmla="*/ 196 h 785"/>
                <a:gd name="T10" fmla="*/ 676 w 679"/>
                <a:gd name="T11" fmla="*/ 203 h 785"/>
                <a:gd name="T12" fmla="*/ 571 w 679"/>
                <a:gd name="T13" fmla="*/ 399 h 785"/>
                <a:gd name="T14" fmla="*/ 679 w 679"/>
                <a:gd name="T15" fmla="*/ 588 h 785"/>
                <a:gd name="T16" fmla="*/ 459 w 679"/>
                <a:gd name="T17" fmla="*/ 590 h 785"/>
                <a:gd name="T18" fmla="*/ 344 w 679"/>
                <a:gd name="T19" fmla="*/ 778 h 785"/>
                <a:gd name="T20" fmla="*/ 335 w 679"/>
                <a:gd name="T21" fmla="*/ 778 h 785"/>
                <a:gd name="T22" fmla="*/ 219 w 679"/>
                <a:gd name="T23" fmla="*/ 589 h 785"/>
                <a:gd name="T24" fmla="*/ 0 w 679"/>
                <a:gd name="T25" fmla="*/ 588 h 785"/>
                <a:gd name="T26" fmla="*/ 109 w 679"/>
                <a:gd name="T27" fmla="*/ 398 h 785"/>
                <a:gd name="T28" fmla="*/ 4 w 679"/>
                <a:gd name="T29" fmla="*/ 204 h 785"/>
                <a:gd name="T30" fmla="*/ 339 w 679"/>
                <a:gd name="T31" fmla="*/ 252 h 785"/>
                <a:gd name="T32" fmla="*/ 256 w 679"/>
                <a:gd name="T33" fmla="*/ 256 h 785"/>
                <a:gd name="T34" fmla="*/ 180 w 679"/>
                <a:gd name="T35" fmla="*/ 396 h 785"/>
                <a:gd name="T36" fmla="*/ 264 w 679"/>
                <a:gd name="T37" fmla="*/ 533 h 785"/>
                <a:gd name="T38" fmla="*/ 424 w 679"/>
                <a:gd name="T39" fmla="*/ 528 h 785"/>
                <a:gd name="T40" fmla="*/ 499 w 679"/>
                <a:gd name="T41" fmla="*/ 388 h 785"/>
                <a:gd name="T42" fmla="*/ 415 w 679"/>
                <a:gd name="T43" fmla="*/ 252 h 785"/>
                <a:gd name="T44" fmla="*/ 292 w 679"/>
                <a:gd name="T45" fmla="*/ 195 h 785"/>
                <a:gd name="T46" fmla="*/ 340 w 679"/>
                <a:gd name="T47" fmla="*/ 113 h 785"/>
                <a:gd name="T48" fmla="*/ 340 w 679"/>
                <a:gd name="T49" fmla="*/ 672 h 785"/>
                <a:gd name="T50" fmla="*/ 292 w 679"/>
                <a:gd name="T51" fmla="*/ 590 h 785"/>
                <a:gd name="T52" fmla="*/ 192 w 679"/>
                <a:gd name="T53" fmla="*/ 532 h 785"/>
                <a:gd name="T54" fmla="*/ 97 w 679"/>
                <a:gd name="T55" fmla="*/ 532 h 785"/>
                <a:gd name="T56" fmla="*/ 582 w 679"/>
                <a:gd name="T57" fmla="*/ 532 h 785"/>
                <a:gd name="T58" fmla="*/ 487 w 679"/>
                <a:gd name="T59" fmla="*/ 532 h 785"/>
                <a:gd name="T60" fmla="*/ 192 w 679"/>
                <a:gd name="T61" fmla="*/ 253 h 785"/>
                <a:gd name="T62" fmla="*/ 145 w 679"/>
                <a:gd name="T63" fmla="*/ 335 h 785"/>
                <a:gd name="T64" fmla="*/ 534 w 679"/>
                <a:gd name="T65" fmla="*/ 335 h 785"/>
                <a:gd name="T66" fmla="*/ 487 w 679"/>
                <a:gd name="T67" fmla="*/ 253 h 7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9" h="785">
                  <a:moveTo>
                    <a:pt x="0" y="196"/>
                  </a:moveTo>
                  <a:cubicBezTo>
                    <a:pt x="15" y="196"/>
                    <a:pt x="29" y="196"/>
                    <a:pt x="42" y="196"/>
                  </a:cubicBezTo>
                  <a:cubicBezTo>
                    <a:pt x="101" y="196"/>
                    <a:pt x="160" y="196"/>
                    <a:pt x="220" y="196"/>
                  </a:cubicBezTo>
                  <a:cubicBezTo>
                    <a:pt x="224" y="196"/>
                    <a:pt x="227" y="194"/>
                    <a:pt x="229" y="190"/>
                  </a:cubicBezTo>
                  <a:cubicBezTo>
                    <a:pt x="264" y="129"/>
                    <a:pt x="300" y="68"/>
                    <a:pt x="335" y="8"/>
                  </a:cubicBezTo>
                  <a:cubicBezTo>
                    <a:pt x="337" y="5"/>
                    <a:pt x="338" y="3"/>
                    <a:pt x="340" y="0"/>
                  </a:cubicBezTo>
                  <a:cubicBezTo>
                    <a:pt x="341" y="3"/>
                    <a:pt x="342" y="5"/>
                    <a:pt x="343" y="7"/>
                  </a:cubicBezTo>
                  <a:cubicBezTo>
                    <a:pt x="379" y="68"/>
                    <a:pt x="415" y="129"/>
                    <a:pt x="450" y="190"/>
                  </a:cubicBezTo>
                  <a:cubicBezTo>
                    <a:pt x="453" y="194"/>
                    <a:pt x="455" y="196"/>
                    <a:pt x="460" y="196"/>
                  </a:cubicBezTo>
                  <a:cubicBezTo>
                    <a:pt x="531" y="196"/>
                    <a:pt x="602" y="196"/>
                    <a:pt x="673" y="196"/>
                  </a:cubicBezTo>
                  <a:cubicBezTo>
                    <a:pt x="675" y="196"/>
                    <a:pt x="676" y="196"/>
                    <a:pt x="679" y="196"/>
                  </a:cubicBezTo>
                  <a:cubicBezTo>
                    <a:pt x="678" y="199"/>
                    <a:pt x="677" y="201"/>
                    <a:pt x="676" y="203"/>
                  </a:cubicBezTo>
                  <a:cubicBezTo>
                    <a:pt x="641" y="264"/>
                    <a:pt x="606" y="325"/>
                    <a:pt x="571" y="386"/>
                  </a:cubicBezTo>
                  <a:cubicBezTo>
                    <a:pt x="568" y="391"/>
                    <a:pt x="568" y="394"/>
                    <a:pt x="571" y="399"/>
                  </a:cubicBezTo>
                  <a:cubicBezTo>
                    <a:pt x="606" y="460"/>
                    <a:pt x="641" y="521"/>
                    <a:pt x="676" y="582"/>
                  </a:cubicBezTo>
                  <a:cubicBezTo>
                    <a:pt x="677" y="584"/>
                    <a:pt x="678" y="586"/>
                    <a:pt x="679" y="588"/>
                  </a:cubicBezTo>
                  <a:cubicBezTo>
                    <a:pt x="676" y="588"/>
                    <a:pt x="674" y="589"/>
                    <a:pt x="672" y="589"/>
                  </a:cubicBezTo>
                  <a:cubicBezTo>
                    <a:pt x="601" y="589"/>
                    <a:pt x="530" y="589"/>
                    <a:pt x="459" y="590"/>
                  </a:cubicBezTo>
                  <a:cubicBezTo>
                    <a:pt x="455" y="590"/>
                    <a:pt x="453" y="591"/>
                    <a:pt x="451" y="595"/>
                  </a:cubicBezTo>
                  <a:cubicBezTo>
                    <a:pt x="415" y="656"/>
                    <a:pt x="379" y="717"/>
                    <a:pt x="344" y="778"/>
                  </a:cubicBezTo>
                  <a:cubicBezTo>
                    <a:pt x="342" y="780"/>
                    <a:pt x="341" y="782"/>
                    <a:pt x="340" y="785"/>
                  </a:cubicBezTo>
                  <a:cubicBezTo>
                    <a:pt x="338" y="782"/>
                    <a:pt x="337" y="780"/>
                    <a:pt x="335" y="778"/>
                  </a:cubicBezTo>
                  <a:cubicBezTo>
                    <a:pt x="300" y="717"/>
                    <a:pt x="265" y="656"/>
                    <a:pt x="229" y="596"/>
                  </a:cubicBezTo>
                  <a:cubicBezTo>
                    <a:pt x="227" y="591"/>
                    <a:pt x="224" y="589"/>
                    <a:pt x="219" y="589"/>
                  </a:cubicBezTo>
                  <a:cubicBezTo>
                    <a:pt x="148" y="589"/>
                    <a:pt x="77" y="589"/>
                    <a:pt x="6" y="589"/>
                  </a:cubicBezTo>
                  <a:cubicBezTo>
                    <a:pt x="5" y="589"/>
                    <a:pt x="3" y="588"/>
                    <a:pt x="0" y="588"/>
                  </a:cubicBezTo>
                  <a:cubicBezTo>
                    <a:pt x="2" y="585"/>
                    <a:pt x="3" y="583"/>
                    <a:pt x="4" y="581"/>
                  </a:cubicBezTo>
                  <a:cubicBezTo>
                    <a:pt x="39" y="520"/>
                    <a:pt x="74" y="459"/>
                    <a:pt x="109" y="398"/>
                  </a:cubicBezTo>
                  <a:cubicBezTo>
                    <a:pt x="111" y="394"/>
                    <a:pt x="111" y="391"/>
                    <a:pt x="109" y="387"/>
                  </a:cubicBezTo>
                  <a:cubicBezTo>
                    <a:pt x="74" y="326"/>
                    <a:pt x="39" y="265"/>
                    <a:pt x="4" y="204"/>
                  </a:cubicBezTo>
                  <a:cubicBezTo>
                    <a:pt x="3" y="202"/>
                    <a:pt x="2" y="200"/>
                    <a:pt x="0" y="196"/>
                  </a:cubicBezTo>
                  <a:close/>
                  <a:moveTo>
                    <a:pt x="339" y="252"/>
                  </a:moveTo>
                  <a:cubicBezTo>
                    <a:pt x="314" y="252"/>
                    <a:pt x="289" y="252"/>
                    <a:pt x="264" y="252"/>
                  </a:cubicBezTo>
                  <a:cubicBezTo>
                    <a:pt x="260" y="252"/>
                    <a:pt x="258" y="253"/>
                    <a:pt x="256" y="256"/>
                  </a:cubicBezTo>
                  <a:cubicBezTo>
                    <a:pt x="231" y="300"/>
                    <a:pt x="205" y="345"/>
                    <a:pt x="180" y="389"/>
                  </a:cubicBezTo>
                  <a:cubicBezTo>
                    <a:pt x="179" y="391"/>
                    <a:pt x="179" y="394"/>
                    <a:pt x="180" y="396"/>
                  </a:cubicBezTo>
                  <a:cubicBezTo>
                    <a:pt x="205" y="441"/>
                    <a:pt x="231" y="485"/>
                    <a:pt x="256" y="529"/>
                  </a:cubicBezTo>
                  <a:cubicBezTo>
                    <a:pt x="258" y="532"/>
                    <a:pt x="260" y="533"/>
                    <a:pt x="264" y="533"/>
                  </a:cubicBezTo>
                  <a:cubicBezTo>
                    <a:pt x="314" y="533"/>
                    <a:pt x="365" y="533"/>
                    <a:pt x="415" y="533"/>
                  </a:cubicBezTo>
                  <a:cubicBezTo>
                    <a:pt x="419" y="533"/>
                    <a:pt x="422" y="531"/>
                    <a:pt x="424" y="528"/>
                  </a:cubicBezTo>
                  <a:cubicBezTo>
                    <a:pt x="449" y="484"/>
                    <a:pt x="474" y="441"/>
                    <a:pt x="499" y="397"/>
                  </a:cubicBezTo>
                  <a:cubicBezTo>
                    <a:pt x="501" y="394"/>
                    <a:pt x="501" y="391"/>
                    <a:pt x="499" y="388"/>
                  </a:cubicBezTo>
                  <a:cubicBezTo>
                    <a:pt x="474" y="344"/>
                    <a:pt x="448" y="301"/>
                    <a:pt x="424" y="257"/>
                  </a:cubicBezTo>
                  <a:cubicBezTo>
                    <a:pt x="421" y="253"/>
                    <a:pt x="419" y="252"/>
                    <a:pt x="415" y="252"/>
                  </a:cubicBezTo>
                  <a:cubicBezTo>
                    <a:pt x="390" y="252"/>
                    <a:pt x="365" y="252"/>
                    <a:pt x="339" y="252"/>
                  </a:cubicBezTo>
                  <a:close/>
                  <a:moveTo>
                    <a:pt x="292" y="195"/>
                  </a:moveTo>
                  <a:cubicBezTo>
                    <a:pt x="324" y="195"/>
                    <a:pt x="355" y="195"/>
                    <a:pt x="387" y="195"/>
                  </a:cubicBezTo>
                  <a:cubicBezTo>
                    <a:pt x="371" y="167"/>
                    <a:pt x="356" y="140"/>
                    <a:pt x="340" y="113"/>
                  </a:cubicBezTo>
                  <a:cubicBezTo>
                    <a:pt x="324" y="140"/>
                    <a:pt x="308" y="167"/>
                    <a:pt x="292" y="195"/>
                  </a:cubicBezTo>
                  <a:close/>
                  <a:moveTo>
                    <a:pt x="340" y="672"/>
                  </a:moveTo>
                  <a:cubicBezTo>
                    <a:pt x="356" y="644"/>
                    <a:pt x="371" y="617"/>
                    <a:pt x="387" y="590"/>
                  </a:cubicBezTo>
                  <a:cubicBezTo>
                    <a:pt x="355" y="590"/>
                    <a:pt x="324" y="590"/>
                    <a:pt x="292" y="590"/>
                  </a:cubicBezTo>
                  <a:cubicBezTo>
                    <a:pt x="308" y="618"/>
                    <a:pt x="324" y="645"/>
                    <a:pt x="340" y="672"/>
                  </a:cubicBezTo>
                  <a:close/>
                  <a:moveTo>
                    <a:pt x="192" y="532"/>
                  </a:moveTo>
                  <a:cubicBezTo>
                    <a:pt x="177" y="505"/>
                    <a:pt x="161" y="478"/>
                    <a:pt x="145" y="450"/>
                  </a:cubicBezTo>
                  <a:cubicBezTo>
                    <a:pt x="129" y="478"/>
                    <a:pt x="113" y="505"/>
                    <a:pt x="97" y="532"/>
                  </a:cubicBezTo>
                  <a:cubicBezTo>
                    <a:pt x="130" y="532"/>
                    <a:pt x="161" y="532"/>
                    <a:pt x="192" y="532"/>
                  </a:cubicBezTo>
                  <a:close/>
                  <a:moveTo>
                    <a:pt x="582" y="532"/>
                  </a:moveTo>
                  <a:cubicBezTo>
                    <a:pt x="566" y="504"/>
                    <a:pt x="550" y="477"/>
                    <a:pt x="534" y="450"/>
                  </a:cubicBezTo>
                  <a:cubicBezTo>
                    <a:pt x="518" y="478"/>
                    <a:pt x="503" y="505"/>
                    <a:pt x="487" y="532"/>
                  </a:cubicBezTo>
                  <a:cubicBezTo>
                    <a:pt x="519" y="532"/>
                    <a:pt x="550" y="532"/>
                    <a:pt x="582" y="532"/>
                  </a:cubicBezTo>
                  <a:close/>
                  <a:moveTo>
                    <a:pt x="192" y="253"/>
                  </a:moveTo>
                  <a:cubicBezTo>
                    <a:pt x="160" y="253"/>
                    <a:pt x="129" y="253"/>
                    <a:pt x="97" y="253"/>
                  </a:cubicBezTo>
                  <a:cubicBezTo>
                    <a:pt x="113" y="281"/>
                    <a:pt x="129" y="307"/>
                    <a:pt x="145" y="335"/>
                  </a:cubicBezTo>
                  <a:cubicBezTo>
                    <a:pt x="161" y="307"/>
                    <a:pt x="176" y="280"/>
                    <a:pt x="192" y="253"/>
                  </a:cubicBezTo>
                  <a:close/>
                  <a:moveTo>
                    <a:pt x="534" y="335"/>
                  </a:moveTo>
                  <a:cubicBezTo>
                    <a:pt x="550" y="307"/>
                    <a:pt x="566" y="280"/>
                    <a:pt x="582" y="253"/>
                  </a:cubicBezTo>
                  <a:cubicBezTo>
                    <a:pt x="550" y="253"/>
                    <a:pt x="519" y="253"/>
                    <a:pt x="487" y="253"/>
                  </a:cubicBezTo>
                  <a:cubicBezTo>
                    <a:pt x="503" y="280"/>
                    <a:pt x="518" y="307"/>
                    <a:pt x="534" y="33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328F03A-BC8E-8949-AA9E-2B18B7D61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6" y="2544"/>
              <a:ext cx="863" cy="852"/>
            </a:xfrm>
            <a:custGeom>
              <a:gdLst>
                <a:gd name="T0" fmla="*/ 201 w 769"/>
                <a:gd name="T1" fmla="*/ 285 h 760"/>
                <a:gd name="T2" fmla="*/ 133 w 769"/>
                <a:gd name="T3" fmla="*/ 92 h 760"/>
                <a:gd name="T4" fmla="*/ 134 w 769"/>
                <a:gd name="T5" fmla="*/ 91 h 760"/>
                <a:gd name="T6" fmla="*/ 311 w 769"/>
                <a:gd name="T7" fmla="*/ 191 h 760"/>
                <a:gd name="T8" fmla="*/ 383 w 769"/>
                <a:gd name="T9" fmla="*/ 0 h 760"/>
                <a:gd name="T10" fmla="*/ 385 w 769"/>
                <a:gd name="T11" fmla="*/ 0 h 760"/>
                <a:gd name="T12" fmla="*/ 456 w 769"/>
                <a:gd name="T13" fmla="*/ 190 h 760"/>
                <a:gd name="T14" fmla="*/ 635 w 769"/>
                <a:gd name="T15" fmla="*/ 90 h 760"/>
                <a:gd name="T16" fmla="*/ 636 w 769"/>
                <a:gd name="T17" fmla="*/ 91 h 760"/>
                <a:gd name="T18" fmla="*/ 568 w 769"/>
                <a:gd name="T19" fmla="*/ 283 h 760"/>
                <a:gd name="T20" fmla="*/ 768 w 769"/>
                <a:gd name="T21" fmla="*/ 321 h 760"/>
                <a:gd name="T22" fmla="*/ 769 w 769"/>
                <a:gd name="T23" fmla="*/ 323 h 760"/>
                <a:gd name="T24" fmla="*/ 594 w 769"/>
                <a:gd name="T25" fmla="*/ 426 h 760"/>
                <a:gd name="T26" fmla="*/ 724 w 769"/>
                <a:gd name="T27" fmla="*/ 584 h 760"/>
                <a:gd name="T28" fmla="*/ 723 w 769"/>
                <a:gd name="T29" fmla="*/ 586 h 760"/>
                <a:gd name="T30" fmla="*/ 522 w 769"/>
                <a:gd name="T31" fmla="*/ 552 h 760"/>
                <a:gd name="T32" fmla="*/ 520 w 769"/>
                <a:gd name="T33" fmla="*/ 760 h 760"/>
                <a:gd name="T34" fmla="*/ 386 w 769"/>
                <a:gd name="T35" fmla="*/ 603 h 760"/>
                <a:gd name="T36" fmla="*/ 253 w 769"/>
                <a:gd name="T37" fmla="*/ 758 h 760"/>
                <a:gd name="T38" fmla="*/ 251 w 769"/>
                <a:gd name="T39" fmla="*/ 758 h 760"/>
                <a:gd name="T40" fmla="*/ 249 w 769"/>
                <a:gd name="T41" fmla="*/ 554 h 760"/>
                <a:gd name="T42" fmla="*/ 47 w 769"/>
                <a:gd name="T43" fmla="*/ 587 h 760"/>
                <a:gd name="T44" fmla="*/ 46 w 769"/>
                <a:gd name="T45" fmla="*/ 586 h 760"/>
                <a:gd name="T46" fmla="*/ 176 w 769"/>
                <a:gd name="T47" fmla="*/ 429 h 760"/>
                <a:gd name="T48" fmla="*/ 0 w 769"/>
                <a:gd name="T49" fmla="*/ 324 h 760"/>
                <a:gd name="T50" fmla="*/ 1 w 769"/>
                <a:gd name="T51" fmla="*/ 322 h 760"/>
                <a:gd name="T52" fmla="*/ 201 w 769"/>
                <a:gd name="T53" fmla="*/ 285 h 760"/>
                <a:gd name="T54" fmla="*/ 129 w 769"/>
                <a:gd name="T55" fmla="*/ 346 h 760"/>
                <a:gd name="T56" fmla="*/ 247 w 769"/>
                <a:gd name="T57" fmla="*/ 416 h 760"/>
                <a:gd name="T58" fmla="*/ 162 w 769"/>
                <a:gd name="T59" fmla="*/ 519 h 760"/>
                <a:gd name="T60" fmla="*/ 163 w 769"/>
                <a:gd name="T61" fmla="*/ 520 h 760"/>
                <a:gd name="T62" fmla="*/ 295 w 769"/>
                <a:gd name="T63" fmla="*/ 499 h 760"/>
                <a:gd name="T64" fmla="*/ 297 w 769"/>
                <a:gd name="T65" fmla="*/ 632 h 760"/>
                <a:gd name="T66" fmla="*/ 299 w 769"/>
                <a:gd name="T67" fmla="*/ 632 h 760"/>
                <a:gd name="T68" fmla="*/ 386 w 769"/>
                <a:gd name="T69" fmla="*/ 531 h 760"/>
                <a:gd name="T70" fmla="*/ 473 w 769"/>
                <a:gd name="T71" fmla="*/ 632 h 760"/>
                <a:gd name="T72" fmla="*/ 475 w 769"/>
                <a:gd name="T73" fmla="*/ 631 h 760"/>
                <a:gd name="T74" fmla="*/ 475 w 769"/>
                <a:gd name="T75" fmla="*/ 497 h 760"/>
                <a:gd name="T76" fmla="*/ 608 w 769"/>
                <a:gd name="T77" fmla="*/ 519 h 760"/>
                <a:gd name="T78" fmla="*/ 609 w 769"/>
                <a:gd name="T79" fmla="*/ 518 h 760"/>
                <a:gd name="T80" fmla="*/ 523 w 769"/>
                <a:gd name="T81" fmla="*/ 413 h 760"/>
                <a:gd name="T82" fmla="*/ 638 w 769"/>
                <a:gd name="T83" fmla="*/ 346 h 760"/>
                <a:gd name="T84" fmla="*/ 637 w 769"/>
                <a:gd name="T85" fmla="*/ 344 h 760"/>
                <a:gd name="T86" fmla="*/ 506 w 769"/>
                <a:gd name="T87" fmla="*/ 319 h 760"/>
                <a:gd name="T88" fmla="*/ 550 w 769"/>
                <a:gd name="T89" fmla="*/ 193 h 760"/>
                <a:gd name="T90" fmla="*/ 549 w 769"/>
                <a:gd name="T91" fmla="*/ 192 h 760"/>
                <a:gd name="T92" fmla="*/ 431 w 769"/>
                <a:gd name="T93" fmla="*/ 258 h 760"/>
                <a:gd name="T94" fmla="*/ 384 w 769"/>
                <a:gd name="T95" fmla="*/ 131 h 760"/>
                <a:gd name="T96" fmla="*/ 336 w 769"/>
                <a:gd name="T97" fmla="*/ 259 h 760"/>
                <a:gd name="T98" fmla="*/ 220 w 769"/>
                <a:gd name="T99" fmla="*/ 194 h 760"/>
                <a:gd name="T100" fmla="*/ 218 w 769"/>
                <a:gd name="T101" fmla="*/ 195 h 760"/>
                <a:gd name="T102" fmla="*/ 263 w 769"/>
                <a:gd name="T103" fmla="*/ 321 h 760"/>
                <a:gd name="T104" fmla="*/ 129 w 769"/>
                <a:gd name="T105" fmla="*/ 346 h 7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9" h="760">
                  <a:moveTo>
                    <a:pt x="201" y="285"/>
                  </a:moveTo>
                  <a:cubicBezTo>
                    <a:pt x="178" y="220"/>
                    <a:pt x="155" y="156"/>
                    <a:pt x="133" y="92"/>
                  </a:cubicBezTo>
                  <a:cubicBezTo>
                    <a:pt x="133" y="92"/>
                    <a:pt x="133" y="91"/>
                    <a:pt x="134" y="91"/>
                  </a:cubicBezTo>
                  <a:cubicBezTo>
                    <a:pt x="193" y="124"/>
                    <a:pt x="251" y="158"/>
                    <a:pt x="311" y="191"/>
                  </a:cubicBezTo>
                  <a:cubicBezTo>
                    <a:pt x="335" y="127"/>
                    <a:pt x="359" y="64"/>
                    <a:pt x="383" y="0"/>
                  </a:cubicBezTo>
                  <a:cubicBezTo>
                    <a:pt x="384" y="0"/>
                    <a:pt x="384" y="0"/>
                    <a:pt x="385" y="0"/>
                  </a:cubicBezTo>
                  <a:cubicBezTo>
                    <a:pt x="409" y="63"/>
                    <a:pt x="432" y="126"/>
                    <a:pt x="456" y="190"/>
                  </a:cubicBezTo>
                  <a:cubicBezTo>
                    <a:pt x="517" y="156"/>
                    <a:pt x="576" y="123"/>
                    <a:pt x="635" y="90"/>
                  </a:cubicBezTo>
                  <a:cubicBezTo>
                    <a:pt x="635" y="90"/>
                    <a:pt x="636" y="91"/>
                    <a:pt x="636" y="91"/>
                  </a:cubicBezTo>
                  <a:cubicBezTo>
                    <a:pt x="614" y="155"/>
                    <a:pt x="591" y="218"/>
                    <a:pt x="568" y="283"/>
                  </a:cubicBezTo>
                  <a:cubicBezTo>
                    <a:pt x="636" y="296"/>
                    <a:pt x="702" y="308"/>
                    <a:pt x="768" y="321"/>
                  </a:cubicBezTo>
                  <a:cubicBezTo>
                    <a:pt x="769" y="321"/>
                    <a:pt x="769" y="322"/>
                    <a:pt x="769" y="323"/>
                  </a:cubicBezTo>
                  <a:cubicBezTo>
                    <a:pt x="711" y="357"/>
                    <a:pt x="653" y="391"/>
                    <a:pt x="594" y="426"/>
                  </a:cubicBezTo>
                  <a:cubicBezTo>
                    <a:pt x="638" y="479"/>
                    <a:pt x="681" y="532"/>
                    <a:pt x="724" y="584"/>
                  </a:cubicBezTo>
                  <a:cubicBezTo>
                    <a:pt x="724" y="585"/>
                    <a:pt x="723" y="585"/>
                    <a:pt x="723" y="586"/>
                  </a:cubicBezTo>
                  <a:cubicBezTo>
                    <a:pt x="657" y="575"/>
                    <a:pt x="590" y="564"/>
                    <a:pt x="522" y="552"/>
                  </a:cubicBezTo>
                  <a:cubicBezTo>
                    <a:pt x="522" y="621"/>
                    <a:pt x="521" y="689"/>
                    <a:pt x="520" y="760"/>
                  </a:cubicBezTo>
                  <a:cubicBezTo>
                    <a:pt x="475" y="707"/>
                    <a:pt x="431" y="655"/>
                    <a:pt x="386" y="603"/>
                  </a:cubicBezTo>
                  <a:cubicBezTo>
                    <a:pt x="341" y="655"/>
                    <a:pt x="297" y="706"/>
                    <a:pt x="253" y="758"/>
                  </a:cubicBezTo>
                  <a:cubicBezTo>
                    <a:pt x="252" y="758"/>
                    <a:pt x="252" y="758"/>
                    <a:pt x="251" y="758"/>
                  </a:cubicBezTo>
                  <a:cubicBezTo>
                    <a:pt x="250" y="690"/>
                    <a:pt x="250" y="623"/>
                    <a:pt x="249" y="554"/>
                  </a:cubicBezTo>
                  <a:cubicBezTo>
                    <a:pt x="181" y="565"/>
                    <a:pt x="114" y="576"/>
                    <a:pt x="47" y="587"/>
                  </a:cubicBezTo>
                  <a:cubicBezTo>
                    <a:pt x="47" y="587"/>
                    <a:pt x="46" y="586"/>
                    <a:pt x="46" y="586"/>
                  </a:cubicBezTo>
                  <a:cubicBezTo>
                    <a:pt x="89" y="534"/>
                    <a:pt x="132" y="482"/>
                    <a:pt x="176" y="429"/>
                  </a:cubicBezTo>
                  <a:cubicBezTo>
                    <a:pt x="117" y="394"/>
                    <a:pt x="59" y="359"/>
                    <a:pt x="0" y="324"/>
                  </a:cubicBezTo>
                  <a:cubicBezTo>
                    <a:pt x="0" y="323"/>
                    <a:pt x="1" y="323"/>
                    <a:pt x="1" y="322"/>
                  </a:cubicBezTo>
                  <a:cubicBezTo>
                    <a:pt x="67" y="310"/>
                    <a:pt x="133" y="298"/>
                    <a:pt x="201" y="285"/>
                  </a:cubicBezTo>
                  <a:close/>
                  <a:moveTo>
                    <a:pt x="129" y="346"/>
                  </a:moveTo>
                  <a:cubicBezTo>
                    <a:pt x="169" y="370"/>
                    <a:pt x="208" y="393"/>
                    <a:pt x="247" y="416"/>
                  </a:cubicBezTo>
                  <a:cubicBezTo>
                    <a:pt x="218" y="451"/>
                    <a:pt x="190" y="485"/>
                    <a:pt x="162" y="519"/>
                  </a:cubicBezTo>
                  <a:cubicBezTo>
                    <a:pt x="162" y="520"/>
                    <a:pt x="163" y="520"/>
                    <a:pt x="163" y="520"/>
                  </a:cubicBezTo>
                  <a:cubicBezTo>
                    <a:pt x="207" y="513"/>
                    <a:pt x="250" y="506"/>
                    <a:pt x="295" y="499"/>
                  </a:cubicBezTo>
                  <a:cubicBezTo>
                    <a:pt x="296" y="543"/>
                    <a:pt x="297" y="588"/>
                    <a:pt x="297" y="632"/>
                  </a:cubicBezTo>
                  <a:cubicBezTo>
                    <a:pt x="298" y="632"/>
                    <a:pt x="298" y="632"/>
                    <a:pt x="299" y="632"/>
                  </a:cubicBezTo>
                  <a:cubicBezTo>
                    <a:pt x="328" y="599"/>
                    <a:pt x="357" y="565"/>
                    <a:pt x="386" y="531"/>
                  </a:cubicBezTo>
                  <a:cubicBezTo>
                    <a:pt x="416" y="565"/>
                    <a:pt x="444" y="599"/>
                    <a:pt x="473" y="632"/>
                  </a:cubicBezTo>
                  <a:cubicBezTo>
                    <a:pt x="474" y="632"/>
                    <a:pt x="475" y="631"/>
                    <a:pt x="475" y="631"/>
                  </a:cubicBezTo>
                  <a:cubicBezTo>
                    <a:pt x="475" y="587"/>
                    <a:pt x="475" y="542"/>
                    <a:pt x="475" y="497"/>
                  </a:cubicBezTo>
                  <a:cubicBezTo>
                    <a:pt x="521" y="504"/>
                    <a:pt x="564" y="512"/>
                    <a:pt x="608" y="519"/>
                  </a:cubicBezTo>
                  <a:cubicBezTo>
                    <a:pt x="608" y="519"/>
                    <a:pt x="608" y="518"/>
                    <a:pt x="609" y="518"/>
                  </a:cubicBezTo>
                  <a:cubicBezTo>
                    <a:pt x="580" y="483"/>
                    <a:pt x="552" y="449"/>
                    <a:pt x="523" y="413"/>
                  </a:cubicBezTo>
                  <a:cubicBezTo>
                    <a:pt x="562" y="391"/>
                    <a:pt x="600" y="368"/>
                    <a:pt x="638" y="346"/>
                  </a:cubicBezTo>
                  <a:cubicBezTo>
                    <a:pt x="637" y="345"/>
                    <a:pt x="637" y="344"/>
                    <a:pt x="637" y="344"/>
                  </a:cubicBezTo>
                  <a:cubicBezTo>
                    <a:pt x="593" y="336"/>
                    <a:pt x="550" y="328"/>
                    <a:pt x="506" y="319"/>
                  </a:cubicBezTo>
                  <a:cubicBezTo>
                    <a:pt x="521" y="277"/>
                    <a:pt x="535" y="235"/>
                    <a:pt x="550" y="193"/>
                  </a:cubicBezTo>
                  <a:cubicBezTo>
                    <a:pt x="550" y="193"/>
                    <a:pt x="549" y="193"/>
                    <a:pt x="549" y="192"/>
                  </a:cubicBezTo>
                  <a:cubicBezTo>
                    <a:pt x="510" y="214"/>
                    <a:pt x="471" y="236"/>
                    <a:pt x="431" y="258"/>
                  </a:cubicBezTo>
                  <a:cubicBezTo>
                    <a:pt x="416" y="216"/>
                    <a:pt x="400" y="174"/>
                    <a:pt x="384" y="131"/>
                  </a:cubicBezTo>
                  <a:cubicBezTo>
                    <a:pt x="367" y="175"/>
                    <a:pt x="352" y="217"/>
                    <a:pt x="336" y="259"/>
                  </a:cubicBezTo>
                  <a:cubicBezTo>
                    <a:pt x="297" y="237"/>
                    <a:pt x="258" y="215"/>
                    <a:pt x="220" y="194"/>
                  </a:cubicBezTo>
                  <a:cubicBezTo>
                    <a:pt x="219" y="194"/>
                    <a:pt x="219" y="194"/>
                    <a:pt x="218" y="195"/>
                  </a:cubicBezTo>
                  <a:cubicBezTo>
                    <a:pt x="233" y="236"/>
                    <a:pt x="248" y="278"/>
                    <a:pt x="263" y="321"/>
                  </a:cubicBezTo>
                  <a:cubicBezTo>
                    <a:pt x="218" y="330"/>
                    <a:pt x="174" y="338"/>
                    <a:pt x="129" y="346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A640B26-7D2B-6C5B-AA10-A70A0EB32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6" y="653"/>
              <a:ext cx="655" cy="859"/>
            </a:xfrm>
            <a:custGeom>
              <a:gdLst>
                <a:gd name="T0" fmla="*/ 213 w 584"/>
                <a:gd name="T1" fmla="*/ 376 h 765"/>
                <a:gd name="T2" fmla="*/ 0 w 584"/>
                <a:gd name="T3" fmla="*/ 376 h 765"/>
                <a:gd name="T4" fmla="*/ 0 w 584"/>
                <a:gd name="T5" fmla="*/ 213 h 765"/>
                <a:gd name="T6" fmla="*/ 213 w 584"/>
                <a:gd name="T7" fmla="*/ 213 h 765"/>
                <a:gd name="T8" fmla="*/ 213 w 584"/>
                <a:gd name="T9" fmla="*/ 0 h 765"/>
                <a:gd name="T10" fmla="*/ 376 w 584"/>
                <a:gd name="T11" fmla="*/ 0 h 765"/>
                <a:gd name="T12" fmla="*/ 376 w 584"/>
                <a:gd name="T13" fmla="*/ 209 h 765"/>
                <a:gd name="T14" fmla="*/ 584 w 584"/>
                <a:gd name="T15" fmla="*/ 209 h 765"/>
                <a:gd name="T16" fmla="*/ 584 w 584"/>
                <a:gd name="T17" fmla="*/ 376 h 765"/>
                <a:gd name="T18" fmla="*/ 376 w 584"/>
                <a:gd name="T19" fmla="*/ 376 h 765"/>
                <a:gd name="T20" fmla="*/ 376 w 584"/>
                <a:gd name="T21" fmla="*/ 570 h 765"/>
                <a:gd name="T22" fmla="*/ 376 w 584"/>
                <a:gd name="T23" fmla="*/ 765 h 765"/>
                <a:gd name="T24" fmla="*/ 213 w 584"/>
                <a:gd name="T25" fmla="*/ 765 h 765"/>
                <a:gd name="T26" fmla="*/ 213 w 584"/>
                <a:gd name="T27" fmla="*/ 376 h 765"/>
                <a:gd name="T28" fmla="*/ 317 w 584"/>
                <a:gd name="T29" fmla="*/ 705 h 765"/>
                <a:gd name="T30" fmla="*/ 317 w 584"/>
                <a:gd name="T31" fmla="*/ 317 h 765"/>
                <a:gd name="T32" fmla="*/ 525 w 584"/>
                <a:gd name="T33" fmla="*/ 317 h 765"/>
                <a:gd name="T34" fmla="*/ 525 w 584"/>
                <a:gd name="T35" fmla="*/ 268 h 765"/>
                <a:gd name="T36" fmla="*/ 316 w 584"/>
                <a:gd name="T37" fmla="*/ 268 h 765"/>
                <a:gd name="T38" fmla="*/ 316 w 584"/>
                <a:gd name="T39" fmla="*/ 60 h 765"/>
                <a:gd name="T40" fmla="*/ 271 w 584"/>
                <a:gd name="T41" fmla="*/ 60 h 765"/>
                <a:gd name="T42" fmla="*/ 271 w 584"/>
                <a:gd name="T43" fmla="*/ 272 h 765"/>
                <a:gd name="T44" fmla="*/ 59 w 584"/>
                <a:gd name="T45" fmla="*/ 272 h 765"/>
                <a:gd name="T46" fmla="*/ 59 w 584"/>
                <a:gd name="T47" fmla="*/ 317 h 765"/>
                <a:gd name="T48" fmla="*/ 271 w 584"/>
                <a:gd name="T49" fmla="*/ 317 h 765"/>
                <a:gd name="T50" fmla="*/ 271 w 584"/>
                <a:gd name="T51" fmla="*/ 705 h 765"/>
                <a:gd name="T52" fmla="*/ 317 w 584"/>
                <a:gd name="T53" fmla="*/ 705 h 7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4" h="765">
                  <a:moveTo>
                    <a:pt x="213" y="376"/>
                  </a:moveTo>
                  <a:cubicBezTo>
                    <a:pt x="141" y="376"/>
                    <a:pt x="71" y="376"/>
                    <a:pt x="0" y="376"/>
                  </a:cubicBezTo>
                  <a:cubicBezTo>
                    <a:pt x="0" y="322"/>
                    <a:pt x="0" y="268"/>
                    <a:pt x="0" y="213"/>
                  </a:cubicBezTo>
                  <a:cubicBezTo>
                    <a:pt x="70" y="213"/>
                    <a:pt x="141" y="213"/>
                    <a:pt x="213" y="213"/>
                  </a:cubicBezTo>
                  <a:cubicBezTo>
                    <a:pt x="213" y="141"/>
                    <a:pt x="213" y="71"/>
                    <a:pt x="213" y="0"/>
                  </a:cubicBezTo>
                  <a:cubicBezTo>
                    <a:pt x="267" y="0"/>
                    <a:pt x="321" y="0"/>
                    <a:pt x="376" y="0"/>
                  </a:cubicBezTo>
                  <a:cubicBezTo>
                    <a:pt x="376" y="70"/>
                    <a:pt x="376" y="139"/>
                    <a:pt x="376" y="209"/>
                  </a:cubicBezTo>
                  <a:cubicBezTo>
                    <a:pt x="445" y="209"/>
                    <a:pt x="514" y="209"/>
                    <a:pt x="584" y="209"/>
                  </a:cubicBezTo>
                  <a:cubicBezTo>
                    <a:pt x="584" y="265"/>
                    <a:pt x="584" y="320"/>
                    <a:pt x="584" y="376"/>
                  </a:cubicBezTo>
                  <a:cubicBezTo>
                    <a:pt x="515" y="376"/>
                    <a:pt x="445" y="376"/>
                    <a:pt x="376" y="376"/>
                  </a:cubicBezTo>
                  <a:cubicBezTo>
                    <a:pt x="376" y="441"/>
                    <a:pt x="376" y="506"/>
                    <a:pt x="376" y="570"/>
                  </a:cubicBezTo>
                  <a:cubicBezTo>
                    <a:pt x="376" y="635"/>
                    <a:pt x="376" y="700"/>
                    <a:pt x="376" y="765"/>
                  </a:cubicBezTo>
                  <a:cubicBezTo>
                    <a:pt x="322" y="765"/>
                    <a:pt x="268" y="765"/>
                    <a:pt x="213" y="765"/>
                  </a:cubicBezTo>
                  <a:cubicBezTo>
                    <a:pt x="213" y="636"/>
                    <a:pt x="213" y="506"/>
                    <a:pt x="213" y="376"/>
                  </a:cubicBezTo>
                  <a:close/>
                  <a:moveTo>
                    <a:pt x="317" y="705"/>
                  </a:moveTo>
                  <a:cubicBezTo>
                    <a:pt x="317" y="576"/>
                    <a:pt x="317" y="446"/>
                    <a:pt x="317" y="317"/>
                  </a:cubicBezTo>
                  <a:cubicBezTo>
                    <a:pt x="387" y="317"/>
                    <a:pt x="456" y="317"/>
                    <a:pt x="525" y="317"/>
                  </a:cubicBezTo>
                  <a:cubicBezTo>
                    <a:pt x="525" y="300"/>
                    <a:pt x="525" y="285"/>
                    <a:pt x="525" y="268"/>
                  </a:cubicBezTo>
                  <a:cubicBezTo>
                    <a:pt x="455" y="268"/>
                    <a:pt x="386" y="268"/>
                    <a:pt x="316" y="268"/>
                  </a:cubicBezTo>
                  <a:cubicBezTo>
                    <a:pt x="316" y="198"/>
                    <a:pt x="316" y="129"/>
                    <a:pt x="316" y="60"/>
                  </a:cubicBezTo>
                  <a:cubicBezTo>
                    <a:pt x="301" y="60"/>
                    <a:pt x="286" y="60"/>
                    <a:pt x="271" y="60"/>
                  </a:cubicBezTo>
                  <a:cubicBezTo>
                    <a:pt x="271" y="130"/>
                    <a:pt x="271" y="201"/>
                    <a:pt x="271" y="272"/>
                  </a:cubicBezTo>
                  <a:cubicBezTo>
                    <a:pt x="200" y="272"/>
                    <a:pt x="130" y="272"/>
                    <a:pt x="59" y="272"/>
                  </a:cubicBezTo>
                  <a:cubicBezTo>
                    <a:pt x="59" y="287"/>
                    <a:pt x="59" y="302"/>
                    <a:pt x="59" y="317"/>
                  </a:cubicBezTo>
                  <a:cubicBezTo>
                    <a:pt x="130" y="317"/>
                    <a:pt x="200" y="317"/>
                    <a:pt x="271" y="317"/>
                  </a:cubicBezTo>
                  <a:cubicBezTo>
                    <a:pt x="271" y="447"/>
                    <a:pt x="271" y="576"/>
                    <a:pt x="271" y="705"/>
                  </a:cubicBezTo>
                  <a:cubicBezTo>
                    <a:pt x="286" y="705"/>
                    <a:pt x="301" y="705"/>
                    <a:pt x="317" y="70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4E9E2F6-8E32-2254-0114-736CF2A9FC99}"/>
                </a:ext>
              </a:extLst>
            </p:cNvPr>
            <p:cNvSpPr/>
            <p:nvPr/>
          </p:nvSpPr>
          <p:spPr bwMode="auto">
            <a:xfrm>
              <a:off x="4135" y="1552"/>
              <a:ext cx="759" cy="957"/>
            </a:xfrm>
            <a:custGeom>
              <a:gdLst>
                <a:gd name="T0" fmla="*/ 677 w 677"/>
                <a:gd name="T1" fmla="*/ 137 h 853"/>
                <a:gd name="T2" fmla="*/ 430 w 677"/>
                <a:gd name="T3" fmla="*/ 110 h 853"/>
                <a:gd name="T4" fmla="*/ 265 w 677"/>
                <a:gd name="T5" fmla="*/ 219 h 853"/>
                <a:gd name="T6" fmla="*/ 245 w 677"/>
                <a:gd name="T7" fmla="*/ 600 h 853"/>
                <a:gd name="T8" fmla="*/ 438 w 677"/>
                <a:gd name="T9" fmla="*/ 739 h 853"/>
                <a:gd name="T10" fmla="*/ 675 w 677"/>
                <a:gd name="T11" fmla="*/ 711 h 853"/>
                <a:gd name="T12" fmla="*/ 186 w 677"/>
                <a:gd name="T13" fmla="*/ 721 h 853"/>
                <a:gd name="T14" fmla="*/ 143 w 677"/>
                <a:gd name="T15" fmla="*/ 165 h 853"/>
                <a:gd name="T16" fmla="*/ 677 w 677"/>
                <a:gd name="T17" fmla="*/ 137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853">
                  <a:moveTo>
                    <a:pt x="677" y="137"/>
                  </a:moveTo>
                  <a:cubicBezTo>
                    <a:pt x="598" y="96"/>
                    <a:pt x="516" y="86"/>
                    <a:pt x="430" y="110"/>
                  </a:cubicBezTo>
                  <a:cubicBezTo>
                    <a:pt x="364" y="128"/>
                    <a:pt x="309" y="165"/>
                    <a:pt x="265" y="219"/>
                  </a:cubicBezTo>
                  <a:cubicBezTo>
                    <a:pt x="176" y="329"/>
                    <a:pt x="170" y="486"/>
                    <a:pt x="245" y="600"/>
                  </a:cubicBezTo>
                  <a:cubicBezTo>
                    <a:pt x="292" y="671"/>
                    <a:pt x="356" y="718"/>
                    <a:pt x="438" y="739"/>
                  </a:cubicBezTo>
                  <a:cubicBezTo>
                    <a:pt x="520" y="760"/>
                    <a:pt x="599" y="749"/>
                    <a:pt x="675" y="711"/>
                  </a:cubicBezTo>
                  <a:cubicBezTo>
                    <a:pt x="565" y="814"/>
                    <a:pt x="350" y="853"/>
                    <a:pt x="186" y="721"/>
                  </a:cubicBezTo>
                  <a:cubicBezTo>
                    <a:pt x="7" y="577"/>
                    <a:pt x="0" y="321"/>
                    <a:pt x="143" y="165"/>
                  </a:cubicBezTo>
                  <a:cubicBezTo>
                    <a:pt x="297" y="0"/>
                    <a:pt x="538" y="10"/>
                    <a:pt x="677" y="13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EF47FD7-935F-BA7D-D7A2-C21C9DE79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1" y="2537"/>
              <a:ext cx="463" cy="866"/>
            </a:xfrm>
            <a:custGeom>
              <a:gdLst>
                <a:gd name="T0" fmla="*/ 246 w 413"/>
                <a:gd name="T1" fmla="*/ 80 h 772"/>
                <a:gd name="T2" fmla="*/ 310 w 413"/>
                <a:gd name="T3" fmla="*/ 106 h 772"/>
                <a:gd name="T4" fmla="*/ 311 w 413"/>
                <a:gd name="T5" fmla="*/ 275 h 772"/>
                <a:gd name="T6" fmla="*/ 314 w 413"/>
                <a:gd name="T7" fmla="*/ 279 h 772"/>
                <a:gd name="T8" fmla="*/ 404 w 413"/>
                <a:gd name="T9" fmla="*/ 255 h 772"/>
                <a:gd name="T10" fmla="*/ 405 w 413"/>
                <a:gd name="T11" fmla="*/ 323 h 772"/>
                <a:gd name="T12" fmla="*/ 405 w 413"/>
                <a:gd name="T13" fmla="*/ 563 h 772"/>
                <a:gd name="T14" fmla="*/ 239 w 413"/>
                <a:gd name="T15" fmla="*/ 767 h 772"/>
                <a:gd name="T16" fmla="*/ 18 w 413"/>
                <a:gd name="T17" fmla="*/ 644 h 772"/>
                <a:gd name="T18" fmla="*/ 1 w 413"/>
                <a:gd name="T19" fmla="*/ 189 h 772"/>
                <a:gd name="T20" fmla="*/ 71 w 413"/>
                <a:gd name="T21" fmla="*/ 153 h 772"/>
                <a:gd name="T22" fmla="*/ 72 w 413"/>
                <a:gd name="T23" fmla="*/ 95 h 772"/>
                <a:gd name="T24" fmla="*/ 92 w 413"/>
                <a:gd name="T25" fmla="*/ 67 h 772"/>
                <a:gd name="T26" fmla="*/ 143 w 413"/>
                <a:gd name="T27" fmla="*/ 72 h 772"/>
                <a:gd name="T28" fmla="*/ 147 w 413"/>
                <a:gd name="T29" fmla="*/ 29 h 772"/>
                <a:gd name="T30" fmla="*/ 217 w 413"/>
                <a:gd name="T31" fmla="*/ 16 h 772"/>
                <a:gd name="T32" fmla="*/ 234 w 413"/>
                <a:gd name="T33" fmla="*/ 86 h 772"/>
                <a:gd name="T34" fmla="*/ 17 w 413"/>
                <a:gd name="T35" fmla="*/ 378 h 772"/>
                <a:gd name="T36" fmla="*/ 35 w 413"/>
                <a:gd name="T37" fmla="*/ 641 h 772"/>
                <a:gd name="T38" fmla="*/ 229 w 413"/>
                <a:gd name="T39" fmla="*/ 752 h 772"/>
                <a:gd name="T40" fmla="*/ 389 w 413"/>
                <a:gd name="T41" fmla="*/ 563 h 772"/>
                <a:gd name="T42" fmla="*/ 394 w 413"/>
                <a:gd name="T43" fmla="*/ 273 h 772"/>
                <a:gd name="T44" fmla="*/ 334 w 413"/>
                <a:gd name="T45" fmla="*/ 279 h 772"/>
                <a:gd name="T46" fmla="*/ 311 w 413"/>
                <a:gd name="T47" fmla="*/ 377 h 772"/>
                <a:gd name="T48" fmla="*/ 298 w 413"/>
                <a:gd name="T49" fmla="*/ 394 h 772"/>
                <a:gd name="T50" fmla="*/ 295 w 413"/>
                <a:gd name="T51" fmla="*/ 166 h 772"/>
                <a:gd name="T52" fmla="*/ 265 w 413"/>
                <a:gd name="T53" fmla="*/ 91 h 772"/>
                <a:gd name="T54" fmla="*/ 234 w 413"/>
                <a:gd name="T55" fmla="*/ 116 h 772"/>
                <a:gd name="T56" fmla="*/ 228 w 413"/>
                <a:gd name="T57" fmla="*/ 368 h 772"/>
                <a:gd name="T58" fmla="*/ 219 w 413"/>
                <a:gd name="T59" fmla="*/ 327 h 772"/>
                <a:gd name="T60" fmla="*/ 217 w 413"/>
                <a:gd name="T61" fmla="*/ 38 h 772"/>
                <a:gd name="T62" fmla="*/ 160 w 413"/>
                <a:gd name="T63" fmla="*/ 48 h 772"/>
                <a:gd name="T64" fmla="*/ 159 w 413"/>
                <a:gd name="T65" fmla="*/ 366 h 772"/>
                <a:gd name="T66" fmla="*/ 144 w 413"/>
                <a:gd name="T67" fmla="*/ 366 h 772"/>
                <a:gd name="T68" fmla="*/ 143 w 413"/>
                <a:gd name="T69" fmla="*/ 100 h 772"/>
                <a:gd name="T70" fmla="*/ 118 w 413"/>
                <a:gd name="T71" fmla="*/ 78 h 772"/>
                <a:gd name="T72" fmla="*/ 88 w 413"/>
                <a:gd name="T73" fmla="*/ 368 h 772"/>
                <a:gd name="T74" fmla="*/ 80 w 413"/>
                <a:gd name="T75" fmla="*/ 396 h 772"/>
                <a:gd name="T76" fmla="*/ 73 w 413"/>
                <a:gd name="T77" fmla="*/ 384 h 772"/>
                <a:gd name="T78" fmla="*/ 52 w 413"/>
                <a:gd name="T79" fmla="*/ 164 h 772"/>
                <a:gd name="T80" fmla="*/ 18 w 413"/>
                <a:gd name="T81" fmla="*/ 189 h 7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2" h="772">
                  <a:moveTo>
                    <a:pt x="234" y="86"/>
                  </a:moveTo>
                  <a:cubicBezTo>
                    <a:pt x="239" y="84"/>
                    <a:pt x="242" y="82"/>
                    <a:pt x="246" y="80"/>
                  </a:cubicBezTo>
                  <a:cubicBezTo>
                    <a:pt x="263" y="71"/>
                    <a:pt x="282" y="73"/>
                    <a:pt x="296" y="87"/>
                  </a:cubicBezTo>
                  <a:cubicBezTo>
                    <a:pt x="301" y="93"/>
                    <a:pt x="305" y="99"/>
                    <a:pt x="310" y="106"/>
                  </a:cubicBezTo>
                  <a:cubicBezTo>
                    <a:pt x="311" y="108"/>
                    <a:pt x="311" y="111"/>
                    <a:pt x="311" y="114"/>
                  </a:cubicBezTo>
                  <a:cubicBezTo>
                    <a:pt x="311" y="167"/>
                    <a:pt x="311" y="221"/>
                    <a:pt x="311" y="275"/>
                  </a:cubicBezTo>
                  <a:cubicBezTo>
                    <a:pt x="311" y="277"/>
                    <a:pt x="311" y="279"/>
                    <a:pt x="311" y="283"/>
                  </a:cubicBezTo>
                  <a:cubicBezTo>
                    <a:pt x="313" y="281"/>
                    <a:pt x="313" y="280"/>
                    <a:pt x="314" y="279"/>
                  </a:cubicBezTo>
                  <a:cubicBezTo>
                    <a:pt x="332" y="250"/>
                    <a:pt x="356" y="241"/>
                    <a:pt x="389" y="250"/>
                  </a:cubicBezTo>
                  <a:cubicBezTo>
                    <a:pt x="394" y="251"/>
                    <a:pt x="400" y="253"/>
                    <a:pt x="404" y="255"/>
                  </a:cubicBezTo>
                  <a:cubicBezTo>
                    <a:pt x="412" y="259"/>
                    <a:pt x="413" y="262"/>
                    <a:pt x="412" y="271"/>
                  </a:cubicBezTo>
                  <a:cubicBezTo>
                    <a:pt x="409" y="288"/>
                    <a:pt x="406" y="305"/>
                    <a:pt x="405" y="323"/>
                  </a:cubicBezTo>
                  <a:cubicBezTo>
                    <a:pt x="403" y="366"/>
                    <a:pt x="402" y="410"/>
                    <a:pt x="402" y="454"/>
                  </a:cubicBezTo>
                  <a:cubicBezTo>
                    <a:pt x="402" y="490"/>
                    <a:pt x="407" y="527"/>
                    <a:pt x="405" y="563"/>
                  </a:cubicBezTo>
                  <a:cubicBezTo>
                    <a:pt x="403" y="627"/>
                    <a:pt x="381" y="684"/>
                    <a:pt x="332" y="728"/>
                  </a:cubicBezTo>
                  <a:cubicBezTo>
                    <a:pt x="305" y="751"/>
                    <a:pt x="274" y="763"/>
                    <a:pt x="239" y="767"/>
                  </a:cubicBezTo>
                  <a:cubicBezTo>
                    <a:pt x="200" y="772"/>
                    <a:pt x="161" y="768"/>
                    <a:pt x="124" y="754"/>
                  </a:cubicBezTo>
                  <a:cubicBezTo>
                    <a:pt x="73" y="733"/>
                    <a:pt x="39" y="695"/>
                    <a:pt x="18" y="644"/>
                  </a:cubicBezTo>
                  <a:cubicBezTo>
                    <a:pt x="6" y="614"/>
                    <a:pt x="0" y="584"/>
                    <a:pt x="0" y="552"/>
                  </a:cubicBezTo>
                  <a:cubicBezTo>
                    <a:pt x="1" y="431"/>
                    <a:pt x="1" y="310"/>
                    <a:pt x="1" y="189"/>
                  </a:cubicBezTo>
                  <a:cubicBezTo>
                    <a:pt x="1" y="162"/>
                    <a:pt x="27" y="141"/>
                    <a:pt x="53" y="147"/>
                  </a:cubicBezTo>
                  <a:cubicBezTo>
                    <a:pt x="59" y="149"/>
                    <a:pt x="65" y="151"/>
                    <a:pt x="71" y="153"/>
                  </a:cubicBezTo>
                  <a:cubicBezTo>
                    <a:pt x="71" y="152"/>
                    <a:pt x="71" y="150"/>
                    <a:pt x="71" y="148"/>
                  </a:cubicBezTo>
                  <a:cubicBezTo>
                    <a:pt x="71" y="130"/>
                    <a:pt x="71" y="113"/>
                    <a:pt x="72" y="95"/>
                  </a:cubicBezTo>
                  <a:cubicBezTo>
                    <a:pt x="72" y="91"/>
                    <a:pt x="73" y="87"/>
                    <a:pt x="75" y="84"/>
                  </a:cubicBezTo>
                  <a:cubicBezTo>
                    <a:pt x="80" y="78"/>
                    <a:pt x="86" y="72"/>
                    <a:pt x="92" y="67"/>
                  </a:cubicBezTo>
                  <a:cubicBezTo>
                    <a:pt x="107" y="57"/>
                    <a:pt x="122" y="60"/>
                    <a:pt x="137" y="68"/>
                  </a:cubicBezTo>
                  <a:cubicBezTo>
                    <a:pt x="139" y="69"/>
                    <a:pt x="141" y="70"/>
                    <a:pt x="143" y="72"/>
                  </a:cubicBezTo>
                  <a:cubicBezTo>
                    <a:pt x="143" y="60"/>
                    <a:pt x="143" y="50"/>
                    <a:pt x="143" y="39"/>
                  </a:cubicBezTo>
                  <a:cubicBezTo>
                    <a:pt x="144" y="36"/>
                    <a:pt x="145" y="32"/>
                    <a:pt x="147" y="29"/>
                  </a:cubicBezTo>
                  <a:cubicBezTo>
                    <a:pt x="151" y="25"/>
                    <a:pt x="155" y="21"/>
                    <a:pt x="159" y="17"/>
                  </a:cubicBezTo>
                  <a:cubicBezTo>
                    <a:pt x="176" y="0"/>
                    <a:pt x="202" y="4"/>
                    <a:pt x="217" y="16"/>
                  </a:cubicBezTo>
                  <a:cubicBezTo>
                    <a:pt x="229" y="25"/>
                    <a:pt x="236" y="36"/>
                    <a:pt x="234" y="52"/>
                  </a:cubicBezTo>
                  <a:cubicBezTo>
                    <a:pt x="233" y="63"/>
                    <a:pt x="234" y="74"/>
                    <a:pt x="234" y="86"/>
                  </a:cubicBezTo>
                  <a:close/>
                  <a:moveTo>
                    <a:pt x="18" y="378"/>
                  </a:moveTo>
                  <a:cubicBezTo>
                    <a:pt x="17" y="378"/>
                    <a:pt x="17" y="378"/>
                    <a:pt x="17" y="378"/>
                  </a:cubicBezTo>
                  <a:cubicBezTo>
                    <a:pt x="17" y="437"/>
                    <a:pt x="17" y="497"/>
                    <a:pt x="17" y="557"/>
                  </a:cubicBezTo>
                  <a:cubicBezTo>
                    <a:pt x="17" y="586"/>
                    <a:pt x="23" y="615"/>
                    <a:pt x="35" y="641"/>
                  </a:cubicBezTo>
                  <a:cubicBezTo>
                    <a:pt x="58" y="695"/>
                    <a:pt x="96" y="731"/>
                    <a:pt x="154" y="746"/>
                  </a:cubicBezTo>
                  <a:cubicBezTo>
                    <a:pt x="178" y="753"/>
                    <a:pt x="204" y="753"/>
                    <a:pt x="229" y="752"/>
                  </a:cubicBezTo>
                  <a:cubicBezTo>
                    <a:pt x="263" y="750"/>
                    <a:pt x="294" y="739"/>
                    <a:pt x="320" y="717"/>
                  </a:cubicBezTo>
                  <a:cubicBezTo>
                    <a:pt x="367" y="677"/>
                    <a:pt x="387" y="623"/>
                    <a:pt x="389" y="563"/>
                  </a:cubicBezTo>
                  <a:cubicBezTo>
                    <a:pt x="390" y="544"/>
                    <a:pt x="388" y="524"/>
                    <a:pt x="387" y="504"/>
                  </a:cubicBezTo>
                  <a:cubicBezTo>
                    <a:pt x="384" y="427"/>
                    <a:pt x="382" y="350"/>
                    <a:pt x="394" y="273"/>
                  </a:cubicBezTo>
                  <a:cubicBezTo>
                    <a:pt x="395" y="272"/>
                    <a:pt x="393" y="269"/>
                    <a:pt x="391" y="268"/>
                  </a:cubicBezTo>
                  <a:cubicBezTo>
                    <a:pt x="373" y="258"/>
                    <a:pt x="346" y="262"/>
                    <a:pt x="334" y="279"/>
                  </a:cubicBezTo>
                  <a:cubicBezTo>
                    <a:pt x="327" y="288"/>
                    <a:pt x="323" y="299"/>
                    <a:pt x="319" y="310"/>
                  </a:cubicBezTo>
                  <a:cubicBezTo>
                    <a:pt x="312" y="331"/>
                    <a:pt x="312" y="354"/>
                    <a:pt x="311" y="377"/>
                  </a:cubicBezTo>
                  <a:cubicBezTo>
                    <a:pt x="311" y="381"/>
                    <a:pt x="311" y="385"/>
                    <a:pt x="310" y="390"/>
                  </a:cubicBezTo>
                  <a:cubicBezTo>
                    <a:pt x="309" y="396"/>
                    <a:pt x="303" y="398"/>
                    <a:pt x="298" y="394"/>
                  </a:cubicBezTo>
                  <a:cubicBezTo>
                    <a:pt x="296" y="391"/>
                    <a:pt x="295" y="388"/>
                    <a:pt x="295" y="385"/>
                  </a:cubicBezTo>
                  <a:cubicBezTo>
                    <a:pt x="295" y="312"/>
                    <a:pt x="295" y="239"/>
                    <a:pt x="295" y="166"/>
                  </a:cubicBezTo>
                  <a:cubicBezTo>
                    <a:pt x="295" y="150"/>
                    <a:pt x="294" y="133"/>
                    <a:pt x="294" y="117"/>
                  </a:cubicBezTo>
                  <a:cubicBezTo>
                    <a:pt x="293" y="102"/>
                    <a:pt x="279" y="91"/>
                    <a:pt x="265" y="91"/>
                  </a:cubicBezTo>
                  <a:cubicBezTo>
                    <a:pt x="255" y="91"/>
                    <a:pt x="248" y="97"/>
                    <a:pt x="240" y="103"/>
                  </a:cubicBezTo>
                  <a:cubicBezTo>
                    <a:pt x="236" y="106"/>
                    <a:pt x="234" y="110"/>
                    <a:pt x="234" y="116"/>
                  </a:cubicBezTo>
                  <a:cubicBezTo>
                    <a:pt x="235" y="196"/>
                    <a:pt x="235" y="276"/>
                    <a:pt x="236" y="356"/>
                  </a:cubicBezTo>
                  <a:cubicBezTo>
                    <a:pt x="236" y="363"/>
                    <a:pt x="233" y="367"/>
                    <a:pt x="228" y="368"/>
                  </a:cubicBezTo>
                  <a:cubicBezTo>
                    <a:pt x="223" y="368"/>
                    <a:pt x="221" y="364"/>
                    <a:pt x="220" y="357"/>
                  </a:cubicBezTo>
                  <a:cubicBezTo>
                    <a:pt x="220" y="347"/>
                    <a:pt x="219" y="337"/>
                    <a:pt x="219" y="327"/>
                  </a:cubicBezTo>
                  <a:cubicBezTo>
                    <a:pt x="219" y="233"/>
                    <a:pt x="218" y="139"/>
                    <a:pt x="218" y="45"/>
                  </a:cubicBezTo>
                  <a:cubicBezTo>
                    <a:pt x="218" y="43"/>
                    <a:pt x="218" y="40"/>
                    <a:pt x="217" y="38"/>
                  </a:cubicBezTo>
                  <a:cubicBezTo>
                    <a:pt x="206" y="20"/>
                    <a:pt x="183" y="17"/>
                    <a:pt x="167" y="31"/>
                  </a:cubicBezTo>
                  <a:cubicBezTo>
                    <a:pt x="162" y="36"/>
                    <a:pt x="160" y="41"/>
                    <a:pt x="160" y="48"/>
                  </a:cubicBezTo>
                  <a:cubicBezTo>
                    <a:pt x="160" y="146"/>
                    <a:pt x="160" y="244"/>
                    <a:pt x="160" y="342"/>
                  </a:cubicBezTo>
                  <a:cubicBezTo>
                    <a:pt x="160" y="350"/>
                    <a:pt x="159" y="358"/>
                    <a:pt x="159" y="366"/>
                  </a:cubicBezTo>
                  <a:cubicBezTo>
                    <a:pt x="158" y="370"/>
                    <a:pt x="156" y="372"/>
                    <a:pt x="152" y="373"/>
                  </a:cubicBezTo>
                  <a:cubicBezTo>
                    <a:pt x="148" y="373"/>
                    <a:pt x="145" y="371"/>
                    <a:pt x="144" y="366"/>
                  </a:cubicBezTo>
                  <a:cubicBezTo>
                    <a:pt x="144" y="359"/>
                    <a:pt x="144" y="353"/>
                    <a:pt x="144" y="346"/>
                  </a:cubicBezTo>
                  <a:cubicBezTo>
                    <a:pt x="143" y="264"/>
                    <a:pt x="143" y="182"/>
                    <a:pt x="143" y="100"/>
                  </a:cubicBezTo>
                  <a:cubicBezTo>
                    <a:pt x="143" y="98"/>
                    <a:pt x="143" y="95"/>
                    <a:pt x="142" y="93"/>
                  </a:cubicBezTo>
                  <a:cubicBezTo>
                    <a:pt x="135" y="86"/>
                    <a:pt x="128" y="80"/>
                    <a:pt x="118" y="78"/>
                  </a:cubicBezTo>
                  <a:cubicBezTo>
                    <a:pt x="102" y="75"/>
                    <a:pt x="88" y="87"/>
                    <a:pt x="88" y="102"/>
                  </a:cubicBezTo>
                  <a:cubicBezTo>
                    <a:pt x="88" y="190"/>
                    <a:pt x="88" y="279"/>
                    <a:pt x="88" y="368"/>
                  </a:cubicBezTo>
                  <a:cubicBezTo>
                    <a:pt x="88" y="375"/>
                    <a:pt x="87" y="383"/>
                    <a:pt x="86" y="391"/>
                  </a:cubicBezTo>
                  <a:cubicBezTo>
                    <a:pt x="86" y="393"/>
                    <a:pt x="83" y="396"/>
                    <a:pt x="80" y="396"/>
                  </a:cubicBezTo>
                  <a:cubicBezTo>
                    <a:pt x="77" y="397"/>
                    <a:pt x="74" y="396"/>
                    <a:pt x="73" y="391"/>
                  </a:cubicBezTo>
                  <a:cubicBezTo>
                    <a:pt x="73" y="389"/>
                    <a:pt x="73" y="387"/>
                    <a:pt x="73" y="384"/>
                  </a:cubicBezTo>
                  <a:cubicBezTo>
                    <a:pt x="72" y="319"/>
                    <a:pt x="72" y="254"/>
                    <a:pt x="71" y="189"/>
                  </a:cubicBezTo>
                  <a:cubicBezTo>
                    <a:pt x="71" y="171"/>
                    <a:pt x="69" y="169"/>
                    <a:pt x="52" y="164"/>
                  </a:cubicBezTo>
                  <a:cubicBezTo>
                    <a:pt x="51" y="164"/>
                    <a:pt x="51" y="163"/>
                    <a:pt x="50" y="163"/>
                  </a:cubicBezTo>
                  <a:cubicBezTo>
                    <a:pt x="33" y="159"/>
                    <a:pt x="18" y="171"/>
                    <a:pt x="18" y="189"/>
                  </a:cubicBezTo>
                  <a:cubicBezTo>
                    <a:pt x="18" y="252"/>
                    <a:pt x="18" y="315"/>
                    <a:pt x="18" y="378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E36F3C4-F3B4-02F5-1CD8-227B9B58DB92}"/>
                </a:ext>
              </a:extLst>
            </p:cNvPr>
            <p:cNvSpPr/>
            <p:nvPr/>
          </p:nvSpPr>
          <p:spPr bwMode="auto">
            <a:xfrm>
              <a:off x="4636" y="1837"/>
              <a:ext cx="366" cy="381"/>
            </a:xfrm>
            <a:custGeom>
              <a:gdLst>
                <a:gd name="T0" fmla="*/ 200 w 326"/>
                <a:gd name="T1" fmla="*/ 340 h 340"/>
                <a:gd name="T2" fmla="*/ 168 w 326"/>
                <a:gd name="T3" fmla="*/ 297 h 340"/>
                <a:gd name="T4" fmla="*/ 128 w 326"/>
                <a:gd name="T5" fmla="*/ 245 h 340"/>
                <a:gd name="T6" fmla="*/ 116 w 326"/>
                <a:gd name="T7" fmla="*/ 241 h 340"/>
                <a:gd name="T8" fmla="*/ 8 w 326"/>
                <a:gd name="T9" fmla="*/ 273 h 340"/>
                <a:gd name="T10" fmla="*/ 0 w 326"/>
                <a:gd name="T11" fmla="*/ 275 h 340"/>
                <a:gd name="T12" fmla="*/ 73 w 326"/>
                <a:gd name="T13" fmla="*/ 169 h 340"/>
                <a:gd name="T14" fmla="*/ 2 w 326"/>
                <a:gd name="T15" fmla="*/ 66 h 340"/>
                <a:gd name="T16" fmla="*/ 3 w 326"/>
                <a:gd name="T17" fmla="*/ 64 h 340"/>
                <a:gd name="T18" fmla="*/ 21 w 326"/>
                <a:gd name="T19" fmla="*/ 69 h 340"/>
                <a:gd name="T20" fmla="*/ 113 w 326"/>
                <a:gd name="T21" fmla="*/ 97 h 340"/>
                <a:gd name="T22" fmla="*/ 129 w 326"/>
                <a:gd name="T23" fmla="*/ 93 h 340"/>
                <a:gd name="T24" fmla="*/ 182 w 326"/>
                <a:gd name="T25" fmla="*/ 24 h 340"/>
                <a:gd name="T26" fmla="*/ 202 w 326"/>
                <a:gd name="T27" fmla="*/ 0 h 340"/>
                <a:gd name="T28" fmla="*/ 202 w 326"/>
                <a:gd name="T29" fmla="*/ 8 h 340"/>
                <a:gd name="T30" fmla="*/ 206 w 326"/>
                <a:gd name="T31" fmla="*/ 121 h 340"/>
                <a:gd name="T32" fmla="*/ 212 w 326"/>
                <a:gd name="T33" fmla="*/ 129 h 340"/>
                <a:gd name="T34" fmla="*/ 317 w 326"/>
                <a:gd name="T35" fmla="*/ 166 h 340"/>
                <a:gd name="T36" fmla="*/ 326 w 326"/>
                <a:gd name="T37" fmla="*/ 170 h 340"/>
                <a:gd name="T38" fmla="*/ 305 w 326"/>
                <a:gd name="T39" fmla="*/ 177 h 340"/>
                <a:gd name="T40" fmla="*/ 211 w 326"/>
                <a:gd name="T41" fmla="*/ 210 h 340"/>
                <a:gd name="T42" fmla="*/ 205 w 326"/>
                <a:gd name="T43" fmla="*/ 218 h 340"/>
                <a:gd name="T44" fmla="*/ 202 w 326"/>
                <a:gd name="T45" fmla="*/ 326 h 340"/>
                <a:gd name="T46" fmla="*/ 202 w 326"/>
                <a:gd name="T47" fmla="*/ 339 h 340"/>
                <a:gd name="T48" fmla="*/ 200 w 326"/>
                <a:gd name="T49" fmla="*/ 34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" h="340">
                  <a:moveTo>
                    <a:pt x="200" y="340"/>
                  </a:moveTo>
                  <a:cubicBezTo>
                    <a:pt x="190" y="325"/>
                    <a:pt x="179" y="311"/>
                    <a:pt x="168" y="297"/>
                  </a:cubicBezTo>
                  <a:cubicBezTo>
                    <a:pt x="155" y="280"/>
                    <a:pt x="141" y="263"/>
                    <a:pt x="128" y="245"/>
                  </a:cubicBezTo>
                  <a:cubicBezTo>
                    <a:pt x="125" y="241"/>
                    <a:pt x="122" y="240"/>
                    <a:pt x="116" y="241"/>
                  </a:cubicBezTo>
                  <a:cubicBezTo>
                    <a:pt x="80" y="252"/>
                    <a:pt x="44" y="263"/>
                    <a:pt x="8" y="273"/>
                  </a:cubicBezTo>
                  <a:cubicBezTo>
                    <a:pt x="6" y="274"/>
                    <a:pt x="4" y="274"/>
                    <a:pt x="0" y="275"/>
                  </a:cubicBezTo>
                  <a:cubicBezTo>
                    <a:pt x="25" y="239"/>
                    <a:pt x="49" y="204"/>
                    <a:pt x="73" y="169"/>
                  </a:cubicBezTo>
                  <a:cubicBezTo>
                    <a:pt x="49" y="135"/>
                    <a:pt x="26" y="100"/>
                    <a:pt x="2" y="66"/>
                  </a:cubicBezTo>
                  <a:cubicBezTo>
                    <a:pt x="2" y="65"/>
                    <a:pt x="2" y="65"/>
                    <a:pt x="3" y="64"/>
                  </a:cubicBezTo>
                  <a:cubicBezTo>
                    <a:pt x="9" y="66"/>
                    <a:pt x="15" y="68"/>
                    <a:pt x="21" y="69"/>
                  </a:cubicBezTo>
                  <a:cubicBezTo>
                    <a:pt x="52" y="79"/>
                    <a:pt x="83" y="88"/>
                    <a:pt x="113" y="97"/>
                  </a:cubicBezTo>
                  <a:cubicBezTo>
                    <a:pt x="120" y="100"/>
                    <a:pt x="124" y="98"/>
                    <a:pt x="129" y="93"/>
                  </a:cubicBezTo>
                  <a:cubicBezTo>
                    <a:pt x="146" y="69"/>
                    <a:pt x="164" y="47"/>
                    <a:pt x="182" y="24"/>
                  </a:cubicBezTo>
                  <a:cubicBezTo>
                    <a:pt x="188" y="16"/>
                    <a:pt x="194" y="8"/>
                    <a:pt x="202" y="0"/>
                  </a:cubicBezTo>
                  <a:cubicBezTo>
                    <a:pt x="202" y="3"/>
                    <a:pt x="202" y="5"/>
                    <a:pt x="202" y="8"/>
                  </a:cubicBezTo>
                  <a:cubicBezTo>
                    <a:pt x="203" y="46"/>
                    <a:pt x="205" y="83"/>
                    <a:pt x="206" y="121"/>
                  </a:cubicBezTo>
                  <a:cubicBezTo>
                    <a:pt x="206" y="125"/>
                    <a:pt x="207" y="127"/>
                    <a:pt x="212" y="129"/>
                  </a:cubicBezTo>
                  <a:cubicBezTo>
                    <a:pt x="247" y="141"/>
                    <a:pt x="282" y="153"/>
                    <a:pt x="317" y="166"/>
                  </a:cubicBezTo>
                  <a:cubicBezTo>
                    <a:pt x="319" y="167"/>
                    <a:pt x="322" y="168"/>
                    <a:pt x="326" y="170"/>
                  </a:cubicBezTo>
                  <a:cubicBezTo>
                    <a:pt x="318" y="173"/>
                    <a:pt x="311" y="175"/>
                    <a:pt x="305" y="177"/>
                  </a:cubicBezTo>
                  <a:cubicBezTo>
                    <a:pt x="273" y="188"/>
                    <a:pt x="242" y="199"/>
                    <a:pt x="211" y="210"/>
                  </a:cubicBezTo>
                  <a:cubicBezTo>
                    <a:pt x="206" y="212"/>
                    <a:pt x="205" y="214"/>
                    <a:pt x="205" y="218"/>
                  </a:cubicBezTo>
                  <a:cubicBezTo>
                    <a:pt x="204" y="254"/>
                    <a:pt x="203" y="290"/>
                    <a:pt x="202" y="326"/>
                  </a:cubicBezTo>
                  <a:cubicBezTo>
                    <a:pt x="202" y="330"/>
                    <a:pt x="202" y="335"/>
                    <a:pt x="202" y="339"/>
                  </a:cubicBezTo>
                  <a:cubicBezTo>
                    <a:pt x="202" y="339"/>
                    <a:pt x="201" y="340"/>
                    <a:pt x="200" y="340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5CF3465-9627-239A-4BEA-A5C6DACEBFA0}"/>
                </a:ext>
              </a:extLst>
            </p:cNvPr>
            <p:cNvSpPr/>
            <p:nvPr/>
          </p:nvSpPr>
          <p:spPr bwMode="auto">
            <a:xfrm>
              <a:off x="6426" y="717"/>
              <a:ext cx="397" cy="203"/>
            </a:xfrm>
            <a:custGeom>
              <a:gdLst>
                <a:gd name="T0" fmla="*/ 299 w 354"/>
                <a:gd name="T1" fmla="*/ 27 h 181"/>
                <a:gd name="T2" fmla="*/ 351 w 354"/>
                <a:gd name="T3" fmla="*/ 98 h 181"/>
                <a:gd name="T4" fmla="*/ 350 w 354"/>
                <a:gd name="T5" fmla="*/ 108 h 181"/>
                <a:gd name="T6" fmla="*/ 320 w 354"/>
                <a:gd name="T7" fmla="*/ 134 h 181"/>
                <a:gd name="T8" fmla="*/ 168 w 354"/>
                <a:gd name="T9" fmla="*/ 180 h 181"/>
                <a:gd name="T10" fmla="*/ 54 w 354"/>
                <a:gd name="T11" fmla="*/ 132 h 181"/>
                <a:gd name="T12" fmla="*/ 1 w 354"/>
                <a:gd name="T13" fmla="*/ 25 h 181"/>
                <a:gd name="T14" fmla="*/ 0 w 354"/>
                <a:gd name="T15" fmla="*/ 8 h 181"/>
                <a:gd name="T16" fmla="*/ 2 w 354"/>
                <a:gd name="T17" fmla="*/ 0 h 181"/>
                <a:gd name="T18" fmla="*/ 4 w 354"/>
                <a:gd name="T19" fmla="*/ 0 h 181"/>
                <a:gd name="T20" fmla="*/ 10 w 354"/>
                <a:gd name="T21" fmla="*/ 9 h 181"/>
                <a:gd name="T22" fmla="*/ 91 w 354"/>
                <a:gd name="T23" fmla="*/ 85 h 181"/>
                <a:gd name="T24" fmla="*/ 223 w 354"/>
                <a:gd name="T25" fmla="*/ 78 h 181"/>
                <a:gd name="T26" fmla="*/ 285 w 354"/>
                <a:gd name="T27" fmla="*/ 36 h 181"/>
                <a:gd name="T28" fmla="*/ 299 w 354"/>
                <a:gd name="T29" fmla="*/ 27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4" h="181">
                  <a:moveTo>
                    <a:pt x="299" y="27"/>
                  </a:moveTo>
                  <a:cubicBezTo>
                    <a:pt x="316" y="52"/>
                    <a:pt x="339" y="71"/>
                    <a:pt x="351" y="98"/>
                  </a:cubicBezTo>
                  <a:cubicBezTo>
                    <a:pt x="353" y="102"/>
                    <a:pt x="354" y="106"/>
                    <a:pt x="350" y="108"/>
                  </a:cubicBezTo>
                  <a:cubicBezTo>
                    <a:pt x="340" y="117"/>
                    <a:pt x="331" y="126"/>
                    <a:pt x="320" y="134"/>
                  </a:cubicBezTo>
                  <a:cubicBezTo>
                    <a:pt x="274" y="166"/>
                    <a:pt x="223" y="180"/>
                    <a:pt x="168" y="180"/>
                  </a:cubicBezTo>
                  <a:cubicBezTo>
                    <a:pt x="123" y="181"/>
                    <a:pt x="86" y="163"/>
                    <a:pt x="54" y="132"/>
                  </a:cubicBezTo>
                  <a:cubicBezTo>
                    <a:pt x="24" y="102"/>
                    <a:pt x="6" y="67"/>
                    <a:pt x="1" y="25"/>
                  </a:cubicBezTo>
                  <a:cubicBezTo>
                    <a:pt x="0" y="20"/>
                    <a:pt x="0" y="14"/>
                    <a:pt x="0" y="8"/>
                  </a:cubicBezTo>
                  <a:cubicBezTo>
                    <a:pt x="0" y="5"/>
                    <a:pt x="1" y="3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3"/>
                    <a:pt x="8" y="6"/>
                    <a:pt x="10" y="9"/>
                  </a:cubicBezTo>
                  <a:cubicBezTo>
                    <a:pt x="30" y="42"/>
                    <a:pt x="56" y="69"/>
                    <a:pt x="91" y="85"/>
                  </a:cubicBezTo>
                  <a:cubicBezTo>
                    <a:pt x="136" y="106"/>
                    <a:pt x="181" y="101"/>
                    <a:pt x="223" y="78"/>
                  </a:cubicBezTo>
                  <a:cubicBezTo>
                    <a:pt x="245" y="66"/>
                    <a:pt x="264" y="50"/>
                    <a:pt x="285" y="36"/>
                  </a:cubicBezTo>
                  <a:cubicBezTo>
                    <a:pt x="289" y="33"/>
                    <a:pt x="294" y="31"/>
                    <a:pt x="299" y="2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BBC4794-05DB-5833-D9C1-A14833B48A14}"/>
                </a:ext>
              </a:extLst>
            </p:cNvPr>
            <p:cNvSpPr/>
            <p:nvPr/>
          </p:nvSpPr>
          <p:spPr bwMode="auto">
            <a:xfrm>
              <a:off x="5250" y="2067"/>
              <a:ext cx="189" cy="136"/>
            </a:xfrm>
            <a:custGeom>
              <a:gdLst>
                <a:gd name="T0" fmla="*/ 50 w 169"/>
                <a:gd name="T1" fmla="*/ 121 h 121"/>
                <a:gd name="T2" fmla="*/ 0 w 169"/>
                <a:gd name="T3" fmla="*/ 0 h 121"/>
                <a:gd name="T4" fmla="*/ 169 w 169"/>
                <a:gd name="T5" fmla="*/ 0 h 121"/>
                <a:gd name="T6" fmla="*/ 50 w 169"/>
                <a:gd name="T7" fmla="*/ 121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0">
                  <a:moveTo>
                    <a:pt x="50" y="121"/>
                  </a:moveTo>
                  <a:cubicBezTo>
                    <a:pt x="23" y="85"/>
                    <a:pt x="6" y="45"/>
                    <a:pt x="0" y="0"/>
                  </a:cubicBezTo>
                  <a:cubicBezTo>
                    <a:pt x="57" y="0"/>
                    <a:pt x="115" y="0"/>
                    <a:pt x="169" y="0"/>
                  </a:cubicBezTo>
                  <a:cubicBezTo>
                    <a:pt x="131" y="39"/>
                    <a:pt x="91" y="80"/>
                    <a:pt x="50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ED36B745-3C66-9A97-D2EC-AA584A8B0A85}"/>
                </a:ext>
              </a:extLst>
            </p:cNvPr>
            <p:cNvSpPr/>
            <p:nvPr/>
          </p:nvSpPr>
          <p:spPr bwMode="auto">
            <a:xfrm>
              <a:off x="5250" y="1850"/>
              <a:ext cx="193" cy="137"/>
            </a:xfrm>
            <a:custGeom>
              <a:gdLst>
                <a:gd name="T0" fmla="*/ 50 w 172"/>
                <a:gd name="T1" fmla="*/ 0 h 122"/>
                <a:gd name="T2" fmla="*/ 172 w 172"/>
                <a:gd name="T3" fmla="*/ 122 h 122"/>
                <a:gd name="T4" fmla="*/ 0 w 172"/>
                <a:gd name="T5" fmla="*/ 122 h 122"/>
                <a:gd name="T6" fmla="*/ 50 w 172"/>
                <a:gd name="T7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22">
                  <a:moveTo>
                    <a:pt x="50" y="0"/>
                  </a:moveTo>
                  <a:cubicBezTo>
                    <a:pt x="91" y="41"/>
                    <a:pt x="131" y="82"/>
                    <a:pt x="172" y="122"/>
                  </a:cubicBezTo>
                  <a:cubicBezTo>
                    <a:pt x="115" y="122"/>
                    <a:pt x="57" y="122"/>
                    <a:pt x="0" y="122"/>
                  </a:cubicBezTo>
                  <a:cubicBezTo>
                    <a:pt x="6" y="77"/>
                    <a:pt x="23" y="36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8D9C5C3-4CFD-F3B6-E287-ED293F86563F}"/>
                </a:ext>
              </a:extLst>
            </p:cNvPr>
            <p:cNvSpPr/>
            <p:nvPr/>
          </p:nvSpPr>
          <p:spPr bwMode="auto">
            <a:xfrm>
              <a:off x="5362" y="2121"/>
              <a:ext cx="137" cy="194"/>
            </a:xfrm>
            <a:custGeom>
              <a:gdLst>
                <a:gd name="T0" fmla="*/ 122 w 122"/>
                <a:gd name="T1" fmla="*/ 173 h 173"/>
                <a:gd name="T2" fmla="*/ 0 w 122"/>
                <a:gd name="T3" fmla="*/ 123 h 173"/>
                <a:gd name="T4" fmla="*/ 122 w 122"/>
                <a:gd name="T5" fmla="*/ 0 h 173"/>
                <a:gd name="T6" fmla="*/ 122 w 122"/>
                <a:gd name="T7" fmla="*/ 173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73">
                  <a:moveTo>
                    <a:pt x="122" y="173"/>
                  </a:moveTo>
                  <a:cubicBezTo>
                    <a:pt x="77" y="167"/>
                    <a:pt x="37" y="150"/>
                    <a:pt x="0" y="123"/>
                  </a:cubicBezTo>
                  <a:cubicBezTo>
                    <a:pt x="40" y="82"/>
                    <a:pt x="80" y="42"/>
                    <a:pt x="122" y="0"/>
                  </a:cubicBezTo>
                  <a:cubicBezTo>
                    <a:pt x="122" y="59"/>
                    <a:pt x="122" y="116"/>
                    <a:pt x="122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12583DD-4FDB-4FFA-3947-9C9547A22270}"/>
                </a:ext>
              </a:extLst>
            </p:cNvPr>
            <p:cNvSpPr/>
            <p:nvPr/>
          </p:nvSpPr>
          <p:spPr bwMode="auto">
            <a:xfrm>
              <a:off x="5579" y="2124"/>
              <a:ext cx="135" cy="191"/>
            </a:xfrm>
            <a:custGeom>
              <a:gdLst>
                <a:gd name="T0" fmla="*/ 121 w 121"/>
                <a:gd name="T1" fmla="*/ 119 h 170"/>
                <a:gd name="T2" fmla="*/ 0 w 121"/>
                <a:gd name="T3" fmla="*/ 170 h 170"/>
                <a:gd name="T4" fmla="*/ 0 w 121"/>
                <a:gd name="T5" fmla="*/ 0 h 170"/>
                <a:gd name="T6" fmla="*/ 121 w 121"/>
                <a:gd name="T7" fmla="*/ 119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70">
                  <a:moveTo>
                    <a:pt x="121" y="119"/>
                  </a:moveTo>
                  <a:cubicBezTo>
                    <a:pt x="84" y="147"/>
                    <a:pt x="45" y="163"/>
                    <a:pt x="0" y="170"/>
                  </a:cubicBezTo>
                  <a:cubicBezTo>
                    <a:pt x="0" y="112"/>
                    <a:pt x="0" y="55"/>
                    <a:pt x="0" y="0"/>
                  </a:cubicBezTo>
                  <a:cubicBezTo>
                    <a:pt x="39" y="39"/>
                    <a:pt x="80" y="79"/>
                    <a:pt x="121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1FF0974-83F0-0871-63B0-C6DC2DC740FB}"/>
                </a:ext>
              </a:extLst>
            </p:cNvPr>
            <p:cNvSpPr/>
            <p:nvPr/>
          </p:nvSpPr>
          <p:spPr bwMode="auto">
            <a:xfrm>
              <a:off x="5635" y="2066"/>
              <a:ext cx="191" cy="136"/>
            </a:xfrm>
            <a:custGeom>
              <a:gdLst>
                <a:gd name="T0" fmla="*/ 0 w 171"/>
                <a:gd name="T1" fmla="*/ 0 h 121"/>
                <a:gd name="T2" fmla="*/ 171 w 171"/>
                <a:gd name="T3" fmla="*/ 0 h 121"/>
                <a:gd name="T4" fmla="*/ 121 w 171"/>
                <a:gd name="T5" fmla="*/ 121 h 121"/>
                <a:gd name="T6" fmla="*/ 0 w 171"/>
                <a:gd name="T7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20">
                  <a:moveTo>
                    <a:pt x="0" y="0"/>
                  </a:moveTo>
                  <a:cubicBezTo>
                    <a:pt x="56" y="0"/>
                    <a:pt x="113" y="0"/>
                    <a:pt x="171" y="0"/>
                  </a:cubicBezTo>
                  <a:cubicBezTo>
                    <a:pt x="164" y="45"/>
                    <a:pt x="148" y="86"/>
                    <a:pt x="121" y="121"/>
                  </a:cubicBezTo>
                  <a:cubicBezTo>
                    <a:pt x="80" y="81"/>
                    <a:pt x="40" y="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DD7CBED6-701F-EB41-3378-8C4015B4166F}"/>
                </a:ext>
              </a:extLst>
            </p:cNvPr>
            <p:cNvSpPr/>
            <p:nvPr/>
          </p:nvSpPr>
          <p:spPr bwMode="auto">
            <a:xfrm>
              <a:off x="5362" y="1738"/>
              <a:ext cx="136" cy="190"/>
            </a:xfrm>
            <a:custGeom>
              <a:gdLst>
                <a:gd name="T0" fmla="*/ 121 w 121"/>
                <a:gd name="T1" fmla="*/ 169 h 169"/>
                <a:gd name="T2" fmla="*/ 0 w 121"/>
                <a:gd name="T3" fmla="*/ 51 h 169"/>
                <a:gd name="T4" fmla="*/ 121 w 121"/>
                <a:gd name="T5" fmla="*/ 0 h 169"/>
                <a:gd name="T6" fmla="*/ 121 w 121"/>
                <a:gd name="T7" fmla="*/ 16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69">
                  <a:moveTo>
                    <a:pt x="121" y="169"/>
                  </a:moveTo>
                  <a:cubicBezTo>
                    <a:pt x="82" y="131"/>
                    <a:pt x="41" y="91"/>
                    <a:pt x="0" y="51"/>
                  </a:cubicBezTo>
                  <a:cubicBezTo>
                    <a:pt x="36" y="23"/>
                    <a:pt x="76" y="8"/>
                    <a:pt x="121" y="0"/>
                  </a:cubicBezTo>
                  <a:cubicBezTo>
                    <a:pt x="121" y="58"/>
                    <a:pt x="121" y="115"/>
                    <a:pt x="121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DB3B81C-C08B-845E-5954-9D24117E57E2}"/>
                </a:ext>
              </a:extLst>
            </p:cNvPr>
            <p:cNvSpPr/>
            <p:nvPr/>
          </p:nvSpPr>
          <p:spPr bwMode="auto">
            <a:xfrm>
              <a:off x="5577" y="1738"/>
              <a:ext cx="137" cy="192"/>
            </a:xfrm>
            <a:custGeom>
              <a:gdLst>
                <a:gd name="T0" fmla="*/ 0 w 122"/>
                <a:gd name="T1" fmla="*/ 171 h 171"/>
                <a:gd name="T2" fmla="*/ 0 w 122"/>
                <a:gd name="T3" fmla="*/ 0 h 171"/>
                <a:gd name="T4" fmla="*/ 122 w 122"/>
                <a:gd name="T5" fmla="*/ 51 h 171"/>
                <a:gd name="T6" fmla="*/ 0 w 122"/>
                <a:gd name="T7" fmla="*/ 1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71">
                  <a:moveTo>
                    <a:pt x="0" y="171"/>
                  </a:moveTo>
                  <a:cubicBezTo>
                    <a:pt x="0" y="115"/>
                    <a:pt x="0" y="58"/>
                    <a:pt x="0" y="0"/>
                  </a:cubicBezTo>
                  <a:cubicBezTo>
                    <a:pt x="45" y="7"/>
                    <a:pt x="86" y="24"/>
                    <a:pt x="122" y="51"/>
                  </a:cubicBezTo>
                  <a:cubicBezTo>
                    <a:pt x="81" y="91"/>
                    <a:pt x="40" y="131"/>
                    <a:pt x="0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B36AF20-72EC-40AB-9A01-066E9F5C8EB7}"/>
                </a:ext>
              </a:extLst>
            </p:cNvPr>
            <p:cNvSpPr/>
            <p:nvPr/>
          </p:nvSpPr>
          <p:spPr bwMode="auto">
            <a:xfrm>
              <a:off x="5636" y="1851"/>
              <a:ext cx="190" cy="136"/>
            </a:xfrm>
            <a:custGeom>
              <a:gdLst>
                <a:gd name="T0" fmla="*/ 120 w 170"/>
                <a:gd name="T1" fmla="*/ 0 h 121"/>
                <a:gd name="T2" fmla="*/ 170 w 170"/>
                <a:gd name="T3" fmla="*/ 121 h 121"/>
                <a:gd name="T4" fmla="*/ 0 w 170"/>
                <a:gd name="T5" fmla="*/ 121 h 121"/>
                <a:gd name="T6" fmla="*/ 120 w 170"/>
                <a:gd name="T7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0">
                  <a:moveTo>
                    <a:pt x="120" y="0"/>
                  </a:moveTo>
                  <a:cubicBezTo>
                    <a:pt x="146" y="35"/>
                    <a:pt x="163" y="75"/>
                    <a:pt x="170" y="121"/>
                  </a:cubicBezTo>
                  <a:cubicBezTo>
                    <a:pt x="112" y="121"/>
                    <a:pt x="55" y="121"/>
                    <a:pt x="0" y="121"/>
                  </a:cubicBezTo>
                  <a:cubicBezTo>
                    <a:pt x="39" y="81"/>
                    <a:pt x="79" y="41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BDD3B206-F69E-57EB-4B91-9B943D284B13}"/>
                </a:ext>
              </a:extLst>
            </p:cNvPr>
            <p:cNvSpPr/>
            <p:nvPr/>
          </p:nvSpPr>
          <p:spPr bwMode="auto">
            <a:xfrm>
              <a:off x="5490" y="1979"/>
              <a:ext cx="95" cy="96"/>
            </a:xfrm>
            <a:custGeom>
              <a:gdLst>
                <a:gd name="T0" fmla="*/ 0 w 85"/>
                <a:gd name="T1" fmla="*/ 42 h 85"/>
                <a:gd name="T2" fmla="*/ 41 w 85"/>
                <a:gd name="T3" fmla="*/ 0 h 85"/>
                <a:gd name="T4" fmla="*/ 85 w 85"/>
                <a:gd name="T5" fmla="*/ 43 h 85"/>
                <a:gd name="T6" fmla="*/ 43 w 85"/>
                <a:gd name="T7" fmla="*/ 85 h 85"/>
                <a:gd name="T8" fmla="*/ 0 w 85"/>
                <a:gd name="T9" fmla="*/ 4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cubicBezTo>
                    <a:pt x="0" y="19"/>
                    <a:pt x="19" y="0"/>
                    <a:pt x="41" y="0"/>
                  </a:cubicBezTo>
                  <a:cubicBezTo>
                    <a:pt x="67" y="0"/>
                    <a:pt x="85" y="18"/>
                    <a:pt x="85" y="43"/>
                  </a:cubicBezTo>
                  <a:cubicBezTo>
                    <a:pt x="85" y="66"/>
                    <a:pt x="66" y="85"/>
                    <a:pt x="43" y="85"/>
                  </a:cubicBezTo>
                  <a:cubicBezTo>
                    <a:pt x="18" y="84"/>
                    <a:pt x="0" y="67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A3F0C9EB-8F32-C61F-2B90-E3019CCED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0" y="2556"/>
              <a:ext cx="424" cy="826"/>
            </a:xfrm>
            <a:custGeom>
              <a:gdLst>
                <a:gd name="T0" fmla="*/ 1 w 378"/>
                <a:gd name="T1" fmla="*/ 361 h 736"/>
                <a:gd name="T2" fmla="*/ 1 w 378"/>
                <a:gd name="T3" fmla="*/ 172 h 736"/>
                <a:gd name="T4" fmla="*/ 33 w 378"/>
                <a:gd name="T5" fmla="*/ 146 h 736"/>
                <a:gd name="T6" fmla="*/ 35 w 378"/>
                <a:gd name="T7" fmla="*/ 147 h 736"/>
                <a:gd name="T8" fmla="*/ 54 w 378"/>
                <a:gd name="T9" fmla="*/ 172 h 736"/>
                <a:gd name="T10" fmla="*/ 56 w 378"/>
                <a:gd name="T11" fmla="*/ 367 h 736"/>
                <a:gd name="T12" fmla="*/ 56 w 378"/>
                <a:gd name="T13" fmla="*/ 374 h 736"/>
                <a:gd name="T14" fmla="*/ 63 w 378"/>
                <a:gd name="T15" fmla="*/ 379 h 736"/>
                <a:gd name="T16" fmla="*/ 69 w 378"/>
                <a:gd name="T17" fmla="*/ 374 h 736"/>
                <a:gd name="T18" fmla="*/ 71 w 378"/>
                <a:gd name="T19" fmla="*/ 351 h 736"/>
                <a:gd name="T20" fmla="*/ 71 w 378"/>
                <a:gd name="T21" fmla="*/ 85 h 736"/>
                <a:gd name="T22" fmla="*/ 101 w 378"/>
                <a:gd name="T23" fmla="*/ 61 h 736"/>
                <a:gd name="T24" fmla="*/ 125 w 378"/>
                <a:gd name="T25" fmla="*/ 76 h 736"/>
                <a:gd name="T26" fmla="*/ 126 w 378"/>
                <a:gd name="T27" fmla="*/ 83 h 736"/>
                <a:gd name="T28" fmla="*/ 127 w 378"/>
                <a:gd name="T29" fmla="*/ 329 h 736"/>
                <a:gd name="T30" fmla="*/ 127 w 378"/>
                <a:gd name="T31" fmla="*/ 349 h 736"/>
                <a:gd name="T32" fmla="*/ 135 w 378"/>
                <a:gd name="T33" fmla="*/ 356 h 736"/>
                <a:gd name="T34" fmla="*/ 142 w 378"/>
                <a:gd name="T35" fmla="*/ 349 h 736"/>
                <a:gd name="T36" fmla="*/ 143 w 378"/>
                <a:gd name="T37" fmla="*/ 325 h 736"/>
                <a:gd name="T38" fmla="*/ 143 w 378"/>
                <a:gd name="T39" fmla="*/ 31 h 736"/>
                <a:gd name="T40" fmla="*/ 150 w 378"/>
                <a:gd name="T41" fmla="*/ 14 h 736"/>
                <a:gd name="T42" fmla="*/ 200 w 378"/>
                <a:gd name="T43" fmla="*/ 21 h 736"/>
                <a:gd name="T44" fmla="*/ 201 w 378"/>
                <a:gd name="T45" fmla="*/ 28 h 736"/>
                <a:gd name="T46" fmla="*/ 202 w 378"/>
                <a:gd name="T47" fmla="*/ 310 h 736"/>
                <a:gd name="T48" fmla="*/ 203 w 378"/>
                <a:gd name="T49" fmla="*/ 340 h 736"/>
                <a:gd name="T50" fmla="*/ 211 w 378"/>
                <a:gd name="T51" fmla="*/ 351 h 736"/>
                <a:gd name="T52" fmla="*/ 219 w 378"/>
                <a:gd name="T53" fmla="*/ 339 h 736"/>
                <a:gd name="T54" fmla="*/ 217 w 378"/>
                <a:gd name="T55" fmla="*/ 99 h 736"/>
                <a:gd name="T56" fmla="*/ 223 w 378"/>
                <a:gd name="T57" fmla="*/ 86 h 736"/>
                <a:gd name="T58" fmla="*/ 248 w 378"/>
                <a:gd name="T59" fmla="*/ 74 h 736"/>
                <a:gd name="T60" fmla="*/ 277 w 378"/>
                <a:gd name="T61" fmla="*/ 100 h 736"/>
                <a:gd name="T62" fmla="*/ 278 w 378"/>
                <a:gd name="T63" fmla="*/ 149 h 736"/>
                <a:gd name="T64" fmla="*/ 278 w 378"/>
                <a:gd name="T65" fmla="*/ 368 h 736"/>
                <a:gd name="T66" fmla="*/ 281 w 378"/>
                <a:gd name="T67" fmla="*/ 377 h 736"/>
                <a:gd name="T68" fmla="*/ 293 w 378"/>
                <a:gd name="T69" fmla="*/ 373 h 736"/>
                <a:gd name="T70" fmla="*/ 294 w 378"/>
                <a:gd name="T71" fmla="*/ 360 h 736"/>
                <a:gd name="T72" fmla="*/ 302 w 378"/>
                <a:gd name="T73" fmla="*/ 293 h 736"/>
                <a:gd name="T74" fmla="*/ 317 w 378"/>
                <a:gd name="T75" fmla="*/ 262 h 736"/>
                <a:gd name="T76" fmla="*/ 374 w 378"/>
                <a:gd name="T77" fmla="*/ 251 h 736"/>
                <a:gd name="T78" fmla="*/ 377 w 378"/>
                <a:gd name="T79" fmla="*/ 256 h 736"/>
                <a:gd name="T80" fmla="*/ 370 w 378"/>
                <a:gd name="T81" fmla="*/ 487 h 736"/>
                <a:gd name="T82" fmla="*/ 372 w 378"/>
                <a:gd name="T83" fmla="*/ 546 h 736"/>
                <a:gd name="T84" fmla="*/ 303 w 378"/>
                <a:gd name="T85" fmla="*/ 700 h 736"/>
                <a:gd name="T86" fmla="*/ 212 w 378"/>
                <a:gd name="T87" fmla="*/ 735 h 736"/>
                <a:gd name="T88" fmla="*/ 137 w 378"/>
                <a:gd name="T89" fmla="*/ 729 h 736"/>
                <a:gd name="T90" fmla="*/ 18 w 378"/>
                <a:gd name="T91" fmla="*/ 624 h 736"/>
                <a:gd name="T92" fmla="*/ 0 w 378"/>
                <a:gd name="T93" fmla="*/ 540 h 736"/>
                <a:gd name="T94" fmla="*/ 0 w 378"/>
                <a:gd name="T95" fmla="*/ 361 h 736"/>
                <a:gd name="T96" fmla="*/ 1 w 378"/>
                <a:gd name="T97" fmla="*/ 361 h 736"/>
                <a:gd name="T98" fmla="*/ 43 w 378"/>
                <a:gd name="T99" fmla="*/ 547 h 736"/>
                <a:gd name="T100" fmla="*/ 188 w 378"/>
                <a:gd name="T101" fmla="*/ 693 h 736"/>
                <a:gd name="T102" fmla="*/ 331 w 378"/>
                <a:gd name="T103" fmla="*/ 548 h 736"/>
                <a:gd name="T104" fmla="*/ 184 w 378"/>
                <a:gd name="T105" fmla="*/ 404 h 736"/>
                <a:gd name="T106" fmla="*/ 43 w 378"/>
                <a:gd name="T107" fmla="*/ 547 h 7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8" h="736">
                  <a:moveTo>
                    <a:pt x="1" y="361"/>
                  </a:moveTo>
                  <a:cubicBezTo>
                    <a:pt x="1" y="298"/>
                    <a:pt x="1" y="235"/>
                    <a:pt x="1" y="172"/>
                  </a:cubicBezTo>
                  <a:cubicBezTo>
                    <a:pt x="1" y="154"/>
                    <a:pt x="16" y="142"/>
                    <a:pt x="33" y="146"/>
                  </a:cubicBezTo>
                  <a:cubicBezTo>
                    <a:pt x="34" y="146"/>
                    <a:pt x="34" y="147"/>
                    <a:pt x="35" y="147"/>
                  </a:cubicBezTo>
                  <a:cubicBezTo>
                    <a:pt x="52" y="152"/>
                    <a:pt x="54" y="154"/>
                    <a:pt x="54" y="172"/>
                  </a:cubicBezTo>
                  <a:cubicBezTo>
                    <a:pt x="55" y="237"/>
                    <a:pt x="55" y="302"/>
                    <a:pt x="56" y="367"/>
                  </a:cubicBezTo>
                  <a:cubicBezTo>
                    <a:pt x="56" y="370"/>
                    <a:pt x="56" y="372"/>
                    <a:pt x="56" y="374"/>
                  </a:cubicBezTo>
                  <a:cubicBezTo>
                    <a:pt x="57" y="379"/>
                    <a:pt x="60" y="380"/>
                    <a:pt x="63" y="379"/>
                  </a:cubicBezTo>
                  <a:cubicBezTo>
                    <a:pt x="66" y="379"/>
                    <a:pt x="69" y="376"/>
                    <a:pt x="69" y="374"/>
                  </a:cubicBezTo>
                  <a:cubicBezTo>
                    <a:pt x="70" y="366"/>
                    <a:pt x="71" y="358"/>
                    <a:pt x="71" y="351"/>
                  </a:cubicBezTo>
                  <a:cubicBezTo>
                    <a:pt x="71" y="262"/>
                    <a:pt x="71" y="173"/>
                    <a:pt x="71" y="85"/>
                  </a:cubicBezTo>
                  <a:cubicBezTo>
                    <a:pt x="71" y="70"/>
                    <a:pt x="85" y="58"/>
                    <a:pt x="101" y="61"/>
                  </a:cubicBezTo>
                  <a:cubicBezTo>
                    <a:pt x="111" y="63"/>
                    <a:pt x="118" y="69"/>
                    <a:pt x="125" y="76"/>
                  </a:cubicBezTo>
                  <a:cubicBezTo>
                    <a:pt x="126" y="78"/>
                    <a:pt x="126" y="81"/>
                    <a:pt x="126" y="83"/>
                  </a:cubicBezTo>
                  <a:cubicBezTo>
                    <a:pt x="126" y="165"/>
                    <a:pt x="126" y="247"/>
                    <a:pt x="127" y="329"/>
                  </a:cubicBezTo>
                  <a:cubicBezTo>
                    <a:pt x="127" y="336"/>
                    <a:pt x="127" y="342"/>
                    <a:pt x="127" y="349"/>
                  </a:cubicBezTo>
                  <a:cubicBezTo>
                    <a:pt x="128" y="354"/>
                    <a:pt x="131" y="356"/>
                    <a:pt x="135" y="356"/>
                  </a:cubicBezTo>
                  <a:cubicBezTo>
                    <a:pt x="139" y="355"/>
                    <a:pt x="141" y="353"/>
                    <a:pt x="142" y="349"/>
                  </a:cubicBezTo>
                  <a:cubicBezTo>
                    <a:pt x="142" y="341"/>
                    <a:pt x="143" y="333"/>
                    <a:pt x="143" y="325"/>
                  </a:cubicBezTo>
                  <a:cubicBezTo>
                    <a:pt x="143" y="227"/>
                    <a:pt x="143" y="129"/>
                    <a:pt x="143" y="31"/>
                  </a:cubicBezTo>
                  <a:cubicBezTo>
                    <a:pt x="143" y="24"/>
                    <a:pt x="145" y="19"/>
                    <a:pt x="150" y="14"/>
                  </a:cubicBezTo>
                  <a:cubicBezTo>
                    <a:pt x="166" y="0"/>
                    <a:pt x="189" y="3"/>
                    <a:pt x="200" y="21"/>
                  </a:cubicBezTo>
                  <a:cubicBezTo>
                    <a:pt x="201" y="23"/>
                    <a:pt x="201" y="26"/>
                    <a:pt x="201" y="28"/>
                  </a:cubicBezTo>
                  <a:cubicBezTo>
                    <a:pt x="201" y="122"/>
                    <a:pt x="202" y="216"/>
                    <a:pt x="202" y="310"/>
                  </a:cubicBezTo>
                  <a:cubicBezTo>
                    <a:pt x="202" y="320"/>
                    <a:pt x="203" y="330"/>
                    <a:pt x="203" y="340"/>
                  </a:cubicBezTo>
                  <a:cubicBezTo>
                    <a:pt x="204" y="347"/>
                    <a:pt x="206" y="351"/>
                    <a:pt x="211" y="351"/>
                  </a:cubicBezTo>
                  <a:cubicBezTo>
                    <a:pt x="216" y="350"/>
                    <a:pt x="219" y="346"/>
                    <a:pt x="219" y="339"/>
                  </a:cubicBezTo>
                  <a:cubicBezTo>
                    <a:pt x="218" y="259"/>
                    <a:pt x="218" y="179"/>
                    <a:pt x="217" y="99"/>
                  </a:cubicBezTo>
                  <a:cubicBezTo>
                    <a:pt x="217" y="93"/>
                    <a:pt x="219" y="89"/>
                    <a:pt x="223" y="86"/>
                  </a:cubicBezTo>
                  <a:cubicBezTo>
                    <a:pt x="231" y="80"/>
                    <a:pt x="238" y="74"/>
                    <a:pt x="248" y="74"/>
                  </a:cubicBezTo>
                  <a:cubicBezTo>
                    <a:pt x="262" y="74"/>
                    <a:pt x="276" y="85"/>
                    <a:pt x="277" y="100"/>
                  </a:cubicBezTo>
                  <a:cubicBezTo>
                    <a:pt x="277" y="116"/>
                    <a:pt x="278" y="133"/>
                    <a:pt x="278" y="149"/>
                  </a:cubicBezTo>
                  <a:cubicBezTo>
                    <a:pt x="278" y="222"/>
                    <a:pt x="278" y="295"/>
                    <a:pt x="278" y="368"/>
                  </a:cubicBezTo>
                  <a:cubicBezTo>
                    <a:pt x="278" y="371"/>
                    <a:pt x="279" y="374"/>
                    <a:pt x="281" y="377"/>
                  </a:cubicBezTo>
                  <a:cubicBezTo>
                    <a:pt x="286" y="381"/>
                    <a:pt x="292" y="379"/>
                    <a:pt x="293" y="373"/>
                  </a:cubicBezTo>
                  <a:cubicBezTo>
                    <a:pt x="294" y="368"/>
                    <a:pt x="294" y="364"/>
                    <a:pt x="294" y="360"/>
                  </a:cubicBezTo>
                  <a:cubicBezTo>
                    <a:pt x="295" y="337"/>
                    <a:pt x="295" y="314"/>
                    <a:pt x="302" y="293"/>
                  </a:cubicBezTo>
                  <a:cubicBezTo>
                    <a:pt x="306" y="282"/>
                    <a:pt x="310" y="271"/>
                    <a:pt x="317" y="262"/>
                  </a:cubicBezTo>
                  <a:cubicBezTo>
                    <a:pt x="329" y="245"/>
                    <a:pt x="356" y="241"/>
                    <a:pt x="374" y="251"/>
                  </a:cubicBezTo>
                  <a:cubicBezTo>
                    <a:pt x="376" y="252"/>
                    <a:pt x="378" y="255"/>
                    <a:pt x="377" y="256"/>
                  </a:cubicBezTo>
                  <a:cubicBezTo>
                    <a:pt x="365" y="333"/>
                    <a:pt x="367" y="410"/>
                    <a:pt x="370" y="487"/>
                  </a:cubicBezTo>
                  <a:cubicBezTo>
                    <a:pt x="371" y="507"/>
                    <a:pt x="373" y="527"/>
                    <a:pt x="372" y="546"/>
                  </a:cubicBezTo>
                  <a:cubicBezTo>
                    <a:pt x="370" y="606"/>
                    <a:pt x="350" y="660"/>
                    <a:pt x="303" y="700"/>
                  </a:cubicBezTo>
                  <a:cubicBezTo>
                    <a:pt x="277" y="722"/>
                    <a:pt x="246" y="733"/>
                    <a:pt x="212" y="735"/>
                  </a:cubicBezTo>
                  <a:cubicBezTo>
                    <a:pt x="187" y="736"/>
                    <a:pt x="161" y="736"/>
                    <a:pt x="137" y="729"/>
                  </a:cubicBezTo>
                  <a:cubicBezTo>
                    <a:pt x="79" y="714"/>
                    <a:pt x="41" y="678"/>
                    <a:pt x="18" y="624"/>
                  </a:cubicBezTo>
                  <a:cubicBezTo>
                    <a:pt x="6" y="598"/>
                    <a:pt x="0" y="569"/>
                    <a:pt x="0" y="540"/>
                  </a:cubicBezTo>
                  <a:cubicBezTo>
                    <a:pt x="0" y="480"/>
                    <a:pt x="0" y="420"/>
                    <a:pt x="0" y="361"/>
                  </a:cubicBezTo>
                  <a:cubicBezTo>
                    <a:pt x="0" y="361"/>
                    <a:pt x="0" y="361"/>
                    <a:pt x="1" y="361"/>
                  </a:cubicBezTo>
                  <a:close/>
                  <a:moveTo>
                    <a:pt x="43" y="547"/>
                  </a:moveTo>
                  <a:cubicBezTo>
                    <a:pt x="41" y="622"/>
                    <a:pt x="102" y="693"/>
                    <a:pt x="188" y="693"/>
                  </a:cubicBezTo>
                  <a:cubicBezTo>
                    <a:pt x="266" y="693"/>
                    <a:pt x="331" y="627"/>
                    <a:pt x="331" y="548"/>
                  </a:cubicBezTo>
                  <a:cubicBezTo>
                    <a:pt x="331" y="466"/>
                    <a:pt x="262" y="403"/>
                    <a:pt x="184" y="404"/>
                  </a:cubicBezTo>
                  <a:cubicBezTo>
                    <a:pt x="107" y="405"/>
                    <a:pt x="43" y="470"/>
                    <a:pt x="43" y="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E8D12D9-D18D-C2C0-1985-FBBB4D9AC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6" y="3008"/>
              <a:ext cx="325" cy="326"/>
            </a:xfrm>
            <a:custGeom>
              <a:gdLst>
                <a:gd name="T0" fmla="*/ 147 w 290"/>
                <a:gd name="T1" fmla="*/ 290 h 290"/>
                <a:gd name="T2" fmla="*/ 132 w 290"/>
                <a:gd name="T3" fmla="*/ 85 h 290"/>
                <a:gd name="T4" fmla="*/ 152 w 290"/>
                <a:gd name="T5" fmla="*/ 146 h 290"/>
                <a:gd name="T6" fmla="*/ 144 w 290"/>
                <a:gd name="T7" fmla="*/ 158 h 290"/>
                <a:gd name="T8" fmla="*/ 148 w 290"/>
                <a:gd name="T9" fmla="*/ 209 h 290"/>
                <a:gd name="T10" fmla="*/ 164 w 290"/>
                <a:gd name="T11" fmla="*/ 181 h 290"/>
                <a:gd name="T12" fmla="*/ 158 w 290"/>
                <a:gd name="T13" fmla="*/ 118 h 290"/>
                <a:gd name="T14" fmla="*/ 130 w 290"/>
                <a:gd name="T15" fmla="*/ 210 h 290"/>
                <a:gd name="T16" fmla="*/ 89 w 290"/>
                <a:gd name="T17" fmla="*/ 148 h 290"/>
                <a:gd name="T18" fmla="*/ 87 w 290"/>
                <a:gd name="T19" fmla="*/ 169 h 290"/>
                <a:gd name="T20" fmla="*/ 115 w 290"/>
                <a:gd name="T21" fmla="*/ 202 h 290"/>
                <a:gd name="T22" fmla="*/ 114 w 290"/>
                <a:gd name="T23" fmla="*/ 147 h 290"/>
                <a:gd name="T24" fmla="*/ 96 w 290"/>
                <a:gd name="T25" fmla="*/ 112 h 290"/>
                <a:gd name="T26" fmla="*/ 41 w 290"/>
                <a:gd name="T27" fmla="*/ 54 h 290"/>
                <a:gd name="T28" fmla="*/ 54 w 290"/>
                <a:gd name="T29" fmla="*/ 41 h 290"/>
                <a:gd name="T30" fmla="*/ 140 w 290"/>
                <a:gd name="T31" fmla="*/ 63 h 290"/>
                <a:gd name="T32" fmla="*/ 120 w 290"/>
                <a:gd name="T33" fmla="*/ 14 h 290"/>
                <a:gd name="T34" fmla="*/ 155 w 290"/>
                <a:gd name="T35" fmla="*/ 7 h 290"/>
                <a:gd name="T36" fmla="*/ 119 w 290"/>
                <a:gd name="T37" fmla="*/ 68 h 290"/>
                <a:gd name="T38" fmla="*/ 113 w 290"/>
                <a:gd name="T39" fmla="*/ 79 h 290"/>
                <a:gd name="T40" fmla="*/ 26 w 290"/>
                <a:gd name="T41" fmla="*/ 104 h 290"/>
                <a:gd name="T42" fmla="*/ 7 w 290"/>
                <a:gd name="T43" fmla="*/ 155 h 290"/>
                <a:gd name="T44" fmla="*/ 73 w 290"/>
                <a:gd name="T45" fmla="*/ 160 h 290"/>
                <a:gd name="T46" fmla="*/ 225 w 290"/>
                <a:gd name="T47" fmla="*/ 31 h 290"/>
                <a:gd name="T48" fmla="*/ 250 w 290"/>
                <a:gd name="T49" fmla="*/ 54 h 290"/>
                <a:gd name="T50" fmla="*/ 251 w 290"/>
                <a:gd name="T51" fmla="*/ 55 h 290"/>
                <a:gd name="T52" fmla="*/ 21 w 290"/>
                <a:gd name="T53" fmla="*/ 207 h 290"/>
                <a:gd name="T54" fmla="*/ 69 w 290"/>
                <a:gd name="T55" fmla="*/ 261 h 290"/>
                <a:gd name="T56" fmla="*/ 207 w 290"/>
                <a:gd name="T57" fmla="*/ 20 h 290"/>
                <a:gd name="T58" fmla="*/ 179 w 290"/>
                <a:gd name="T59" fmla="*/ 78 h 290"/>
                <a:gd name="T60" fmla="*/ 82 w 290"/>
                <a:gd name="T61" fmla="*/ 188 h 290"/>
                <a:gd name="T62" fmla="*/ 13 w 290"/>
                <a:gd name="T63" fmla="*/ 120 h 290"/>
                <a:gd name="T64" fmla="*/ 73 w 290"/>
                <a:gd name="T65" fmla="*/ 131 h 290"/>
                <a:gd name="T66" fmla="*/ 276 w 290"/>
                <a:gd name="T67" fmla="*/ 97 h 290"/>
                <a:gd name="T68" fmla="*/ 119 w 290"/>
                <a:gd name="T69" fmla="*/ 282 h 290"/>
                <a:gd name="T70" fmla="*/ 251 w 290"/>
                <a:gd name="T71" fmla="*/ 139 h 290"/>
                <a:gd name="T72" fmla="*/ 226 w 290"/>
                <a:gd name="T73" fmla="*/ 129 h 290"/>
                <a:gd name="T74" fmla="*/ 285 w 290"/>
                <a:gd name="T75" fmla="*/ 155 h 290"/>
                <a:gd name="T76" fmla="*/ 228 w 290"/>
                <a:gd name="T77" fmla="*/ 161 h 290"/>
                <a:gd name="T78" fmla="*/ 189 w 290"/>
                <a:gd name="T79" fmla="*/ 210 h 290"/>
                <a:gd name="T80" fmla="*/ 197 w 290"/>
                <a:gd name="T81" fmla="*/ 204 h 290"/>
                <a:gd name="T82" fmla="*/ 201 w 290"/>
                <a:gd name="T83" fmla="*/ 273 h 290"/>
                <a:gd name="T84" fmla="*/ 171 w 290"/>
                <a:gd name="T85" fmla="*/ 219 h 290"/>
                <a:gd name="T86" fmla="*/ 208 w 290"/>
                <a:gd name="T87" fmla="*/ 199 h 290"/>
                <a:gd name="T88" fmla="*/ 161 w 290"/>
                <a:gd name="T89" fmla="*/ 226 h 290"/>
                <a:gd name="T90" fmla="*/ 155 w 290"/>
                <a:gd name="T91" fmla="*/ 284 h 290"/>
                <a:gd name="T92" fmla="*/ 100 w 290"/>
                <a:gd name="T93" fmla="*/ 277 h 290"/>
                <a:gd name="T94" fmla="*/ 215 w 290"/>
                <a:gd name="T95" fmla="*/ 180 h 290"/>
                <a:gd name="T96" fmla="*/ 242 w 290"/>
                <a:gd name="T97" fmla="*/ 178 h 290"/>
                <a:gd name="T98" fmla="*/ 162 w 290"/>
                <a:gd name="T99" fmla="*/ 135 h 290"/>
                <a:gd name="T100" fmla="*/ 189 w 290"/>
                <a:gd name="T101" fmla="*/ 198 h 290"/>
                <a:gd name="T102" fmla="*/ 178 w 290"/>
                <a:gd name="T103" fmla="*/ 160 h 290"/>
                <a:gd name="T104" fmla="*/ 169 w 290"/>
                <a:gd name="T105" fmla="*/ 90 h 290"/>
                <a:gd name="T106" fmla="*/ 191 w 290"/>
                <a:gd name="T107" fmla="*/ 184 h 290"/>
                <a:gd name="T108" fmla="*/ 192 w 290"/>
                <a:gd name="T109" fmla="*/ 100 h 290"/>
                <a:gd name="T110" fmla="*/ 190 w 290"/>
                <a:gd name="T111" fmla="*/ 176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0" h="290">
                  <a:moveTo>
                    <a:pt x="2" y="144"/>
                  </a:moveTo>
                  <a:cubicBezTo>
                    <a:pt x="2" y="67"/>
                    <a:pt x="66" y="2"/>
                    <a:pt x="143" y="1"/>
                  </a:cubicBezTo>
                  <a:cubicBezTo>
                    <a:pt x="221" y="0"/>
                    <a:pt x="290" y="63"/>
                    <a:pt x="290" y="145"/>
                  </a:cubicBezTo>
                  <a:cubicBezTo>
                    <a:pt x="290" y="224"/>
                    <a:pt x="225" y="290"/>
                    <a:pt x="147" y="290"/>
                  </a:cubicBezTo>
                  <a:cubicBezTo>
                    <a:pt x="61" y="290"/>
                    <a:pt x="0" y="219"/>
                    <a:pt x="2" y="144"/>
                  </a:cubicBezTo>
                  <a:close/>
                  <a:moveTo>
                    <a:pt x="130" y="210"/>
                  </a:moveTo>
                  <a:cubicBezTo>
                    <a:pt x="131" y="210"/>
                    <a:pt x="131" y="210"/>
                    <a:pt x="132" y="210"/>
                  </a:cubicBezTo>
                  <a:cubicBezTo>
                    <a:pt x="132" y="169"/>
                    <a:pt x="132" y="128"/>
                    <a:pt x="132" y="85"/>
                  </a:cubicBezTo>
                  <a:cubicBezTo>
                    <a:pt x="140" y="89"/>
                    <a:pt x="147" y="91"/>
                    <a:pt x="153" y="95"/>
                  </a:cubicBezTo>
                  <a:cubicBezTo>
                    <a:pt x="162" y="100"/>
                    <a:pt x="162" y="110"/>
                    <a:pt x="153" y="116"/>
                  </a:cubicBezTo>
                  <a:cubicBezTo>
                    <a:pt x="152" y="117"/>
                    <a:pt x="151" y="117"/>
                    <a:pt x="150" y="118"/>
                  </a:cubicBezTo>
                  <a:cubicBezTo>
                    <a:pt x="141" y="126"/>
                    <a:pt x="142" y="136"/>
                    <a:pt x="152" y="146"/>
                  </a:cubicBezTo>
                  <a:cubicBezTo>
                    <a:pt x="155" y="148"/>
                    <a:pt x="158" y="151"/>
                    <a:pt x="159" y="154"/>
                  </a:cubicBezTo>
                  <a:cubicBezTo>
                    <a:pt x="162" y="163"/>
                    <a:pt x="162" y="172"/>
                    <a:pt x="159" y="182"/>
                  </a:cubicBezTo>
                  <a:cubicBezTo>
                    <a:pt x="155" y="173"/>
                    <a:pt x="150" y="165"/>
                    <a:pt x="146" y="157"/>
                  </a:cubicBezTo>
                  <a:cubicBezTo>
                    <a:pt x="145" y="158"/>
                    <a:pt x="144" y="158"/>
                    <a:pt x="144" y="158"/>
                  </a:cubicBezTo>
                  <a:cubicBezTo>
                    <a:pt x="144" y="175"/>
                    <a:pt x="144" y="192"/>
                    <a:pt x="144" y="209"/>
                  </a:cubicBezTo>
                  <a:cubicBezTo>
                    <a:pt x="144" y="210"/>
                    <a:pt x="145" y="212"/>
                    <a:pt x="146" y="212"/>
                  </a:cubicBezTo>
                  <a:cubicBezTo>
                    <a:pt x="152" y="213"/>
                    <a:pt x="158" y="213"/>
                    <a:pt x="163" y="209"/>
                  </a:cubicBezTo>
                  <a:cubicBezTo>
                    <a:pt x="158" y="209"/>
                    <a:pt x="153" y="209"/>
                    <a:pt x="148" y="209"/>
                  </a:cubicBezTo>
                  <a:cubicBezTo>
                    <a:pt x="148" y="196"/>
                    <a:pt x="148" y="183"/>
                    <a:pt x="148" y="169"/>
                  </a:cubicBezTo>
                  <a:cubicBezTo>
                    <a:pt x="151" y="175"/>
                    <a:pt x="153" y="179"/>
                    <a:pt x="155" y="183"/>
                  </a:cubicBezTo>
                  <a:cubicBezTo>
                    <a:pt x="157" y="185"/>
                    <a:pt x="159" y="185"/>
                    <a:pt x="161" y="187"/>
                  </a:cubicBezTo>
                  <a:cubicBezTo>
                    <a:pt x="162" y="185"/>
                    <a:pt x="164" y="183"/>
                    <a:pt x="164" y="181"/>
                  </a:cubicBezTo>
                  <a:cubicBezTo>
                    <a:pt x="164" y="172"/>
                    <a:pt x="164" y="163"/>
                    <a:pt x="163" y="154"/>
                  </a:cubicBezTo>
                  <a:cubicBezTo>
                    <a:pt x="163" y="150"/>
                    <a:pt x="162" y="147"/>
                    <a:pt x="158" y="145"/>
                  </a:cubicBezTo>
                  <a:cubicBezTo>
                    <a:pt x="152" y="143"/>
                    <a:pt x="148" y="138"/>
                    <a:pt x="148" y="131"/>
                  </a:cubicBezTo>
                  <a:cubicBezTo>
                    <a:pt x="148" y="124"/>
                    <a:pt x="152" y="120"/>
                    <a:pt x="158" y="118"/>
                  </a:cubicBezTo>
                  <a:cubicBezTo>
                    <a:pt x="160" y="117"/>
                    <a:pt x="163" y="114"/>
                    <a:pt x="163" y="111"/>
                  </a:cubicBezTo>
                  <a:cubicBezTo>
                    <a:pt x="166" y="104"/>
                    <a:pt x="162" y="96"/>
                    <a:pt x="156" y="91"/>
                  </a:cubicBezTo>
                  <a:cubicBezTo>
                    <a:pt x="148" y="85"/>
                    <a:pt x="138" y="84"/>
                    <a:pt x="130" y="83"/>
                  </a:cubicBezTo>
                  <a:cubicBezTo>
                    <a:pt x="130" y="125"/>
                    <a:pt x="130" y="168"/>
                    <a:pt x="130" y="210"/>
                  </a:cubicBezTo>
                  <a:close/>
                  <a:moveTo>
                    <a:pt x="96" y="112"/>
                  </a:moveTo>
                  <a:cubicBezTo>
                    <a:pt x="96" y="113"/>
                    <a:pt x="97" y="113"/>
                    <a:pt x="97" y="113"/>
                  </a:cubicBezTo>
                  <a:cubicBezTo>
                    <a:pt x="97" y="124"/>
                    <a:pt x="97" y="136"/>
                    <a:pt x="97" y="147"/>
                  </a:cubicBezTo>
                  <a:cubicBezTo>
                    <a:pt x="94" y="147"/>
                    <a:pt x="92" y="147"/>
                    <a:pt x="89" y="148"/>
                  </a:cubicBezTo>
                  <a:cubicBezTo>
                    <a:pt x="89" y="148"/>
                    <a:pt x="89" y="149"/>
                    <a:pt x="89" y="150"/>
                  </a:cubicBezTo>
                  <a:cubicBezTo>
                    <a:pt x="92" y="150"/>
                    <a:pt x="95" y="151"/>
                    <a:pt x="97" y="152"/>
                  </a:cubicBezTo>
                  <a:cubicBezTo>
                    <a:pt x="97" y="162"/>
                    <a:pt x="97" y="173"/>
                    <a:pt x="97" y="185"/>
                  </a:cubicBezTo>
                  <a:cubicBezTo>
                    <a:pt x="94" y="179"/>
                    <a:pt x="91" y="175"/>
                    <a:pt x="87" y="169"/>
                  </a:cubicBezTo>
                  <a:cubicBezTo>
                    <a:pt x="87" y="177"/>
                    <a:pt x="93" y="187"/>
                    <a:pt x="101" y="193"/>
                  </a:cubicBezTo>
                  <a:cubicBezTo>
                    <a:pt x="101" y="178"/>
                    <a:pt x="101" y="165"/>
                    <a:pt x="101" y="151"/>
                  </a:cubicBezTo>
                  <a:cubicBezTo>
                    <a:pt x="106" y="151"/>
                    <a:pt x="109" y="151"/>
                    <a:pt x="113" y="151"/>
                  </a:cubicBezTo>
                  <a:cubicBezTo>
                    <a:pt x="113" y="169"/>
                    <a:pt x="114" y="186"/>
                    <a:pt x="115" y="202"/>
                  </a:cubicBezTo>
                  <a:cubicBezTo>
                    <a:pt x="115" y="202"/>
                    <a:pt x="116" y="202"/>
                    <a:pt x="116" y="202"/>
                  </a:cubicBezTo>
                  <a:cubicBezTo>
                    <a:pt x="116" y="165"/>
                    <a:pt x="116" y="127"/>
                    <a:pt x="116" y="90"/>
                  </a:cubicBezTo>
                  <a:cubicBezTo>
                    <a:pt x="115" y="90"/>
                    <a:pt x="114" y="90"/>
                    <a:pt x="114" y="90"/>
                  </a:cubicBezTo>
                  <a:cubicBezTo>
                    <a:pt x="114" y="109"/>
                    <a:pt x="114" y="128"/>
                    <a:pt x="114" y="147"/>
                  </a:cubicBezTo>
                  <a:cubicBezTo>
                    <a:pt x="109" y="147"/>
                    <a:pt x="105" y="147"/>
                    <a:pt x="101" y="147"/>
                  </a:cubicBezTo>
                  <a:cubicBezTo>
                    <a:pt x="101" y="132"/>
                    <a:pt x="101" y="117"/>
                    <a:pt x="101" y="101"/>
                  </a:cubicBezTo>
                  <a:cubicBezTo>
                    <a:pt x="93" y="108"/>
                    <a:pt x="86" y="119"/>
                    <a:pt x="86" y="127"/>
                  </a:cubicBezTo>
                  <a:cubicBezTo>
                    <a:pt x="90" y="121"/>
                    <a:pt x="93" y="117"/>
                    <a:pt x="96" y="112"/>
                  </a:cubicBezTo>
                  <a:close/>
                  <a:moveTo>
                    <a:pt x="30" y="68"/>
                  </a:moveTo>
                  <a:cubicBezTo>
                    <a:pt x="49" y="80"/>
                    <a:pt x="66" y="92"/>
                    <a:pt x="84" y="104"/>
                  </a:cubicBezTo>
                  <a:cubicBezTo>
                    <a:pt x="86" y="102"/>
                    <a:pt x="88" y="100"/>
                    <a:pt x="90" y="97"/>
                  </a:cubicBezTo>
                  <a:cubicBezTo>
                    <a:pt x="74" y="83"/>
                    <a:pt x="58" y="69"/>
                    <a:pt x="41" y="54"/>
                  </a:cubicBezTo>
                  <a:cubicBezTo>
                    <a:pt x="38" y="58"/>
                    <a:pt x="34" y="63"/>
                    <a:pt x="30" y="68"/>
                  </a:cubicBezTo>
                  <a:close/>
                  <a:moveTo>
                    <a:pt x="104" y="84"/>
                  </a:moveTo>
                  <a:cubicBezTo>
                    <a:pt x="92" y="66"/>
                    <a:pt x="81" y="48"/>
                    <a:pt x="68" y="30"/>
                  </a:cubicBezTo>
                  <a:cubicBezTo>
                    <a:pt x="63" y="33"/>
                    <a:pt x="59" y="37"/>
                    <a:pt x="54" y="41"/>
                  </a:cubicBezTo>
                  <a:cubicBezTo>
                    <a:pt x="67" y="56"/>
                    <a:pt x="80" y="70"/>
                    <a:pt x="92" y="84"/>
                  </a:cubicBezTo>
                  <a:cubicBezTo>
                    <a:pt x="97" y="89"/>
                    <a:pt x="100" y="90"/>
                    <a:pt x="104" y="84"/>
                  </a:cubicBezTo>
                  <a:close/>
                  <a:moveTo>
                    <a:pt x="131" y="72"/>
                  </a:moveTo>
                  <a:cubicBezTo>
                    <a:pt x="141" y="72"/>
                    <a:pt x="141" y="72"/>
                    <a:pt x="140" y="63"/>
                  </a:cubicBezTo>
                  <a:cubicBezTo>
                    <a:pt x="139" y="47"/>
                    <a:pt x="138" y="32"/>
                    <a:pt x="137" y="16"/>
                  </a:cubicBezTo>
                  <a:cubicBezTo>
                    <a:pt x="137" y="6"/>
                    <a:pt x="137" y="6"/>
                    <a:pt x="127" y="7"/>
                  </a:cubicBezTo>
                  <a:cubicBezTo>
                    <a:pt x="126" y="8"/>
                    <a:pt x="125" y="8"/>
                    <a:pt x="124" y="8"/>
                  </a:cubicBezTo>
                  <a:cubicBezTo>
                    <a:pt x="120" y="8"/>
                    <a:pt x="119" y="10"/>
                    <a:pt x="120" y="14"/>
                  </a:cubicBezTo>
                  <a:cubicBezTo>
                    <a:pt x="124" y="33"/>
                    <a:pt x="127" y="53"/>
                    <a:pt x="131" y="72"/>
                  </a:cubicBezTo>
                  <a:close/>
                  <a:moveTo>
                    <a:pt x="161" y="72"/>
                  </a:moveTo>
                  <a:cubicBezTo>
                    <a:pt x="165" y="51"/>
                    <a:pt x="169" y="30"/>
                    <a:pt x="173" y="9"/>
                  </a:cubicBezTo>
                  <a:cubicBezTo>
                    <a:pt x="166" y="8"/>
                    <a:pt x="161" y="7"/>
                    <a:pt x="155" y="7"/>
                  </a:cubicBezTo>
                  <a:cubicBezTo>
                    <a:pt x="154" y="29"/>
                    <a:pt x="152" y="50"/>
                    <a:pt x="151" y="71"/>
                  </a:cubicBezTo>
                  <a:cubicBezTo>
                    <a:pt x="155" y="71"/>
                    <a:pt x="157" y="72"/>
                    <a:pt x="161" y="72"/>
                  </a:cubicBezTo>
                  <a:close/>
                  <a:moveTo>
                    <a:pt x="113" y="79"/>
                  </a:moveTo>
                  <a:cubicBezTo>
                    <a:pt x="122" y="76"/>
                    <a:pt x="122" y="76"/>
                    <a:pt x="119" y="68"/>
                  </a:cubicBezTo>
                  <a:cubicBezTo>
                    <a:pt x="115" y="54"/>
                    <a:pt x="110" y="40"/>
                    <a:pt x="105" y="26"/>
                  </a:cubicBezTo>
                  <a:cubicBezTo>
                    <a:pt x="100" y="12"/>
                    <a:pt x="99" y="12"/>
                    <a:pt x="87" y="20"/>
                  </a:cubicBezTo>
                  <a:cubicBezTo>
                    <a:pt x="86" y="20"/>
                    <a:pt x="86" y="21"/>
                    <a:pt x="85" y="22"/>
                  </a:cubicBezTo>
                  <a:cubicBezTo>
                    <a:pt x="94" y="41"/>
                    <a:pt x="103" y="60"/>
                    <a:pt x="113" y="79"/>
                  </a:cubicBezTo>
                  <a:close/>
                  <a:moveTo>
                    <a:pt x="79" y="113"/>
                  </a:moveTo>
                  <a:cubicBezTo>
                    <a:pt x="60" y="103"/>
                    <a:pt x="41" y="94"/>
                    <a:pt x="21" y="84"/>
                  </a:cubicBezTo>
                  <a:cubicBezTo>
                    <a:pt x="20" y="86"/>
                    <a:pt x="19" y="87"/>
                    <a:pt x="19" y="89"/>
                  </a:cubicBezTo>
                  <a:cubicBezTo>
                    <a:pt x="14" y="99"/>
                    <a:pt x="14" y="100"/>
                    <a:pt x="26" y="104"/>
                  </a:cubicBezTo>
                  <a:cubicBezTo>
                    <a:pt x="40" y="110"/>
                    <a:pt x="54" y="114"/>
                    <a:pt x="68" y="119"/>
                  </a:cubicBezTo>
                  <a:cubicBezTo>
                    <a:pt x="76" y="122"/>
                    <a:pt x="76" y="122"/>
                    <a:pt x="79" y="113"/>
                  </a:cubicBezTo>
                  <a:close/>
                  <a:moveTo>
                    <a:pt x="71" y="151"/>
                  </a:moveTo>
                  <a:cubicBezTo>
                    <a:pt x="50" y="152"/>
                    <a:pt x="29" y="153"/>
                    <a:pt x="7" y="155"/>
                  </a:cubicBezTo>
                  <a:cubicBezTo>
                    <a:pt x="8" y="159"/>
                    <a:pt x="8" y="162"/>
                    <a:pt x="8" y="166"/>
                  </a:cubicBezTo>
                  <a:cubicBezTo>
                    <a:pt x="8" y="171"/>
                    <a:pt x="11" y="172"/>
                    <a:pt x="16" y="171"/>
                  </a:cubicBezTo>
                  <a:cubicBezTo>
                    <a:pt x="22" y="170"/>
                    <a:pt x="29" y="169"/>
                    <a:pt x="36" y="167"/>
                  </a:cubicBezTo>
                  <a:cubicBezTo>
                    <a:pt x="48" y="165"/>
                    <a:pt x="60" y="162"/>
                    <a:pt x="73" y="160"/>
                  </a:cubicBezTo>
                  <a:cubicBezTo>
                    <a:pt x="72" y="156"/>
                    <a:pt x="72" y="154"/>
                    <a:pt x="71" y="151"/>
                  </a:cubicBezTo>
                  <a:close/>
                  <a:moveTo>
                    <a:pt x="195" y="88"/>
                  </a:moveTo>
                  <a:cubicBezTo>
                    <a:pt x="206" y="76"/>
                    <a:pt x="217" y="64"/>
                    <a:pt x="228" y="52"/>
                  </a:cubicBezTo>
                  <a:cubicBezTo>
                    <a:pt x="239" y="40"/>
                    <a:pt x="239" y="40"/>
                    <a:pt x="225" y="31"/>
                  </a:cubicBezTo>
                  <a:cubicBezTo>
                    <a:pt x="224" y="31"/>
                    <a:pt x="224" y="31"/>
                    <a:pt x="223" y="30"/>
                  </a:cubicBezTo>
                  <a:cubicBezTo>
                    <a:pt x="211" y="48"/>
                    <a:pt x="200" y="65"/>
                    <a:pt x="188" y="83"/>
                  </a:cubicBezTo>
                  <a:cubicBezTo>
                    <a:pt x="190" y="85"/>
                    <a:pt x="192" y="86"/>
                    <a:pt x="195" y="88"/>
                  </a:cubicBezTo>
                  <a:close/>
                  <a:moveTo>
                    <a:pt x="250" y="54"/>
                  </a:moveTo>
                  <a:cubicBezTo>
                    <a:pt x="236" y="66"/>
                    <a:pt x="223" y="78"/>
                    <a:pt x="209" y="90"/>
                  </a:cubicBezTo>
                  <a:cubicBezTo>
                    <a:pt x="202" y="96"/>
                    <a:pt x="202" y="96"/>
                    <a:pt x="210" y="103"/>
                  </a:cubicBezTo>
                  <a:cubicBezTo>
                    <a:pt x="223" y="94"/>
                    <a:pt x="236" y="85"/>
                    <a:pt x="249" y="76"/>
                  </a:cubicBezTo>
                  <a:cubicBezTo>
                    <a:pt x="262" y="68"/>
                    <a:pt x="262" y="67"/>
                    <a:pt x="251" y="55"/>
                  </a:cubicBezTo>
                  <a:cubicBezTo>
                    <a:pt x="251" y="55"/>
                    <a:pt x="251" y="55"/>
                    <a:pt x="250" y="54"/>
                  </a:cubicBezTo>
                  <a:close/>
                  <a:moveTo>
                    <a:pt x="74" y="170"/>
                  </a:moveTo>
                  <a:cubicBezTo>
                    <a:pt x="54" y="177"/>
                    <a:pt x="35" y="184"/>
                    <a:pt x="14" y="191"/>
                  </a:cubicBezTo>
                  <a:cubicBezTo>
                    <a:pt x="17" y="197"/>
                    <a:pt x="19" y="202"/>
                    <a:pt x="21" y="207"/>
                  </a:cubicBezTo>
                  <a:cubicBezTo>
                    <a:pt x="41" y="197"/>
                    <a:pt x="59" y="188"/>
                    <a:pt x="78" y="178"/>
                  </a:cubicBezTo>
                  <a:cubicBezTo>
                    <a:pt x="77" y="175"/>
                    <a:pt x="76" y="173"/>
                    <a:pt x="74" y="170"/>
                  </a:cubicBezTo>
                  <a:close/>
                  <a:moveTo>
                    <a:pt x="54" y="250"/>
                  </a:moveTo>
                  <a:cubicBezTo>
                    <a:pt x="59" y="254"/>
                    <a:pt x="64" y="257"/>
                    <a:pt x="69" y="261"/>
                  </a:cubicBezTo>
                  <a:cubicBezTo>
                    <a:pt x="79" y="246"/>
                    <a:pt x="89" y="231"/>
                    <a:pt x="99" y="216"/>
                  </a:cubicBezTo>
                  <a:cubicBezTo>
                    <a:pt x="104" y="208"/>
                    <a:pt x="103" y="208"/>
                    <a:pt x="95" y="203"/>
                  </a:cubicBezTo>
                  <a:cubicBezTo>
                    <a:pt x="82" y="219"/>
                    <a:pt x="68" y="234"/>
                    <a:pt x="54" y="250"/>
                  </a:cubicBezTo>
                  <a:close/>
                  <a:moveTo>
                    <a:pt x="207" y="20"/>
                  </a:moveTo>
                  <a:cubicBezTo>
                    <a:pt x="201" y="18"/>
                    <a:pt x="197" y="16"/>
                    <a:pt x="192" y="14"/>
                  </a:cubicBezTo>
                  <a:cubicBezTo>
                    <a:pt x="191" y="17"/>
                    <a:pt x="189" y="20"/>
                    <a:pt x="188" y="22"/>
                  </a:cubicBezTo>
                  <a:cubicBezTo>
                    <a:pt x="183" y="37"/>
                    <a:pt x="178" y="52"/>
                    <a:pt x="173" y="67"/>
                  </a:cubicBezTo>
                  <a:cubicBezTo>
                    <a:pt x="170" y="75"/>
                    <a:pt x="170" y="75"/>
                    <a:pt x="179" y="78"/>
                  </a:cubicBezTo>
                  <a:cubicBezTo>
                    <a:pt x="188" y="59"/>
                    <a:pt x="198" y="40"/>
                    <a:pt x="207" y="20"/>
                  </a:cubicBezTo>
                  <a:close/>
                  <a:moveTo>
                    <a:pt x="41" y="237"/>
                  </a:moveTo>
                  <a:cubicBezTo>
                    <a:pt x="56" y="224"/>
                    <a:pt x="70" y="212"/>
                    <a:pt x="84" y="199"/>
                  </a:cubicBezTo>
                  <a:cubicBezTo>
                    <a:pt x="89" y="194"/>
                    <a:pt x="89" y="193"/>
                    <a:pt x="82" y="188"/>
                  </a:cubicBezTo>
                  <a:cubicBezTo>
                    <a:pt x="65" y="199"/>
                    <a:pt x="48" y="211"/>
                    <a:pt x="30" y="223"/>
                  </a:cubicBezTo>
                  <a:cubicBezTo>
                    <a:pt x="34" y="228"/>
                    <a:pt x="37" y="232"/>
                    <a:pt x="41" y="237"/>
                  </a:cubicBezTo>
                  <a:close/>
                  <a:moveTo>
                    <a:pt x="73" y="131"/>
                  </a:moveTo>
                  <a:cubicBezTo>
                    <a:pt x="53" y="127"/>
                    <a:pt x="33" y="123"/>
                    <a:pt x="13" y="120"/>
                  </a:cubicBezTo>
                  <a:cubicBezTo>
                    <a:pt x="12" y="120"/>
                    <a:pt x="9" y="121"/>
                    <a:pt x="9" y="123"/>
                  </a:cubicBezTo>
                  <a:cubicBezTo>
                    <a:pt x="8" y="127"/>
                    <a:pt x="8" y="131"/>
                    <a:pt x="7" y="136"/>
                  </a:cubicBezTo>
                  <a:cubicBezTo>
                    <a:pt x="29" y="138"/>
                    <a:pt x="50" y="139"/>
                    <a:pt x="71" y="140"/>
                  </a:cubicBezTo>
                  <a:cubicBezTo>
                    <a:pt x="72" y="137"/>
                    <a:pt x="72" y="134"/>
                    <a:pt x="73" y="131"/>
                  </a:cubicBezTo>
                  <a:close/>
                  <a:moveTo>
                    <a:pt x="214" y="112"/>
                  </a:moveTo>
                  <a:cubicBezTo>
                    <a:pt x="216" y="115"/>
                    <a:pt x="217" y="118"/>
                    <a:pt x="219" y="121"/>
                  </a:cubicBezTo>
                  <a:cubicBezTo>
                    <a:pt x="237" y="114"/>
                    <a:pt x="255" y="108"/>
                    <a:pt x="273" y="102"/>
                  </a:cubicBezTo>
                  <a:cubicBezTo>
                    <a:pt x="275" y="101"/>
                    <a:pt x="276" y="98"/>
                    <a:pt x="276" y="97"/>
                  </a:cubicBezTo>
                  <a:cubicBezTo>
                    <a:pt x="275" y="93"/>
                    <a:pt x="273" y="89"/>
                    <a:pt x="271" y="84"/>
                  </a:cubicBezTo>
                  <a:cubicBezTo>
                    <a:pt x="251" y="94"/>
                    <a:pt x="233" y="103"/>
                    <a:pt x="214" y="112"/>
                  </a:cubicBezTo>
                  <a:close/>
                  <a:moveTo>
                    <a:pt x="131" y="221"/>
                  </a:moveTo>
                  <a:cubicBezTo>
                    <a:pt x="127" y="242"/>
                    <a:pt x="123" y="262"/>
                    <a:pt x="119" y="282"/>
                  </a:cubicBezTo>
                  <a:cubicBezTo>
                    <a:pt x="125" y="283"/>
                    <a:pt x="131" y="283"/>
                    <a:pt x="137" y="284"/>
                  </a:cubicBezTo>
                  <a:cubicBezTo>
                    <a:pt x="138" y="263"/>
                    <a:pt x="140" y="243"/>
                    <a:pt x="141" y="222"/>
                  </a:cubicBezTo>
                  <a:cubicBezTo>
                    <a:pt x="138" y="222"/>
                    <a:pt x="135" y="222"/>
                    <a:pt x="131" y="221"/>
                  </a:cubicBezTo>
                  <a:close/>
                  <a:moveTo>
                    <a:pt x="251" y="139"/>
                  </a:moveTo>
                  <a:cubicBezTo>
                    <a:pt x="260" y="138"/>
                    <a:pt x="269" y="138"/>
                    <a:pt x="278" y="137"/>
                  </a:cubicBezTo>
                  <a:cubicBezTo>
                    <a:pt x="285" y="136"/>
                    <a:pt x="285" y="135"/>
                    <a:pt x="284" y="126"/>
                  </a:cubicBezTo>
                  <a:cubicBezTo>
                    <a:pt x="283" y="120"/>
                    <a:pt x="280" y="119"/>
                    <a:pt x="275" y="120"/>
                  </a:cubicBezTo>
                  <a:cubicBezTo>
                    <a:pt x="259" y="123"/>
                    <a:pt x="243" y="126"/>
                    <a:pt x="226" y="129"/>
                  </a:cubicBezTo>
                  <a:cubicBezTo>
                    <a:pt x="222" y="130"/>
                    <a:pt x="223" y="133"/>
                    <a:pt x="222" y="136"/>
                  </a:cubicBezTo>
                  <a:cubicBezTo>
                    <a:pt x="222" y="140"/>
                    <a:pt x="224" y="140"/>
                    <a:pt x="227" y="140"/>
                  </a:cubicBezTo>
                  <a:cubicBezTo>
                    <a:pt x="235" y="139"/>
                    <a:pt x="243" y="139"/>
                    <a:pt x="251" y="139"/>
                  </a:cubicBezTo>
                  <a:close/>
                  <a:moveTo>
                    <a:pt x="285" y="155"/>
                  </a:moveTo>
                  <a:cubicBezTo>
                    <a:pt x="275" y="154"/>
                    <a:pt x="265" y="153"/>
                    <a:pt x="256" y="153"/>
                  </a:cubicBezTo>
                  <a:cubicBezTo>
                    <a:pt x="247" y="152"/>
                    <a:pt x="238" y="151"/>
                    <a:pt x="229" y="151"/>
                  </a:cubicBezTo>
                  <a:cubicBezTo>
                    <a:pt x="227" y="151"/>
                    <a:pt x="223" y="154"/>
                    <a:pt x="222" y="156"/>
                  </a:cubicBezTo>
                  <a:cubicBezTo>
                    <a:pt x="220" y="160"/>
                    <a:pt x="224" y="161"/>
                    <a:pt x="228" y="161"/>
                  </a:cubicBezTo>
                  <a:cubicBezTo>
                    <a:pt x="235" y="163"/>
                    <a:pt x="243" y="165"/>
                    <a:pt x="250" y="166"/>
                  </a:cubicBezTo>
                  <a:cubicBezTo>
                    <a:pt x="261" y="168"/>
                    <a:pt x="271" y="170"/>
                    <a:pt x="282" y="172"/>
                  </a:cubicBezTo>
                  <a:cubicBezTo>
                    <a:pt x="283" y="166"/>
                    <a:pt x="284" y="161"/>
                    <a:pt x="285" y="155"/>
                  </a:cubicBezTo>
                  <a:close/>
                  <a:moveTo>
                    <a:pt x="189" y="210"/>
                  </a:moveTo>
                  <a:cubicBezTo>
                    <a:pt x="198" y="223"/>
                    <a:pt x="206" y="236"/>
                    <a:pt x="215" y="248"/>
                  </a:cubicBezTo>
                  <a:cubicBezTo>
                    <a:pt x="224" y="262"/>
                    <a:pt x="224" y="262"/>
                    <a:pt x="236" y="251"/>
                  </a:cubicBezTo>
                  <a:cubicBezTo>
                    <a:pt x="236" y="251"/>
                    <a:pt x="236" y="250"/>
                    <a:pt x="237" y="249"/>
                  </a:cubicBezTo>
                  <a:cubicBezTo>
                    <a:pt x="224" y="234"/>
                    <a:pt x="210" y="219"/>
                    <a:pt x="197" y="204"/>
                  </a:cubicBezTo>
                  <a:cubicBezTo>
                    <a:pt x="194" y="206"/>
                    <a:pt x="192" y="208"/>
                    <a:pt x="189" y="210"/>
                  </a:cubicBezTo>
                  <a:close/>
                  <a:moveTo>
                    <a:pt x="171" y="219"/>
                  </a:moveTo>
                  <a:cubicBezTo>
                    <a:pt x="178" y="239"/>
                    <a:pt x="184" y="258"/>
                    <a:pt x="191" y="277"/>
                  </a:cubicBezTo>
                  <a:cubicBezTo>
                    <a:pt x="195" y="276"/>
                    <a:pt x="198" y="274"/>
                    <a:pt x="201" y="273"/>
                  </a:cubicBezTo>
                  <a:cubicBezTo>
                    <a:pt x="206" y="271"/>
                    <a:pt x="206" y="269"/>
                    <a:pt x="204" y="265"/>
                  </a:cubicBezTo>
                  <a:cubicBezTo>
                    <a:pt x="198" y="253"/>
                    <a:pt x="193" y="242"/>
                    <a:pt x="187" y="230"/>
                  </a:cubicBezTo>
                  <a:cubicBezTo>
                    <a:pt x="185" y="225"/>
                    <a:pt x="182" y="221"/>
                    <a:pt x="179" y="215"/>
                  </a:cubicBezTo>
                  <a:cubicBezTo>
                    <a:pt x="176" y="217"/>
                    <a:pt x="174" y="218"/>
                    <a:pt x="171" y="219"/>
                  </a:cubicBezTo>
                  <a:close/>
                  <a:moveTo>
                    <a:pt x="262" y="223"/>
                  </a:moveTo>
                  <a:cubicBezTo>
                    <a:pt x="245" y="212"/>
                    <a:pt x="230" y="202"/>
                    <a:pt x="214" y="191"/>
                  </a:cubicBezTo>
                  <a:cubicBezTo>
                    <a:pt x="211" y="189"/>
                    <a:pt x="210" y="190"/>
                    <a:pt x="207" y="192"/>
                  </a:cubicBezTo>
                  <a:cubicBezTo>
                    <a:pt x="205" y="195"/>
                    <a:pt x="205" y="197"/>
                    <a:pt x="208" y="199"/>
                  </a:cubicBezTo>
                  <a:cubicBezTo>
                    <a:pt x="222" y="212"/>
                    <a:pt x="236" y="224"/>
                    <a:pt x="250" y="237"/>
                  </a:cubicBezTo>
                  <a:cubicBezTo>
                    <a:pt x="254" y="232"/>
                    <a:pt x="258" y="228"/>
                    <a:pt x="262" y="223"/>
                  </a:cubicBezTo>
                  <a:close/>
                  <a:moveTo>
                    <a:pt x="173" y="282"/>
                  </a:moveTo>
                  <a:cubicBezTo>
                    <a:pt x="169" y="263"/>
                    <a:pt x="165" y="244"/>
                    <a:pt x="161" y="226"/>
                  </a:cubicBezTo>
                  <a:cubicBezTo>
                    <a:pt x="161" y="224"/>
                    <a:pt x="158" y="222"/>
                    <a:pt x="156" y="222"/>
                  </a:cubicBezTo>
                  <a:cubicBezTo>
                    <a:pt x="154" y="222"/>
                    <a:pt x="152" y="225"/>
                    <a:pt x="152" y="227"/>
                  </a:cubicBezTo>
                  <a:cubicBezTo>
                    <a:pt x="153" y="242"/>
                    <a:pt x="153" y="258"/>
                    <a:pt x="154" y="273"/>
                  </a:cubicBezTo>
                  <a:cubicBezTo>
                    <a:pt x="155" y="277"/>
                    <a:pt x="155" y="280"/>
                    <a:pt x="155" y="284"/>
                  </a:cubicBezTo>
                  <a:cubicBezTo>
                    <a:pt x="161" y="284"/>
                    <a:pt x="167" y="283"/>
                    <a:pt x="173" y="282"/>
                  </a:cubicBezTo>
                  <a:close/>
                  <a:moveTo>
                    <a:pt x="112" y="214"/>
                  </a:moveTo>
                  <a:cubicBezTo>
                    <a:pt x="105" y="229"/>
                    <a:pt x="98" y="244"/>
                    <a:pt x="91" y="258"/>
                  </a:cubicBezTo>
                  <a:cubicBezTo>
                    <a:pt x="85" y="272"/>
                    <a:pt x="85" y="273"/>
                    <a:pt x="100" y="277"/>
                  </a:cubicBezTo>
                  <a:cubicBezTo>
                    <a:pt x="100" y="277"/>
                    <a:pt x="100" y="277"/>
                    <a:pt x="101" y="276"/>
                  </a:cubicBezTo>
                  <a:cubicBezTo>
                    <a:pt x="108" y="257"/>
                    <a:pt x="114" y="238"/>
                    <a:pt x="121" y="218"/>
                  </a:cubicBezTo>
                  <a:cubicBezTo>
                    <a:pt x="118" y="217"/>
                    <a:pt x="116" y="216"/>
                    <a:pt x="112" y="214"/>
                  </a:cubicBezTo>
                  <a:close/>
                  <a:moveTo>
                    <a:pt x="215" y="180"/>
                  </a:moveTo>
                  <a:cubicBezTo>
                    <a:pt x="234" y="189"/>
                    <a:pt x="252" y="197"/>
                    <a:pt x="271" y="206"/>
                  </a:cubicBezTo>
                  <a:cubicBezTo>
                    <a:pt x="273" y="202"/>
                    <a:pt x="274" y="200"/>
                    <a:pt x="275" y="197"/>
                  </a:cubicBezTo>
                  <a:cubicBezTo>
                    <a:pt x="277" y="192"/>
                    <a:pt x="276" y="190"/>
                    <a:pt x="271" y="188"/>
                  </a:cubicBezTo>
                  <a:cubicBezTo>
                    <a:pt x="261" y="185"/>
                    <a:pt x="252" y="182"/>
                    <a:pt x="242" y="178"/>
                  </a:cubicBezTo>
                  <a:cubicBezTo>
                    <a:pt x="234" y="176"/>
                    <a:pt x="227" y="174"/>
                    <a:pt x="219" y="171"/>
                  </a:cubicBezTo>
                  <a:cubicBezTo>
                    <a:pt x="218" y="174"/>
                    <a:pt x="217" y="177"/>
                    <a:pt x="215" y="180"/>
                  </a:cubicBezTo>
                  <a:close/>
                  <a:moveTo>
                    <a:pt x="157" y="131"/>
                  </a:moveTo>
                  <a:cubicBezTo>
                    <a:pt x="159" y="133"/>
                    <a:pt x="160" y="134"/>
                    <a:pt x="162" y="135"/>
                  </a:cubicBezTo>
                  <a:cubicBezTo>
                    <a:pt x="172" y="138"/>
                    <a:pt x="174" y="146"/>
                    <a:pt x="174" y="155"/>
                  </a:cubicBezTo>
                  <a:cubicBezTo>
                    <a:pt x="174" y="169"/>
                    <a:pt x="175" y="183"/>
                    <a:pt x="175" y="197"/>
                  </a:cubicBezTo>
                  <a:cubicBezTo>
                    <a:pt x="175" y="200"/>
                    <a:pt x="176" y="203"/>
                    <a:pt x="176" y="207"/>
                  </a:cubicBezTo>
                  <a:cubicBezTo>
                    <a:pt x="181" y="204"/>
                    <a:pt x="185" y="201"/>
                    <a:pt x="189" y="198"/>
                  </a:cubicBezTo>
                  <a:cubicBezTo>
                    <a:pt x="189" y="198"/>
                    <a:pt x="188" y="197"/>
                    <a:pt x="188" y="196"/>
                  </a:cubicBezTo>
                  <a:cubicBezTo>
                    <a:pt x="185" y="197"/>
                    <a:pt x="183" y="198"/>
                    <a:pt x="180" y="200"/>
                  </a:cubicBezTo>
                  <a:cubicBezTo>
                    <a:pt x="180" y="197"/>
                    <a:pt x="179" y="194"/>
                    <a:pt x="179" y="191"/>
                  </a:cubicBezTo>
                  <a:cubicBezTo>
                    <a:pt x="179" y="181"/>
                    <a:pt x="179" y="170"/>
                    <a:pt x="178" y="160"/>
                  </a:cubicBezTo>
                  <a:cubicBezTo>
                    <a:pt x="178" y="149"/>
                    <a:pt x="177" y="138"/>
                    <a:pt x="165" y="131"/>
                  </a:cubicBezTo>
                  <a:cubicBezTo>
                    <a:pt x="175" y="127"/>
                    <a:pt x="179" y="120"/>
                    <a:pt x="179" y="108"/>
                  </a:cubicBezTo>
                  <a:cubicBezTo>
                    <a:pt x="178" y="98"/>
                    <a:pt x="176" y="90"/>
                    <a:pt x="168" y="84"/>
                  </a:cubicBezTo>
                  <a:cubicBezTo>
                    <a:pt x="168" y="86"/>
                    <a:pt x="168" y="88"/>
                    <a:pt x="169" y="90"/>
                  </a:cubicBezTo>
                  <a:cubicBezTo>
                    <a:pt x="175" y="98"/>
                    <a:pt x="175" y="107"/>
                    <a:pt x="174" y="116"/>
                  </a:cubicBezTo>
                  <a:cubicBezTo>
                    <a:pt x="173" y="121"/>
                    <a:pt x="171" y="125"/>
                    <a:pt x="166" y="127"/>
                  </a:cubicBezTo>
                  <a:cubicBezTo>
                    <a:pt x="163" y="128"/>
                    <a:pt x="161" y="129"/>
                    <a:pt x="157" y="131"/>
                  </a:cubicBezTo>
                  <a:close/>
                  <a:moveTo>
                    <a:pt x="191" y="184"/>
                  </a:moveTo>
                  <a:cubicBezTo>
                    <a:pt x="193" y="169"/>
                    <a:pt x="194" y="155"/>
                    <a:pt x="191" y="140"/>
                  </a:cubicBezTo>
                  <a:cubicBezTo>
                    <a:pt x="190" y="136"/>
                    <a:pt x="190" y="131"/>
                    <a:pt x="191" y="126"/>
                  </a:cubicBezTo>
                  <a:cubicBezTo>
                    <a:pt x="192" y="119"/>
                    <a:pt x="193" y="113"/>
                    <a:pt x="194" y="107"/>
                  </a:cubicBezTo>
                  <a:cubicBezTo>
                    <a:pt x="194" y="104"/>
                    <a:pt x="193" y="102"/>
                    <a:pt x="192" y="100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8" y="112"/>
                    <a:pt x="187" y="121"/>
                    <a:pt x="185" y="130"/>
                  </a:cubicBezTo>
                  <a:cubicBezTo>
                    <a:pt x="185" y="132"/>
                    <a:pt x="185" y="134"/>
                    <a:pt x="185" y="136"/>
                  </a:cubicBezTo>
                  <a:cubicBezTo>
                    <a:pt x="187" y="150"/>
                    <a:pt x="188" y="163"/>
                    <a:pt x="190" y="176"/>
                  </a:cubicBezTo>
                  <a:cubicBezTo>
                    <a:pt x="190" y="178"/>
                    <a:pt x="191" y="181"/>
                    <a:pt x="191" y="184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9069200-AFD1-9D4C-1D64-5BB73A442EB5}"/>
                </a:ext>
              </a:extLst>
            </p:cNvPr>
            <p:cNvSpPr/>
            <p:nvPr/>
          </p:nvSpPr>
          <p:spPr bwMode="auto">
            <a:xfrm>
              <a:off x="6461" y="3101"/>
              <a:ext cx="41" cy="146"/>
            </a:xfrm>
            <a:custGeom>
              <a:gdLst>
                <a:gd name="T0" fmla="*/ 0 w 36"/>
                <a:gd name="T1" fmla="*/ 127 h 130"/>
                <a:gd name="T2" fmla="*/ 0 w 36"/>
                <a:gd name="T3" fmla="*/ 0 h 130"/>
                <a:gd name="T4" fmla="*/ 26 w 36"/>
                <a:gd name="T5" fmla="*/ 8 h 130"/>
                <a:gd name="T6" fmla="*/ 33 w 36"/>
                <a:gd name="T7" fmla="*/ 28 h 130"/>
                <a:gd name="T8" fmla="*/ 28 w 36"/>
                <a:gd name="T9" fmla="*/ 35 h 130"/>
                <a:gd name="T10" fmla="*/ 18 w 36"/>
                <a:gd name="T11" fmla="*/ 48 h 130"/>
                <a:gd name="T12" fmla="*/ 28 w 36"/>
                <a:gd name="T13" fmla="*/ 62 h 130"/>
                <a:gd name="T14" fmla="*/ 33 w 36"/>
                <a:gd name="T15" fmla="*/ 71 h 130"/>
                <a:gd name="T16" fmla="*/ 34 w 36"/>
                <a:gd name="T17" fmla="*/ 98 h 130"/>
                <a:gd name="T18" fmla="*/ 31 w 36"/>
                <a:gd name="T19" fmla="*/ 104 h 130"/>
                <a:gd name="T20" fmla="*/ 25 w 36"/>
                <a:gd name="T21" fmla="*/ 100 h 130"/>
                <a:gd name="T22" fmla="*/ 18 w 36"/>
                <a:gd name="T23" fmla="*/ 86 h 130"/>
                <a:gd name="T24" fmla="*/ 18 w 36"/>
                <a:gd name="T25" fmla="*/ 126 h 130"/>
                <a:gd name="T26" fmla="*/ 33 w 36"/>
                <a:gd name="T27" fmla="*/ 126 h 130"/>
                <a:gd name="T28" fmla="*/ 16 w 36"/>
                <a:gd name="T29" fmla="*/ 129 h 130"/>
                <a:gd name="T30" fmla="*/ 14 w 36"/>
                <a:gd name="T31" fmla="*/ 126 h 130"/>
                <a:gd name="T32" fmla="*/ 14 w 36"/>
                <a:gd name="T33" fmla="*/ 75 h 130"/>
                <a:gd name="T34" fmla="*/ 16 w 36"/>
                <a:gd name="T35" fmla="*/ 74 h 130"/>
                <a:gd name="T36" fmla="*/ 29 w 36"/>
                <a:gd name="T37" fmla="*/ 99 h 130"/>
                <a:gd name="T38" fmla="*/ 29 w 36"/>
                <a:gd name="T39" fmla="*/ 71 h 130"/>
                <a:gd name="T40" fmla="*/ 22 w 36"/>
                <a:gd name="T41" fmla="*/ 63 h 130"/>
                <a:gd name="T42" fmla="*/ 20 w 36"/>
                <a:gd name="T43" fmla="*/ 35 h 130"/>
                <a:gd name="T44" fmla="*/ 23 w 36"/>
                <a:gd name="T45" fmla="*/ 33 h 130"/>
                <a:gd name="T46" fmla="*/ 23 w 36"/>
                <a:gd name="T47" fmla="*/ 12 h 130"/>
                <a:gd name="T48" fmla="*/ 2 w 36"/>
                <a:gd name="T49" fmla="*/ 2 h 130"/>
                <a:gd name="T50" fmla="*/ 2 w 36"/>
                <a:gd name="T51" fmla="*/ 127 h 130"/>
                <a:gd name="T52" fmla="*/ 0 w 36"/>
                <a:gd name="T53" fmla="*/ 127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130">
                  <a:moveTo>
                    <a:pt x="0" y="127"/>
                  </a:moveTo>
                  <a:cubicBezTo>
                    <a:pt x="0" y="85"/>
                    <a:pt x="0" y="42"/>
                    <a:pt x="0" y="0"/>
                  </a:cubicBezTo>
                  <a:cubicBezTo>
                    <a:pt x="8" y="1"/>
                    <a:pt x="18" y="2"/>
                    <a:pt x="26" y="8"/>
                  </a:cubicBezTo>
                  <a:cubicBezTo>
                    <a:pt x="32" y="13"/>
                    <a:pt x="36" y="21"/>
                    <a:pt x="33" y="28"/>
                  </a:cubicBezTo>
                  <a:cubicBezTo>
                    <a:pt x="33" y="31"/>
                    <a:pt x="30" y="34"/>
                    <a:pt x="28" y="35"/>
                  </a:cubicBezTo>
                  <a:cubicBezTo>
                    <a:pt x="22" y="37"/>
                    <a:pt x="18" y="41"/>
                    <a:pt x="18" y="48"/>
                  </a:cubicBezTo>
                  <a:cubicBezTo>
                    <a:pt x="18" y="55"/>
                    <a:pt x="22" y="60"/>
                    <a:pt x="28" y="62"/>
                  </a:cubicBezTo>
                  <a:cubicBezTo>
                    <a:pt x="32" y="64"/>
                    <a:pt x="33" y="67"/>
                    <a:pt x="33" y="71"/>
                  </a:cubicBezTo>
                  <a:cubicBezTo>
                    <a:pt x="34" y="80"/>
                    <a:pt x="34" y="89"/>
                    <a:pt x="34" y="98"/>
                  </a:cubicBezTo>
                  <a:cubicBezTo>
                    <a:pt x="34" y="100"/>
                    <a:pt x="32" y="102"/>
                    <a:pt x="31" y="104"/>
                  </a:cubicBezTo>
                  <a:cubicBezTo>
                    <a:pt x="29" y="102"/>
                    <a:pt x="27" y="102"/>
                    <a:pt x="25" y="100"/>
                  </a:cubicBezTo>
                  <a:cubicBezTo>
                    <a:pt x="23" y="96"/>
                    <a:pt x="21" y="92"/>
                    <a:pt x="18" y="86"/>
                  </a:cubicBezTo>
                  <a:cubicBezTo>
                    <a:pt x="18" y="100"/>
                    <a:pt x="18" y="113"/>
                    <a:pt x="18" y="126"/>
                  </a:cubicBezTo>
                  <a:cubicBezTo>
                    <a:pt x="23" y="126"/>
                    <a:pt x="28" y="126"/>
                    <a:pt x="33" y="126"/>
                  </a:cubicBezTo>
                  <a:cubicBezTo>
                    <a:pt x="28" y="130"/>
                    <a:pt x="22" y="130"/>
                    <a:pt x="16" y="129"/>
                  </a:cubicBezTo>
                  <a:cubicBezTo>
                    <a:pt x="15" y="129"/>
                    <a:pt x="14" y="127"/>
                    <a:pt x="14" y="126"/>
                  </a:cubicBezTo>
                  <a:cubicBezTo>
                    <a:pt x="14" y="109"/>
                    <a:pt x="14" y="92"/>
                    <a:pt x="14" y="75"/>
                  </a:cubicBezTo>
                  <a:cubicBezTo>
                    <a:pt x="14" y="75"/>
                    <a:pt x="15" y="75"/>
                    <a:pt x="16" y="74"/>
                  </a:cubicBezTo>
                  <a:cubicBezTo>
                    <a:pt x="20" y="82"/>
                    <a:pt x="25" y="90"/>
                    <a:pt x="29" y="99"/>
                  </a:cubicBezTo>
                  <a:cubicBezTo>
                    <a:pt x="32" y="89"/>
                    <a:pt x="32" y="80"/>
                    <a:pt x="29" y="71"/>
                  </a:cubicBezTo>
                  <a:cubicBezTo>
                    <a:pt x="28" y="68"/>
                    <a:pt x="25" y="65"/>
                    <a:pt x="22" y="63"/>
                  </a:cubicBezTo>
                  <a:cubicBezTo>
                    <a:pt x="12" y="53"/>
                    <a:pt x="11" y="43"/>
                    <a:pt x="20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32" y="27"/>
                    <a:pt x="32" y="17"/>
                    <a:pt x="23" y="12"/>
                  </a:cubicBezTo>
                  <a:cubicBezTo>
                    <a:pt x="17" y="8"/>
                    <a:pt x="10" y="6"/>
                    <a:pt x="2" y="2"/>
                  </a:cubicBezTo>
                  <a:cubicBezTo>
                    <a:pt x="2" y="45"/>
                    <a:pt x="2" y="86"/>
                    <a:pt x="2" y="127"/>
                  </a:cubicBezTo>
                  <a:cubicBezTo>
                    <a:pt x="1" y="127"/>
                    <a:pt x="1" y="127"/>
                    <a:pt x="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DEB562-F943-DC21-55C2-EA26DEA25809}"/>
                </a:ext>
              </a:extLst>
            </p:cNvPr>
            <p:cNvSpPr/>
            <p:nvPr/>
          </p:nvSpPr>
          <p:spPr bwMode="auto">
            <a:xfrm>
              <a:off x="6412" y="3109"/>
              <a:ext cx="34" cy="126"/>
            </a:xfrm>
            <a:custGeom>
              <a:gdLst>
                <a:gd name="T0" fmla="*/ 10 w 30"/>
                <a:gd name="T1" fmla="*/ 22 h 112"/>
                <a:gd name="T2" fmla="*/ 0 w 30"/>
                <a:gd name="T3" fmla="*/ 37 h 112"/>
                <a:gd name="T4" fmla="*/ 15 w 30"/>
                <a:gd name="T5" fmla="*/ 11 h 112"/>
                <a:gd name="T6" fmla="*/ 15 w 30"/>
                <a:gd name="T7" fmla="*/ 57 h 112"/>
                <a:gd name="T8" fmla="*/ 28 w 30"/>
                <a:gd name="T9" fmla="*/ 57 h 112"/>
                <a:gd name="T10" fmla="*/ 28 w 30"/>
                <a:gd name="T11" fmla="*/ 0 h 112"/>
                <a:gd name="T12" fmla="*/ 30 w 30"/>
                <a:gd name="T13" fmla="*/ 0 h 112"/>
                <a:gd name="T14" fmla="*/ 30 w 30"/>
                <a:gd name="T15" fmla="*/ 112 h 112"/>
                <a:gd name="T16" fmla="*/ 29 w 30"/>
                <a:gd name="T17" fmla="*/ 112 h 112"/>
                <a:gd name="T18" fmla="*/ 27 w 30"/>
                <a:gd name="T19" fmla="*/ 61 h 112"/>
                <a:gd name="T20" fmla="*/ 15 w 30"/>
                <a:gd name="T21" fmla="*/ 61 h 112"/>
                <a:gd name="T22" fmla="*/ 15 w 30"/>
                <a:gd name="T23" fmla="*/ 103 h 112"/>
                <a:gd name="T24" fmla="*/ 1 w 30"/>
                <a:gd name="T25" fmla="*/ 79 h 112"/>
                <a:gd name="T26" fmla="*/ 11 w 30"/>
                <a:gd name="T27" fmla="*/ 95 h 112"/>
                <a:gd name="T28" fmla="*/ 11 w 30"/>
                <a:gd name="T29" fmla="*/ 62 h 112"/>
                <a:gd name="T30" fmla="*/ 3 w 30"/>
                <a:gd name="T31" fmla="*/ 60 h 112"/>
                <a:gd name="T32" fmla="*/ 3 w 30"/>
                <a:gd name="T33" fmla="*/ 58 h 112"/>
                <a:gd name="T34" fmla="*/ 11 w 30"/>
                <a:gd name="T35" fmla="*/ 57 h 112"/>
                <a:gd name="T36" fmla="*/ 11 w 30"/>
                <a:gd name="T37" fmla="*/ 23 h 112"/>
                <a:gd name="T38" fmla="*/ 10 w 30"/>
                <a:gd name="T39" fmla="*/ 2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12">
                  <a:moveTo>
                    <a:pt x="10" y="22"/>
                  </a:moveTo>
                  <a:cubicBezTo>
                    <a:pt x="7" y="27"/>
                    <a:pt x="4" y="31"/>
                    <a:pt x="0" y="37"/>
                  </a:cubicBezTo>
                  <a:cubicBezTo>
                    <a:pt x="0" y="29"/>
                    <a:pt x="7" y="18"/>
                    <a:pt x="15" y="11"/>
                  </a:cubicBezTo>
                  <a:cubicBezTo>
                    <a:pt x="15" y="27"/>
                    <a:pt x="15" y="42"/>
                    <a:pt x="15" y="57"/>
                  </a:cubicBezTo>
                  <a:cubicBezTo>
                    <a:pt x="19" y="57"/>
                    <a:pt x="23" y="57"/>
                    <a:pt x="28" y="57"/>
                  </a:cubicBezTo>
                  <a:cubicBezTo>
                    <a:pt x="28" y="38"/>
                    <a:pt x="28" y="19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0" y="37"/>
                    <a:pt x="30" y="75"/>
                    <a:pt x="30" y="112"/>
                  </a:cubicBezTo>
                  <a:cubicBezTo>
                    <a:pt x="30" y="112"/>
                    <a:pt x="29" y="112"/>
                    <a:pt x="29" y="112"/>
                  </a:cubicBezTo>
                  <a:cubicBezTo>
                    <a:pt x="28" y="96"/>
                    <a:pt x="27" y="79"/>
                    <a:pt x="27" y="61"/>
                  </a:cubicBezTo>
                  <a:cubicBezTo>
                    <a:pt x="23" y="61"/>
                    <a:pt x="20" y="61"/>
                    <a:pt x="15" y="61"/>
                  </a:cubicBezTo>
                  <a:cubicBezTo>
                    <a:pt x="15" y="75"/>
                    <a:pt x="15" y="88"/>
                    <a:pt x="15" y="103"/>
                  </a:cubicBezTo>
                  <a:cubicBezTo>
                    <a:pt x="7" y="97"/>
                    <a:pt x="1" y="87"/>
                    <a:pt x="1" y="79"/>
                  </a:cubicBezTo>
                  <a:cubicBezTo>
                    <a:pt x="5" y="85"/>
                    <a:pt x="8" y="89"/>
                    <a:pt x="11" y="95"/>
                  </a:cubicBezTo>
                  <a:cubicBezTo>
                    <a:pt x="11" y="83"/>
                    <a:pt x="11" y="72"/>
                    <a:pt x="11" y="62"/>
                  </a:cubicBezTo>
                  <a:cubicBezTo>
                    <a:pt x="9" y="61"/>
                    <a:pt x="6" y="60"/>
                    <a:pt x="3" y="60"/>
                  </a:cubicBezTo>
                  <a:cubicBezTo>
                    <a:pt x="3" y="59"/>
                    <a:pt x="3" y="58"/>
                    <a:pt x="3" y="58"/>
                  </a:cubicBezTo>
                  <a:cubicBezTo>
                    <a:pt x="6" y="57"/>
                    <a:pt x="8" y="57"/>
                    <a:pt x="11" y="57"/>
                  </a:cubicBezTo>
                  <a:cubicBezTo>
                    <a:pt x="11" y="46"/>
                    <a:pt x="11" y="34"/>
                    <a:pt x="11" y="23"/>
                  </a:cubicBezTo>
                  <a:cubicBezTo>
                    <a:pt x="11" y="23"/>
                    <a:pt x="10" y="23"/>
                    <a:pt x="1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617FB4-E6E6-CFC6-505D-E2F81CF07185}"/>
                </a:ext>
              </a:extLst>
            </p:cNvPr>
            <p:cNvSpPr/>
            <p:nvPr/>
          </p:nvSpPr>
          <p:spPr bwMode="auto">
            <a:xfrm>
              <a:off x="6349" y="3069"/>
              <a:ext cx="68" cy="56"/>
            </a:xfrm>
            <a:custGeom>
              <a:gdLst>
                <a:gd name="T0" fmla="*/ 0 w 60"/>
                <a:gd name="T1" fmla="*/ 14 h 50"/>
                <a:gd name="T2" fmla="*/ 11 w 60"/>
                <a:gd name="T3" fmla="*/ 0 h 50"/>
                <a:gd name="T4" fmla="*/ 60 w 60"/>
                <a:gd name="T5" fmla="*/ 43 h 50"/>
                <a:gd name="T6" fmla="*/ 54 w 60"/>
                <a:gd name="T7" fmla="*/ 50 h 50"/>
                <a:gd name="T8" fmla="*/ 0 w 60"/>
                <a:gd name="T9" fmla="*/ 1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0" y="14"/>
                  </a:moveTo>
                  <a:cubicBezTo>
                    <a:pt x="4" y="9"/>
                    <a:pt x="8" y="4"/>
                    <a:pt x="11" y="0"/>
                  </a:cubicBezTo>
                  <a:cubicBezTo>
                    <a:pt x="28" y="15"/>
                    <a:pt x="44" y="29"/>
                    <a:pt x="60" y="43"/>
                  </a:cubicBezTo>
                  <a:cubicBezTo>
                    <a:pt x="58" y="46"/>
                    <a:pt x="56" y="48"/>
                    <a:pt x="54" y="50"/>
                  </a:cubicBezTo>
                  <a:cubicBezTo>
                    <a:pt x="36" y="38"/>
                    <a:pt x="19" y="2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2934143-BE5B-ADE7-391C-23B9F9019F4B}"/>
                </a:ext>
              </a:extLst>
            </p:cNvPr>
            <p:cNvSpPr/>
            <p:nvPr/>
          </p:nvSpPr>
          <p:spPr bwMode="auto">
            <a:xfrm>
              <a:off x="6376" y="3042"/>
              <a:ext cx="56" cy="67"/>
            </a:xfrm>
            <a:custGeom>
              <a:gdLst>
                <a:gd name="T0" fmla="*/ 50 w 50"/>
                <a:gd name="T1" fmla="*/ 54 h 60"/>
                <a:gd name="T2" fmla="*/ 38 w 50"/>
                <a:gd name="T3" fmla="*/ 54 h 60"/>
                <a:gd name="T4" fmla="*/ 0 w 50"/>
                <a:gd name="T5" fmla="*/ 11 h 60"/>
                <a:gd name="T6" fmla="*/ 14 w 50"/>
                <a:gd name="T7" fmla="*/ 0 h 60"/>
                <a:gd name="T8" fmla="*/ 50 w 50"/>
                <a:gd name="T9" fmla="*/ 5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0">
                  <a:moveTo>
                    <a:pt x="50" y="54"/>
                  </a:moveTo>
                  <a:cubicBezTo>
                    <a:pt x="46" y="60"/>
                    <a:pt x="43" y="59"/>
                    <a:pt x="38" y="54"/>
                  </a:cubicBezTo>
                  <a:cubicBezTo>
                    <a:pt x="26" y="40"/>
                    <a:pt x="13" y="26"/>
                    <a:pt x="0" y="11"/>
                  </a:cubicBezTo>
                  <a:cubicBezTo>
                    <a:pt x="5" y="7"/>
                    <a:pt x="9" y="3"/>
                    <a:pt x="14" y="0"/>
                  </a:cubicBezTo>
                  <a:cubicBezTo>
                    <a:pt x="27" y="18"/>
                    <a:pt x="38" y="36"/>
                    <a:pt x="5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C7B7DE4-497B-4CB4-79FB-A2D281363509}"/>
                </a:ext>
              </a:extLst>
            </p:cNvPr>
            <p:cNvSpPr/>
            <p:nvPr/>
          </p:nvSpPr>
          <p:spPr bwMode="auto">
            <a:xfrm>
              <a:off x="6449" y="3015"/>
              <a:ext cx="25" cy="74"/>
            </a:xfrm>
            <a:custGeom>
              <a:gdLst>
                <a:gd name="T0" fmla="*/ 12 w 22"/>
                <a:gd name="T1" fmla="*/ 66 h 66"/>
                <a:gd name="T2" fmla="*/ 1 w 22"/>
                <a:gd name="T3" fmla="*/ 8 h 66"/>
                <a:gd name="T4" fmla="*/ 5 w 22"/>
                <a:gd name="T5" fmla="*/ 2 h 66"/>
                <a:gd name="T6" fmla="*/ 8 w 22"/>
                <a:gd name="T7" fmla="*/ 1 h 66"/>
                <a:gd name="T8" fmla="*/ 18 w 22"/>
                <a:gd name="T9" fmla="*/ 10 h 66"/>
                <a:gd name="T10" fmla="*/ 21 w 22"/>
                <a:gd name="T11" fmla="*/ 57 h 66"/>
                <a:gd name="T12" fmla="*/ 12 w 22"/>
                <a:gd name="T13" fmla="*/ 6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6">
                  <a:moveTo>
                    <a:pt x="12" y="66"/>
                  </a:moveTo>
                  <a:cubicBezTo>
                    <a:pt x="8" y="47"/>
                    <a:pt x="5" y="27"/>
                    <a:pt x="1" y="8"/>
                  </a:cubicBezTo>
                  <a:cubicBezTo>
                    <a:pt x="0" y="4"/>
                    <a:pt x="1" y="2"/>
                    <a:pt x="5" y="2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18" y="0"/>
                    <a:pt x="18" y="0"/>
                    <a:pt x="18" y="10"/>
                  </a:cubicBezTo>
                  <a:cubicBezTo>
                    <a:pt x="19" y="26"/>
                    <a:pt x="20" y="41"/>
                    <a:pt x="21" y="57"/>
                  </a:cubicBezTo>
                  <a:cubicBezTo>
                    <a:pt x="22" y="66"/>
                    <a:pt x="22" y="66"/>
                    <a:pt x="12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CFB5C11C-A454-38EC-45C1-48CAD4FB6038}"/>
                </a:ext>
              </a:extLst>
            </p:cNvPr>
            <p:cNvSpPr/>
            <p:nvPr/>
          </p:nvSpPr>
          <p:spPr bwMode="auto">
            <a:xfrm>
              <a:off x="6485" y="3016"/>
              <a:ext cx="25" cy="73"/>
            </a:xfrm>
            <a:custGeom>
              <a:gdLst>
                <a:gd name="T0" fmla="*/ 10 w 22"/>
                <a:gd name="T1" fmla="*/ 65 h 65"/>
                <a:gd name="T2" fmla="*/ 0 w 22"/>
                <a:gd name="T3" fmla="*/ 64 h 65"/>
                <a:gd name="T4" fmla="*/ 4 w 22"/>
                <a:gd name="T5" fmla="*/ 0 h 65"/>
                <a:gd name="T6" fmla="*/ 22 w 22"/>
                <a:gd name="T7" fmla="*/ 2 h 65"/>
                <a:gd name="T8" fmla="*/ 10 w 22"/>
                <a:gd name="T9" fmla="*/ 6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5">
                  <a:moveTo>
                    <a:pt x="10" y="65"/>
                  </a:moveTo>
                  <a:cubicBezTo>
                    <a:pt x="6" y="65"/>
                    <a:pt x="4" y="64"/>
                    <a:pt x="0" y="64"/>
                  </a:cubicBezTo>
                  <a:cubicBezTo>
                    <a:pt x="1" y="43"/>
                    <a:pt x="3" y="22"/>
                    <a:pt x="4" y="0"/>
                  </a:cubicBezTo>
                  <a:cubicBezTo>
                    <a:pt x="10" y="0"/>
                    <a:pt x="15" y="1"/>
                    <a:pt x="22" y="2"/>
                  </a:cubicBezTo>
                  <a:cubicBezTo>
                    <a:pt x="18" y="23"/>
                    <a:pt x="14" y="44"/>
                    <a:pt x="1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F155BE6C-23FD-5914-347E-1E97EA687154}"/>
                </a:ext>
              </a:extLst>
            </p:cNvPr>
            <p:cNvSpPr/>
            <p:nvPr/>
          </p:nvSpPr>
          <p:spPr bwMode="auto">
            <a:xfrm>
              <a:off x="6411" y="3022"/>
              <a:ext cx="41" cy="75"/>
            </a:xfrm>
            <a:custGeom>
              <a:gdLst>
                <a:gd name="T0" fmla="*/ 28 w 37"/>
                <a:gd name="T1" fmla="*/ 67 h 67"/>
                <a:gd name="T2" fmla="*/ 0 w 37"/>
                <a:gd name="T3" fmla="*/ 10 h 67"/>
                <a:gd name="T4" fmla="*/ 2 w 37"/>
                <a:gd name="T5" fmla="*/ 8 h 67"/>
                <a:gd name="T6" fmla="*/ 20 w 37"/>
                <a:gd name="T7" fmla="*/ 14 h 67"/>
                <a:gd name="T8" fmla="*/ 34 w 37"/>
                <a:gd name="T9" fmla="*/ 56 h 67"/>
                <a:gd name="T10" fmla="*/ 28 w 37"/>
                <a:gd name="T11" fmla="*/ 6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28" y="67"/>
                  </a:moveTo>
                  <a:cubicBezTo>
                    <a:pt x="18" y="48"/>
                    <a:pt x="9" y="29"/>
                    <a:pt x="0" y="10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14" y="0"/>
                    <a:pt x="15" y="0"/>
                    <a:pt x="20" y="14"/>
                  </a:cubicBezTo>
                  <a:cubicBezTo>
                    <a:pt x="25" y="28"/>
                    <a:pt x="30" y="42"/>
                    <a:pt x="34" y="56"/>
                  </a:cubicBezTo>
                  <a:cubicBezTo>
                    <a:pt x="37" y="64"/>
                    <a:pt x="37" y="64"/>
                    <a:pt x="2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F2E09F66-7E3C-3D4B-6C9C-1AEDAEA44407}"/>
                </a:ext>
              </a:extLst>
            </p:cNvPr>
            <p:cNvSpPr/>
            <p:nvPr/>
          </p:nvSpPr>
          <p:spPr bwMode="auto">
            <a:xfrm>
              <a:off x="6331" y="3102"/>
              <a:ext cx="73" cy="43"/>
            </a:xfrm>
            <a:custGeom>
              <a:gdLst>
                <a:gd name="T0" fmla="*/ 65 w 65"/>
                <a:gd name="T1" fmla="*/ 29 h 38"/>
                <a:gd name="T2" fmla="*/ 54 w 65"/>
                <a:gd name="T3" fmla="*/ 35 h 38"/>
                <a:gd name="T4" fmla="*/ 12 w 65"/>
                <a:gd name="T5" fmla="*/ 20 h 38"/>
                <a:gd name="T6" fmla="*/ 5 w 65"/>
                <a:gd name="T7" fmla="*/ 5 h 38"/>
                <a:gd name="T8" fmla="*/ 7 w 65"/>
                <a:gd name="T9" fmla="*/ 0 h 38"/>
                <a:gd name="T10" fmla="*/ 65 w 65"/>
                <a:gd name="T11" fmla="*/ 2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65" y="29"/>
                  </a:moveTo>
                  <a:cubicBezTo>
                    <a:pt x="62" y="38"/>
                    <a:pt x="62" y="38"/>
                    <a:pt x="54" y="35"/>
                  </a:cubicBezTo>
                  <a:cubicBezTo>
                    <a:pt x="40" y="30"/>
                    <a:pt x="26" y="26"/>
                    <a:pt x="12" y="20"/>
                  </a:cubicBezTo>
                  <a:cubicBezTo>
                    <a:pt x="0" y="16"/>
                    <a:pt x="0" y="15"/>
                    <a:pt x="5" y="5"/>
                  </a:cubicBezTo>
                  <a:cubicBezTo>
                    <a:pt x="5" y="3"/>
                    <a:pt x="6" y="2"/>
                    <a:pt x="7" y="0"/>
                  </a:cubicBezTo>
                  <a:cubicBezTo>
                    <a:pt x="27" y="10"/>
                    <a:pt x="46" y="19"/>
                    <a:pt x="6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41EBDF13-1915-3FA6-A909-560399948356}"/>
                </a:ext>
              </a:extLst>
            </p:cNvPr>
            <p:cNvSpPr/>
            <p:nvPr/>
          </p:nvSpPr>
          <p:spPr bwMode="auto">
            <a:xfrm>
              <a:off x="6323" y="3178"/>
              <a:ext cx="74" cy="23"/>
            </a:xfrm>
            <a:custGeom>
              <a:gdLst>
                <a:gd name="T0" fmla="*/ 64 w 66"/>
                <a:gd name="T1" fmla="*/ 0 h 21"/>
                <a:gd name="T2" fmla="*/ 66 w 66"/>
                <a:gd name="T3" fmla="*/ 9 h 21"/>
                <a:gd name="T4" fmla="*/ 29 w 66"/>
                <a:gd name="T5" fmla="*/ 16 h 21"/>
                <a:gd name="T6" fmla="*/ 9 w 66"/>
                <a:gd name="T7" fmla="*/ 20 h 21"/>
                <a:gd name="T8" fmla="*/ 1 w 66"/>
                <a:gd name="T9" fmla="*/ 15 h 21"/>
                <a:gd name="T10" fmla="*/ 0 w 66"/>
                <a:gd name="T11" fmla="*/ 4 h 21"/>
                <a:gd name="T12" fmla="*/ 64 w 66"/>
                <a:gd name="T13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1">
                  <a:moveTo>
                    <a:pt x="64" y="0"/>
                  </a:moveTo>
                  <a:cubicBezTo>
                    <a:pt x="65" y="3"/>
                    <a:pt x="65" y="5"/>
                    <a:pt x="66" y="9"/>
                  </a:cubicBezTo>
                  <a:cubicBezTo>
                    <a:pt x="53" y="11"/>
                    <a:pt x="41" y="14"/>
                    <a:pt x="29" y="16"/>
                  </a:cubicBezTo>
                  <a:cubicBezTo>
                    <a:pt x="22" y="18"/>
                    <a:pt x="15" y="19"/>
                    <a:pt x="9" y="20"/>
                  </a:cubicBezTo>
                  <a:cubicBezTo>
                    <a:pt x="4" y="21"/>
                    <a:pt x="1" y="20"/>
                    <a:pt x="1" y="15"/>
                  </a:cubicBezTo>
                  <a:cubicBezTo>
                    <a:pt x="1" y="11"/>
                    <a:pt x="1" y="8"/>
                    <a:pt x="0" y="4"/>
                  </a:cubicBezTo>
                  <a:cubicBezTo>
                    <a:pt x="22" y="2"/>
                    <a:pt x="43" y="1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7326CD1C-F180-0E45-4314-5370CAA26104}"/>
                </a:ext>
              </a:extLst>
            </p:cNvPr>
            <p:cNvSpPr/>
            <p:nvPr/>
          </p:nvSpPr>
          <p:spPr bwMode="auto">
            <a:xfrm>
              <a:off x="6526" y="3042"/>
              <a:ext cx="58" cy="65"/>
            </a:xfrm>
            <a:custGeom>
              <a:gdLst>
                <a:gd name="T0" fmla="*/ 7 w 51"/>
                <a:gd name="T1" fmla="*/ 58 h 58"/>
                <a:gd name="T2" fmla="*/ 0 w 51"/>
                <a:gd name="T3" fmla="*/ 53 h 58"/>
                <a:gd name="T4" fmla="*/ 35 w 51"/>
                <a:gd name="T5" fmla="*/ 0 h 58"/>
                <a:gd name="T6" fmla="*/ 37 w 51"/>
                <a:gd name="T7" fmla="*/ 1 h 58"/>
                <a:gd name="T8" fmla="*/ 40 w 51"/>
                <a:gd name="T9" fmla="*/ 22 h 58"/>
                <a:gd name="T10" fmla="*/ 7 w 51"/>
                <a:gd name="T11" fmla="*/ 5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7">
                  <a:moveTo>
                    <a:pt x="7" y="58"/>
                  </a:moveTo>
                  <a:cubicBezTo>
                    <a:pt x="4" y="56"/>
                    <a:pt x="2" y="55"/>
                    <a:pt x="0" y="53"/>
                  </a:cubicBezTo>
                  <a:cubicBezTo>
                    <a:pt x="12" y="35"/>
                    <a:pt x="23" y="18"/>
                    <a:pt x="35" y="0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51" y="10"/>
                    <a:pt x="51" y="10"/>
                    <a:pt x="40" y="22"/>
                  </a:cubicBezTo>
                  <a:cubicBezTo>
                    <a:pt x="29" y="34"/>
                    <a:pt x="18" y="46"/>
                    <a:pt x="7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E8471A49-A196-FB25-CDDB-3A97E39DC0B6}"/>
                </a:ext>
              </a:extLst>
            </p:cNvPr>
            <p:cNvSpPr/>
            <p:nvPr/>
          </p:nvSpPr>
          <p:spPr bwMode="auto">
            <a:xfrm>
              <a:off x="6542" y="3069"/>
              <a:ext cx="67" cy="55"/>
            </a:xfrm>
            <a:custGeom>
              <a:gdLst>
                <a:gd name="T0" fmla="*/ 48 w 60"/>
                <a:gd name="T1" fmla="*/ 0 h 49"/>
                <a:gd name="T2" fmla="*/ 49 w 60"/>
                <a:gd name="T3" fmla="*/ 1 h 49"/>
                <a:gd name="T4" fmla="*/ 47 w 60"/>
                <a:gd name="T5" fmla="*/ 22 h 49"/>
                <a:gd name="T6" fmla="*/ 8 w 60"/>
                <a:gd name="T7" fmla="*/ 49 h 49"/>
                <a:gd name="T8" fmla="*/ 7 w 60"/>
                <a:gd name="T9" fmla="*/ 36 h 49"/>
                <a:gd name="T10" fmla="*/ 48 w 60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9">
                  <a:moveTo>
                    <a:pt x="48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60" y="13"/>
                    <a:pt x="60" y="14"/>
                    <a:pt x="47" y="22"/>
                  </a:cubicBezTo>
                  <a:cubicBezTo>
                    <a:pt x="34" y="31"/>
                    <a:pt x="21" y="40"/>
                    <a:pt x="8" y="49"/>
                  </a:cubicBezTo>
                  <a:cubicBezTo>
                    <a:pt x="0" y="42"/>
                    <a:pt x="0" y="42"/>
                    <a:pt x="7" y="36"/>
                  </a:cubicBezTo>
                  <a:cubicBezTo>
                    <a:pt x="21" y="24"/>
                    <a:pt x="34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C680629E-FC03-97A6-33FB-6241BFAAD48C}"/>
                </a:ext>
              </a:extLst>
            </p:cNvPr>
            <p:cNvSpPr/>
            <p:nvPr/>
          </p:nvSpPr>
          <p:spPr bwMode="auto">
            <a:xfrm>
              <a:off x="6331" y="3199"/>
              <a:ext cx="72" cy="41"/>
            </a:xfrm>
            <a:custGeom>
              <a:gdLst>
                <a:gd name="T0" fmla="*/ 60 w 64"/>
                <a:gd name="T1" fmla="*/ 0 h 37"/>
                <a:gd name="T2" fmla="*/ 64 w 64"/>
                <a:gd name="T3" fmla="*/ 8 h 37"/>
                <a:gd name="T4" fmla="*/ 7 w 64"/>
                <a:gd name="T5" fmla="*/ 37 h 37"/>
                <a:gd name="T6" fmla="*/ 0 w 64"/>
                <a:gd name="T7" fmla="*/ 21 h 37"/>
                <a:gd name="T8" fmla="*/ 60 w 64"/>
                <a:gd name="T9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7">
                  <a:moveTo>
                    <a:pt x="60" y="0"/>
                  </a:moveTo>
                  <a:cubicBezTo>
                    <a:pt x="62" y="3"/>
                    <a:pt x="63" y="5"/>
                    <a:pt x="64" y="8"/>
                  </a:cubicBezTo>
                  <a:cubicBezTo>
                    <a:pt x="45" y="18"/>
                    <a:pt x="27" y="27"/>
                    <a:pt x="7" y="37"/>
                  </a:cubicBezTo>
                  <a:cubicBezTo>
                    <a:pt x="5" y="32"/>
                    <a:pt x="3" y="27"/>
                    <a:pt x="0" y="21"/>
                  </a:cubicBezTo>
                  <a:cubicBezTo>
                    <a:pt x="21" y="14"/>
                    <a:pt x="40" y="7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7233022-7F72-FF41-D0CD-1E0D5EBD4978}"/>
                </a:ext>
              </a:extLst>
            </p:cNvPr>
            <p:cNvSpPr/>
            <p:nvPr/>
          </p:nvSpPr>
          <p:spPr bwMode="auto">
            <a:xfrm>
              <a:off x="6376" y="3236"/>
              <a:ext cx="56" cy="65"/>
            </a:xfrm>
            <a:custGeom>
              <a:gdLst>
                <a:gd name="T0" fmla="*/ 0 w 50"/>
                <a:gd name="T1" fmla="*/ 47 h 58"/>
                <a:gd name="T2" fmla="*/ 41 w 50"/>
                <a:gd name="T3" fmla="*/ 0 h 58"/>
                <a:gd name="T4" fmla="*/ 45 w 50"/>
                <a:gd name="T5" fmla="*/ 13 h 58"/>
                <a:gd name="T6" fmla="*/ 15 w 50"/>
                <a:gd name="T7" fmla="*/ 58 h 58"/>
                <a:gd name="T8" fmla="*/ 0 w 50"/>
                <a:gd name="T9" fmla="*/ 47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0" y="47"/>
                  </a:moveTo>
                  <a:cubicBezTo>
                    <a:pt x="14" y="31"/>
                    <a:pt x="28" y="16"/>
                    <a:pt x="41" y="0"/>
                  </a:cubicBezTo>
                  <a:cubicBezTo>
                    <a:pt x="49" y="5"/>
                    <a:pt x="50" y="5"/>
                    <a:pt x="45" y="13"/>
                  </a:cubicBezTo>
                  <a:cubicBezTo>
                    <a:pt x="35" y="28"/>
                    <a:pt x="25" y="43"/>
                    <a:pt x="15" y="58"/>
                  </a:cubicBezTo>
                  <a:cubicBezTo>
                    <a:pt x="10" y="54"/>
                    <a:pt x="5" y="51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067F5E30-828B-21DD-BDD5-174B446ED10D}"/>
                </a:ext>
              </a:extLst>
            </p:cNvPr>
            <p:cNvSpPr/>
            <p:nvPr/>
          </p:nvSpPr>
          <p:spPr bwMode="auto">
            <a:xfrm>
              <a:off x="6506" y="3024"/>
              <a:ext cx="42" cy="72"/>
            </a:xfrm>
            <a:custGeom>
              <a:gdLst>
                <a:gd name="T0" fmla="*/ 37 w 37"/>
                <a:gd name="T1" fmla="*/ 6 h 64"/>
                <a:gd name="T2" fmla="*/ 9 w 37"/>
                <a:gd name="T3" fmla="*/ 64 h 64"/>
                <a:gd name="T4" fmla="*/ 3 w 37"/>
                <a:gd name="T5" fmla="*/ 53 h 64"/>
                <a:gd name="T6" fmla="*/ 18 w 37"/>
                <a:gd name="T7" fmla="*/ 8 h 64"/>
                <a:gd name="T8" fmla="*/ 22 w 37"/>
                <a:gd name="T9" fmla="*/ 0 h 64"/>
                <a:gd name="T10" fmla="*/ 37 w 37"/>
                <a:gd name="T11" fmla="*/ 6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4">
                  <a:moveTo>
                    <a:pt x="37" y="6"/>
                  </a:moveTo>
                  <a:cubicBezTo>
                    <a:pt x="28" y="26"/>
                    <a:pt x="18" y="45"/>
                    <a:pt x="9" y="64"/>
                  </a:cubicBezTo>
                  <a:cubicBezTo>
                    <a:pt x="0" y="61"/>
                    <a:pt x="0" y="61"/>
                    <a:pt x="3" y="53"/>
                  </a:cubicBezTo>
                  <a:cubicBezTo>
                    <a:pt x="8" y="38"/>
                    <a:pt x="13" y="23"/>
                    <a:pt x="18" y="8"/>
                  </a:cubicBezTo>
                  <a:cubicBezTo>
                    <a:pt x="19" y="6"/>
                    <a:pt x="21" y="3"/>
                    <a:pt x="22" y="0"/>
                  </a:cubicBezTo>
                  <a:cubicBezTo>
                    <a:pt x="27" y="2"/>
                    <a:pt x="31" y="4"/>
                    <a:pt x="3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734E0BAB-8A99-90A3-5A66-0B11BC3C4B75}"/>
                </a:ext>
              </a:extLst>
            </p:cNvPr>
            <p:cNvSpPr/>
            <p:nvPr/>
          </p:nvSpPr>
          <p:spPr bwMode="auto">
            <a:xfrm>
              <a:off x="6349" y="3219"/>
              <a:ext cx="66" cy="55"/>
            </a:xfrm>
            <a:custGeom>
              <a:gdLst>
                <a:gd name="T0" fmla="*/ 11 w 59"/>
                <a:gd name="T1" fmla="*/ 49 h 49"/>
                <a:gd name="T2" fmla="*/ 0 w 59"/>
                <a:gd name="T3" fmla="*/ 35 h 49"/>
                <a:gd name="T4" fmla="*/ 52 w 59"/>
                <a:gd name="T5" fmla="*/ 0 h 49"/>
                <a:gd name="T6" fmla="*/ 54 w 59"/>
                <a:gd name="T7" fmla="*/ 11 h 49"/>
                <a:gd name="T8" fmla="*/ 11 w 59"/>
                <a:gd name="T9" fmla="*/ 49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11" y="49"/>
                  </a:moveTo>
                  <a:cubicBezTo>
                    <a:pt x="7" y="44"/>
                    <a:pt x="4" y="40"/>
                    <a:pt x="0" y="35"/>
                  </a:cubicBezTo>
                  <a:cubicBezTo>
                    <a:pt x="18" y="23"/>
                    <a:pt x="35" y="11"/>
                    <a:pt x="52" y="0"/>
                  </a:cubicBezTo>
                  <a:cubicBezTo>
                    <a:pt x="59" y="5"/>
                    <a:pt x="59" y="6"/>
                    <a:pt x="54" y="11"/>
                  </a:cubicBezTo>
                  <a:cubicBezTo>
                    <a:pt x="40" y="24"/>
                    <a:pt x="26" y="36"/>
                    <a:pt x="1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3BEEBD0-DBFE-C815-9E3D-96F03C0242A7}"/>
                </a:ext>
              </a:extLst>
            </p:cNvPr>
            <p:cNvSpPr/>
            <p:nvPr/>
          </p:nvSpPr>
          <p:spPr bwMode="auto">
            <a:xfrm>
              <a:off x="6323" y="3143"/>
              <a:ext cx="74" cy="22"/>
            </a:xfrm>
            <a:custGeom>
              <a:gdLst>
                <a:gd name="T0" fmla="*/ 66 w 66"/>
                <a:gd name="T1" fmla="*/ 11 h 20"/>
                <a:gd name="T2" fmla="*/ 64 w 66"/>
                <a:gd name="T3" fmla="*/ 20 h 20"/>
                <a:gd name="T4" fmla="*/ 0 w 66"/>
                <a:gd name="T5" fmla="*/ 16 h 20"/>
                <a:gd name="T6" fmla="*/ 2 w 66"/>
                <a:gd name="T7" fmla="*/ 3 h 20"/>
                <a:gd name="T8" fmla="*/ 6 w 66"/>
                <a:gd name="T9" fmla="*/ 0 h 20"/>
                <a:gd name="T10" fmla="*/ 66 w 66"/>
                <a:gd name="T11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0">
                  <a:moveTo>
                    <a:pt x="66" y="11"/>
                  </a:moveTo>
                  <a:cubicBezTo>
                    <a:pt x="65" y="14"/>
                    <a:pt x="65" y="17"/>
                    <a:pt x="64" y="20"/>
                  </a:cubicBezTo>
                  <a:cubicBezTo>
                    <a:pt x="43" y="19"/>
                    <a:pt x="22" y="18"/>
                    <a:pt x="0" y="16"/>
                  </a:cubicBezTo>
                  <a:cubicBezTo>
                    <a:pt x="1" y="11"/>
                    <a:pt x="1" y="7"/>
                    <a:pt x="2" y="3"/>
                  </a:cubicBezTo>
                  <a:cubicBezTo>
                    <a:pt x="2" y="1"/>
                    <a:pt x="5" y="0"/>
                    <a:pt x="6" y="0"/>
                  </a:cubicBezTo>
                  <a:cubicBezTo>
                    <a:pt x="26" y="3"/>
                    <a:pt x="46" y="7"/>
                    <a:pt x="6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5BEC7CF7-303E-2BB9-D269-4FF3F37CD2DE}"/>
                </a:ext>
              </a:extLst>
            </p:cNvPr>
            <p:cNvSpPr/>
            <p:nvPr/>
          </p:nvSpPr>
          <p:spPr bwMode="auto">
            <a:xfrm>
              <a:off x="6556" y="3102"/>
              <a:ext cx="69" cy="42"/>
            </a:xfrm>
            <a:custGeom>
              <a:gdLst>
                <a:gd name="T0" fmla="*/ 0 w 62"/>
                <a:gd name="T1" fmla="*/ 28 h 37"/>
                <a:gd name="T2" fmla="*/ 57 w 62"/>
                <a:gd name="T3" fmla="*/ 0 h 37"/>
                <a:gd name="T4" fmla="*/ 62 w 62"/>
                <a:gd name="T5" fmla="*/ 13 h 37"/>
                <a:gd name="T6" fmla="*/ 59 w 62"/>
                <a:gd name="T7" fmla="*/ 18 h 37"/>
                <a:gd name="T8" fmla="*/ 5 w 62"/>
                <a:gd name="T9" fmla="*/ 37 h 37"/>
                <a:gd name="T10" fmla="*/ 0 w 62"/>
                <a:gd name="T11" fmla="*/ 28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7">
                  <a:moveTo>
                    <a:pt x="0" y="28"/>
                  </a:moveTo>
                  <a:cubicBezTo>
                    <a:pt x="19" y="19"/>
                    <a:pt x="37" y="10"/>
                    <a:pt x="57" y="0"/>
                  </a:cubicBezTo>
                  <a:cubicBezTo>
                    <a:pt x="59" y="5"/>
                    <a:pt x="61" y="9"/>
                    <a:pt x="62" y="13"/>
                  </a:cubicBezTo>
                  <a:cubicBezTo>
                    <a:pt x="62" y="14"/>
                    <a:pt x="61" y="17"/>
                    <a:pt x="59" y="18"/>
                  </a:cubicBezTo>
                  <a:cubicBezTo>
                    <a:pt x="41" y="24"/>
                    <a:pt x="23" y="30"/>
                    <a:pt x="5" y="37"/>
                  </a:cubicBezTo>
                  <a:cubicBezTo>
                    <a:pt x="3" y="34"/>
                    <a:pt x="2" y="31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5E162F8-7FA6-690B-7A7E-8264092FF5DA}"/>
                </a:ext>
              </a:extLst>
            </p:cNvPr>
            <p:cNvSpPr/>
            <p:nvPr/>
          </p:nvSpPr>
          <p:spPr bwMode="auto">
            <a:xfrm>
              <a:off x="6449" y="3256"/>
              <a:ext cx="25" cy="71"/>
            </a:xfrm>
            <a:custGeom>
              <a:gdLst>
                <a:gd name="T0" fmla="*/ 12 w 22"/>
                <a:gd name="T1" fmla="*/ 0 h 63"/>
                <a:gd name="T2" fmla="*/ 22 w 22"/>
                <a:gd name="T3" fmla="*/ 1 h 63"/>
                <a:gd name="T4" fmla="*/ 18 w 22"/>
                <a:gd name="T5" fmla="*/ 63 h 63"/>
                <a:gd name="T6" fmla="*/ 0 w 22"/>
                <a:gd name="T7" fmla="*/ 61 h 63"/>
                <a:gd name="T8" fmla="*/ 12 w 22"/>
                <a:gd name="T9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12" y="0"/>
                  </a:moveTo>
                  <a:cubicBezTo>
                    <a:pt x="16" y="1"/>
                    <a:pt x="19" y="1"/>
                    <a:pt x="22" y="1"/>
                  </a:cubicBezTo>
                  <a:cubicBezTo>
                    <a:pt x="21" y="22"/>
                    <a:pt x="19" y="42"/>
                    <a:pt x="18" y="63"/>
                  </a:cubicBezTo>
                  <a:cubicBezTo>
                    <a:pt x="12" y="62"/>
                    <a:pt x="6" y="62"/>
                    <a:pt x="0" y="61"/>
                  </a:cubicBezTo>
                  <a:cubicBezTo>
                    <a:pt x="4" y="41"/>
                    <a:pt x="8" y="2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DB0971EF-3622-A90C-3F67-0252A7A0011C}"/>
                </a:ext>
              </a:extLst>
            </p:cNvPr>
            <p:cNvSpPr/>
            <p:nvPr/>
          </p:nvSpPr>
          <p:spPr bwMode="auto">
            <a:xfrm>
              <a:off x="6565" y="3142"/>
              <a:ext cx="70" cy="23"/>
            </a:xfrm>
            <a:custGeom>
              <a:gdLst>
                <a:gd name="T0" fmla="*/ 29 w 63"/>
                <a:gd name="T1" fmla="*/ 20 h 21"/>
                <a:gd name="T2" fmla="*/ 5 w 63"/>
                <a:gd name="T3" fmla="*/ 21 h 21"/>
                <a:gd name="T4" fmla="*/ 0 w 63"/>
                <a:gd name="T5" fmla="*/ 17 h 21"/>
                <a:gd name="T6" fmla="*/ 4 w 63"/>
                <a:gd name="T7" fmla="*/ 10 h 21"/>
                <a:gd name="T8" fmla="*/ 53 w 63"/>
                <a:gd name="T9" fmla="*/ 1 h 21"/>
                <a:gd name="T10" fmla="*/ 62 w 63"/>
                <a:gd name="T11" fmla="*/ 7 h 21"/>
                <a:gd name="T12" fmla="*/ 56 w 63"/>
                <a:gd name="T13" fmla="*/ 18 h 21"/>
                <a:gd name="T14" fmla="*/ 29 w 63"/>
                <a:gd name="T15" fmla="*/ 2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1">
                  <a:moveTo>
                    <a:pt x="29" y="20"/>
                  </a:moveTo>
                  <a:cubicBezTo>
                    <a:pt x="21" y="20"/>
                    <a:pt x="13" y="20"/>
                    <a:pt x="5" y="21"/>
                  </a:cubicBezTo>
                  <a:cubicBezTo>
                    <a:pt x="2" y="21"/>
                    <a:pt x="0" y="21"/>
                    <a:pt x="0" y="17"/>
                  </a:cubicBezTo>
                  <a:cubicBezTo>
                    <a:pt x="1" y="14"/>
                    <a:pt x="0" y="11"/>
                    <a:pt x="4" y="10"/>
                  </a:cubicBezTo>
                  <a:cubicBezTo>
                    <a:pt x="21" y="7"/>
                    <a:pt x="37" y="4"/>
                    <a:pt x="53" y="1"/>
                  </a:cubicBezTo>
                  <a:cubicBezTo>
                    <a:pt x="58" y="0"/>
                    <a:pt x="61" y="1"/>
                    <a:pt x="62" y="7"/>
                  </a:cubicBezTo>
                  <a:cubicBezTo>
                    <a:pt x="63" y="16"/>
                    <a:pt x="63" y="17"/>
                    <a:pt x="56" y="18"/>
                  </a:cubicBezTo>
                  <a:cubicBezTo>
                    <a:pt x="47" y="19"/>
                    <a:pt x="38" y="19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F3B578A-0DD5-FE26-616A-9311274C0F53}"/>
                </a:ext>
              </a:extLst>
            </p:cNvPr>
            <p:cNvSpPr/>
            <p:nvPr/>
          </p:nvSpPr>
          <p:spPr bwMode="auto">
            <a:xfrm>
              <a:off x="6562" y="3178"/>
              <a:ext cx="73" cy="23"/>
            </a:xfrm>
            <a:custGeom>
              <a:gdLst>
                <a:gd name="T0" fmla="*/ 65 w 65"/>
                <a:gd name="T1" fmla="*/ 4 h 21"/>
                <a:gd name="T2" fmla="*/ 62 w 65"/>
                <a:gd name="T3" fmla="*/ 21 h 21"/>
                <a:gd name="T4" fmla="*/ 30 w 65"/>
                <a:gd name="T5" fmla="*/ 15 h 21"/>
                <a:gd name="T6" fmla="*/ 8 w 65"/>
                <a:gd name="T7" fmla="*/ 10 h 21"/>
                <a:gd name="T8" fmla="*/ 2 w 65"/>
                <a:gd name="T9" fmla="*/ 5 h 21"/>
                <a:gd name="T10" fmla="*/ 9 w 65"/>
                <a:gd name="T11" fmla="*/ 0 h 21"/>
                <a:gd name="T12" fmla="*/ 36 w 65"/>
                <a:gd name="T13" fmla="*/ 2 h 21"/>
                <a:gd name="T14" fmla="*/ 65 w 65"/>
                <a:gd name="T15" fmla="*/ 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1">
                  <a:moveTo>
                    <a:pt x="65" y="4"/>
                  </a:moveTo>
                  <a:cubicBezTo>
                    <a:pt x="64" y="10"/>
                    <a:pt x="63" y="15"/>
                    <a:pt x="62" y="21"/>
                  </a:cubicBezTo>
                  <a:cubicBezTo>
                    <a:pt x="51" y="19"/>
                    <a:pt x="41" y="17"/>
                    <a:pt x="30" y="15"/>
                  </a:cubicBezTo>
                  <a:cubicBezTo>
                    <a:pt x="23" y="14"/>
                    <a:pt x="15" y="12"/>
                    <a:pt x="8" y="10"/>
                  </a:cubicBezTo>
                  <a:cubicBezTo>
                    <a:pt x="4" y="10"/>
                    <a:pt x="0" y="9"/>
                    <a:pt x="2" y="5"/>
                  </a:cubicBezTo>
                  <a:cubicBezTo>
                    <a:pt x="3" y="3"/>
                    <a:pt x="7" y="0"/>
                    <a:pt x="9" y="0"/>
                  </a:cubicBezTo>
                  <a:cubicBezTo>
                    <a:pt x="18" y="0"/>
                    <a:pt x="27" y="1"/>
                    <a:pt x="36" y="2"/>
                  </a:cubicBezTo>
                  <a:cubicBezTo>
                    <a:pt x="45" y="2"/>
                    <a:pt x="55" y="3"/>
                    <a:pt x="6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510E658-4B41-CAB6-5899-DB5FD397F3D5}"/>
                </a:ext>
              </a:extLst>
            </p:cNvPr>
            <p:cNvSpPr/>
            <p:nvPr/>
          </p:nvSpPr>
          <p:spPr bwMode="auto">
            <a:xfrm>
              <a:off x="6528" y="3237"/>
              <a:ext cx="53" cy="65"/>
            </a:xfrm>
            <a:custGeom>
              <a:gdLst>
                <a:gd name="T0" fmla="*/ 0 w 48"/>
                <a:gd name="T1" fmla="*/ 6 h 58"/>
                <a:gd name="T2" fmla="*/ 8 w 48"/>
                <a:gd name="T3" fmla="*/ 0 h 58"/>
                <a:gd name="T4" fmla="*/ 48 w 48"/>
                <a:gd name="T5" fmla="*/ 45 h 58"/>
                <a:gd name="T6" fmla="*/ 47 w 48"/>
                <a:gd name="T7" fmla="*/ 47 h 58"/>
                <a:gd name="T8" fmla="*/ 26 w 48"/>
                <a:gd name="T9" fmla="*/ 44 h 58"/>
                <a:gd name="T10" fmla="*/ 0 w 48"/>
                <a:gd name="T11" fmla="*/ 6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7">
                  <a:moveTo>
                    <a:pt x="0" y="6"/>
                  </a:moveTo>
                  <a:cubicBezTo>
                    <a:pt x="3" y="4"/>
                    <a:pt x="5" y="2"/>
                    <a:pt x="8" y="0"/>
                  </a:cubicBezTo>
                  <a:cubicBezTo>
                    <a:pt x="21" y="15"/>
                    <a:pt x="35" y="30"/>
                    <a:pt x="48" y="45"/>
                  </a:cubicBezTo>
                  <a:cubicBezTo>
                    <a:pt x="47" y="46"/>
                    <a:pt x="47" y="47"/>
                    <a:pt x="47" y="47"/>
                  </a:cubicBezTo>
                  <a:cubicBezTo>
                    <a:pt x="35" y="58"/>
                    <a:pt x="35" y="58"/>
                    <a:pt x="26" y="44"/>
                  </a:cubicBezTo>
                  <a:cubicBezTo>
                    <a:pt x="17" y="32"/>
                    <a:pt x="9" y="19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FC3BB69E-DD80-A5C9-2C10-ECE29995EB90}"/>
                </a:ext>
              </a:extLst>
            </p:cNvPr>
            <p:cNvSpPr/>
            <p:nvPr/>
          </p:nvSpPr>
          <p:spPr bwMode="auto">
            <a:xfrm>
              <a:off x="6507" y="3249"/>
              <a:ext cx="40" cy="70"/>
            </a:xfrm>
            <a:custGeom>
              <a:gdLst>
                <a:gd name="T0" fmla="*/ 0 w 35"/>
                <a:gd name="T1" fmla="*/ 4 h 62"/>
                <a:gd name="T2" fmla="*/ 8 w 35"/>
                <a:gd name="T3" fmla="*/ 0 h 62"/>
                <a:gd name="T4" fmla="*/ 16 w 35"/>
                <a:gd name="T5" fmla="*/ 15 h 62"/>
                <a:gd name="T6" fmla="*/ 33 w 35"/>
                <a:gd name="T7" fmla="*/ 50 h 62"/>
                <a:gd name="T8" fmla="*/ 30 w 35"/>
                <a:gd name="T9" fmla="*/ 58 h 62"/>
                <a:gd name="T10" fmla="*/ 20 w 35"/>
                <a:gd name="T11" fmla="*/ 62 h 62"/>
                <a:gd name="T12" fmla="*/ 0 w 35"/>
                <a:gd name="T13" fmla="*/ 4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2">
                  <a:moveTo>
                    <a:pt x="0" y="4"/>
                  </a:moveTo>
                  <a:cubicBezTo>
                    <a:pt x="3" y="3"/>
                    <a:pt x="5" y="2"/>
                    <a:pt x="8" y="0"/>
                  </a:cubicBezTo>
                  <a:cubicBezTo>
                    <a:pt x="11" y="6"/>
                    <a:pt x="14" y="10"/>
                    <a:pt x="16" y="15"/>
                  </a:cubicBezTo>
                  <a:cubicBezTo>
                    <a:pt x="22" y="27"/>
                    <a:pt x="27" y="38"/>
                    <a:pt x="33" y="50"/>
                  </a:cubicBezTo>
                  <a:cubicBezTo>
                    <a:pt x="35" y="54"/>
                    <a:pt x="35" y="56"/>
                    <a:pt x="30" y="58"/>
                  </a:cubicBezTo>
                  <a:cubicBezTo>
                    <a:pt x="27" y="59"/>
                    <a:pt x="24" y="61"/>
                    <a:pt x="20" y="62"/>
                  </a:cubicBezTo>
                  <a:cubicBezTo>
                    <a:pt x="13" y="43"/>
                    <a:pt x="7" y="2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82703523-3351-E444-CCE5-97B88736B962}"/>
                </a:ext>
              </a:extLst>
            </p:cNvPr>
            <p:cNvSpPr/>
            <p:nvPr/>
          </p:nvSpPr>
          <p:spPr bwMode="auto">
            <a:xfrm>
              <a:off x="6546" y="3220"/>
              <a:ext cx="63" cy="54"/>
            </a:xfrm>
            <a:custGeom>
              <a:gdLst>
                <a:gd name="T0" fmla="*/ 57 w 57"/>
                <a:gd name="T1" fmla="*/ 34 h 48"/>
                <a:gd name="T2" fmla="*/ 45 w 57"/>
                <a:gd name="T3" fmla="*/ 48 h 48"/>
                <a:gd name="T4" fmla="*/ 3 w 57"/>
                <a:gd name="T5" fmla="*/ 10 h 48"/>
                <a:gd name="T6" fmla="*/ 2 w 57"/>
                <a:gd name="T7" fmla="*/ 3 h 48"/>
                <a:gd name="T8" fmla="*/ 9 w 57"/>
                <a:gd name="T9" fmla="*/ 2 h 48"/>
                <a:gd name="T10" fmla="*/ 57 w 57"/>
                <a:gd name="T11" fmla="*/ 3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8">
                  <a:moveTo>
                    <a:pt x="57" y="34"/>
                  </a:moveTo>
                  <a:cubicBezTo>
                    <a:pt x="53" y="39"/>
                    <a:pt x="49" y="43"/>
                    <a:pt x="45" y="48"/>
                  </a:cubicBezTo>
                  <a:cubicBezTo>
                    <a:pt x="31" y="35"/>
                    <a:pt x="17" y="23"/>
                    <a:pt x="3" y="10"/>
                  </a:cubicBezTo>
                  <a:cubicBezTo>
                    <a:pt x="0" y="8"/>
                    <a:pt x="0" y="6"/>
                    <a:pt x="2" y="3"/>
                  </a:cubicBezTo>
                  <a:cubicBezTo>
                    <a:pt x="5" y="1"/>
                    <a:pt x="6" y="0"/>
                    <a:pt x="9" y="2"/>
                  </a:cubicBezTo>
                  <a:cubicBezTo>
                    <a:pt x="25" y="13"/>
                    <a:pt x="40" y="23"/>
                    <a:pt x="57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0542A01C-775E-343D-48B8-5B79779A77FC}"/>
                </a:ext>
              </a:extLst>
            </p:cNvPr>
            <p:cNvSpPr/>
            <p:nvPr/>
          </p:nvSpPr>
          <p:spPr bwMode="auto">
            <a:xfrm>
              <a:off x="6486" y="3257"/>
              <a:ext cx="24" cy="70"/>
            </a:xfrm>
            <a:custGeom>
              <a:gdLst>
                <a:gd name="T0" fmla="*/ 21 w 21"/>
                <a:gd name="T1" fmla="*/ 60 h 62"/>
                <a:gd name="T2" fmla="*/ 3 w 21"/>
                <a:gd name="T3" fmla="*/ 62 h 62"/>
                <a:gd name="T4" fmla="*/ 2 w 21"/>
                <a:gd name="T5" fmla="*/ 51 h 62"/>
                <a:gd name="T6" fmla="*/ 0 w 21"/>
                <a:gd name="T7" fmla="*/ 5 h 62"/>
                <a:gd name="T8" fmla="*/ 4 w 21"/>
                <a:gd name="T9" fmla="*/ 0 h 62"/>
                <a:gd name="T10" fmla="*/ 9 w 21"/>
                <a:gd name="T11" fmla="*/ 4 h 62"/>
                <a:gd name="T12" fmla="*/ 21 w 21"/>
                <a:gd name="T13" fmla="*/ 6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2">
                  <a:moveTo>
                    <a:pt x="21" y="60"/>
                  </a:moveTo>
                  <a:cubicBezTo>
                    <a:pt x="15" y="61"/>
                    <a:pt x="9" y="62"/>
                    <a:pt x="3" y="62"/>
                  </a:cubicBezTo>
                  <a:cubicBezTo>
                    <a:pt x="3" y="58"/>
                    <a:pt x="3" y="55"/>
                    <a:pt x="2" y="51"/>
                  </a:cubicBezTo>
                  <a:cubicBezTo>
                    <a:pt x="1" y="36"/>
                    <a:pt x="1" y="20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9" y="2"/>
                    <a:pt x="9" y="4"/>
                  </a:cubicBezTo>
                  <a:cubicBezTo>
                    <a:pt x="13" y="22"/>
                    <a:pt x="17" y="41"/>
                    <a:pt x="2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2FF57E14-EEA3-A938-AA48-9C82E0F5EDC8}"/>
                </a:ext>
              </a:extLst>
            </p:cNvPr>
            <p:cNvSpPr/>
            <p:nvPr/>
          </p:nvSpPr>
          <p:spPr bwMode="auto">
            <a:xfrm>
              <a:off x="6411" y="3248"/>
              <a:ext cx="40" cy="71"/>
            </a:xfrm>
            <a:custGeom>
              <a:gdLst>
                <a:gd name="T0" fmla="*/ 27 w 36"/>
                <a:gd name="T1" fmla="*/ 0 h 63"/>
                <a:gd name="T2" fmla="*/ 36 w 36"/>
                <a:gd name="T3" fmla="*/ 4 h 63"/>
                <a:gd name="T4" fmla="*/ 16 w 36"/>
                <a:gd name="T5" fmla="*/ 62 h 63"/>
                <a:gd name="T6" fmla="*/ 15 w 36"/>
                <a:gd name="T7" fmla="*/ 63 h 63"/>
                <a:gd name="T8" fmla="*/ 6 w 36"/>
                <a:gd name="T9" fmla="*/ 44 h 63"/>
                <a:gd name="T10" fmla="*/ 27 w 36"/>
                <a:gd name="T1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27" y="0"/>
                  </a:moveTo>
                  <a:cubicBezTo>
                    <a:pt x="31" y="2"/>
                    <a:pt x="33" y="3"/>
                    <a:pt x="36" y="4"/>
                  </a:cubicBezTo>
                  <a:cubicBezTo>
                    <a:pt x="29" y="24"/>
                    <a:pt x="23" y="43"/>
                    <a:pt x="16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0" y="59"/>
                    <a:pt x="0" y="58"/>
                    <a:pt x="6" y="44"/>
                  </a:cubicBezTo>
                  <a:cubicBezTo>
                    <a:pt x="13" y="30"/>
                    <a:pt x="20" y="15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23D395B-C0BB-CC45-3220-6C229E4DA8BE}"/>
                </a:ext>
              </a:extLst>
            </p:cNvPr>
            <p:cNvSpPr/>
            <p:nvPr/>
          </p:nvSpPr>
          <p:spPr bwMode="auto">
            <a:xfrm>
              <a:off x="6557" y="3200"/>
              <a:ext cx="69" cy="39"/>
            </a:xfrm>
            <a:custGeom>
              <a:gdLst>
                <a:gd name="T0" fmla="*/ 0 w 62"/>
                <a:gd name="T1" fmla="*/ 9 h 35"/>
                <a:gd name="T2" fmla="*/ 4 w 62"/>
                <a:gd name="T3" fmla="*/ 0 h 35"/>
                <a:gd name="T4" fmla="*/ 27 w 62"/>
                <a:gd name="T5" fmla="*/ 7 h 35"/>
                <a:gd name="T6" fmla="*/ 56 w 62"/>
                <a:gd name="T7" fmla="*/ 17 h 35"/>
                <a:gd name="T8" fmla="*/ 60 w 62"/>
                <a:gd name="T9" fmla="*/ 26 h 35"/>
                <a:gd name="T10" fmla="*/ 56 w 62"/>
                <a:gd name="T11" fmla="*/ 35 h 35"/>
                <a:gd name="T12" fmla="*/ 0 w 62"/>
                <a:gd name="T13" fmla="*/ 9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0" y="9"/>
                  </a:moveTo>
                  <a:cubicBezTo>
                    <a:pt x="2" y="6"/>
                    <a:pt x="3" y="3"/>
                    <a:pt x="4" y="0"/>
                  </a:cubicBezTo>
                  <a:cubicBezTo>
                    <a:pt x="12" y="3"/>
                    <a:pt x="19" y="5"/>
                    <a:pt x="27" y="7"/>
                  </a:cubicBezTo>
                  <a:cubicBezTo>
                    <a:pt x="37" y="11"/>
                    <a:pt x="46" y="14"/>
                    <a:pt x="56" y="17"/>
                  </a:cubicBezTo>
                  <a:cubicBezTo>
                    <a:pt x="61" y="19"/>
                    <a:pt x="62" y="21"/>
                    <a:pt x="60" y="26"/>
                  </a:cubicBezTo>
                  <a:cubicBezTo>
                    <a:pt x="59" y="29"/>
                    <a:pt x="58" y="31"/>
                    <a:pt x="56" y="35"/>
                  </a:cubicBezTo>
                  <a:cubicBezTo>
                    <a:pt x="37" y="26"/>
                    <a:pt x="19" y="1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FE392D15-F234-498D-61C9-E15E5B4976CF}"/>
                </a:ext>
              </a:extLst>
            </p:cNvPr>
            <p:cNvSpPr/>
            <p:nvPr/>
          </p:nvSpPr>
          <p:spPr bwMode="auto">
            <a:xfrm>
              <a:off x="6492" y="3102"/>
              <a:ext cx="36" cy="138"/>
            </a:xfrm>
            <a:custGeom>
              <a:gdLst>
                <a:gd name="T0" fmla="*/ 0 w 32"/>
                <a:gd name="T1" fmla="*/ 47 h 123"/>
                <a:gd name="T2" fmla="*/ 9 w 32"/>
                <a:gd name="T3" fmla="*/ 43 h 123"/>
                <a:gd name="T4" fmla="*/ 17 w 32"/>
                <a:gd name="T5" fmla="*/ 32 h 123"/>
                <a:gd name="T6" fmla="*/ 12 w 32"/>
                <a:gd name="T7" fmla="*/ 6 h 123"/>
                <a:gd name="T8" fmla="*/ 11 w 32"/>
                <a:gd name="T9" fmla="*/ 0 h 123"/>
                <a:gd name="T10" fmla="*/ 22 w 32"/>
                <a:gd name="T11" fmla="*/ 24 h 123"/>
                <a:gd name="T12" fmla="*/ 8 w 32"/>
                <a:gd name="T13" fmla="*/ 47 h 123"/>
                <a:gd name="T14" fmla="*/ 21 w 32"/>
                <a:gd name="T15" fmla="*/ 76 h 123"/>
                <a:gd name="T16" fmla="*/ 22 w 32"/>
                <a:gd name="T17" fmla="*/ 107 h 123"/>
                <a:gd name="T18" fmla="*/ 23 w 32"/>
                <a:gd name="T19" fmla="*/ 116 h 123"/>
                <a:gd name="T20" fmla="*/ 31 w 32"/>
                <a:gd name="T21" fmla="*/ 112 h 123"/>
                <a:gd name="T22" fmla="*/ 32 w 32"/>
                <a:gd name="T23" fmla="*/ 114 h 123"/>
                <a:gd name="T24" fmla="*/ 19 w 32"/>
                <a:gd name="T25" fmla="*/ 123 h 123"/>
                <a:gd name="T26" fmla="*/ 18 w 32"/>
                <a:gd name="T27" fmla="*/ 113 h 123"/>
                <a:gd name="T28" fmla="*/ 17 w 32"/>
                <a:gd name="T29" fmla="*/ 71 h 123"/>
                <a:gd name="T30" fmla="*/ 5 w 32"/>
                <a:gd name="T31" fmla="*/ 51 h 123"/>
                <a:gd name="T32" fmla="*/ 0 w 32"/>
                <a:gd name="T33" fmla="*/ 47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23">
                  <a:moveTo>
                    <a:pt x="0" y="47"/>
                  </a:moveTo>
                  <a:cubicBezTo>
                    <a:pt x="4" y="45"/>
                    <a:pt x="6" y="44"/>
                    <a:pt x="9" y="43"/>
                  </a:cubicBezTo>
                  <a:cubicBezTo>
                    <a:pt x="14" y="41"/>
                    <a:pt x="16" y="37"/>
                    <a:pt x="17" y="32"/>
                  </a:cubicBezTo>
                  <a:cubicBezTo>
                    <a:pt x="18" y="23"/>
                    <a:pt x="18" y="14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9" y="6"/>
                    <a:pt x="21" y="14"/>
                    <a:pt x="22" y="24"/>
                  </a:cubicBezTo>
                  <a:cubicBezTo>
                    <a:pt x="22" y="36"/>
                    <a:pt x="18" y="43"/>
                    <a:pt x="8" y="47"/>
                  </a:cubicBezTo>
                  <a:cubicBezTo>
                    <a:pt x="20" y="54"/>
                    <a:pt x="21" y="65"/>
                    <a:pt x="21" y="76"/>
                  </a:cubicBezTo>
                  <a:cubicBezTo>
                    <a:pt x="22" y="86"/>
                    <a:pt x="22" y="97"/>
                    <a:pt x="22" y="107"/>
                  </a:cubicBezTo>
                  <a:cubicBezTo>
                    <a:pt x="22" y="110"/>
                    <a:pt x="23" y="113"/>
                    <a:pt x="23" y="116"/>
                  </a:cubicBezTo>
                  <a:cubicBezTo>
                    <a:pt x="26" y="114"/>
                    <a:pt x="28" y="113"/>
                    <a:pt x="31" y="112"/>
                  </a:cubicBezTo>
                  <a:cubicBezTo>
                    <a:pt x="31" y="113"/>
                    <a:pt x="32" y="114"/>
                    <a:pt x="32" y="114"/>
                  </a:cubicBezTo>
                  <a:cubicBezTo>
                    <a:pt x="28" y="117"/>
                    <a:pt x="24" y="120"/>
                    <a:pt x="19" y="123"/>
                  </a:cubicBezTo>
                  <a:cubicBezTo>
                    <a:pt x="19" y="119"/>
                    <a:pt x="18" y="116"/>
                    <a:pt x="18" y="113"/>
                  </a:cubicBezTo>
                  <a:cubicBezTo>
                    <a:pt x="18" y="99"/>
                    <a:pt x="17" y="85"/>
                    <a:pt x="17" y="71"/>
                  </a:cubicBezTo>
                  <a:cubicBezTo>
                    <a:pt x="17" y="62"/>
                    <a:pt x="15" y="54"/>
                    <a:pt x="5" y="51"/>
                  </a:cubicBezTo>
                  <a:cubicBezTo>
                    <a:pt x="3" y="50"/>
                    <a:pt x="2" y="49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DE624A33-E5B3-A38F-9D90-3021C5C78AD0}"/>
                </a:ext>
              </a:extLst>
            </p:cNvPr>
            <p:cNvSpPr/>
            <p:nvPr/>
          </p:nvSpPr>
          <p:spPr bwMode="auto">
            <a:xfrm>
              <a:off x="6523" y="3120"/>
              <a:ext cx="10" cy="95"/>
            </a:xfrm>
            <a:custGeom>
              <a:gdLst>
                <a:gd name="T0" fmla="*/ 6 w 9"/>
                <a:gd name="T1" fmla="*/ 84 h 84"/>
                <a:gd name="T2" fmla="*/ 5 w 9"/>
                <a:gd name="T3" fmla="*/ 76 h 84"/>
                <a:gd name="T4" fmla="*/ 0 w 9"/>
                <a:gd name="T5" fmla="*/ 36 h 84"/>
                <a:gd name="T6" fmla="*/ 0 w 9"/>
                <a:gd name="T7" fmla="*/ 30 h 84"/>
                <a:gd name="T8" fmla="*/ 5 w 9"/>
                <a:gd name="T9" fmla="*/ 2 h 84"/>
                <a:gd name="T10" fmla="*/ 7 w 9"/>
                <a:gd name="T11" fmla="*/ 0 h 84"/>
                <a:gd name="T12" fmla="*/ 9 w 9"/>
                <a:gd name="T13" fmla="*/ 7 h 84"/>
                <a:gd name="T14" fmla="*/ 6 w 9"/>
                <a:gd name="T15" fmla="*/ 26 h 84"/>
                <a:gd name="T16" fmla="*/ 6 w 9"/>
                <a:gd name="T17" fmla="*/ 40 h 84"/>
                <a:gd name="T18" fmla="*/ 6 w 9"/>
                <a:gd name="T19" fmla="*/ 8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4">
                  <a:moveTo>
                    <a:pt x="6" y="84"/>
                  </a:moveTo>
                  <a:cubicBezTo>
                    <a:pt x="6" y="81"/>
                    <a:pt x="5" y="78"/>
                    <a:pt x="5" y="76"/>
                  </a:cubicBezTo>
                  <a:cubicBezTo>
                    <a:pt x="3" y="63"/>
                    <a:pt x="2" y="50"/>
                    <a:pt x="0" y="36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2" y="21"/>
                    <a:pt x="3" y="12"/>
                    <a:pt x="5" y="2"/>
                  </a:cubicBezTo>
                  <a:cubicBezTo>
                    <a:pt x="5" y="2"/>
                    <a:pt x="5" y="1"/>
                    <a:pt x="7" y="0"/>
                  </a:cubicBezTo>
                  <a:cubicBezTo>
                    <a:pt x="8" y="2"/>
                    <a:pt x="9" y="4"/>
                    <a:pt x="9" y="7"/>
                  </a:cubicBezTo>
                  <a:cubicBezTo>
                    <a:pt x="8" y="13"/>
                    <a:pt x="7" y="19"/>
                    <a:pt x="6" y="26"/>
                  </a:cubicBezTo>
                  <a:cubicBezTo>
                    <a:pt x="5" y="31"/>
                    <a:pt x="5" y="36"/>
                    <a:pt x="6" y="40"/>
                  </a:cubicBezTo>
                  <a:cubicBezTo>
                    <a:pt x="9" y="55"/>
                    <a:pt x="8" y="69"/>
                    <a:pt x="6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8" name="Group 54">
            <a:extLst>
              <a:ext uri="{FF2B5EF4-FFF2-40B4-BE49-F238E27FC236}">
                <a16:creationId xmlns:a16="http://schemas.microsoft.com/office/drawing/2014/main" id="{0EEC6DAF-2577-13C5-ED86-7AD991D6627E}"/>
              </a:ext>
            </a:extLst>
          </p:cNvPr>
          <p:cNvGrpSpPr/>
          <p:nvPr/>
        </p:nvGrpSpPr>
        <p:grpSpPr>
          <a:xfrm>
            <a:off x="9337852" y="405217"/>
            <a:ext cx="2661257" cy="3243993"/>
            <a:chOff x="2781300" y="1315786"/>
            <a:chExt cx="3452680" cy="4208714"/>
          </a:xfrm>
        </p:grpSpPr>
        <p:sp>
          <p:nvSpPr>
            <p:cNvPr id="161" name="Oval 1">
              <a:extLst>
                <a:ext uri="{FF2B5EF4-FFF2-40B4-BE49-F238E27FC236}">
                  <a16:creationId xmlns:a16="http://schemas.microsoft.com/office/drawing/2014/main" id="{49C7AFC1-C7EC-A51D-97CB-129A3F16DFD2}"/>
                </a:ext>
              </a:extLst>
            </p:cNvPr>
            <p:cNvSpPr/>
            <p:nvPr/>
          </p:nvSpPr>
          <p:spPr>
            <a:xfrm>
              <a:off x="2781300" y="2857500"/>
              <a:ext cx="2667000" cy="2667000"/>
            </a:xfrm>
            <a:prstGeom prst="ellipse">
              <a:avLst/>
            </a:prstGeom>
            <a:solidFill>
              <a:srgbClr val="F18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Graphic 53">
              <a:extLst>
                <a:ext uri="{FF2B5EF4-FFF2-40B4-BE49-F238E27FC236}">
                  <a16:creationId xmlns:a16="http://schemas.microsoft.com/office/drawing/2014/main" id="{46229C02-A00F-94B5-F7B1-919C3ABB05E0}"/>
                </a:ext>
              </a:extLst>
            </p:cNvPr>
            <p:cNvSpPr/>
            <p:nvPr/>
          </p:nvSpPr>
          <p:spPr>
            <a:xfrm>
              <a:off x="2930159" y="3312368"/>
              <a:ext cx="1584691" cy="2183557"/>
            </a:xfrm>
            <a:custGeom>
              <a:gdLst>
                <a:gd name="connsiteX0" fmla="*/ 4977114 w 4977114"/>
                <a:gd name="connsiteY0" fmla="*/ 1538710 h 6858000"/>
                <a:gd name="connsiteX1" fmla="*/ 4948178 w 4977114"/>
                <a:gd name="connsiteY1" fmla="*/ 1537263 h 6858000"/>
                <a:gd name="connsiteX2" fmla="*/ 4082246 w 4977114"/>
                <a:gd name="connsiteY2" fmla="*/ 1536539 h 6858000"/>
                <a:gd name="connsiteX3" fmla="*/ 4033054 w 4977114"/>
                <a:gd name="connsiteY3" fmla="*/ 1556072 h 6858000"/>
                <a:gd name="connsiteX4" fmla="*/ 3655430 w 4977114"/>
                <a:gd name="connsiteY4" fmla="*/ 1835311 h 6858000"/>
                <a:gd name="connsiteX5" fmla="*/ 3508576 w 4977114"/>
                <a:gd name="connsiteY5" fmla="*/ 1898972 h 6858000"/>
                <a:gd name="connsiteX6" fmla="*/ 3466618 w 4977114"/>
                <a:gd name="connsiteY6" fmla="*/ 1920674 h 6858000"/>
                <a:gd name="connsiteX7" fmla="*/ 3310360 w 4977114"/>
                <a:gd name="connsiteY7" fmla="*/ 2026293 h 6858000"/>
                <a:gd name="connsiteX8" fmla="*/ 3130229 w 4977114"/>
                <a:gd name="connsiteY8" fmla="*/ 2136976 h 6858000"/>
                <a:gd name="connsiteX9" fmla="*/ 2971800 w 4977114"/>
                <a:gd name="connsiteY9" fmla="*/ 2194126 h 6858000"/>
                <a:gd name="connsiteX10" fmla="*/ 2949374 w 4977114"/>
                <a:gd name="connsiteY10" fmla="*/ 2213658 h 6858000"/>
                <a:gd name="connsiteX11" fmla="*/ 2904522 w 4977114"/>
                <a:gd name="connsiteY11" fmla="*/ 2458897 h 6858000"/>
                <a:gd name="connsiteX12" fmla="*/ 2798903 w 4977114"/>
                <a:gd name="connsiteY12" fmla="*/ 3026780 h 6858000"/>
                <a:gd name="connsiteX13" fmla="*/ 2793116 w 4977114"/>
                <a:gd name="connsiteY13" fmla="*/ 3071632 h 6858000"/>
                <a:gd name="connsiteX14" fmla="*/ 2847372 w 4977114"/>
                <a:gd name="connsiteY14" fmla="*/ 3405851 h 6858000"/>
                <a:gd name="connsiteX15" fmla="*/ 2856053 w 4977114"/>
                <a:gd name="connsiteY15" fmla="*/ 3886924 h 6858000"/>
                <a:gd name="connsiteX16" fmla="*/ 2826393 w 4977114"/>
                <a:gd name="connsiteY16" fmla="*/ 4208121 h 6858000"/>
                <a:gd name="connsiteX17" fmla="*/ 2819159 w 4977114"/>
                <a:gd name="connsiteY17" fmla="*/ 4255143 h 6858000"/>
                <a:gd name="connsiteX18" fmla="*/ 2764179 w 4977114"/>
                <a:gd name="connsiteY18" fmla="*/ 4519914 h 6858000"/>
                <a:gd name="connsiteX19" fmla="*/ 2752605 w 4977114"/>
                <a:gd name="connsiteY19" fmla="*/ 4786132 h 6858000"/>
                <a:gd name="connsiteX20" fmla="*/ 2772860 w 4977114"/>
                <a:gd name="connsiteY20" fmla="*/ 5026307 h 6858000"/>
                <a:gd name="connsiteX21" fmla="*/ 2769967 w 4977114"/>
                <a:gd name="connsiteY21" fmla="*/ 5114563 h 6858000"/>
                <a:gd name="connsiteX22" fmla="*/ 2748264 w 4977114"/>
                <a:gd name="connsiteY22" fmla="*/ 5298312 h 6858000"/>
                <a:gd name="connsiteX23" fmla="*/ 2709923 w 4977114"/>
                <a:gd name="connsiteY23" fmla="*/ 5476272 h 6858000"/>
                <a:gd name="connsiteX24" fmla="*/ 2707753 w 4977114"/>
                <a:gd name="connsiteY24" fmla="*/ 5495081 h 6858000"/>
                <a:gd name="connsiteX25" fmla="*/ 2712093 w 4977114"/>
                <a:gd name="connsiteY25" fmla="*/ 5881386 h 6858000"/>
                <a:gd name="connsiteX26" fmla="*/ 2713540 w 4977114"/>
                <a:gd name="connsiteY26" fmla="*/ 5895855 h 6858000"/>
                <a:gd name="connsiteX27" fmla="*/ 2785158 w 4977114"/>
                <a:gd name="connsiteY27" fmla="*/ 5895855 h 6858000"/>
                <a:gd name="connsiteX28" fmla="*/ 2787329 w 4977114"/>
                <a:gd name="connsiteY28" fmla="*/ 5922621 h 6858000"/>
                <a:gd name="connsiteX29" fmla="*/ 2793839 w 4977114"/>
                <a:gd name="connsiteY29" fmla="*/ 6343650 h 6858000"/>
                <a:gd name="connsiteX30" fmla="*/ 2771413 w 4977114"/>
                <a:gd name="connsiteY30" fmla="*/ 6392119 h 6858000"/>
                <a:gd name="connsiteX31" fmla="*/ 2692561 w 4977114"/>
                <a:gd name="connsiteY31" fmla="*/ 6431907 h 6858000"/>
                <a:gd name="connsiteX32" fmla="*/ 2673752 w 4977114"/>
                <a:gd name="connsiteY32" fmla="*/ 6433354 h 6858000"/>
                <a:gd name="connsiteX33" fmla="*/ 2682433 w 4977114"/>
                <a:gd name="connsiteY33" fmla="*/ 6861617 h 6858000"/>
                <a:gd name="connsiteX34" fmla="*/ 2172424 w 4977114"/>
                <a:gd name="connsiteY34" fmla="*/ 6861617 h 6858000"/>
                <a:gd name="connsiteX35" fmla="*/ 2161572 w 4977114"/>
                <a:gd name="connsiteY35" fmla="*/ 6436248 h 6858000"/>
                <a:gd name="connsiteX36" fmla="*/ 2154338 w 4977114"/>
                <a:gd name="connsiteY36" fmla="*/ 6432631 h 6858000"/>
                <a:gd name="connsiteX37" fmla="*/ 2105869 w 4977114"/>
                <a:gd name="connsiteY37" fmla="*/ 6427567 h 6858000"/>
                <a:gd name="connsiteX38" fmla="*/ 2066081 w 4977114"/>
                <a:gd name="connsiteY38" fmla="*/ 6335693 h 6858000"/>
                <a:gd name="connsiteX39" fmla="*/ 2063911 w 4977114"/>
                <a:gd name="connsiteY39" fmla="*/ 5898748 h 6858000"/>
                <a:gd name="connsiteX40" fmla="*/ 2148551 w 4977114"/>
                <a:gd name="connsiteY40" fmla="*/ 5898748 h 6858000"/>
                <a:gd name="connsiteX41" fmla="*/ 2151445 w 4977114"/>
                <a:gd name="connsiteY41" fmla="*/ 5875599 h 6858000"/>
                <a:gd name="connsiteX42" fmla="*/ 2160849 w 4977114"/>
                <a:gd name="connsiteY42" fmla="*/ 5476272 h 6858000"/>
                <a:gd name="connsiteX43" fmla="*/ 2114550 w 4977114"/>
                <a:gd name="connsiteY43" fmla="*/ 5143500 h 6858000"/>
                <a:gd name="connsiteX44" fmla="*/ 2088507 w 4977114"/>
                <a:gd name="connsiteY44" fmla="*/ 4870772 h 6858000"/>
                <a:gd name="connsiteX45" fmla="*/ 2035698 w 4977114"/>
                <a:gd name="connsiteY45" fmla="*/ 4361486 h 6858000"/>
                <a:gd name="connsiteX46" fmla="*/ 1909823 w 4977114"/>
                <a:gd name="connsiteY46" fmla="*/ 3735729 h 6858000"/>
                <a:gd name="connsiteX47" fmla="*/ 1945270 w 4977114"/>
                <a:gd name="connsiteY47" fmla="*/ 3410915 h 6858000"/>
                <a:gd name="connsiteX48" fmla="*/ 1967696 w 4977114"/>
                <a:gd name="connsiteY48" fmla="*/ 3334232 h 6858000"/>
                <a:gd name="connsiteX49" fmla="*/ 2025570 w 4977114"/>
                <a:gd name="connsiteY49" fmla="*/ 3074525 h 6858000"/>
                <a:gd name="connsiteX50" fmla="*/ 2034974 w 4977114"/>
                <a:gd name="connsiteY50" fmla="*/ 2884990 h 6858000"/>
                <a:gd name="connsiteX51" fmla="*/ 1966973 w 4977114"/>
                <a:gd name="connsiteY51" fmla="*/ 2563069 h 6858000"/>
                <a:gd name="connsiteX52" fmla="*/ 1900418 w 4977114"/>
                <a:gd name="connsiteY52" fmla="*/ 2354725 h 6858000"/>
                <a:gd name="connsiteX53" fmla="*/ 1861354 w 4977114"/>
                <a:gd name="connsiteY53" fmla="*/ 2246212 h 6858000"/>
                <a:gd name="connsiteX54" fmla="*/ 1831694 w 4977114"/>
                <a:gd name="connsiteY54" fmla="*/ 2215829 h 6858000"/>
                <a:gd name="connsiteX55" fmla="*/ 1607434 w 4977114"/>
                <a:gd name="connsiteY55" fmla="*/ 2129018 h 6858000"/>
                <a:gd name="connsiteX56" fmla="*/ 1558965 w 4977114"/>
                <a:gd name="connsiteY56" fmla="*/ 2102252 h 6858000"/>
                <a:gd name="connsiteX57" fmla="*/ 1411388 w 4977114"/>
                <a:gd name="connsiteY57" fmla="*/ 1995910 h 6858000"/>
                <a:gd name="connsiteX58" fmla="*/ 1099595 w 4977114"/>
                <a:gd name="connsiteY58" fmla="*/ 1830247 h 6858000"/>
                <a:gd name="connsiteX59" fmla="*/ 1058360 w 4977114"/>
                <a:gd name="connsiteY59" fmla="*/ 1801310 h 6858000"/>
                <a:gd name="connsiteX60" fmla="*/ 778398 w 4977114"/>
                <a:gd name="connsiteY60" fmla="*/ 1555348 h 6858000"/>
                <a:gd name="connsiteX61" fmla="*/ 730652 w 4977114"/>
                <a:gd name="connsiteY61" fmla="*/ 1537986 h 6858000"/>
                <a:gd name="connsiteX62" fmla="*/ 33277 w 4977114"/>
                <a:gd name="connsiteY62" fmla="*/ 1537263 h 6858000"/>
                <a:gd name="connsiteX63" fmla="*/ 0 w 4977114"/>
                <a:gd name="connsiteY63" fmla="*/ 1537263 h 6858000"/>
                <a:gd name="connsiteX64" fmla="*/ 0 w 4977114"/>
                <a:gd name="connsiteY64" fmla="*/ 1035211 h 6858000"/>
                <a:gd name="connsiteX65" fmla="*/ 2143487 w 4977114"/>
                <a:gd name="connsiteY65" fmla="*/ 1035211 h 6858000"/>
                <a:gd name="connsiteX66" fmla="*/ 2145657 w 4977114"/>
                <a:gd name="connsiteY66" fmla="*/ 1010615 h 6858000"/>
                <a:gd name="connsiteX67" fmla="*/ 2145657 w 4977114"/>
                <a:gd name="connsiteY67" fmla="*/ 20979 h 6858000"/>
                <a:gd name="connsiteX68" fmla="*/ 2143487 w 4977114"/>
                <a:gd name="connsiteY68" fmla="*/ 0 h 6858000"/>
                <a:gd name="connsiteX69" fmla="*/ 2690391 w 4977114"/>
                <a:gd name="connsiteY69" fmla="*/ 0 h 6858000"/>
                <a:gd name="connsiteX70" fmla="*/ 2690391 w 4977114"/>
                <a:gd name="connsiteY70" fmla="*/ 1034487 h 6858000"/>
                <a:gd name="connsiteX71" fmla="*/ 2729455 w 4977114"/>
                <a:gd name="connsiteY71" fmla="*/ 1034487 h 6858000"/>
                <a:gd name="connsiteX72" fmla="*/ 4940220 w 4977114"/>
                <a:gd name="connsiteY72" fmla="*/ 1034487 h 6858000"/>
                <a:gd name="connsiteX73" fmla="*/ 4974944 w 4977114"/>
                <a:gd name="connsiteY73" fmla="*/ 1035211 h 6858000"/>
                <a:gd name="connsiteX74" fmla="*/ 4977114 w 4977114"/>
                <a:gd name="connsiteY74" fmla="*/ 1538710 h 6858000"/>
                <a:gd name="connsiteX75" fmla="*/ 2701965 w 4977114"/>
                <a:gd name="connsiteY75" fmla="*/ 1538710 h 6858000"/>
                <a:gd name="connsiteX76" fmla="*/ 2699795 w 4977114"/>
                <a:gd name="connsiteY76" fmla="*/ 1545220 h 6858000"/>
                <a:gd name="connsiteX77" fmla="*/ 2682433 w 4977114"/>
                <a:gd name="connsiteY77" fmla="*/ 1941653 h 6858000"/>
                <a:gd name="connsiteX78" fmla="*/ 2721498 w 4977114"/>
                <a:gd name="connsiteY78" fmla="*/ 1959739 h 6858000"/>
                <a:gd name="connsiteX79" fmla="*/ 2785158 w 4977114"/>
                <a:gd name="connsiteY79" fmla="*/ 1920674 h 6858000"/>
                <a:gd name="connsiteX80" fmla="*/ 2879926 w 4977114"/>
                <a:gd name="connsiteY80" fmla="*/ 1890291 h 6858000"/>
                <a:gd name="connsiteX81" fmla="*/ 3005801 w 4977114"/>
                <a:gd name="connsiteY81" fmla="*/ 1883780 h 6858000"/>
                <a:gd name="connsiteX82" fmla="*/ 3075249 w 4977114"/>
                <a:gd name="connsiteY82" fmla="*/ 1861354 h 6858000"/>
                <a:gd name="connsiteX83" fmla="*/ 3163506 w 4977114"/>
                <a:gd name="connsiteY83" fmla="*/ 1812161 h 6858000"/>
                <a:gd name="connsiteX84" fmla="*/ 3287210 w 4977114"/>
                <a:gd name="connsiteY84" fmla="*/ 1755011 h 6858000"/>
                <a:gd name="connsiteX85" fmla="*/ 3659770 w 4977114"/>
                <a:gd name="connsiteY85" fmla="*/ 1539433 h 6858000"/>
                <a:gd name="connsiteX86" fmla="*/ 2701965 w 4977114"/>
                <a:gd name="connsiteY86" fmla="*/ 1538710 h 6858000"/>
                <a:gd name="connsiteX87" fmla="*/ 1119127 w 4977114"/>
                <a:gd name="connsiteY87" fmla="*/ 1537986 h 6858000"/>
                <a:gd name="connsiteX88" fmla="*/ 1114787 w 4977114"/>
                <a:gd name="connsiteY88" fmla="*/ 1543050 h 6858000"/>
                <a:gd name="connsiteX89" fmla="*/ 1280449 w 4977114"/>
                <a:gd name="connsiteY89" fmla="*/ 1690627 h 6858000"/>
                <a:gd name="connsiteX90" fmla="*/ 1303599 w 4977114"/>
                <a:gd name="connsiteY90" fmla="*/ 1708713 h 6858000"/>
                <a:gd name="connsiteX91" fmla="*/ 1443942 w 4977114"/>
                <a:gd name="connsiteY91" fmla="*/ 1773097 h 6858000"/>
                <a:gd name="connsiteX92" fmla="*/ 1646499 w 4977114"/>
                <a:gd name="connsiteY92" fmla="*/ 1848332 h 6858000"/>
                <a:gd name="connsiteX93" fmla="*/ 1732586 w 4977114"/>
                <a:gd name="connsiteY93" fmla="*/ 1877269 h 6858000"/>
                <a:gd name="connsiteX94" fmla="*/ 1970590 w 4977114"/>
                <a:gd name="connsiteY94" fmla="*/ 1945270 h 6858000"/>
                <a:gd name="connsiteX95" fmla="*/ 1990122 w 4977114"/>
                <a:gd name="connsiteY95" fmla="*/ 1948887 h 6858000"/>
                <a:gd name="connsiteX96" fmla="*/ 1990846 w 4977114"/>
                <a:gd name="connsiteY96" fmla="*/ 1864247 h 6858000"/>
                <a:gd name="connsiteX97" fmla="*/ 2006037 w 4977114"/>
                <a:gd name="connsiteY97" fmla="*/ 1800587 h 6858000"/>
                <a:gd name="connsiteX98" fmla="*/ 2051613 w 4977114"/>
                <a:gd name="connsiteY98" fmla="*/ 1654456 h 6858000"/>
                <a:gd name="connsiteX99" fmla="*/ 2078379 w 4977114"/>
                <a:gd name="connsiteY99" fmla="*/ 1537263 h 6858000"/>
                <a:gd name="connsiteX100" fmla="*/ 1119127 w 4977114"/>
                <a:gd name="connsiteY100" fmla="*/ 1537986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977114" h="6858000">
                  <a:moveTo>
                    <a:pt x="4977114" y="1538710"/>
                  </a:moveTo>
                  <a:cubicBezTo>
                    <a:pt x="4967710" y="1537986"/>
                    <a:pt x="4957582" y="1537263"/>
                    <a:pt x="4948178" y="1537263"/>
                  </a:cubicBezTo>
                  <a:cubicBezTo>
                    <a:pt x="4659534" y="1537263"/>
                    <a:pt x="4370890" y="1537263"/>
                    <a:pt x="4082246" y="1536539"/>
                  </a:cubicBezTo>
                  <a:cubicBezTo>
                    <a:pt x="4061991" y="1536539"/>
                    <a:pt x="4046799" y="1540880"/>
                    <a:pt x="4033054" y="1556072"/>
                  </a:cubicBezTo>
                  <a:cubicBezTo>
                    <a:pt x="3925988" y="1674712"/>
                    <a:pt x="3789262" y="1753565"/>
                    <a:pt x="3655430" y="1835311"/>
                  </a:cubicBezTo>
                  <a:cubicBezTo>
                    <a:pt x="3611301" y="1862077"/>
                    <a:pt x="3557769" y="1880163"/>
                    <a:pt x="3508576" y="1898972"/>
                  </a:cubicBezTo>
                  <a:cubicBezTo>
                    <a:pt x="3494108" y="1904759"/>
                    <a:pt x="3478916" y="1911993"/>
                    <a:pt x="3466618" y="1920674"/>
                  </a:cubicBezTo>
                  <a:cubicBezTo>
                    <a:pt x="3413808" y="1957569"/>
                    <a:pt x="3360999" y="1986505"/>
                    <a:pt x="3310360" y="2026293"/>
                  </a:cubicBezTo>
                  <a:cubicBezTo>
                    <a:pt x="3266955" y="2060294"/>
                    <a:pt x="3183038" y="2120338"/>
                    <a:pt x="3130229" y="2136976"/>
                  </a:cubicBezTo>
                  <a:cubicBezTo>
                    <a:pt x="3076696" y="2154338"/>
                    <a:pt x="3023886" y="2173870"/>
                    <a:pt x="2971800" y="2194126"/>
                  </a:cubicBezTo>
                  <a:cubicBezTo>
                    <a:pt x="2963119" y="2197743"/>
                    <a:pt x="2952991" y="2204977"/>
                    <a:pt x="2949374" y="2213658"/>
                  </a:cubicBezTo>
                  <a:cubicBezTo>
                    <a:pt x="2904522" y="2301915"/>
                    <a:pt x="2917544" y="2362682"/>
                    <a:pt x="2904522" y="2458897"/>
                  </a:cubicBezTo>
                  <a:cubicBezTo>
                    <a:pt x="2878479" y="2649879"/>
                    <a:pt x="2845202" y="2839415"/>
                    <a:pt x="2798903" y="3026780"/>
                  </a:cubicBezTo>
                  <a:cubicBezTo>
                    <a:pt x="2795286" y="3041248"/>
                    <a:pt x="2793839" y="3056440"/>
                    <a:pt x="2793116" y="3071632"/>
                  </a:cubicBezTo>
                  <a:cubicBezTo>
                    <a:pt x="2788052" y="3184485"/>
                    <a:pt x="2822053" y="3294444"/>
                    <a:pt x="2847372" y="3405851"/>
                  </a:cubicBezTo>
                  <a:cubicBezTo>
                    <a:pt x="2883543" y="3563556"/>
                    <a:pt x="2866905" y="3724878"/>
                    <a:pt x="2856053" y="3886924"/>
                  </a:cubicBezTo>
                  <a:cubicBezTo>
                    <a:pt x="2848819" y="3993989"/>
                    <a:pt x="2832181" y="4101055"/>
                    <a:pt x="2826393" y="4208121"/>
                  </a:cubicBezTo>
                  <a:cubicBezTo>
                    <a:pt x="2825670" y="4224036"/>
                    <a:pt x="2823500" y="4239952"/>
                    <a:pt x="2819159" y="4255143"/>
                  </a:cubicBezTo>
                  <a:cubicBezTo>
                    <a:pt x="2793839" y="4343400"/>
                    <a:pt x="2786605" y="4430934"/>
                    <a:pt x="2764179" y="4519914"/>
                  </a:cubicBezTo>
                  <a:cubicBezTo>
                    <a:pt x="2742477" y="4607448"/>
                    <a:pt x="2742477" y="4696428"/>
                    <a:pt x="2752605" y="4786132"/>
                  </a:cubicBezTo>
                  <a:cubicBezTo>
                    <a:pt x="2761286" y="4865708"/>
                    <a:pt x="2767073" y="4946007"/>
                    <a:pt x="2772860" y="5026307"/>
                  </a:cubicBezTo>
                  <a:cubicBezTo>
                    <a:pt x="2775030" y="5055967"/>
                    <a:pt x="2766350" y="5085627"/>
                    <a:pt x="2769967" y="5114563"/>
                  </a:cubicBezTo>
                  <a:cubicBezTo>
                    <a:pt x="2776477" y="5178224"/>
                    <a:pt x="2759839" y="5237544"/>
                    <a:pt x="2748264" y="5298312"/>
                  </a:cubicBezTo>
                  <a:cubicBezTo>
                    <a:pt x="2736689" y="5357632"/>
                    <a:pt x="2722945" y="5416952"/>
                    <a:pt x="2709923" y="5476272"/>
                  </a:cubicBezTo>
                  <a:cubicBezTo>
                    <a:pt x="2708476" y="5482060"/>
                    <a:pt x="2707753" y="5488570"/>
                    <a:pt x="2707753" y="5495081"/>
                  </a:cubicBezTo>
                  <a:cubicBezTo>
                    <a:pt x="2709200" y="5623850"/>
                    <a:pt x="2710646" y="5752618"/>
                    <a:pt x="2712093" y="5881386"/>
                  </a:cubicBezTo>
                  <a:cubicBezTo>
                    <a:pt x="2712093" y="5885003"/>
                    <a:pt x="2712817" y="5888620"/>
                    <a:pt x="2713540" y="5895855"/>
                  </a:cubicBezTo>
                  <a:cubicBezTo>
                    <a:pt x="2736689" y="5895855"/>
                    <a:pt x="2760562" y="5895855"/>
                    <a:pt x="2785158" y="5895855"/>
                  </a:cubicBezTo>
                  <a:cubicBezTo>
                    <a:pt x="2785882" y="5906706"/>
                    <a:pt x="2787329" y="5914664"/>
                    <a:pt x="2787329" y="5922621"/>
                  </a:cubicBezTo>
                  <a:cubicBezTo>
                    <a:pt x="2790222" y="6062964"/>
                    <a:pt x="2793116" y="6203307"/>
                    <a:pt x="2793839" y="6343650"/>
                  </a:cubicBezTo>
                  <a:cubicBezTo>
                    <a:pt x="2793839" y="6359566"/>
                    <a:pt x="2779371" y="6376204"/>
                    <a:pt x="2771413" y="6392119"/>
                  </a:cubicBezTo>
                  <a:cubicBezTo>
                    <a:pt x="2754775" y="6423949"/>
                    <a:pt x="2728732" y="6438418"/>
                    <a:pt x="2692561" y="6431907"/>
                  </a:cubicBezTo>
                  <a:cubicBezTo>
                    <a:pt x="2687497" y="6431184"/>
                    <a:pt x="2682433" y="6432631"/>
                    <a:pt x="2673752" y="6433354"/>
                  </a:cubicBezTo>
                  <a:cubicBezTo>
                    <a:pt x="2676646" y="6577314"/>
                    <a:pt x="2679539" y="6719827"/>
                    <a:pt x="2682433" y="6861617"/>
                  </a:cubicBezTo>
                  <a:cubicBezTo>
                    <a:pt x="2511706" y="6861617"/>
                    <a:pt x="2343874" y="6861617"/>
                    <a:pt x="2172424" y="6861617"/>
                  </a:cubicBezTo>
                  <a:cubicBezTo>
                    <a:pt x="2168806" y="6717657"/>
                    <a:pt x="2165189" y="6575867"/>
                    <a:pt x="2161572" y="6436248"/>
                  </a:cubicBezTo>
                  <a:cubicBezTo>
                    <a:pt x="2157232" y="6434077"/>
                    <a:pt x="2155785" y="6432631"/>
                    <a:pt x="2154338" y="6432631"/>
                  </a:cubicBezTo>
                  <a:cubicBezTo>
                    <a:pt x="2137700" y="6431184"/>
                    <a:pt x="2111657" y="6436248"/>
                    <a:pt x="2105869" y="6427567"/>
                  </a:cubicBezTo>
                  <a:cubicBezTo>
                    <a:pt x="2087784" y="6399354"/>
                    <a:pt x="2066804" y="6366800"/>
                    <a:pt x="2066081" y="6335693"/>
                  </a:cubicBezTo>
                  <a:cubicBezTo>
                    <a:pt x="2061741" y="6191009"/>
                    <a:pt x="2063911" y="6046326"/>
                    <a:pt x="2063911" y="5898748"/>
                  </a:cubicBezTo>
                  <a:cubicBezTo>
                    <a:pt x="2092848" y="5898748"/>
                    <a:pt x="2120337" y="5898748"/>
                    <a:pt x="2148551" y="5898748"/>
                  </a:cubicBezTo>
                  <a:cubicBezTo>
                    <a:pt x="2149998" y="5889344"/>
                    <a:pt x="2151445" y="5882833"/>
                    <a:pt x="2151445" y="5875599"/>
                  </a:cubicBezTo>
                  <a:cubicBezTo>
                    <a:pt x="2154338" y="5742490"/>
                    <a:pt x="2155062" y="5609381"/>
                    <a:pt x="2160849" y="5476272"/>
                  </a:cubicBezTo>
                  <a:cubicBezTo>
                    <a:pt x="2165913" y="5361972"/>
                    <a:pt x="2138423" y="5252736"/>
                    <a:pt x="2114550" y="5143500"/>
                  </a:cubicBezTo>
                  <a:cubicBezTo>
                    <a:pt x="2095018" y="5053073"/>
                    <a:pt x="2082720" y="4963369"/>
                    <a:pt x="2088507" y="4870772"/>
                  </a:cubicBezTo>
                  <a:cubicBezTo>
                    <a:pt x="2097912" y="4698598"/>
                    <a:pt x="2071145" y="4529319"/>
                    <a:pt x="2035698" y="4361486"/>
                  </a:cubicBezTo>
                  <a:cubicBezTo>
                    <a:pt x="1986505" y="4127098"/>
                    <a:pt x="1953228" y="3971563"/>
                    <a:pt x="1909823" y="3735729"/>
                  </a:cubicBezTo>
                  <a:cubicBezTo>
                    <a:pt x="1893184" y="3646749"/>
                    <a:pt x="1915610" y="3498448"/>
                    <a:pt x="1945270" y="3410915"/>
                  </a:cubicBezTo>
                  <a:cubicBezTo>
                    <a:pt x="1953951" y="3384872"/>
                    <a:pt x="1953951" y="3357382"/>
                    <a:pt x="1967696" y="3334232"/>
                  </a:cubicBezTo>
                  <a:cubicBezTo>
                    <a:pt x="2012548" y="3260444"/>
                    <a:pt x="1997356" y="3154101"/>
                    <a:pt x="2025570" y="3074525"/>
                  </a:cubicBezTo>
                  <a:cubicBezTo>
                    <a:pt x="2047996" y="3010141"/>
                    <a:pt x="2052336" y="2950098"/>
                    <a:pt x="2034974" y="2884990"/>
                  </a:cubicBezTo>
                  <a:cubicBezTo>
                    <a:pt x="2007484" y="2778648"/>
                    <a:pt x="1993016" y="2670135"/>
                    <a:pt x="1966973" y="2563069"/>
                  </a:cubicBezTo>
                  <a:cubicBezTo>
                    <a:pt x="1949611" y="2492174"/>
                    <a:pt x="1923568" y="2423450"/>
                    <a:pt x="1900418" y="2354725"/>
                  </a:cubicBezTo>
                  <a:cubicBezTo>
                    <a:pt x="1888120" y="2318554"/>
                    <a:pt x="1876546" y="2281660"/>
                    <a:pt x="1861354" y="2246212"/>
                  </a:cubicBezTo>
                  <a:cubicBezTo>
                    <a:pt x="1856290" y="2233914"/>
                    <a:pt x="1843992" y="2220893"/>
                    <a:pt x="1831694" y="2215829"/>
                  </a:cubicBezTo>
                  <a:cubicBezTo>
                    <a:pt x="1757182" y="2185445"/>
                    <a:pt x="1681946" y="2157955"/>
                    <a:pt x="1607434" y="2129018"/>
                  </a:cubicBezTo>
                  <a:cubicBezTo>
                    <a:pt x="1590072" y="2122508"/>
                    <a:pt x="1573434" y="2113103"/>
                    <a:pt x="1558965" y="2102252"/>
                  </a:cubicBezTo>
                  <a:cubicBezTo>
                    <a:pt x="1509773" y="2066804"/>
                    <a:pt x="1463474" y="2025570"/>
                    <a:pt x="1411388" y="1995910"/>
                  </a:cubicBezTo>
                  <a:cubicBezTo>
                    <a:pt x="1309386" y="1937313"/>
                    <a:pt x="1203767" y="1885950"/>
                    <a:pt x="1099595" y="1830247"/>
                  </a:cubicBezTo>
                  <a:cubicBezTo>
                    <a:pt x="1085127" y="1822289"/>
                    <a:pt x="1070658" y="1812885"/>
                    <a:pt x="1058360" y="1801310"/>
                  </a:cubicBezTo>
                  <a:cubicBezTo>
                    <a:pt x="965039" y="1719564"/>
                    <a:pt x="872442" y="1636371"/>
                    <a:pt x="778398" y="1555348"/>
                  </a:cubicBezTo>
                  <a:cubicBezTo>
                    <a:pt x="766099" y="1545220"/>
                    <a:pt x="746567" y="1537986"/>
                    <a:pt x="730652" y="1537986"/>
                  </a:cubicBezTo>
                  <a:cubicBezTo>
                    <a:pt x="498435" y="1536539"/>
                    <a:pt x="265494" y="1537263"/>
                    <a:pt x="33277" y="1537263"/>
                  </a:cubicBezTo>
                  <a:cubicBezTo>
                    <a:pt x="22426" y="1537263"/>
                    <a:pt x="12298" y="1537263"/>
                    <a:pt x="0" y="1537263"/>
                  </a:cubicBezTo>
                  <a:cubicBezTo>
                    <a:pt x="0" y="1368706"/>
                    <a:pt x="0" y="1203044"/>
                    <a:pt x="0" y="1035211"/>
                  </a:cubicBezTo>
                  <a:cubicBezTo>
                    <a:pt x="714737" y="1035211"/>
                    <a:pt x="1427303" y="1035211"/>
                    <a:pt x="2143487" y="1035211"/>
                  </a:cubicBezTo>
                  <a:cubicBezTo>
                    <a:pt x="2144210" y="1025806"/>
                    <a:pt x="2145657" y="1017849"/>
                    <a:pt x="2145657" y="1010615"/>
                  </a:cubicBezTo>
                  <a:cubicBezTo>
                    <a:pt x="2145657" y="680736"/>
                    <a:pt x="2145657" y="350858"/>
                    <a:pt x="2145657" y="20979"/>
                  </a:cubicBezTo>
                  <a:cubicBezTo>
                    <a:pt x="2145657" y="13745"/>
                    <a:pt x="2144210" y="7234"/>
                    <a:pt x="2143487" y="0"/>
                  </a:cubicBezTo>
                  <a:cubicBezTo>
                    <a:pt x="2325788" y="0"/>
                    <a:pt x="2508089" y="0"/>
                    <a:pt x="2690391" y="0"/>
                  </a:cubicBezTo>
                  <a:cubicBezTo>
                    <a:pt x="2690391" y="343623"/>
                    <a:pt x="2690391" y="687247"/>
                    <a:pt x="2690391" y="1034487"/>
                  </a:cubicBezTo>
                  <a:cubicBezTo>
                    <a:pt x="2704859" y="1034487"/>
                    <a:pt x="2717157" y="1034487"/>
                    <a:pt x="2729455" y="1034487"/>
                  </a:cubicBezTo>
                  <a:cubicBezTo>
                    <a:pt x="3466618" y="1034487"/>
                    <a:pt x="4203057" y="1034487"/>
                    <a:pt x="4940220" y="1034487"/>
                  </a:cubicBezTo>
                  <a:cubicBezTo>
                    <a:pt x="4951795" y="1034487"/>
                    <a:pt x="4963369" y="1034487"/>
                    <a:pt x="4974944" y="1035211"/>
                  </a:cubicBezTo>
                  <a:cubicBezTo>
                    <a:pt x="4977114" y="1202320"/>
                    <a:pt x="4977114" y="1370153"/>
                    <a:pt x="4977114" y="1538710"/>
                  </a:cubicBezTo>
                  <a:close/>
                  <a:moveTo>
                    <a:pt x="2701965" y="1538710"/>
                  </a:moveTo>
                  <a:cubicBezTo>
                    <a:pt x="2700519" y="1541603"/>
                    <a:pt x="2699795" y="1543050"/>
                    <a:pt x="2699795" y="1545220"/>
                  </a:cubicBezTo>
                  <a:cubicBezTo>
                    <a:pt x="2703412" y="1678329"/>
                    <a:pt x="2741753" y="1812161"/>
                    <a:pt x="2682433" y="1941653"/>
                  </a:cubicBezTo>
                  <a:cubicBezTo>
                    <a:pt x="2683157" y="1960462"/>
                    <a:pt x="2703412" y="1969866"/>
                    <a:pt x="2721498" y="1959739"/>
                  </a:cubicBezTo>
                  <a:cubicBezTo>
                    <a:pt x="2743200" y="1947440"/>
                    <a:pt x="2762732" y="1930078"/>
                    <a:pt x="2785158" y="1920674"/>
                  </a:cubicBezTo>
                  <a:cubicBezTo>
                    <a:pt x="2815542" y="1907653"/>
                    <a:pt x="2847372" y="1894631"/>
                    <a:pt x="2879926" y="1890291"/>
                  </a:cubicBezTo>
                  <a:cubicBezTo>
                    <a:pt x="2921161" y="1884503"/>
                    <a:pt x="2963843" y="1888844"/>
                    <a:pt x="3005801" y="1883780"/>
                  </a:cubicBezTo>
                  <a:cubicBezTo>
                    <a:pt x="3029674" y="1880886"/>
                    <a:pt x="3053546" y="1871482"/>
                    <a:pt x="3075249" y="1861354"/>
                  </a:cubicBezTo>
                  <a:cubicBezTo>
                    <a:pt x="3105632" y="1846885"/>
                    <a:pt x="3133122" y="1827353"/>
                    <a:pt x="3163506" y="1812161"/>
                  </a:cubicBezTo>
                  <a:cubicBezTo>
                    <a:pt x="3204017" y="1791906"/>
                    <a:pt x="3245975" y="1773097"/>
                    <a:pt x="3287210" y="1755011"/>
                  </a:cubicBezTo>
                  <a:cubicBezTo>
                    <a:pt x="3418149" y="1697861"/>
                    <a:pt x="3538960" y="1623349"/>
                    <a:pt x="3659770" y="1539433"/>
                  </a:cubicBezTo>
                  <a:cubicBezTo>
                    <a:pt x="3328445" y="1538710"/>
                    <a:pt x="3030397" y="1538710"/>
                    <a:pt x="2701965" y="1538710"/>
                  </a:cubicBezTo>
                  <a:close/>
                  <a:moveTo>
                    <a:pt x="1119127" y="1537986"/>
                  </a:moveTo>
                  <a:cubicBezTo>
                    <a:pt x="1117680" y="1539433"/>
                    <a:pt x="1116234" y="1541603"/>
                    <a:pt x="1114787" y="1543050"/>
                  </a:cubicBezTo>
                  <a:cubicBezTo>
                    <a:pt x="1189299" y="1571987"/>
                    <a:pt x="1230534" y="1635648"/>
                    <a:pt x="1280449" y="1690627"/>
                  </a:cubicBezTo>
                  <a:cubicBezTo>
                    <a:pt x="1286960" y="1697861"/>
                    <a:pt x="1294918" y="1704372"/>
                    <a:pt x="1303599" y="1708713"/>
                  </a:cubicBezTo>
                  <a:cubicBezTo>
                    <a:pt x="1349898" y="1731139"/>
                    <a:pt x="1396196" y="1754288"/>
                    <a:pt x="1443942" y="1773097"/>
                  </a:cubicBezTo>
                  <a:cubicBezTo>
                    <a:pt x="1511220" y="1799863"/>
                    <a:pt x="1579221" y="1823736"/>
                    <a:pt x="1646499" y="1848332"/>
                  </a:cubicBezTo>
                  <a:cubicBezTo>
                    <a:pt x="1674712" y="1858460"/>
                    <a:pt x="1702925" y="1870758"/>
                    <a:pt x="1732586" y="1877269"/>
                  </a:cubicBezTo>
                  <a:cubicBezTo>
                    <a:pt x="1813608" y="1894631"/>
                    <a:pt x="1894631" y="1911993"/>
                    <a:pt x="1970590" y="1945270"/>
                  </a:cubicBezTo>
                  <a:cubicBezTo>
                    <a:pt x="1974931" y="1947440"/>
                    <a:pt x="1980718" y="1947440"/>
                    <a:pt x="1990122" y="1948887"/>
                  </a:cubicBezTo>
                  <a:cubicBezTo>
                    <a:pt x="1990122" y="1919227"/>
                    <a:pt x="1987952" y="1891737"/>
                    <a:pt x="1990846" y="1864247"/>
                  </a:cubicBezTo>
                  <a:cubicBezTo>
                    <a:pt x="1993016" y="1842545"/>
                    <a:pt x="1996633" y="1819396"/>
                    <a:pt x="2006037" y="1800587"/>
                  </a:cubicBezTo>
                  <a:cubicBezTo>
                    <a:pt x="2029187" y="1754288"/>
                    <a:pt x="2047996" y="1707989"/>
                    <a:pt x="2051613" y="1654456"/>
                  </a:cubicBezTo>
                  <a:cubicBezTo>
                    <a:pt x="2054507" y="1615392"/>
                    <a:pt x="2068975" y="1577051"/>
                    <a:pt x="2078379" y="1537263"/>
                  </a:cubicBezTo>
                  <a:cubicBezTo>
                    <a:pt x="1758629" y="1537986"/>
                    <a:pt x="1438878" y="1537986"/>
                    <a:pt x="1119127" y="1537986"/>
                  </a:cubicBezTo>
                  <a:close/>
                </a:path>
              </a:pathLst>
            </a:custGeom>
            <a:solidFill>
              <a:schemeClr val="bg1"/>
            </a:solidFill>
            <a:ln w="7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44">
              <a:extLst>
                <a:ext uri="{FF2B5EF4-FFF2-40B4-BE49-F238E27FC236}">
                  <a16:creationId xmlns:a16="http://schemas.microsoft.com/office/drawing/2014/main" id="{6727C975-D9E2-ACCF-A161-B5D76B4868AD}"/>
                </a:ext>
              </a:extLst>
            </p:cNvPr>
            <p:cNvSpPr/>
            <p:nvPr/>
          </p:nvSpPr>
          <p:spPr>
            <a:xfrm>
              <a:off x="3722504" y="3989455"/>
              <a:ext cx="1566983" cy="1535045"/>
            </a:xfrm>
            <a:custGeom>
              <a:gdLst>
                <a:gd name="connsiteX0" fmla="*/ 611699 w 1566983"/>
                <a:gd name="connsiteY0" fmla="*/ 0 h 1535045"/>
                <a:gd name="connsiteX1" fmla="*/ 614475 w 1566983"/>
                <a:gd name="connsiteY1" fmla="*/ 294079 h 1535045"/>
                <a:gd name="connsiteX2" fmla="*/ 667243 w 1566983"/>
                <a:gd name="connsiteY2" fmla="*/ 389526 h 1535045"/>
                <a:gd name="connsiteX3" fmla="*/ 670020 w 1566983"/>
                <a:gd name="connsiteY3" fmla="*/ 389526 h 1535045"/>
                <a:gd name="connsiteX4" fmla="*/ 689461 w 1566983"/>
                <a:gd name="connsiteY4" fmla="*/ 389526 h 1535045"/>
                <a:gd name="connsiteX5" fmla="*/ 689461 w 1566983"/>
                <a:gd name="connsiteY5" fmla="*/ 417902 h 1535045"/>
                <a:gd name="connsiteX6" fmla="*/ 690156 w 1566983"/>
                <a:gd name="connsiteY6" fmla="*/ 418869 h 1535045"/>
                <a:gd name="connsiteX7" fmla="*/ 695015 w 1566983"/>
                <a:gd name="connsiteY7" fmla="*/ 425641 h 1535045"/>
                <a:gd name="connsiteX8" fmla="*/ 695015 w 1566983"/>
                <a:gd name="connsiteY8" fmla="*/ 562362 h 1535045"/>
                <a:gd name="connsiteX9" fmla="*/ 698140 w 1566983"/>
                <a:gd name="connsiteY9" fmla="*/ 562362 h 1535045"/>
                <a:gd name="connsiteX10" fmla="*/ 720012 w 1566983"/>
                <a:gd name="connsiteY10" fmla="*/ 562362 h 1535045"/>
                <a:gd name="connsiteX11" fmla="*/ 720012 w 1566983"/>
                <a:gd name="connsiteY11" fmla="*/ 730038 h 1535045"/>
                <a:gd name="connsiteX12" fmla="*/ 722094 w 1566983"/>
                <a:gd name="connsiteY12" fmla="*/ 729715 h 1535045"/>
                <a:gd name="connsiteX13" fmla="*/ 736675 w 1566983"/>
                <a:gd name="connsiteY13" fmla="*/ 727459 h 1535045"/>
                <a:gd name="connsiteX14" fmla="*/ 733897 w 1566983"/>
                <a:gd name="connsiteY14" fmla="*/ 833223 h 1535045"/>
                <a:gd name="connsiteX15" fmla="*/ 735980 w 1566983"/>
                <a:gd name="connsiteY15" fmla="*/ 833546 h 1535045"/>
                <a:gd name="connsiteX16" fmla="*/ 750560 w 1566983"/>
                <a:gd name="connsiteY16" fmla="*/ 835803 h 1535045"/>
                <a:gd name="connsiteX17" fmla="*/ 750907 w 1566983"/>
                <a:gd name="connsiteY17" fmla="*/ 836771 h 1535045"/>
                <a:gd name="connsiteX18" fmla="*/ 753338 w 1566983"/>
                <a:gd name="connsiteY18" fmla="*/ 843543 h 1535045"/>
                <a:gd name="connsiteX19" fmla="*/ 754380 w 1566983"/>
                <a:gd name="connsiteY19" fmla="*/ 840641 h 1535045"/>
                <a:gd name="connsiteX20" fmla="*/ 761670 w 1566983"/>
                <a:gd name="connsiteY20" fmla="*/ 820326 h 1535045"/>
                <a:gd name="connsiteX21" fmla="*/ 764099 w 1566983"/>
                <a:gd name="connsiteY21" fmla="*/ 820326 h 1535045"/>
                <a:gd name="connsiteX22" fmla="*/ 781111 w 1566983"/>
                <a:gd name="connsiteY22" fmla="*/ 820326 h 1535045"/>
                <a:gd name="connsiteX23" fmla="*/ 781111 w 1566983"/>
                <a:gd name="connsiteY23" fmla="*/ 859020 h 1535045"/>
                <a:gd name="connsiteX24" fmla="*/ 782499 w 1566983"/>
                <a:gd name="connsiteY24" fmla="*/ 859665 h 1535045"/>
                <a:gd name="connsiteX25" fmla="*/ 792220 w 1566983"/>
                <a:gd name="connsiteY25" fmla="*/ 864180 h 1535045"/>
                <a:gd name="connsiteX26" fmla="*/ 792220 w 1566983"/>
                <a:gd name="connsiteY26" fmla="*/ 865792 h 1535045"/>
                <a:gd name="connsiteX27" fmla="*/ 792220 w 1566983"/>
                <a:gd name="connsiteY27" fmla="*/ 877078 h 1535045"/>
                <a:gd name="connsiteX28" fmla="*/ 804984 w 1566983"/>
                <a:gd name="connsiteY28" fmla="*/ 877078 h 1535045"/>
                <a:gd name="connsiteX29" fmla="*/ 804984 w 1566983"/>
                <a:gd name="connsiteY29" fmla="*/ 616765 h 1535045"/>
                <a:gd name="connsiteX30" fmla="*/ 841088 w 1566983"/>
                <a:gd name="connsiteY30" fmla="*/ 616765 h 1535045"/>
                <a:gd name="connsiteX31" fmla="*/ 841088 w 1566983"/>
                <a:gd name="connsiteY31" fmla="*/ 607736 h 1535045"/>
                <a:gd name="connsiteX32" fmla="*/ 841088 w 1566983"/>
                <a:gd name="connsiteY32" fmla="*/ 606446 h 1535045"/>
                <a:gd name="connsiteX33" fmla="*/ 918850 w 1566983"/>
                <a:gd name="connsiteY33" fmla="*/ 619345 h 1535045"/>
                <a:gd name="connsiteX34" fmla="*/ 918850 w 1566983"/>
                <a:gd name="connsiteY34" fmla="*/ 758645 h 1535045"/>
                <a:gd name="connsiteX35" fmla="*/ 949401 w 1566983"/>
                <a:gd name="connsiteY35" fmla="*/ 758645 h 1535045"/>
                <a:gd name="connsiteX36" fmla="*/ 954955 w 1566983"/>
                <a:gd name="connsiteY36" fmla="*/ 753485 h 1535045"/>
                <a:gd name="connsiteX37" fmla="*/ 966064 w 1566983"/>
                <a:gd name="connsiteY37" fmla="*/ 753485 h 1535045"/>
                <a:gd name="connsiteX38" fmla="*/ 971618 w 1566983"/>
                <a:gd name="connsiteY38" fmla="*/ 758645 h 1535045"/>
                <a:gd name="connsiteX39" fmla="*/ 1007722 w 1566983"/>
                <a:gd name="connsiteY39" fmla="*/ 758645 h 1535045"/>
                <a:gd name="connsiteX40" fmla="*/ 1007722 w 1566983"/>
                <a:gd name="connsiteY40" fmla="*/ 820326 h 1535045"/>
                <a:gd name="connsiteX41" fmla="*/ 1008844 w 1566983"/>
                <a:gd name="connsiteY41" fmla="*/ 820326 h 1535045"/>
                <a:gd name="connsiteX42" fmla="*/ 1008844 w 1566983"/>
                <a:gd name="connsiteY42" fmla="*/ 818068 h 1535045"/>
                <a:gd name="connsiteX43" fmla="*/ 1008844 w 1566983"/>
                <a:gd name="connsiteY43" fmla="*/ 802268 h 1535045"/>
                <a:gd name="connsiteX44" fmla="*/ 1011275 w 1566983"/>
                <a:gd name="connsiteY44" fmla="*/ 802268 h 1535045"/>
                <a:gd name="connsiteX45" fmla="*/ 1028285 w 1566983"/>
                <a:gd name="connsiteY45" fmla="*/ 802268 h 1535045"/>
                <a:gd name="connsiteX46" fmla="*/ 1028285 w 1566983"/>
                <a:gd name="connsiteY46" fmla="*/ 830644 h 1535045"/>
                <a:gd name="connsiteX47" fmla="*/ 1029674 w 1566983"/>
                <a:gd name="connsiteY47" fmla="*/ 830644 h 1535045"/>
                <a:gd name="connsiteX48" fmla="*/ 1038272 w 1566983"/>
                <a:gd name="connsiteY48" fmla="*/ 830644 h 1535045"/>
                <a:gd name="connsiteX49" fmla="*/ 1038272 w 1566983"/>
                <a:gd name="connsiteY49" fmla="*/ 701893 h 1535045"/>
                <a:gd name="connsiteX50" fmla="*/ 1052158 w 1566983"/>
                <a:gd name="connsiteY50" fmla="*/ 701893 h 1535045"/>
                <a:gd name="connsiteX51" fmla="*/ 1052158 w 1566983"/>
                <a:gd name="connsiteY51" fmla="*/ 691573 h 1535045"/>
                <a:gd name="connsiteX52" fmla="*/ 1152139 w 1566983"/>
                <a:gd name="connsiteY52" fmla="*/ 691573 h 1535045"/>
                <a:gd name="connsiteX53" fmla="*/ 1160471 w 1566983"/>
                <a:gd name="connsiteY53" fmla="*/ 699313 h 1535045"/>
                <a:gd name="connsiteX54" fmla="*/ 1160471 w 1566983"/>
                <a:gd name="connsiteY54" fmla="*/ 913423 h 1535045"/>
                <a:gd name="connsiteX55" fmla="*/ 1182689 w 1566983"/>
                <a:gd name="connsiteY55" fmla="*/ 913423 h 1535045"/>
                <a:gd name="connsiteX56" fmla="*/ 1182689 w 1566983"/>
                <a:gd name="connsiteY56" fmla="*/ 928901 h 1535045"/>
                <a:gd name="connsiteX57" fmla="*/ 1202130 w 1566983"/>
                <a:gd name="connsiteY57" fmla="*/ 928901 h 1535045"/>
                <a:gd name="connsiteX58" fmla="*/ 1202130 w 1566983"/>
                <a:gd name="connsiteY58" fmla="*/ 874729 h 1535045"/>
                <a:gd name="connsiteX59" fmla="*/ 1229903 w 1566983"/>
                <a:gd name="connsiteY59" fmla="*/ 874729 h 1535045"/>
                <a:gd name="connsiteX60" fmla="*/ 1229903 w 1566983"/>
                <a:gd name="connsiteY60" fmla="*/ 866989 h 1535045"/>
                <a:gd name="connsiteX61" fmla="*/ 1260451 w 1566983"/>
                <a:gd name="connsiteY61" fmla="*/ 866989 h 1535045"/>
                <a:gd name="connsiteX62" fmla="*/ 1260451 w 1566983"/>
                <a:gd name="connsiteY62" fmla="*/ 874729 h 1535045"/>
                <a:gd name="connsiteX63" fmla="*/ 1277115 w 1566983"/>
                <a:gd name="connsiteY63" fmla="*/ 874729 h 1535045"/>
                <a:gd name="connsiteX64" fmla="*/ 1279892 w 1566983"/>
                <a:gd name="connsiteY64" fmla="*/ 864410 h 1535045"/>
                <a:gd name="connsiteX65" fmla="*/ 1288224 w 1566983"/>
                <a:gd name="connsiteY65" fmla="*/ 864410 h 1535045"/>
                <a:gd name="connsiteX66" fmla="*/ 1291002 w 1566983"/>
                <a:gd name="connsiteY66" fmla="*/ 872149 h 1535045"/>
                <a:gd name="connsiteX67" fmla="*/ 1302111 w 1566983"/>
                <a:gd name="connsiteY67" fmla="*/ 872149 h 1535045"/>
                <a:gd name="connsiteX68" fmla="*/ 1302111 w 1566983"/>
                <a:gd name="connsiteY68" fmla="*/ 781862 h 1535045"/>
                <a:gd name="connsiteX69" fmla="*/ 1390983 w 1566983"/>
                <a:gd name="connsiteY69" fmla="*/ 781862 h 1535045"/>
                <a:gd name="connsiteX70" fmla="*/ 1402092 w 1566983"/>
                <a:gd name="connsiteY70" fmla="*/ 480044 h 1535045"/>
                <a:gd name="connsiteX71" fmla="*/ 1385427 w 1566983"/>
                <a:gd name="connsiteY71" fmla="*/ 454247 h 1535045"/>
                <a:gd name="connsiteX72" fmla="*/ 1377096 w 1566983"/>
                <a:gd name="connsiteY72" fmla="*/ 449088 h 1535045"/>
                <a:gd name="connsiteX73" fmla="*/ 1388205 w 1566983"/>
                <a:gd name="connsiteY73" fmla="*/ 420712 h 1535045"/>
                <a:gd name="connsiteX74" fmla="*/ 1388205 w 1566983"/>
                <a:gd name="connsiteY74" fmla="*/ 400075 h 1535045"/>
                <a:gd name="connsiteX75" fmla="*/ 1407646 w 1566983"/>
                <a:gd name="connsiteY75" fmla="*/ 400075 h 1535045"/>
                <a:gd name="connsiteX76" fmla="*/ 1407646 w 1566983"/>
                <a:gd name="connsiteY76" fmla="*/ 374279 h 1535045"/>
                <a:gd name="connsiteX77" fmla="*/ 1410424 w 1566983"/>
                <a:gd name="connsiteY77" fmla="*/ 369119 h 1535045"/>
                <a:gd name="connsiteX78" fmla="*/ 1410424 w 1566983"/>
                <a:gd name="connsiteY78" fmla="*/ 276252 h 1535045"/>
                <a:gd name="connsiteX79" fmla="*/ 1407646 w 1566983"/>
                <a:gd name="connsiteY79" fmla="*/ 268513 h 1535045"/>
                <a:gd name="connsiteX80" fmla="*/ 1415978 w 1566983"/>
                <a:gd name="connsiteY80" fmla="*/ 260774 h 1535045"/>
                <a:gd name="connsiteX81" fmla="*/ 1418755 w 1566983"/>
                <a:gd name="connsiteY81" fmla="*/ 185965 h 1535045"/>
                <a:gd name="connsiteX82" fmla="*/ 1421532 w 1566983"/>
                <a:gd name="connsiteY82" fmla="*/ 116315 h 1535045"/>
                <a:gd name="connsiteX83" fmla="*/ 1427087 w 1566983"/>
                <a:gd name="connsiteY83" fmla="*/ 95678 h 1535045"/>
                <a:gd name="connsiteX84" fmla="*/ 1429865 w 1566983"/>
                <a:gd name="connsiteY84" fmla="*/ 118895 h 1535045"/>
                <a:gd name="connsiteX85" fmla="*/ 1429865 w 1566983"/>
                <a:gd name="connsiteY85" fmla="*/ 185965 h 1535045"/>
                <a:gd name="connsiteX86" fmla="*/ 1432641 w 1566983"/>
                <a:gd name="connsiteY86" fmla="*/ 191124 h 1535045"/>
                <a:gd name="connsiteX87" fmla="*/ 1432641 w 1566983"/>
                <a:gd name="connsiteY87" fmla="*/ 260774 h 1535045"/>
                <a:gd name="connsiteX88" fmla="*/ 1440973 w 1566983"/>
                <a:gd name="connsiteY88" fmla="*/ 268513 h 1535045"/>
                <a:gd name="connsiteX89" fmla="*/ 1438196 w 1566983"/>
                <a:gd name="connsiteY89" fmla="*/ 276252 h 1535045"/>
                <a:gd name="connsiteX90" fmla="*/ 1438196 w 1566983"/>
                <a:gd name="connsiteY90" fmla="*/ 369119 h 1535045"/>
                <a:gd name="connsiteX91" fmla="*/ 1440973 w 1566983"/>
                <a:gd name="connsiteY91" fmla="*/ 374279 h 1535045"/>
                <a:gd name="connsiteX92" fmla="*/ 1440973 w 1566983"/>
                <a:gd name="connsiteY92" fmla="*/ 400075 h 1535045"/>
                <a:gd name="connsiteX93" fmla="*/ 1460413 w 1566983"/>
                <a:gd name="connsiteY93" fmla="*/ 400075 h 1535045"/>
                <a:gd name="connsiteX94" fmla="*/ 1460413 w 1566983"/>
                <a:gd name="connsiteY94" fmla="*/ 420712 h 1535045"/>
                <a:gd name="connsiteX95" fmla="*/ 1471523 w 1566983"/>
                <a:gd name="connsiteY95" fmla="*/ 449088 h 1535045"/>
                <a:gd name="connsiteX96" fmla="*/ 1463191 w 1566983"/>
                <a:gd name="connsiteY96" fmla="*/ 454247 h 1535045"/>
                <a:gd name="connsiteX97" fmla="*/ 1446528 w 1566983"/>
                <a:gd name="connsiteY97" fmla="*/ 480044 h 1535045"/>
                <a:gd name="connsiteX98" fmla="*/ 1462876 w 1566983"/>
                <a:gd name="connsiteY98" fmla="*/ 859680 h 1535045"/>
                <a:gd name="connsiteX99" fmla="*/ 1566983 w 1566983"/>
                <a:gd name="connsiteY99" fmla="*/ 859680 h 1535045"/>
                <a:gd name="connsiteX100" fmla="*/ 1566983 w 1566983"/>
                <a:gd name="connsiteY100" fmla="*/ 1065897 h 1535045"/>
                <a:gd name="connsiteX101" fmla="*/ 1566983 w 1566983"/>
                <a:gd name="connsiteY101" fmla="*/ 1381745 h 1535045"/>
                <a:gd name="connsiteX102" fmla="*/ 1566983 w 1566983"/>
                <a:gd name="connsiteY102" fmla="*/ 1535045 h 1535045"/>
                <a:gd name="connsiteX103" fmla="*/ 0 w 1566983"/>
                <a:gd name="connsiteY103" fmla="*/ 1535045 h 1535045"/>
                <a:gd name="connsiteX104" fmla="*/ 0 w 1566983"/>
                <a:gd name="connsiteY104" fmla="*/ 1381225 h 1535045"/>
                <a:gd name="connsiteX105" fmla="*/ 0 w 1566983"/>
                <a:gd name="connsiteY105" fmla="*/ 1065897 h 1535045"/>
                <a:gd name="connsiteX106" fmla="*/ 0 w 1566983"/>
                <a:gd name="connsiteY106" fmla="*/ 771543 h 1535045"/>
                <a:gd name="connsiteX107" fmla="*/ 49134 w 1566983"/>
                <a:gd name="connsiteY107" fmla="*/ 771543 h 1535045"/>
                <a:gd name="connsiteX108" fmla="*/ 49134 w 1566983"/>
                <a:gd name="connsiteY108" fmla="*/ 760257 h 1535045"/>
                <a:gd name="connsiteX109" fmla="*/ 49134 w 1566983"/>
                <a:gd name="connsiteY109" fmla="*/ 758645 h 1535045"/>
                <a:gd name="connsiteX110" fmla="*/ 56425 w 1566983"/>
                <a:gd name="connsiteY110" fmla="*/ 758645 h 1535045"/>
                <a:gd name="connsiteX111" fmla="*/ 57466 w 1566983"/>
                <a:gd name="connsiteY111" fmla="*/ 758645 h 1535045"/>
                <a:gd name="connsiteX112" fmla="*/ 57466 w 1566983"/>
                <a:gd name="connsiteY112" fmla="*/ 765416 h 1535045"/>
                <a:gd name="connsiteX113" fmla="*/ 57466 w 1566983"/>
                <a:gd name="connsiteY113" fmla="*/ 766384 h 1535045"/>
                <a:gd name="connsiteX114" fmla="*/ 79337 w 1566983"/>
                <a:gd name="connsiteY114" fmla="*/ 766384 h 1535045"/>
                <a:gd name="connsiteX115" fmla="*/ 82461 w 1566983"/>
                <a:gd name="connsiteY115" fmla="*/ 766384 h 1535045"/>
                <a:gd name="connsiteX116" fmla="*/ 88016 w 1566983"/>
                <a:gd name="connsiteY116" fmla="*/ 758645 h 1535045"/>
                <a:gd name="connsiteX117" fmla="*/ 88016 w 1566983"/>
                <a:gd name="connsiteY117" fmla="*/ 774445 h 1535045"/>
                <a:gd name="connsiteX118" fmla="*/ 88016 w 1566983"/>
                <a:gd name="connsiteY118" fmla="*/ 776702 h 1535045"/>
                <a:gd name="connsiteX119" fmla="*/ 95307 w 1566983"/>
                <a:gd name="connsiteY119" fmla="*/ 776702 h 1535045"/>
                <a:gd name="connsiteX120" fmla="*/ 96348 w 1566983"/>
                <a:gd name="connsiteY120" fmla="*/ 776702 h 1535045"/>
                <a:gd name="connsiteX121" fmla="*/ 96348 w 1566983"/>
                <a:gd name="connsiteY121" fmla="*/ 790245 h 1535045"/>
                <a:gd name="connsiteX122" fmla="*/ 96348 w 1566983"/>
                <a:gd name="connsiteY122" fmla="*/ 792180 h 1535045"/>
                <a:gd name="connsiteX123" fmla="*/ 126897 w 1566983"/>
                <a:gd name="connsiteY123" fmla="*/ 792180 h 1535045"/>
                <a:gd name="connsiteX124" fmla="*/ 129675 w 1566983"/>
                <a:gd name="connsiteY124" fmla="*/ 830874 h 1535045"/>
                <a:gd name="connsiteX125" fmla="*/ 129675 w 1566983"/>
                <a:gd name="connsiteY125" fmla="*/ 805078 h 1535045"/>
                <a:gd name="connsiteX126" fmla="*/ 141825 w 1566983"/>
                <a:gd name="connsiteY126" fmla="*/ 805078 h 1535045"/>
                <a:gd name="connsiteX127" fmla="*/ 143560 w 1566983"/>
                <a:gd name="connsiteY127" fmla="*/ 805078 h 1535045"/>
                <a:gd name="connsiteX128" fmla="*/ 143560 w 1566983"/>
                <a:gd name="connsiteY128" fmla="*/ 848932 h 1535045"/>
                <a:gd name="connsiteX129" fmla="*/ 185220 w 1566983"/>
                <a:gd name="connsiteY129" fmla="*/ 848932 h 1535045"/>
                <a:gd name="connsiteX130" fmla="*/ 185220 w 1566983"/>
                <a:gd name="connsiteY130" fmla="*/ 835388 h 1535045"/>
                <a:gd name="connsiteX131" fmla="*/ 185220 w 1566983"/>
                <a:gd name="connsiteY131" fmla="*/ 833454 h 1535045"/>
                <a:gd name="connsiteX132" fmla="*/ 199800 w 1566983"/>
                <a:gd name="connsiteY132" fmla="*/ 833454 h 1535045"/>
                <a:gd name="connsiteX133" fmla="*/ 201883 w 1566983"/>
                <a:gd name="connsiteY133" fmla="*/ 833454 h 1535045"/>
                <a:gd name="connsiteX134" fmla="*/ 201883 w 1566983"/>
                <a:gd name="connsiteY134" fmla="*/ 851512 h 1535045"/>
                <a:gd name="connsiteX135" fmla="*/ 207437 w 1566983"/>
                <a:gd name="connsiteY135" fmla="*/ 854091 h 1535045"/>
                <a:gd name="connsiteX136" fmla="*/ 207437 w 1566983"/>
                <a:gd name="connsiteY136" fmla="*/ 836034 h 1535045"/>
                <a:gd name="connsiteX137" fmla="*/ 207437 w 1566983"/>
                <a:gd name="connsiteY137" fmla="*/ 833454 h 1535045"/>
                <a:gd name="connsiteX138" fmla="*/ 224448 w 1566983"/>
                <a:gd name="connsiteY138" fmla="*/ 833454 h 1535045"/>
                <a:gd name="connsiteX139" fmla="*/ 226878 w 1566983"/>
                <a:gd name="connsiteY139" fmla="*/ 833454 h 1535045"/>
                <a:gd name="connsiteX140" fmla="*/ 226878 w 1566983"/>
                <a:gd name="connsiteY140" fmla="*/ 787020 h 1535045"/>
                <a:gd name="connsiteX141" fmla="*/ 236599 w 1566983"/>
                <a:gd name="connsiteY141" fmla="*/ 787020 h 1535045"/>
                <a:gd name="connsiteX142" fmla="*/ 237987 w 1566983"/>
                <a:gd name="connsiteY142" fmla="*/ 787020 h 1535045"/>
                <a:gd name="connsiteX143" fmla="*/ 251873 w 1566983"/>
                <a:gd name="connsiteY143" fmla="*/ 735428 h 1535045"/>
                <a:gd name="connsiteX144" fmla="*/ 264024 w 1566983"/>
                <a:gd name="connsiteY144" fmla="*/ 735428 h 1535045"/>
                <a:gd name="connsiteX145" fmla="*/ 265760 w 1566983"/>
                <a:gd name="connsiteY145" fmla="*/ 735428 h 1535045"/>
                <a:gd name="connsiteX146" fmla="*/ 282423 w 1566983"/>
                <a:gd name="connsiteY146" fmla="*/ 787020 h 1535045"/>
                <a:gd name="connsiteX147" fmla="*/ 292143 w 1566983"/>
                <a:gd name="connsiteY147" fmla="*/ 787020 h 1535045"/>
                <a:gd name="connsiteX148" fmla="*/ 293532 w 1566983"/>
                <a:gd name="connsiteY148" fmla="*/ 787020 h 1535045"/>
                <a:gd name="connsiteX149" fmla="*/ 293532 w 1566983"/>
                <a:gd name="connsiteY149" fmla="*/ 864410 h 1535045"/>
                <a:gd name="connsiteX150" fmla="*/ 300823 w 1566983"/>
                <a:gd name="connsiteY150" fmla="*/ 864410 h 1535045"/>
                <a:gd name="connsiteX151" fmla="*/ 301864 w 1566983"/>
                <a:gd name="connsiteY151" fmla="*/ 864410 h 1535045"/>
                <a:gd name="connsiteX152" fmla="*/ 307418 w 1566983"/>
                <a:gd name="connsiteY152" fmla="*/ 918582 h 1535045"/>
                <a:gd name="connsiteX153" fmla="*/ 307418 w 1566983"/>
                <a:gd name="connsiteY153" fmla="*/ 902782 h 1535045"/>
                <a:gd name="connsiteX154" fmla="*/ 307418 w 1566983"/>
                <a:gd name="connsiteY154" fmla="*/ 900524 h 1535045"/>
                <a:gd name="connsiteX155" fmla="*/ 311991 w 1566983"/>
                <a:gd name="connsiteY155" fmla="*/ 907604 h 1535045"/>
                <a:gd name="connsiteX156" fmla="*/ 311991 w 1566983"/>
                <a:gd name="connsiteY156" fmla="*/ 974800 h 1535045"/>
                <a:gd name="connsiteX157" fmla="*/ 324520 w 1566983"/>
                <a:gd name="connsiteY157" fmla="*/ 974800 h 1535045"/>
                <a:gd name="connsiteX158" fmla="*/ 324520 w 1566983"/>
                <a:gd name="connsiteY158" fmla="*/ 958357 h 1535045"/>
                <a:gd name="connsiteX159" fmla="*/ 324520 w 1566983"/>
                <a:gd name="connsiteY159" fmla="*/ 825715 h 1535045"/>
                <a:gd name="connsiteX160" fmla="*/ 391174 w 1566983"/>
                <a:gd name="connsiteY160" fmla="*/ 825715 h 1535045"/>
                <a:gd name="connsiteX161" fmla="*/ 391174 w 1566983"/>
                <a:gd name="connsiteY161" fmla="*/ 861830 h 1535045"/>
                <a:gd name="connsiteX162" fmla="*/ 421334 w 1566983"/>
                <a:gd name="connsiteY162" fmla="*/ 861830 h 1535045"/>
                <a:gd name="connsiteX163" fmla="*/ 425623 w 1566983"/>
                <a:gd name="connsiteY163" fmla="*/ 853861 h 1535045"/>
                <a:gd name="connsiteX164" fmla="*/ 428054 w 1566983"/>
                <a:gd name="connsiteY164" fmla="*/ 854183 h 1535045"/>
                <a:gd name="connsiteX165" fmla="*/ 445063 w 1566983"/>
                <a:gd name="connsiteY165" fmla="*/ 856440 h 1535045"/>
                <a:gd name="connsiteX166" fmla="*/ 445758 w 1566983"/>
                <a:gd name="connsiteY166" fmla="*/ 858053 h 1535045"/>
                <a:gd name="connsiteX167" fmla="*/ 450617 w 1566983"/>
                <a:gd name="connsiteY167" fmla="*/ 869338 h 1535045"/>
                <a:gd name="connsiteX168" fmla="*/ 486722 w 1566983"/>
                <a:gd name="connsiteY168" fmla="*/ 871918 h 1535045"/>
                <a:gd name="connsiteX169" fmla="*/ 486722 w 1566983"/>
                <a:gd name="connsiteY169" fmla="*/ 724879 h 1535045"/>
                <a:gd name="connsiteX170" fmla="*/ 489499 w 1566983"/>
                <a:gd name="connsiteY170" fmla="*/ 724879 h 1535045"/>
                <a:gd name="connsiteX171" fmla="*/ 508940 w 1566983"/>
                <a:gd name="connsiteY171" fmla="*/ 724879 h 1535045"/>
                <a:gd name="connsiteX172" fmla="*/ 508940 w 1566983"/>
                <a:gd name="connsiteY172" fmla="*/ 562362 h 1535045"/>
                <a:gd name="connsiteX173" fmla="*/ 511370 w 1566983"/>
                <a:gd name="connsiteY173" fmla="*/ 562362 h 1535045"/>
                <a:gd name="connsiteX174" fmla="*/ 528381 w 1566983"/>
                <a:gd name="connsiteY174" fmla="*/ 562362 h 1535045"/>
                <a:gd name="connsiteX175" fmla="*/ 528381 w 1566983"/>
                <a:gd name="connsiteY175" fmla="*/ 425641 h 1535045"/>
                <a:gd name="connsiteX176" fmla="*/ 533935 w 1566983"/>
                <a:gd name="connsiteY176" fmla="*/ 392105 h 1535045"/>
                <a:gd name="connsiteX177" fmla="*/ 536713 w 1566983"/>
                <a:gd name="connsiteY177" fmla="*/ 392105 h 1535045"/>
                <a:gd name="connsiteX178" fmla="*/ 556154 w 1566983"/>
                <a:gd name="connsiteY178" fmla="*/ 392105 h 1535045"/>
                <a:gd name="connsiteX179" fmla="*/ 606144 w 1566983"/>
                <a:gd name="connsiteY179" fmla="*/ 294079 h 1535045"/>
                <a:gd name="connsiteX180" fmla="*/ 611699 w 1566983"/>
                <a:gd name="connsiteY180" fmla="*/ 0 h 15350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66983" h="1535045">
                  <a:moveTo>
                    <a:pt x="611699" y="0"/>
                  </a:moveTo>
                  <a:cubicBezTo>
                    <a:pt x="611699" y="22"/>
                    <a:pt x="611721" y="2434"/>
                    <a:pt x="614475" y="294079"/>
                  </a:cubicBezTo>
                  <a:cubicBezTo>
                    <a:pt x="614492" y="294108"/>
                    <a:pt x="615376" y="295708"/>
                    <a:pt x="667243" y="389526"/>
                  </a:cubicBezTo>
                  <a:lnTo>
                    <a:pt x="670020" y="389526"/>
                  </a:lnTo>
                  <a:lnTo>
                    <a:pt x="689461" y="389526"/>
                  </a:lnTo>
                  <a:lnTo>
                    <a:pt x="689461" y="417902"/>
                  </a:lnTo>
                  <a:cubicBezTo>
                    <a:pt x="689464" y="417909"/>
                    <a:pt x="689516" y="417978"/>
                    <a:pt x="690156" y="418869"/>
                  </a:cubicBezTo>
                  <a:lnTo>
                    <a:pt x="695015" y="425641"/>
                  </a:lnTo>
                  <a:lnTo>
                    <a:pt x="695015" y="562362"/>
                  </a:lnTo>
                  <a:lnTo>
                    <a:pt x="698140" y="562362"/>
                  </a:lnTo>
                  <a:lnTo>
                    <a:pt x="720012" y="562362"/>
                  </a:lnTo>
                  <a:lnTo>
                    <a:pt x="720012" y="730038"/>
                  </a:lnTo>
                  <a:cubicBezTo>
                    <a:pt x="720025" y="730036"/>
                    <a:pt x="720179" y="730011"/>
                    <a:pt x="722094" y="729715"/>
                  </a:cubicBezTo>
                  <a:lnTo>
                    <a:pt x="736675" y="727459"/>
                  </a:lnTo>
                  <a:cubicBezTo>
                    <a:pt x="736675" y="727485"/>
                    <a:pt x="736634" y="729077"/>
                    <a:pt x="733897" y="833223"/>
                  </a:cubicBezTo>
                  <a:cubicBezTo>
                    <a:pt x="733911" y="833225"/>
                    <a:pt x="734063" y="833249"/>
                    <a:pt x="735980" y="833546"/>
                  </a:cubicBezTo>
                  <a:lnTo>
                    <a:pt x="750560" y="835803"/>
                  </a:lnTo>
                  <a:cubicBezTo>
                    <a:pt x="750563" y="835811"/>
                    <a:pt x="750591" y="835888"/>
                    <a:pt x="750907" y="836771"/>
                  </a:cubicBezTo>
                  <a:lnTo>
                    <a:pt x="753338" y="843543"/>
                  </a:lnTo>
                  <a:cubicBezTo>
                    <a:pt x="753341" y="843532"/>
                    <a:pt x="753402" y="843361"/>
                    <a:pt x="754380" y="840641"/>
                  </a:cubicBezTo>
                  <a:lnTo>
                    <a:pt x="761670" y="820326"/>
                  </a:lnTo>
                  <a:lnTo>
                    <a:pt x="764099" y="820326"/>
                  </a:lnTo>
                  <a:lnTo>
                    <a:pt x="781111" y="820326"/>
                  </a:lnTo>
                  <a:lnTo>
                    <a:pt x="781111" y="859020"/>
                  </a:lnTo>
                  <a:cubicBezTo>
                    <a:pt x="781119" y="859026"/>
                    <a:pt x="781224" y="859073"/>
                    <a:pt x="782499" y="859665"/>
                  </a:cubicBezTo>
                  <a:lnTo>
                    <a:pt x="792220" y="864180"/>
                  </a:lnTo>
                  <a:lnTo>
                    <a:pt x="792220" y="865792"/>
                  </a:lnTo>
                  <a:lnTo>
                    <a:pt x="792220" y="877078"/>
                  </a:lnTo>
                  <a:lnTo>
                    <a:pt x="804984" y="877078"/>
                  </a:lnTo>
                  <a:lnTo>
                    <a:pt x="804984" y="616765"/>
                  </a:lnTo>
                  <a:lnTo>
                    <a:pt x="841088" y="616765"/>
                  </a:lnTo>
                  <a:lnTo>
                    <a:pt x="841088" y="607736"/>
                  </a:lnTo>
                  <a:lnTo>
                    <a:pt x="841088" y="606446"/>
                  </a:lnTo>
                  <a:cubicBezTo>
                    <a:pt x="917643" y="619145"/>
                    <a:pt x="918831" y="619341"/>
                    <a:pt x="918850" y="619345"/>
                  </a:cubicBezTo>
                  <a:lnTo>
                    <a:pt x="918850" y="758645"/>
                  </a:lnTo>
                  <a:lnTo>
                    <a:pt x="949401" y="758645"/>
                  </a:lnTo>
                  <a:cubicBezTo>
                    <a:pt x="952178" y="758645"/>
                    <a:pt x="952178" y="756065"/>
                    <a:pt x="954955" y="753485"/>
                  </a:cubicBezTo>
                  <a:lnTo>
                    <a:pt x="966064" y="753485"/>
                  </a:lnTo>
                  <a:cubicBezTo>
                    <a:pt x="968842" y="756065"/>
                    <a:pt x="968842" y="758645"/>
                    <a:pt x="971618" y="758645"/>
                  </a:cubicBezTo>
                  <a:lnTo>
                    <a:pt x="1007722" y="758645"/>
                  </a:lnTo>
                  <a:lnTo>
                    <a:pt x="1007722" y="820326"/>
                  </a:lnTo>
                  <a:lnTo>
                    <a:pt x="1008844" y="820326"/>
                  </a:lnTo>
                  <a:lnTo>
                    <a:pt x="1008844" y="818068"/>
                  </a:lnTo>
                  <a:lnTo>
                    <a:pt x="1008844" y="802268"/>
                  </a:lnTo>
                  <a:lnTo>
                    <a:pt x="1011275" y="802268"/>
                  </a:lnTo>
                  <a:lnTo>
                    <a:pt x="1028285" y="802268"/>
                  </a:lnTo>
                  <a:lnTo>
                    <a:pt x="1028285" y="830644"/>
                  </a:lnTo>
                  <a:lnTo>
                    <a:pt x="1029674" y="830644"/>
                  </a:lnTo>
                  <a:lnTo>
                    <a:pt x="1038272" y="830644"/>
                  </a:lnTo>
                  <a:lnTo>
                    <a:pt x="1038272" y="701893"/>
                  </a:lnTo>
                  <a:lnTo>
                    <a:pt x="1052158" y="701893"/>
                  </a:lnTo>
                  <a:lnTo>
                    <a:pt x="1052158" y="691573"/>
                  </a:lnTo>
                  <a:lnTo>
                    <a:pt x="1152139" y="691573"/>
                  </a:lnTo>
                  <a:lnTo>
                    <a:pt x="1160471" y="699313"/>
                  </a:lnTo>
                  <a:lnTo>
                    <a:pt x="1160471" y="913423"/>
                  </a:lnTo>
                  <a:lnTo>
                    <a:pt x="1182689" y="913423"/>
                  </a:lnTo>
                  <a:lnTo>
                    <a:pt x="1182689" y="928901"/>
                  </a:lnTo>
                  <a:lnTo>
                    <a:pt x="1202130" y="928901"/>
                  </a:lnTo>
                  <a:lnTo>
                    <a:pt x="1202130" y="874729"/>
                  </a:lnTo>
                  <a:lnTo>
                    <a:pt x="1229903" y="874729"/>
                  </a:lnTo>
                  <a:lnTo>
                    <a:pt x="1229903" y="866989"/>
                  </a:lnTo>
                  <a:lnTo>
                    <a:pt x="1260451" y="866989"/>
                  </a:lnTo>
                  <a:lnTo>
                    <a:pt x="1260451" y="874729"/>
                  </a:lnTo>
                  <a:lnTo>
                    <a:pt x="1277115" y="874729"/>
                  </a:lnTo>
                  <a:cubicBezTo>
                    <a:pt x="1279892" y="869569"/>
                    <a:pt x="1279892" y="866989"/>
                    <a:pt x="1279892" y="864410"/>
                  </a:cubicBezTo>
                  <a:lnTo>
                    <a:pt x="1288224" y="864410"/>
                  </a:lnTo>
                  <a:cubicBezTo>
                    <a:pt x="1288224" y="866989"/>
                    <a:pt x="1291002" y="869569"/>
                    <a:pt x="1291002" y="872149"/>
                  </a:cubicBezTo>
                  <a:lnTo>
                    <a:pt x="1302111" y="872149"/>
                  </a:lnTo>
                  <a:lnTo>
                    <a:pt x="1302111" y="781862"/>
                  </a:lnTo>
                  <a:lnTo>
                    <a:pt x="1390983" y="781862"/>
                  </a:lnTo>
                  <a:cubicBezTo>
                    <a:pt x="1393760" y="681255"/>
                    <a:pt x="1399314" y="580650"/>
                    <a:pt x="1402092" y="480044"/>
                  </a:cubicBezTo>
                  <a:cubicBezTo>
                    <a:pt x="1390983" y="477464"/>
                    <a:pt x="1357656" y="467146"/>
                    <a:pt x="1385427" y="454247"/>
                  </a:cubicBezTo>
                  <a:cubicBezTo>
                    <a:pt x="1382651" y="451668"/>
                    <a:pt x="1379873" y="449088"/>
                    <a:pt x="1377096" y="449088"/>
                  </a:cubicBezTo>
                  <a:cubicBezTo>
                    <a:pt x="1377096" y="431031"/>
                    <a:pt x="1377096" y="431031"/>
                    <a:pt x="1388205" y="420712"/>
                  </a:cubicBezTo>
                  <a:lnTo>
                    <a:pt x="1388205" y="400075"/>
                  </a:lnTo>
                  <a:lnTo>
                    <a:pt x="1407646" y="400075"/>
                  </a:lnTo>
                  <a:lnTo>
                    <a:pt x="1407646" y="374279"/>
                  </a:lnTo>
                  <a:cubicBezTo>
                    <a:pt x="1407646" y="371699"/>
                    <a:pt x="1410424" y="371699"/>
                    <a:pt x="1410424" y="369119"/>
                  </a:cubicBezTo>
                  <a:lnTo>
                    <a:pt x="1410424" y="276252"/>
                  </a:lnTo>
                  <a:cubicBezTo>
                    <a:pt x="1410424" y="273672"/>
                    <a:pt x="1407646" y="271093"/>
                    <a:pt x="1407646" y="268513"/>
                  </a:cubicBezTo>
                  <a:lnTo>
                    <a:pt x="1415978" y="260774"/>
                  </a:lnTo>
                  <a:cubicBezTo>
                    <a:pt x="1415978" y="237557"/>
                    <a:pt x="1415978" y="214340"/>
                    <a:pt x="1418755" y="185965"/>
                  </a:cubicBezTo>
                  <a:cubicBezTo>
                    <a:pt x="1418755" y="165328"/>
                    <a:pt x="1418755" y="142111"/>
                    <a:pt x="1421532" y="116315"/>
                  </a:cubicBezTo>
                  <a:cubicBezTo>
                    <a:pt x="1421532" y="108576"/>
                    <a:pt x="1421532" y="103416"/>
                    <a:pt x="1427087" y="95678"/>
                  </a:cubicBezTo>
                  <a:cubicBezTo>
                    <a:pt x="1427087" y="103416"/>
                    <a:pt x="1427087" y="108576"/>
                    <a:pt x="1429865" y="118895"/>
                  </a:cubicBezTo>
                  <a:lnTo>
                    <a:pt x="1429865" y="185965"/>
                  </a:lnTo>
                  <a:cubicBezTo>
                    <a:pt x="1432641" y="188545"/>
                    <a:pt x="1432641" y="188545"/>
                    <a:pt x="1432641" y="191124"/>
                  </a:cubicBezTo>
                  <a:lnTo>
                    <a:pt x="1432641" y="260774"/>
                  </a:lnTo>
                  <a:lnTo>
                    <a:pt x="1440973" y="268513"/>
                  </a:lnTo>
                  <a:cubicBezTo>
                    <a:pt x="1440973" y="271093"/>
                    <a:pt x="1438196" y="273672"/>
                    <a:pt x="1438196" y="276252"/>
                  </a:cubicBezTo>
                  <a:lnTo>
                    <a:pt x="1438196" y="369119"/>
                  </a:lnTo>
                  <a:cubicBezTo>
                    <a:pt x="1438196" y="371699"/>
                    <a:pt x="1440973" y="371699"/>
                    <a:pt x="1440973" y="374279"/>
                  </a:cubicBezTo>
                  <a:lnTo>
                    <a:pt x="1440973" y="400075"/>
                  </a:lnTo>
                  <a:lnTo>
                    <a:pt x="1460413" y="400075"/>
                  </a:lnTo>
                  <a:lnTo>
                    <a:pt x="1460413" y="420712"/>
                  </a:lnTo>
                  <a:cubicBezTo>
                    <a:pt x="1474300" y="431031"/>
                    <a:pt x="1471523" y="433611"/>
                    <a:pt x="1471523" y="449088"/>
                  </a:cubicBezTo>
                  <a:cubicBezTo>
                    <a:pt x="1468745" y="449088"/>
                    <a:pt x="1465969" y="451668"/>
                    <a:pt x="1463191" y="454247"/>
                  </a:cubicBezTo>
                  <a:cubicBezTo>
                    <a:pt x="1493740" y="464566"/>
                    <a:pt x="1460413" y="480044"/>
                    <a:pt x="1446528" y="480044"/>
                  </a:cubicBezTo>
                  <a:cubicBezTo>
                    <a:pt x="1452663" y="607304"/>
                    <a:pt x="1457292" y="733166"/>
                    <a:pt x="1462876" y="859680"/>
                  </a:cubicBezTo>
                  <a:lnTo>
                    <a:pt x="1566983" y="859680"/>
                  </a:lnTo>
                  <a:lnTo>
                    <a:pt x="1566983" y="1065897"/>
                  </a:lnTo>
                  <a:lnTo>
                    <a:pt x="1566983" y="1381745"/>
                  </a:lnTo>
                  <a:lnTo>
                    <a:pt x="1566983" y="1535045"/>
                  </a:lnTo>
                  <a:lnTo>
                    <a:pt x="0" y="1535045"/>
                  </a:lnTo>
                  <a:lnTo>
                    <a:pt x="0" y="1381225"/>
                  </a:lnTo>
                  <a:lnTo>
                    <a:pt x="0" y="1065897"/>
                  </a:lnTo>
                  <a:lnTo>
                    <a:pt x="0" y="771543"/>
                  </a:lnTo>
                  <a:lnTo>
                    <a:pt x="49134" y="771543"/>
                  </a:lnTo>
                  <a:lnTo>
                    <a:pt x="49134" y="760257"/>
                  </a:lnTo>
                  <a:lnTo>
                    <a:pt x="49134" y="758645"/>
                  </a:lnTo>
                  <a:lnTo>
                    <a:pt x="56425" y="758645"/>
                  </a:lnTo>
                  <a:lnTo>
                    <a:pt x="57466" y="758645"/>
                  </a:lnTo>
                  <a:lnTo>
                    <a:pt x="57466" y="765416"/>
                  </a:lnTo>
                  <a:lnTo>
                    <a:pt x="57466" y="766384"/>
                  </a:lnTo>
                  <a:lnTo>
                    <a:pt x="79337" y="766384"/>
                  </a:lnTo>
                  <a:lnTo>
                    <a:pt x="82461" y="766384"/>
                  </a:lnTo>
                  <a:lnTo>
                    <a:pt x="88016" y="758645"/>
                  </a:lnTo>
                  <a:lnTo>
                    <a:pt x="88016" y="774445"/>
                  </a:lnTo>
                  <a:lnTo>
                    <a:pt x="88016" y="776702"/>
                  </a:lnTo>
                  <a:lnTo>
                    <a:pt x="95307" y="776702"/>
                  </a:lnTo>
                  <a:lnTo>
                    <a:pt x="96348" y="776702"/>
                  </a:lnTo>
                  <a:lnTo>
                    <a:pt x="96348" y="790245"/>
                  </a:lnTo>
                  <a:lnTo>
                    <a:pt x="96348" y="792180"/>
                  </a:lnTo>
                  <a:lnTo>
                    <a:pt x="126897" y="792180"/>
                  </a:lnTo>
                  <a:cubicBezTo>
                    <a:pt x="126897" y="830874"/>
                    <a:pt x="126897" y="830874"/>
                    <a:pt x="129675" y="830874"/>
                  </a:cubicBezTo>
                  <a:lnTo>
                    <a:pt x="129675" y="805078"/>
                  </a:lnTo>
                  <a:lnTo>
                    <a:pt x="141825" y="805078"/>
                  </a:lnTo>
                  <a:lnTo>
                    <a:pt x="143560" y="805078"/>
                  </a:lnTo>
                  <a:lnTo>
                    <a:pt x="143560" y="848932"/>
                  </a:lnTo>
                  <a:lnTo>
                    <a:pt x="185220" y="848932"/>
                  </a:lnTo>
                  <a:lnTo>
                    <a:pt x="185220" y="835388"/>
                  </a:lnTo>
                  <a:lnTo>
                    <a:pt x="185220" y="833454"/>
                  </a:lnTo>
                  <a:lnTo>
                    <a:pt x="199800" y="833454"/>
                  </a:lnTo>
                  <a:lnTo>
                    <a:pt x="201883" y="833454"/>
                  </a:lnTo>
                  <a:lnTo>
                    <a:pt x="201883" y="851512"/>
                  </a:lnTo>
                  <a:cubicBezTo>
                    <a:pt x="201883" y="854091"/>
                    <a:pt x="201883" y="854091"/>
                    <a:pt x="207437" y="854091"/>
                  </a:cubicBezTo>
                  <a:lnTo>
                    <a:pt x="207437" y="836034"/>
                  </a:lnTo>
                  <a:lnTo>
                    <a:pt x="207437" y="833454"/>
                  </a:lnTo>
                  <a:lnTo>
                    <a:pt x="224448" y="833454"/>
                  </a:lnTo>
                  <a:lnTo>
                    <a:pt x="226878" y="833454"/>
                  </a:lnTo>
                  <a:lnTo>
                    <a:pt x="226878" y="787020"/>
                  </a:lnTo>
                  <a:lnTo>
                    <a:pt x="236599" y="787020"/>
                  </a:lnTo>
                  <a:lnTo>
                    <a:pt x="237987" y="787020"/>
                  </a:lnTo>
                  <a:cubicBezTo>
                    <a:pt x="251556" y="736608"/>
                    <a:pt x="251866" y="735456"/>
                    <a:pt x="251873" y="735428"/>
                  </a:cubicBezTo>
                  <a:lnTo>
                    <a:pt x="264024" y="735428"/>
                  </a:lnTo>
                  <a:lnTo>
                    <a:pt x="265760" y="735428"/>
                  </a:lnTo>
                  <a:cubicBezTo>
                    <a:pt x="282053" y="785874"/>
                    <a:pt x="282415" y="786995"/>
                    <a:pt x="282423" y="787020"/>
                  </a:cubicBezTo>
                  <a:lnTo>
                    <a:pt x="292143" y="787020"/>
                  </a:lnTo>
                  <a:lnTo>
                    <a:pt x="293532" y="787020"/>
                  </a:lnTo>
                  <a:lnTo>
                    <a:pt x="293532" y="864410"/>
                  </a:lnTo>
                  <a:lnTo>
                    <a:pt x="300823" y="864410"/>
                  </a:lnTo>
                  <a:lnTo>
                    <a:pt x="301864" y="864410"/>
                  </a:lnTo>
                  <a:cubicBezTo>
                    <a:pt x="301864" y="918582"/>
                    <a:pt x="301864" y="918582"/>
                    <a:pt x="307418" y="918582"/>
                  </a:cubicBezTo>
                  <a:lnTo>
                    <a:pt x="307418" y="902782"/>
                  </a:lnTo>
                  <a:lnTo>
                    <a:pt x="307418" y="900524"/>
                  </a:lnTo>
                  <a:lnTo>
                    <a:pt x="311991" y="907604"/>
                  </a:lnTo>
                  <a:lnTo>
                    <a:pt x="311991" y="974800"/>
                  </a:lnTo>
                  <a:lnTo>
                    <a:pt x="324520" y="974800"/>
                  </a:lnTo>
                  <a:lnTo>
                    <a:pt x="324520" y="958357"/>
                  </a:lnTo>
                  <a:lnTo>
                    <a:pt x="324520" y="825715"/>
                  </a:lnTo>
                  <a:lnTo>
                    <a:pt x="391174" y="825715"/>
                  </a:lnTo>
                  <a:lnTo>
                    <a:pt x="391174" y="861830"/>
                  </a:lnTo>
                  <a:lnTo>
                    <a:pt x="421334" y="861830"/>
                  </a:lnTo>
                  <a:lnTo>
                    <a:pt x="425623" y="853861"/>
                  </a:lnTo>
                  <a:cubicBezTo>
                    <a:pt x="425635" y="853862"/>
                    <a:pt x="425790" y="853884"/>
                    <a:pt x="428054" y="854183"/>
                  </a:cubicBezTo>
                  <a:lnTo>
                    <a:pt x="445063" y="856440"/>
                  </a:lnTo>
                  <a:cubicBezTo>
                    <a:pt x="445068" y="856452"/>
                    <a:pt x="445120" y="856572"/>
                    <a:pt x="445758" y="858053"/>
                  </a:cubicBezTo>
                  <a:lnTo>
                    <a:pt x="450617" y="869338"/>
                  </a:lnTo>
                  <a:cubicBezTo>
                    <a:pt x="450637" y="869339"/>
                    <a:pt x="451453" y="869399"/>
                    <a:pt x="486722" y="871918"/>
                  </a:cubicBezTo>
                  <a:lnTo>
                    <a:pt x="486722" y="724879"/>
                  </a:lnTo>
                  <a:lnTo>
                    <a:pt x="489499" y="724879"/>
                  </a:lnTo>
                  <a:lnTo>
                    <a:pt x="508940" y="724879"/>
                  </a:lnTo>
                  <a:lnTo>
                    <a:pt x="508940" y="562362"/>
                  </a:lnTo>
                  <a:lnTo>
                    <a:pt x="511370" y="562362"/>
                  </a:lnTo>
                  <a:lnTo>
                    <a:pt x="528381" y="562362"/>
                  </a:lnTo>
                  <a:lnTo>
                    <a:pt x="528381" y="425641"/>
                  </a:lnTo>
                  <a:cubicBezTo>
                    <a:pt x="533935" y="423061"/>
                    <a:pt x="533935" y="423061"/>
                    <a:pt x="533935" y="392105"/>
                  </a:cubicBezTo>
                  <a:lnTo>
                    <a:pt x="536713" y="392105"/>
                  </a:lnTo>
                  <a:lnTo>
                    <a:pt x="556154" y="392105"/>
                  </a:lnTo>
                  <a:cubicBezTo>
                    <a:pt x="556169" y="392077"/>
                    <a:pt x="556999" y="390446"/>
                    <a:pt x="606144" y="294079"/>
                  </a:cubicBezTo>
                  <a:cubicBezTo>
                    <a:pt x="606144" y="294063"/>
                    <a:pt x="606190" y="291734"/>
                    <a:pt x="611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: Shape 51">
              <a:extLst>
                <a:ext uri="{FF2B5EF4-FFF2-40B4-BE49-F238E27FC236}">
                  <a16:creationId xmlns:a16="http://schemas.microsoft.com/office/drawing/2014/main" id="{684E8F8E-B612-115B-D08D-63BF3E40711B}"/>
                </a:ext>
              </a:extLst>
            </p:cNvPr>
            <p:cNvSpPr/>
            <p:nvPr/>
          </p:nvSpPr>
          <p:spPr>
            <a:xfrm rot="20974952" flipH="1">
              <a:off x="3934549" y="1315786"/>
              <a:ext cx="2299431" cy="2120941"/>
            </a:xfrm>
            <a:custGeom>
              <a:gdLst>
                <a:gd name="connsiteX0" fmla="*/ 2174164 w 2299431"/>
                <a:gd name="connsiteY0" fmla="*/ 3623 h 2120941"/>
                <a:gd name="connsiteX1" fmla="*/ 2075387 w 2299431"/>
                <a:gd name="connsiteY1" fmla="*/ 57117 h 2120941"/>
                <a:gd name="connsiteX2" fmla="*/ 1997000 w 2299431"/>
                <a:gd name="connsiteY2" fmla="*/ 149538 h 2120941"/>
                <a:gd name="connsiteX3" fmla="*/ 1846583 w 2299431"/>
                <a:gd name="connsiteY3" fmla="*/ 349212 h 2120941"/>
                <a:gd name="connsiteX4" fmla="*/ 1841288 w 2299431"/>
                <a:gd name="connsiteY4" fmla="*/ 359805 h 2120941"/>
                <a:gd name="connsiteX5" fmla="*/ 1826192 w 2299431"/>
                <a:gd name="connsiteY5" fmla="*/ 333852 h 2120941"/>
                <a:gd name="connsiteX6" fmla="*/ 1808979 w 2299431"/>
                <a:gd name="connsiteY6" fmla="*/ 331999 h 2120941"/>
                <a:gd name="connsiteX7" fmla="*/ 1794678 w 2299431"/>
                <a:gd name="connsiteY7" fmla="*/ 351066 h 2120941"/>
                <a:gd name="connsiteX8" fmla="*/ 1728739 w 2299431"/>
                <a:gd name="connsiteY8" fmla="*/ 471029 h 2120941"/>
                <a:gd name="connsiteX9" fmla="*/ 1708613 w 2299431"/>
                <a:gd name="connsiteY9" fmla="*/ 497246 h 2120941"/>
                <a:gd name="connsiteX10" fmla="*/ 1707288 w 2299431"/>
                <a:gd name="connsiteY10" fmla="*/ 493803 h 2120941"/>
                <a:gd name="connsiteX11" fmla="*/ 1712585 w 2299431"/>
                <a:gd name="connsiteY11" fmla="*/ 479503 h 2120941"/>
                <a:gd name="connsiteX12" fmla="*/ 1745423 w 2299431"/>
                <a:gd name="connsiteY12" fmla="*/ 315580 h 2120941"/>
                <a:gd name="connsiteX13" fmla="*/ 1725825 w 2299431"/>
                <a:gd name="connsiteY13" fmla="*/ 176815 h 2120941"/>
                <a:gd name="connsiteX14" fmla="*/ 1708083 w 2299431"/>
                <a:gd name="connsiteY14" fmla="*/ 130206 h 2120941"/>
                <a:gd name="connsiteX15" fmla="*/ 1681866 w 2299431"/>
                <a:gd name="connsiteY15" fmla="*/ 131001 h 2120941"/>
                <a:gd name="connsiteX16" fmla="*/ 1667036 w 2299431"/>
                <a:gd name="connsiteY16" fmla="*/ 162779 h 2120941"/>
                <a:gd name="connsiteX17" fmla="*/ 1535685 w 2299431"/>
                <a:gd name="connsiteY17" fmla="*/ 453286 h 2120941"/>
                <a:gd name="connsiteX18" fmla="*/ 1325685 w 2299431"/>
                <a:gd name="connsiteY18" fmla="*/ 758093 h 2120941"/>
                <a:gd name="connsiteX19" fmla="*/ 1183476 w 2299431"/>
                <a:gd name="connsiteY19" fmla="*/ 914865 h 2120941"/>
                <a:gd name="connsiteX20" fmla="*/ 1028822 w 2299431"/>
                <a:gd name="connsiteY20" fmla="*/ 1156645 h 2120941"/>
                <a:gd name="connsiteX21" fmla="*/ 957056 w 2299431"/>
                <a:gd name="connsiteY21" fmla="*/ 1369295 h 2120941"/>
                <a:gd name="connsiteX22" fmla="*/ 947523 w 2299431"/>
                <a:gd name="connsiteY22" fmla="*/ 1397366 h 2120941"/>
                <a:gd name="connsiteX23" fmla="*/ 939049 w 2299431"/>
                <a:gd name="connsiteY23" fmla="*/ 1382801 h 2120941"/>
                <a:gd name="connsiteX24" fmla="*/ 865428 w 2299431"/>
                <a:gd name="connsiteY24" fmla="*/ 1263632 h 2120941"/>
                <a:gd name="connsiteX25" fmla="*/ 673170 w 2299431"/>
                <a:gd name="connsiteY25" fmla="*/ 1197693 h 2120941"/>
                <a:gd name="connsiteX26" fmla="*/ 521429 w 2299431"/>
                <a:gd name="connsiteY26" fmla="*/ 1322952 h 2120941"/>
                <a:gd name="connsiteX27" fmla="*/ 448604 w 2299431"/>
                <a:gd name="connsiteY27" fmla="*/ 1406899 h 2120941"/>
                <a:gd name="connsiteX28" fmla="*/ 334997 w 2299431"/>
                <a:gd name="connsiteY28" fmla="*/ 1238739 h 2120941"/>
                <a:gd name="connsiteX29" fmla="*/ 410205 w 2299431"/>
                <a:gd name="connsiteY29" fmla="*/ 1259925 h 2120941"/>
                <a:gd name="connsiteX30" fmla="*/ 485413 w 2299431"/>
                <a:gd name="connsiteY30" fmla="*/ 1215170 h 2120941"/>
                <a:gd name="connsiteX31" fmla="*/ 568832 w 2299431"/>
                <a:gd name="connsiteY31" fmla="*/ 1080907 h 2120941"/>
                <a:gd name="connsiteX32" fmla="*/ 571215 w 2299431"/>
                <a:gd name="connsiteY32" fmla="*/ 1071903 h 2120941"/>
                <a:gd name="connsiteX33" fmla="*/ 524871 w 2299431"/>
                <a:gd name="connsiteY33" fmla="*/ 1096531 h 2120941"/>
                <a:gd name="connsiteX34" fmla="*/ 430067 w 2299431"/>
                <a:gd name="connsiteY34" fmla="*/ 1128575 h 2120941"/>
                <a:gd name="connsiteX35" fmla="*/ 331023 w 2299431"/>
                <a:gd name="connsiteY35" fmla="*/ 1171476 h 2120941"/>
                <a:gd name="connsiteX36" fmla="*/ 237277 w 2299431"/>
                <a:gd name="connsiteY36" fmla="*/ 1038007 h 2120941"/>
                <a:gd name="connsiteX37" fmla="*/ 300040 w 2299431"/>
                <a:gd name="connsiteY37" fmla="*/ 975509 h 2120941"/>
                <a:gd name="connsiteX38" fmla="*/ 313811 w 2299431"/>
                <a:gd name="connsiteY38" fmla="*/ 869582 h 2120941"/>
                <a:gd name="connsiteX39" fmla="*/ 312222 w 2299431"/>
                <a:gd name="connsiteY39" fmla="*/ 860843 h 2120941"/>
                <a:gd name="connsiteX40" fmla="*/ 308779 w 2299431"/>
                <a:gd name="connsiteY40" fmla="*/ 864020 h 2120941"/>
                <a:gd name="connsiteX41" fmla="*/ 219271 w 2299431"/>
                <a:gd name="connsiteY41" fmla="*/ 951146 h 2120941"/>
                <a:gd name="connsiteX42" fmla="*/ 196495 w 2299431"/>
                <a:gd name="connsiteY42" fmla="*/ 985837 h 2120941"/>
                <a:gd name="connsiteX43" fmla="*/ 196231 w 2299431"/>
                <a:gd name="connsiteY43" fmla="*/ 1013114 h 2120941"/>
                <a:gd name="connsiteX44" fmla="*/ 103809 w 2299431"/>
                <a:gd name="connsiteY44" fmla="*/ 943731 h 2120941"/>
                <a:gd name="connsiteX45" fmla="*/ 138235 w 2299431"/>
                <a:gd name="connsiteY45" fmla="*/ 919897 h 2120941"/>
                <a:gd name="connsiteX46" fmla="*/ 142737 w 2299431"/>
                <a:gd name="connsiteY46" fmla="*/ 881498 h 2120941"/>
                <a:gd name="connsiteX47" fmla="*/ 128702 w 2299431"/>
                <a:gd name="connsiteY47" fmla="*/ 824827 h 2120941"/>
                <a:gd name="connsiteX48" fmla="*/ 123671 w 2299431"/>
                <a:gd name="connsiteY48" fmla="*/ 838333 h 2120941"/>
                <a:gd name="connsiteX49" fmla="*/ 104604 w 2299431"/>
                <a:gd name="connsiteY49" fmla="*/ 877526 h 2120941"/>
                <a:gd name="connsiteX50" fmla="*/ 80240 w 2299431"/>
                <a:gd name="connsiteY50" fmla="*/ 916190 h 2120941"/>
                <a:gd name="connsiteX51" fmla="*/ 49786 w 2299431"/>
                <a:gd name="connsiteY51" fmla="*/ 848131 h 2120941"/>
                <a:gd name="connsiteX52" fmla="*/ 94011 w 2299431"/>
                <a:gd name="connsiteY52" fmla="*/ 951146 h 2120941"/>
                <a:gd name="connsiteX53" fmla="*/ 0 w 2299431"/>
                <a:gd name="connsiteY53" fmla="*/ 974979 h 2120941"/>
                <a:gd name="connsiteX54" fmla="*/ 55612 w 2299431"/>
                <a:gd name="connsiteY54" fmla="*/ 1003050 h 2120941"/>
                <a:gd name="connsiteX55" fmla="*/ 98777 w 2299431"/>
                <a:gd name="connsiteY55" fmla="*/ 1001991 h 2120941"/>
                <a:gd name="connsiteX56" fmla="*/ 118374 w 2299431"/>
                <a:gd name="connsiteY56" fmla="*/ 977892 h 2120941"/>
                <a:gd name="connsiteX57" fmla="*/ 228538 w 2299431"/>
                <a:gd name="connsiteY57" fmla="*/ 1054425 h 2120941"/>
                <a:gd name="connsiteX58" fmla="*/ 189081 w 2299431"/>
                <a:gd name="connsiteY58" fmla="*/ 1074287 h 2120941"/>
                <a:gd name="connsiteX59" fmla="*/ 91893 w 2299431"/>
                <a:gd name="connsiteY59" fmla="*/ 1123278 h 2120941"/>
                <a:gd name="connsiteX60" fmla="*/ 78916 w 2299431"/>
                <a:gd name="connsiteY60" fmla="*/ 1128045 h 2120941"/>
                <a:gd name="connsiteX61" fmla="*/ 197555 w 2299431"/>
                <a:gd name="connsiteY61" fmla="*/ 1153468 h 2120941"/>
                <a:gd name="connsiteX62" fmla="*/ 249460 w 2299431"/>
                <a:gd name="connsiteY62" fmla="*/ 1137578 h 2120941"/>
                <a:gd name="connsiteX63" fmla="*/ 274087 w 2299431"/>
                <a:gd name="connsiteY63" fmla="*/ 1097326 h 2120941"/>
                <a:gd name="connsiteX64" fmla="*/ 275412 w 2299431"/>
                <a:gd name="connsiteY64" fmla="*/ 1091235 h 2120941"/>
                <a:gd name="connsiteX65" fmla="*/ 309574 w 2299431"/>
                <a:gd name="connsiteY65" fmla="*/ 1158499 h 2120941"/>
                <a:gd name="connsiteX66" fmla="*/ 316724 w 2299431"/>
                <a:gd name="connsiteY66" fmla="*/ 1264956 h 2120941"/>
                <a:gd name="connsiteX67" fmla="*/ 224301 w 2299431"/>
                <a:gd name="connsiteY67" fmla="*/ 1251715 h 2120941"/>
                <a:gd name="connsiteX68" fmla="*/ 77063 w 2299431"/>
                <a:gd name="connsiteY68" fmla="*/ 1264426 h 2120941"/>
                <a:gd name="connsiteX69" fmla="*/ 49256 w 2299431"/>
                <a:gd name="connsiteY69" fmla="*/ 1262308 h 2120941"/>
                <a:gd name="connsiteX70" fmla="*/ 55348 w 2299431"/>
                <a:gd name="connsiteY70" fmla="*/ 1269193 h 2120941"/>
                <a:gd name="connsiteX71" fmla="*/ 177164 w 2299431"/>
                <a:gd name="connsiteY71" fmla="*/ 1355789 h 2120941"/>
                <a:gd name="connsiteX72" fmla="*/ 269851 w 2299431"/>
                <a:gd name="connsiteY72" fmla="*/ 1370884 h 2120941"/>
                <a:gd name="connsiteX73" fmla="*/ 332613 w 2299431"/>
                <a:gd name="connsiteY73" fmla="*/ 1322157 h 2120941"/>
                <a:gd name="connsiteX74" fmla="*/ 335526 w 2299431"/>
                <a:gd name="connsiteY74" fmla="*/ 1321098 h 2120941"/>
                <a:gd name="connsiteX75" fmla="*/ 425829 w 2299431"/>
                <a:gd name="connsiteY75" fmla="*/ 1427820 h 2120941"/>
                <a:gd name="connsiteX76" fmla="*/ 368099 w 2299431"/>
                <a:gd name="connsiteY76" fmla="*/ 1484492 h 2120941"/>
                <a:gd name="connsiteX77" fmla="*/ 391667 w 2299431"/>
                <a:gd name="connsiteY77" fmla="*/ 1484491 h 2120941"/>
                <a:gd name="connsiteX78" fmla="*/ 454165 w 2299431"/>
                <a:gd name="connsiteY78" fmla="*/ 1468073 h 2120941"/>
                <a:gd name="connsiteX79" fmla="*/ 470583 w 2299431"/>
                <a:gd name="connsiteY79" fmla="*/ 1472310 h 2120941"/>
                <a:gd name="connsiteX80" fmla="*/ 512425 w 2299431"/>
                <a:gd name="connsiteY80" fmla="*/ 1616371 h 2120941"/>
                <a:gd name="connsiteX81" fmla="*/ 487267 w 2299431"/>
                <a:gd name="connsiteY81" fmla="*/ 1686019 h 2120941"/>
                <a:gd name="connsiteX82" fmla="*/ 499714 w 2299431"/>
                <a:gd name="connsiteY82" fmla="*/ 1710117 h 2120941"/>
                <a:gd name="connsiteX83" fmla="*/ 538113 w 2299431"/>
                <a:gd name="connsiteY83" fmla="*/ 1705351 h 2120941"/>
                <a:gd name="connsiteX84" fmla="*/ 555855 w 2299431"/>
                <a:gd name="connsiteY84" fmla="*/ 1680193 h 2120941"/>
                <a:gd name="connsiteX85" fmla="*/ 556649 w 2299431"/>
                <a:gd name="connsiteY85" fmla="*/ 1634114 h 2120941"/>
                <a:gd name="connsiteX86" fmla="*/ 501302 w 2299431"/>
                <a:gd name="connsiteY86" fmla="*/ 1459863 h 2120941"/>
                <a:gd name="connsiteX87" fmla="*/ 498389 w 2299431"/>
                <a:gd name="connsiteY87" fmla="*/ 1454566 h 2120941"/>
                <a:gd name="connsiteX88" fmla="*/ 526725 w 2299431"/>
                <a:gd name="connsiteY88" fmla="*/ 1444768 h 2120941"/>
                <a:gd name="connsiteX89" fmla="*/ 544733 w 2299431"/>
                <a:gd name="connsiteY89" fmla="*/ 1447416 h 2120941"/>
                <a:gd name="connsiteX90" fmla="*/ 600610 w 2299431"/>
                <a:gd name="connsiteY90" fmla="*/ 1495084 h 2120941"/>
                <a:gd name="connsiteX91" fmla="*/ 655428 w 2299431"/>
                <a:gd name="connsiteY91" fmla="*/ 1604454 h 2120941"/>
                <a:gd name="connsiteX92" fmla="*/ 663372 w 2299431"/>
                <a:gd name="connsiteY92" fmla="*/ 1668541 h 2120941"/>
                <a:gd name="connsiteX93" fmla="*/ 787837 w 2299431"/>
                <a:gd name="connsiteY93" fmla="*/ 1918000 h 2120941"/>
                <a:gd name="connsiteX94" fmla="*/ 903562 w 2299431"/>
                <a:gd name="connsiteY94" fmla="*/ 2006450 h 2120941"/>
                <a:gd name="connsiteX95" fmla="*/ 1169706 w 2299431"/>
                <a:gd name="connsiteY95" fmla="*/ 2111583 h 2120941"/>
                <a:gd name="connsiteX96" fmla="*/ 1222194 w 2299431"/>
                <a:gd name="connsiteY96" fmla="*/ 2120941 h 2120941"/>
                <a:gd name="connsiteX97" fmla="*/ 1237703 w 2299431"/>
                <a:gd name="connsiteY97" fmla="*/ 2089659 h 2120941"/>
                <a:gd name="connsiteX98" fmla="*/ 1382802 w 2299431"/>
                <a:gd name="connsiteY98" fmla="*/ 1879189 h 2120941"/>
                <a:gd name="connsiteX99" fmla="*/ 1461698 w 2299431"/>
                <a:gd name="connsiteY99" fmla="*/ 1793971 h 2120941"/>
                <a:gd name="connsiteX100" fmla="*/ 1461006 w 2299431"/>
                <a:gd name="connsiteY100" fmla="*/ 1792741 h 2120941"/>
                <a:gd name="connsiteX101" fmla="*/ 1463060 w 2299431"/>
                <a:gd name="connsiteY101" fmla="*/ 1792500 h 2120941"/>
                <a:gd name="connsiteX102" fmla="*/ 1469886 w 2299431"/>
                <a:gd name="connsiteY102" fmla="*/ 1785127 h 2120941"/>
                <a:gd name="connsiteX103" fmla="*/ 1902571 w 2299431"/>
                <a:gd name="connsiteY103" fmla="*/ 1501566 h 2120941"/>
                <a:gd name="connsiteX104" fmla="*/ 1942416 w 2299431"/>
                <a:gd name="connsiteY104" fmla="*/ 1487773 h 2120941"/>
                <a:gd name="connsiteX105" fmla="*/ 1944496 w 2299431"/>
                <a:gd name="connsiteY105" fmla="*/ 1485924 h 2120941"/>
                <a:gd name="connsiteX106" fmla="*/ 1961515 w 2299431"/>
                <a:gd name="connsiteY106" fmla="*/ 1338046 h 2120941"/>
                <a:gd name="connsiteX107" fmla="*/ 2081478 w 2299431"/>
                <a:gd name="connsiteY107" fmla="*/ 1239269 h 2120941"/>
                <a:gd name="connsiteX108" fmla="*/ 2079359 w 2299431"/>
                <a:gd name="connsiteY108" fmla="*/ 1101033 h 2120941"/>
                <a:gd name="connsiteX109" fmla="*/ 2187141 w 2299431"/>
                <a:gd name="connsiteY109" fmla="*/ 945584 h 2120941"/>
                <a:gd name="connsiteX110" fmla="*/ 2162778 w 2299431"/>
                <a:gd name="connsiteY110" fmla="*/ 724196 h 2120941"/>
                <a:gd name="connsiteX111" fmla="*/ 2263673 w 2299431"/>
                <a:gd name="connsiteY111" fmla="*/ 528230 h 2120941"/>
                <a:gd name="connsiteX112" fmla="*/ 2185816 w 2299431"/>
                <a:gd name="connsiteY112" fmla="*/ 381785 h 2120941"/>
                <a:gd name="connsiteX113" fmla="*/ 2281681 w 2299431"/>
                <a:gd name="connsiteY113" fmla="*/ 207534 h 2120941"/>
                <a:gd name="connsiteX114" fmla="*/ 2296510 w 2299431"/>
                <a:gd name="connsiteY114" fmla="*/ 71152 h 2120941"/>
                <a:gd name="connsiteX115" fmla="*/ 2229512 w 2299431"/>
                <a:gd name="connsiteY115" fmla="*/ 3623 h 2120941"/>
                <a:gd name="connsiteX116" fmla="*/ 2174164 w 2299431"/>
                <a:gd name="connsiteY116" fmla="*/ 3623 h 21209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299431" h="2120941">
                  <a:moveTo>
                    <a:pt x="2174164" y="3623"/>
                  </a:moveTo>
                  <a:cubicBezTo>
                    <a:pt x="2152185" y="6271"/>
                    <a:pt x="2098426" y="23485"/>
                    <a:pt x="2075387" y="57117"/>
                  </a:cubicBezTo>
                  <a:cubicBezTo>
                    <a:pt x="2048111" y="89954"/>
                    <a:pt x="2020570" y="115377"/>
                    <a:pt x="1997000" y="149538"/>
                  </a:cubicBezTo>
                  <a:cubicBezTo>
                    <a:pt x="1949598" y="218127"/>
                    <a:pt x="1901401" y="286185"/>
                    <a:pt x="1846583" y="349212"/>
                  </a:cubicBezTo>
                  <a:cubicBezTo>
                    <a:pt x="1844200" y="352125"/>
                    <a:pt x="1842875" y="356097"/>
                    <a:pt x="1841288" y="359805"/>
                  </a:cubicBezTo>
                  <a:cubicBezTo>
                    <a:pt x="1833872" y="348682"/>
                    <a:pt x="1830694" y="340738"/>
                    <a:pt x="1826192" y="333852"/>
                  </a:cubicBezTo>
                  <a:cubicBezTo>
                    <a:pt x="1821690" y="326702"/>
                    <a:pt x="1815069" y="325378"/>
                    <a:pt x="1808979" y="331999"/>
                  </a:cubicBezTo>
                  <a:cubicBezTo>
                    <a:pt x="1803682" y="337825"/>
                    <a:pt x="1798386" y="344180"/>
                    <a:pt x="1794678" y="351066"/>
                  </a:cubicBezTo>
                  <a:cubicBezTo>
                    <a:pt x="1772434" y="391054"/>
                    <a:pt x="1750984" y="431306"/>
                    <a:pt x="1728739" y="471029"/>
                  </a:cubicBezTo>
                  <a:cubicBezTo>
                    <a:pt x="1723707" y="480033"/>
                    <a:pt x="1716028" y="487977"/>
                    <a:pt x="1708613" y="497246"/>
                  </a:cubicBezTo>
                  <a:cubicBezTo>
                    <a:pt x="1707553" y="494598"/>
                    <a:pt x="1707288" y="494068"/>
                    <a:pt x="1707288" y="493803"/>
                  </a:cubicBezTo>
                  <a:cubicBezTo>
                    <a:pt x="1709142" y="489037"/>
                    <a:pt x="1710731" y="484270"/>
                    <a:pt x="1712585" y="479503"/>
                  </a:cubicBezTo>
                  <a:cubicBezTo>
                    <a:pt x="1733770" y="426804"/>
                    <a:pt x="1750719" y="372781"/>
                    <a:pt x="1745423" y="315580"/>
                  </a:cubicBezTo>
                  <a:cubicBezTo>
                    <a:pt x="1741185" y="269237"/>
                    <a:pt x="1733770" y="222894"/>
                    <a:pt x="1725825" y="176815"/>
                  </a:cubicBezTo>
                  <a:cubicBezTo>
                    <a:pt x="1722912" y="160661"/>
                    <a:pt x="1715762" y="144771"/>
                    <a:pt x="1708083" y="130206"/>
                  </a:cubicBezTo>
                  <a:cubicBezTo>
                    <a:pt x="1700668" y="116171"/>
                    <a:pt x="1689545" y="116966"/>
                    <a:pt x="1681866" y="131001"/>
                  </a:cubicBezTo>
                  <a:cubicBezTo>
                    <a:pt x="1676305" y="141329"/>
                    <a:pt x="1671803" y="152186"/>
                    <a:pt x="1667036" y="162779"/>
                  </a:cubicBezTo>
                  <a:cubicBezTo>
                    <a:pt x="1623341" y="259703"/>
                    <a:pt x="1581764" y="357686"/>
                    <a:pt x="1535685" y="453286"/>
                  </a:cubicBezTo>
                  <a:cubicBezTo>
                    <a:pt x="1481398" y="565304"/>
                    <a:pt x="1412280" y="667789"/>
                    <a:pt x="1325685" y="758093"/>
                  </a:cubicBezTo>
                  <a:cubicBezTo>
                    <a:pt x="1276958" y="808938"/>
                    <a:pt x="1229820" y="861637"/>
                    <a:pt x="1183476" y="914865"/>
                  </a:cubicBezTo>
                  <a:cubicBezTo>
                    <a:pt x="1119920" y="987691"/>
                    <a:pt x="1066162" y="1067137"/>
                    <a:pt x="1028822" y="1156645"/>
                  </a:cubicBezTo>
                  <a:cubicBezTo>
                    <a:pt x="999957" y="1225763"/>
                    <a:pt x="977977" y="1297529"/>
                    <a:pt x="957056" y="1369295"/>
                  </a:cubicBezTo>
                  <a:cubicBezTo>
                    <a:pt x="954673" y="1377769"/>
                    <a:pt x="951230" y="1386244"/>
                    <a:pt x="947523" y="1397366"/>
                  </a:cubicBezTo>
                  <a:cubicBezTo>
                    <a:pt x="943815" y="1390745"/>
                    <a:pt x="941432" y="1386773"/>
                    <a:pt x="939049" y="1382801"/>
                  </a:cubicBezTo>
                  <a:cubicBezTo>
                    <a:pt x="914684" y="1342813"/>
                    <a:pt x="892705" y="1301237"/>
                    <a:pt x="865428" y="1263632"/>
                  </a:cubicBezTo>
                  <a:cubicBezTo>
                    <a:pt x="817232" y="1197163"/>
                    <a:pt x="752351" y="1175448"/>
                    <a:pt x="673170" y="1197693"/>
                  </a:cubicBezTo>
                  <a:cubicBezTo>
                    <a:pt x="604582" y="1216759"/>
                    <a:pt x="552412" y="1259130"/>
                    <a:pt x="521429" y="1322952"/>
                  </a:cubicBezTo>
                  <a:cubicBezTo>
                    <a:pt x="503951" y="1358702"/>
                    <a:pt x="474291" y="1380418"/>
                    <a:pt x="448604" y="1406899"/>
                  </a:cubicBezTo>
                  <a:cubicBezTo>
                    <a:pt x="374719" y="1363204"/>
                    <a:pt x="334202" y="1285877"/>
                    <a:pt x="334997" y="1238739"/>
                  </a:cubicBezTo>
                  <a:cubicBezTo>
                    <a:pt x="355123" y="1265221"/>
                    <a:pt x="381340" y="1267604"/>
                    <a:pt x="410205" y="1259925"/>
                  </a:cubicBezTo>
                  <a:cubicBezTo>
                    <a:pt x="439335" y="1252245"/>
                    <a:pt x="464758" y="1237415"/>
                    <a:pt x="485413" y="1215170"/>
                  </a:cubicBezTo>
                  <a:cubicBezTo>
                    <a:pt x="521694" y="1175712"/>
                    <a:pt x="549234" y="1130693"/>
                    <a:pt x="568832" y="1080907"/>
                  </a:cubicBezTo>
                  <a:cubicBezTo>
                    <a:pt x="569890" y="1078524"/>
                    <a:pt x="570156" y="1075876"/>
                    <a:pt x="571215" y="1071903"/>
                  </a:cubicBezTo>
                  <a:cubicBezTo>
                    <a:pt x="554531" y="1080642"/>
                    <a:pt x="539701" y="1088587"/>
                    <a:pt x="524871" y="1096531"/>
                  </a:cubicBezTo>
                  <a:cubicBezTo>
                    <a:pt x="494947" y="1112155"/>
                    <a:pt x="464493" y="1126456"/>
                    <a:pt x="430067" y="1128575"/>
                  </a:cubicBezTo>
                  <a:cubicBezTo>
                    <a:pt x="392198" y="1130958"/>
                    <a:pt x="357506" y="1139962"/>
                    <a:pt x="331023" y="1171476"/>
                  </a:cubicBezTo>
                  <a:cubicBezTo>
                    <a:pt x="325463" y="1109242"/>
                    <a:pt x="287594" y="1069785"/>
                    <a:pt x="237277" y="1038007"/>
                  </a:cubicBezTo>
                  <a:cubicBezTo>
                    <a:pt x="270381" y="1027149"/>
                    <a:pt x="289712" y="1005169"/>
                    <a:pt x="300040" y="975509"/>
                  </a:cubicBezTo>
                  <a:cubicBezTo>
                    <a:pt x="312222" y="941347"/>
                    <a:pt x="316194" y="905862"/>
                    <a:pt x="313811" y="869582"/>
                  </a:cubicBezTo>
                  <a:cubicBezTo>
                    <a:pt x="313545" y="866933"/>
                    <a:pt x="312751" y="864550"/>
                    <a:pt x="312222" y="860843"/>
                  </a:cubicBezTo>
                  <a:cubicBezTo>
                    <a:pt x="310368" y="862432"/>
                    <a:pt x="309309" y="862961"/>
                    <a:pt x="308779" y="864020"/>
                  </a:cubicBezTo>
                  <a:cubicBezTo>
                    <a:pt x="285475" y="899771"/>
                    <a:pt x="256080" y="929166"/>
                    <a:pt x="219271" y="951146"/>
                  </a:cubicBezTo>
                  <a:cubicBezTo>
                    <a:pt x="206294" y="958825"/>
                    <a:pt x="199144" y="971537"/>
                    <a:pt x="196495" y="985837"/>
                  </a:cubicBezTo>
                  <a:cubicBezTo>
                    <a:pt x="194907" y="994576"/>
                    <a:pt x="196231" y="1003580"/>
                    <a:pt x="196231" y="1013114"/>
                  </a:cubicBezTo>
                  <a:cubicBezTo>
                    <a:pt x="164452" y="993782"/>
                    <a:pt x="132675" y="973126"/>
                    <a:pt x="103809" y="943731"/>
                  </a:cubicBezTo>
                  <a:cubicBezTo>
                    <a:pt x="123671" y="944525"/>
                    <a:pt x="130821" y="932608"/>
                    <a:pt x="138235" y="919897"/>
                  </a:cubicBezTo>
                  <a:cubicBezTo>
                    <a:pt x="145386" y="907451"/>
                    <a:pt x="143002" y="894210"/>
                    <a:pt x="142737" y="881498"/>
                  </a:cubicBezTo>
                  <a:cubicBezTo>
                    <a:pt x="142472" y="862432"/>
                    <a:pt x="137706" y="844424"/>
                    <a:pt x="128702" y="824827"/>
                  </a:cubicBezTo>
                  <a:cubicBezTo>
                    <a:pt x="126583" y="830918"/>
                    <a:pt x="125260" y="834625"/>
                    <a:pt x="123671" y="838333"/>
                  </a:cubicBezTo>
                  <a:cubicBezTo>
                    <a:pt x="117580" y="851574"/>
                    <a:pt x="111754" y="864815"/>
                    <a:pt x="104604" y="877526"/>
                  </a:cubicBezTo>
                  <a:cubicBezTo>
                    <a:pt x="97189" y="890767"/>
                    <a:pt x="88450" y="903478"/>
                    <a:pt x="80240" y="916190"/>
                  </a:cubicBezTo>
                  <a:cubicBezTo>
                    <a:pt x="64880" y="897388"/>
                    <a:pt x="57730" y="872495"/>
                    <a:pt x="49786" y="848131"/>
                  </a:cubicBezTo>
                  <a:cubicBezTo>
                    <a:pt x="50315" y="887854"/>
                    <a:pt x="71501" y="919103"/>
                    <a:pt x="94011" y="951146"/>
                  </a:cubicBezTo>
                  <a:cubicBezTo>
                    <a:pt x="61438" y="959355"/>
                    <a:pt x="30719" y="967299"/>
                    <a:pt x="0" y="974979"/>
                  </a:cubicBezTo>
                  <a:cubicBezTo>
                    <a:pt x="16154" y="987161"/>
                    <a:pt x="34691" y="997489"/>
                    <a:pt x="55612" y="1003050"/>
                  </a:cubicBezTo>
                  <a:cubicBezTo>
                    <a:pt x="70178" y="1007022"/>
                    <a:pt x="84477" y="1007287"/>
                    <a:pt x="98777" y="1001991"/>
                  </a:cubicBezTo>
                  <a:cubicBezTo>
                    <a:pt x="110165" y="997754"/>
                    <a:pt x="117315" y="989544"/>
                    <a:pt x="118374" y="977892"/>
                  </a:cubicBezTo>
                  <a:cubicBezTo>
                    <a:pt x="156244" y="1004110"/>
                    <a:pt x="193053" y="1029797"/>
                    <a:pt x="228538" y="1054425"/>
                  </a:cubicBezTo>
                  <a:cubicBezTo>
                    <a:pt x="215298" y="1060781"/>
                    <a:pt x="200204" y="1065018"/>
                    <a:pt x="189081" y="1074287"/>
                  </a:cubicBezTo>
                  <a:cubicBezTo>
                    <a:pt x="160216" y="1098385"/>
                    <a:pt x="127378" y="1113215"/>
                    <a:pt x="91893" y="1123278"/>
                  </a:cubicBezTo>
                  <a:cubicBezTo>
                    <a:pt x="88185" y="1124337"/>
                    <a:pt x="84743" y="1125926"/>
                    <a:pt x="78916" y="1128045"/>
                  </a:cubicBezTo>
                  <a:cubicBezTo>
                    <a:pt x="118639" y="1144993"/>
                    <a:pt x="157038" y="1154792"/>
                    <a:pt x="197555" y="1153468"/>
                  </a:cubicBezTo>
                  <a:cubicBezTo>
                    <a:pt x="216092" y="1152938"/>
                    <a:pt x="233570" y="1147906"/>
                    <a:pt x="249460" y="1137578"/>
                  </a:cubicBezTo>
                  <a:cubicBezTo>
                    <a:pt x="264025" y="1128045"/>
                    <a:pt x="273558" y="1115334"/>
                    <a:pt x="274087" y="1097326"/>
                  </a:cubicBezTo>
                  <a:cubicBezTo>
                    <a:pt x="274088" y="1095737"/>
                    <a:pt x="274617" y="1094413"/>
                    <a:pt x="275412" y="1091235"/>
                  </a:cubicBezTo>
                  <a:cubicBezTo>
                    <a:pt x="292625" y="1112155"/>
                    <a:pt x="306661" y="1133342"/>
                    <a:pt x="309574" y="1158499"/>
                  </a:cubicBezTo>
                  <a:cubicBezTo>
                    <a:pt x="313810" y="1192926"/>
                    <a:pt x="314340" y="1227882"/>
                    <a:pt x="316724" y="1264956"/>
                  </a:cubicBezTo>
                  <a:cubicBezTo>
                    <a:pt x="286799" y="1242976"/>
                    <a:pt x="255550" y="1240328"/>
                    <a:pt x="224301" y="1251715"/>
                  </a:cubicBezTo>
                  <a:cubicBezTo>
                    <a:pt x="176105" y="1268928"/>
                    <a:pt x="126848" y="1269458"/>
                    <a:pt x="77063" y="1264426"/>
                  </a:cubicBezTo>
                  <a:cubicBezTo>
                    <a:pt x="68588" y="1263632"/>
                    <a:pt x="60114" y="1263103"/>
                    <a:pt x="49256" y="1262308"/>
                  </a:cubicBezTo>
                  <a:cubicBezTo>
                    <a:pt x="52434" y="1266015"/>
                    <a:pt x="53758" y="1267604"/>
                    <a:pt x="55348" y="1269193"/>
                  </a:cubicBezTo>
                  <a:cubicBezTo>
                    <a:pt x="91097" y="1304944"/>
                    <a:pt x="131350" y="1333809"/>
                    <a:pt x="177164" y="1355789"/>
                  </a:cubicBezTo>
                  <a:cubicBezTo>
                    <a:pt x="206823" y="1370090"/>
                    <a:pt x="237543" y="1375121"/>
                    <a:pt x="269851" y="1370884"/>
                  </a:cubicBezTo>
                  <a:cubicBezTo>
                    <a:pt x="300305" y="1366912"/>
                    <a:pt x="324668" y="1354995"/>
                    <a:pt x="332613" y="1322157"/>
                  </a:cubicBezTo>
                  <a:cubicBezTo>
                    <a:pt x="332613" y="1321893"/>
                    <a:pt x="333672" y="1321628"/>
                    <a:pt x="335526" y="1321098"/>
                  </a:cubicBezTo>
                  <a:cubicBezTo>
                    <a:pt x="354328" y="1365588"/>
                    <a:pt x="387695" y="1398425"/>
                    <a:pt x="425829" y="1427820"/>
                  </a:cubicBezTo>
                  <a:cubicBezTo>
                    <a:pt x="406498" y="1447681"/>
                    <a:pt x="383194" y="1461717"/>
                    <a:pt x="368099" y="1484492"/>
                  </a:cubicBezTo>
                  <a:cubicBezTo>
                    <a:pt x="376837" y="1485816"/>
                    <a:pt x="384518" y="1486080"/>
                    <a:pt x="391667" y="1484491"/>
                  </a:cubicBezTo>
                  <a:cubicBezTo>
                    <a:pt x="412588" y="1479460"/>
                    <a:pt x="433509" y="1474163"/>
                    <a:pt x="454165" y="1468073"/>
                  </a:cubicBezTo>
                  <a:cubicBezTo>
                    <a:pt x="461050" y="1466219"/>
                    <a:pt x="465816" y="1466749"/>
                    <a:pt x="470583" y="1472310"/>
                  </a:cubicBezTo>
                  <a:cubicBezTo>
                    <a:pt x="505805" y="1514151"/>
                    <a:pt x="524077" y="1561553"/>
                    <a:pt x="512425" y="1616371"/>
                  </a:cubicBezTo>
                  <a:cubicBezTo>
                    <a:pt x="507393" y="1640205"/>
                    <a:pt x="496271" y="1662980"/>
                    <a:pt x="487267" y="1686019"/>
                  </a:cubicBezTo>
                  <a:cubicBezTo>
                    <a:pt x="481706" y="1700054"/>
                    <a:pt x="485149" y="1709058"/>
                    <a:pt x="499714" y="1710117"/>
                  </a:cubicBezTo>
                  <a:cubicBezTo>
                    <a:pt x="512425" y="1710912"/>
                    <a:pt x="525666" y="1708793"/>
                    <a:pt x="538113" y="1705351"/>
                  </a:cubicBezTo>
                  <a:cubicBezTo>
                    <a:pt x="549500" y="1702173"/>
                    <a:pt x="555590" y="1692639"/>
                    <a:pt x="555855" y="1680193"/>
                  </a:cubicBezTo>
                  <a:cubicBezTo>
                    <a:pt x="556120" y="1664833"/>
                    <a:pt x="556384" y="1649474"/>
                    <a:pt x="556649" y="1634114"/>
                  </a:cubicBezTo>
                  <a:cubicBezTo>
                    <a:pt x="557445" y="1569763"/>
                    <a:pt x="539702" y="1511503"/>
                    <a:pt x="501302" y="1459863"/>
                  </a:cubicBezTo>
                  <a:cubicBezTo>
                    <a:pt x="500243" y="1458539"/>
                    <a:pt x="499713" y="1456950"/>
                    <a:pt x="498389" y="1454566"/>
                  </a:cubicBezTo>
                  <a:cubicBezTo>
                    <a:pt x="508452" y="1451124"/>
                    <a:pt x="517721" y="1448476"/>
                    <a:pt x="526725" y="1444768"/>
                  </a:cubicBezTo>
                  <a:cubicBezTo>
                    <a:pt x="533611" y="1442120"/>
                    <a:pt x="539171" y="1442385"/>
                    <a:pt x="544733" y="1447416"/>
                  </a:cubicBezTo>
                  <a:cubicBezTo>
                    <a:pt x="563270" y="1463306"/>
                    <a:pt x="582867" y="1478136"/>
                    <a:pt x="600610" y="1495084"/>
                  </a:cubicBezTo>
                  <a:cubicBezTo>
                    <a:pt x="631594" y="1524744"/>
                    <a:pt x="651190" y="1560759"/>
                    <a:pt x="655428" y="1604454"/>
                  </a:cubicBezTo>
                  <a:cubicBezTo>
                    <a:pt x="657546" y="1625904"/>
                    <a:pt x="661253" y="1647090"/>
                    <a:pt x="663372" y="1668541"/>
                  </a:cubicBezTo>
                  <a:cubicBezTo>
                    <a:pt x="673435" y="1767318"/>
                    <a:pt x="716071" y="1849942"/>
                    <a:pt x="787837" y="1918000"/>
                  </a:cubicBezTo>
                  <a:cubicBezTo>
                    <a:pt x="823323" y="1951632"/>
                    <a:pt x="862781" y="1979703"/>
                    <a:pt x="903562" y="2006450"/>
                  </a:cubicBezTo>
                  <a:cubicBezTo>
                    <a:pt x="984862" y="2060208"/>
                    <a:pt x="1073577" y="2095429"/>
                    <a:pt x="1169706" y="2111583"/>
                  </a:cubicBezTo>
                  <a:lnTo>
                    <a:pt x="1222194" y="2120941"/>
                  </a:lnTo>
                  <a:lnTo>
                    <a:pt x="1237703" y="2089659"/>
                  </a:lnTo>
                  <a:cubicBezTo>
                    <a:pt x="1279250" y="2015057"/>
                    <a:pt x="1327856" y="1944554"/>
                    <a:pt x="1382802" y="1879189"/>
                  </a:cubicBezTo>
                  <a:lnTo>
                    <a:pt x="1461698" y="1793971"/>
                  </a:lnTo>
                  <a:lnTo>
                    <a:pt x="1461006" y="1792741"/>
                  </a:lnTo>
                  <a:lnTo>
                    <a:pt x="1463060" y="1792500"/>
                  </a:lnTo>
                  <a:lnTo>
                    <a:pt x="1469886" y="1785127"/>
                  </a:lnTo>
                  <a:cubicBezTo>
                    <a:pt x="1592100" y="1665195"/>
                    <a:pt x="1738242" y="1567900"/>
                    <a:pt x="1902571" y="1501566"/>
                  </a:cubicBezTo>
                  <a:lnTo>
                    <a:pt x="1942416" y="1487773"/>
                  </a:lnTo>
                  <a:lnTo>
                    <a:pt x="1944496" y="1485924"/>
                  </a:lnTo>
                  <a:cubicBezTo>
                    <a:pt x="1980383" y="1444243"/>
                    <a:pt x="1979225" y="1389024"/>
                    <a:pt x="1961515" y="1338046"/>
                  </a:cubicBezTo>
                  <a:cubicBezTo>
                    <a:pt x="1992763" y="1298323"/>
                    <a:pt x="2058968" y="1293027"/>
                    <a:pt x="2081478" y="1239269"/>
                  </a:cubicBezTo>
                  <a:cubicBezTo>
                    <a:pt x="2114580" y="1159294"/>
                    <a:pt x="2075387" y="1134136"/>
                    <a:pt x="2079359" y="1101033"/>
                  </a:cubicBezTo>
                  <a:cubicBezTo>
                    <a:pt x="2081743" y="1082231"/>
                    <a:pt x="2173635" y="981864"/>
                    <a:pt x="2187141" y="945584"/>
                  </a:cubicBezTo>
                  <a:cubicBezTo>
                    <a:pt x="2219714" y="833301"/>
                    <a:pt x="2146889" y="811586"/>
                    <a:pt x="2162778" y="724196"/>
                  </a:cubicBezTo>
                  <a:cubicBezTo>
                    <a:pt x="2173105" y="664876"/>
                    <a:pt x="2254669" y="623564"/>
                    <a:pt x="2263673" y="528230"/>
                  </a:cubicBezTo>
                  <a:cubicBezTo>
                    <a:pt x="2252551" y="405354"/>
                    <a:pt x="2187141" y="425480"/>
                    <a:pt x="2185816" y="381785"/>
                  </a:cubicBezTo>
                  <a:cubicBezTo>
                    <a:pt x="2185817" y="373575"/>
                    <a:pt x="2260231" y="258644"/>
                    <a:pt x="2281681" y="207534"/>
                  </a:cubicBezTo>
                  <a:cubicBezTo>
                    <a:pt x="2298629" y="167281"/>
                    <a:pt x="2303131" y="115377"/>
                    <a:pt x="2296510" y="71152"/>
                  </a:cubicBezTo>
                  <a:cubicBezTo>
                    <a:pt x="2290685" y="34077"/>
                    <a:pt x="2264733" y="16070"/>
                    <a:pt x="2229512" y="3623"/>
                  </a:cubicBezTo>
                  <a:cubicBezTo>
                    <a:pt x="2221567" y="975"/>
                    <a:pt x="2199851" y="-2998"/>
                    <a:pt x="2174164" y="3623"/>
                  </a:cubicBezTo>
                  <a:close/>
                </a:path>
              </a:pathLst>
            </a:custGeom>
            <a:solidFill>
              <a:srgbClr val="F18A01"/>
            </a:solidFill>
            <a:ln w="6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52">
              <a:extLst>
                <a:ext uri="{FF2B5EF4-FFF2-40B4-BE49-F238E27FC236}">
                  <a16:creationId xmlns:a16="http://schemas.microsoft.com/office/drawing/2014/main" id="{9713CBFF-9987-2917-228E-40D62B590837}"/>
                </a:ext>
              </a:extLst>
            </p:cNvPr>
            <p:cNvSpPr/>
            <p:nvPr/>
          </p:nvSpPr>
          <p:spPr>
            <a:xfrm>
              <a:off x="4308033" y="2928645"/>
              <a:ext cx="890607" cy="1243512"/>
            </a:xfrm>
            <a:custGeom>
              <a:gdLst>
                <a:gd name="connsiteX0" fmla="*/ 595928 w 890607"/>
                <a:gd name="connsiteY0" fmla="*/ 214228 h 1243512"/>
                <a:gd name="connsiteX1" fmla="*/ 688933 w 890607"/>
                <a:gd name="connsiteY1" fmla="*/ 283776 h 1243512"/>
                <a:gd name="connsiteX2" fmla="*/ 869697 w 890607"/>
                <a:gd name="connsiteY2" fmla="*/ 464539 h 1243512"/>
                <a:gd name="connsiteX3" fmla="*/ 890607 w 890607"/>
                <a:gd name="connsiteY3" fmla="*/ 492502 h 1243512"/>
                <a:gd name="connsiteX4" fmla="*/ 843046 w 890607"/>
                <a:gd name="connsiteY4" fmla="*/ 510310 h 1243512"/>
                <a:gd name="connsiteX5" fmla="*/ 660300 w 890607"/>
                <a:gd name="connsiteY5" fmla="*/ 711386 h 1243512"/>
                <a:gd name="connsiteX6" fmla="*/ 586716 w 890607"/>
                <a:gd name="connsiteY6" fmla="*/ 1053677 h 1243512"/>
                <a:gd name="connsiteX7" fmla="*/ 579466 w 890607"/>
                <a:gd name="connsiteY7" fmla="*/ 1209025 h 1243512"/>
                <a:gd name="connsiteX8" fmla="*/ 541752 w 890607"/>
                <a:gd name="connsiteY8" fmla="*/ 1242615 h 1243512"/>
                <a:gd name="connsiteX9" fmla="*/ 460385 w 890607"/>
                <a:gd name="connsiteY9" fmla="*/ 1227687 h 1243512"/>
                <a:gd name="connsiteX10" fmla="*/ 385705 w 890607"/>
                <a:gd name="connsiteY10" fmla="*/ 1156870 h 1243512"/>
                <a:gd name="connsiteX11" fmla="*/ 240728 w 890607"/>
                <a:gd name="connsiteY11" fmla="*/ 1124018 h 1243512"/>
                <a:gd name="connsiteX12" fmla="*/ 159381 w 890607"/>
                <a:gd name="connsiteY12" fmla="*/ 1011077 h 1243512"/>
                <a:gd name="connsiteX13" fmla="*/ 71189 w 890607"/>
                <a:gd name="connsiteY13" fmla="*/ 970747 h 1243512"/>
                <a:gd name="connsiteX14" fmla="*/ 47304 w 890607"/>
                <a:gd name="connsiteY14" fmla="*/ 893553 h 1243512"/>
                <a:gd name="connsiteX15" fmla="*/ 260 w 890607"/>
                <a:gd name="connsiteY15" fmla="*/ 855890 h 1243512"/>
                <a:gd name="connsiteX16" fmla="*/ 50826 w 890607"/>
                <a:gd name="connsiteY16" fmla="*/ 817513 h 1243512"/>
                <a:gd name="connsiteX17" fmla="*/ 79958 w 890607"/>
                <a:gd name="connsiteY17" fmla="*/ 804618 h 1243512"/>
                <a:gd name="connsiteX18" fmla="*/ 352784 w 890607"/>
                <a:gd name="connsiteY18" fmla="*/ 616061 h 1243512"/>
                <a:gd name="connsiteX19" fmla="*/ 478691 w 890607"/>
                <a:gd name="connsiteY19" fmla="*/ 442667 h 1243512"/>
                <a:gd name="connsiteX20" fmla="*/ 594808 w 890607"/>
                <a:gd name="connsiteY20" fmla="*/ 217491 h 1243512"/>
                <a:gd name="connsiteX21" fmla="*/ 67768 w 890607"/>
                <a:gd name="connsiteY21" fmla="*/ 0 h 1243512"/>
                <a:gd name="connsiteX22" fmla="*/ 109450 w 890607"/>
                <a:gd name="connsiteY22" fmla="*/ 6361 h 1243512"/>
                <a:gd name="connsiteX23" fmla="*/ 586276 w 890607"/>
                <a:gd name="connsiteY23" fmla="*/ 207010 h 1243512"/>
                <a:gd name="connsiteX24" fmla="*/ 594323 w 890607"/>
                <a:gd name="connsiteY24" fmla="*/ 213027 h 1243512"/>
                <a:gd name="connsiteX25" fmla="*/ 569798 w 890607"/>
                <a:gd name="connsiteY25" fmla="*/ 214623 h 1243512"/>
                <a:gd name="connsiteX26" fmla="*/ 182853 w 890607"/>
                <a:gd name="connsiteY26" fmla="*/ 34473 h 1243512"/>
                <a:gd name="connsiteX27" fmla="*/ 95302 w 890607"/>
                <a:gd name="connsiteY27" fmla="*/ 16689 h 12435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0607" h="1243512">
                  <a:moveTo>
                    <a:pt x="595928" y="214228"/>
                  </a:moveTo>
                  <a:lnTo>
                    <a:pt x="688933" y="283776"/>
                  </a:lnTo>
                  <a:cubicBezTo>
                    <a:pt x="754792" y="338128"/>
                    <a:pt x="815345" y="398680"/>
                    <a:pt x="869697" y="464539"/>
                  </a:cubicBezTo>
                  <a:lnTo>
                    <a:pt x="890607" y="492502"/>
                  </a:lnTo>
                  <a:lnTo>
                    <a:pt x="843046" y="510310"/>
                  </a:lnTo>
                  <a:cubicBezTo>
                    <a:pt x="754209" y="551414"/>
                    <a:pt x="696292" y="621568"/>
                    <a:pt x="660300" y="711386"/>
                  </a:cubicBezTo>
                  <a:cubicBezTo>
                    <a:pt x="616152" y="821281"/>
                    <a:pt x="591884" y="935331"/>
                    <a:pt x="586716" y="1053677"/>
                  </a:cubicBezTo>
                  <a:cubicBezTo>
                    <a:pt x="584402" y="1105530"/>
                    <a:pt x="582349" y="1157336"/>
                    <a:pt x="579466" y="1209025"/>
                  </a:cubicBezTo>
                  <a:cubicBezTo>
                    <a:pt x="578045" y="1233519"/>
                    <a:pt x="563340" y="1247263"/>
                    <a:pt x="541752" y="1242615"/>
                  </a:cubicBezTo>
                  <a:cubicBezTo>
                    <a:pt x="541752" y="1242615"/>
                    <a:pt x="498101" y="1243909"/>
                    <a:pt x="460385" y="1227687"/>
                  </a:cubicBezTo>
                  <a:cubicBezTo>
                    <a:pt x="417405" y="1209202"/>
                    <a:pt x="409909" y="1166960"/>
                    <a:pt x="385705" y="1156870"/>
                  </a:cubicBezTo>
                  <a:cubicBezTo>
                    <a:pt x="352539" y="1141966"/>
                    <a:pt x="273502" y="1144111"/>
                    <a:pt x="240728" y="1124018"/>
                  </a:cubicBezTo>
                  <a:cubicBezTo>
                    <a:pt x="196737" y="1097103"/>
                    <a:pt x="204236" y="1055874"/>
                    <a:pt x="159381" y="1011077"/>
                  </a:cubicBezTo>
                  <a:cubicBezTo>
                    <a:pt x="146898" y="998831"/>
                    <a:pt x="83960" y="984554"/>
                    <a:pt x="71189" y="970747"/>
                  </a:cubicBezTo>
                  <a:cubicBezTo>
                    <a:pt x="50040" y="947978"/>
                    <a:pt x="64669" y="919171"/>
                    <a:pt x="47304" y="893553"/>
                  </a:cubicBezTo>
                  <a:cubicBezTo>
                    <a:pt x="37755" y="879691"/>
                    <a:pt x="4675" y="872580"/>
                    <a:pt x="260" y="855890"/>
                  </a:cubicBezTo>
                  <a:cubicBezTo>
                    <a:pt x="-3606" y="840714"/>
                    <a:pt x="36794" y="824670"/>
                    <a:pt x="50826" y="817513"/>
                  </a:cubicBezTo>
                  <a:cubicBezTo>
                    <a:pt x="60197" y="812828"/>
                    <a:pt x="69876" y="808357"/>
                    <a:pt x="79958" y="804618"/>
                  </a:cubicBezTo>
                  <a:cubicBezTo>
                    <a:pt x="185375" y="762889"/>
                    <a:pt x="279248" y="705242"/>
                    <a:pt x="352784" y="616061"/>
                  </a:cubicBezTo>
                  <a:cubicBezTo>
                    <a:pt x="398318" y="560569"/>
                    <a:pt x="445846" y="507135"/>
                    <a:pt x="478691" y="442667"/>
                  </a:cubicBezTo>
                  <a:cubicBezTo>
                    <a:pt x="517104" y="367483"/>
                    <a:pt x="556086" y="292463"/>
                    <a:pt x="594808" y="217491"/>
                  </a:cubicBezTo>
                  <a:close/>
                  <a:moveTo>
                    <a:pt x="67768" y="0"/>
                  </a:moveTo>
                  <a:lnTo>
                    <a:pt x="109450" y="6361"/>
                  </a:lnTo>
                  <a:cubicBezTo>
                    <a:pt x="283065" y="41888"/>
                    <a:pt x="444391" y="111154"/>
                    <a:pt x="586276" y="207010"/>
                  </a:cubicBezTo>
                  <a:lnTo>
                    <a:pt x="594323" y="213027"/>
                  </a:lnTo>
                  <a:lnTo>
                    <a:pt x="569798" y="214623"/>
                  </a:lnTo>
                  <a:cubicBezTo>
                    <a:pt x="480300" y="211323"/>
                    <a:pt x="217683" y="156000"/>
                    <a:pt x="182853" y="34473"/>
                  </a:cubicBezTo>
                  <a:cubicBezTo>
                    <a:pt x="146966" y="33329"/>
                    <a:pt x="118144" y="26949"/>
                    <a:pt x="95302" y="166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Graphic 20">
            <a:extLst>
              <a:ext uri="{FF2B5EF4-FFF2-40B4-BE49-F238E27FC236}">
                <a16:creationId xmlns:a16="http://schemas.microsoft.com/office/drawing/2014/main" id="{DBAE6429-79B0-BF99-426D-C63159486440}"/>
              </a:ext>
            </a:extLst>
          </p:cNvPr>
          <p:cNvSpPr/>
          <p:nvPr/>
        </p:nvSpPr>
        <p:spPr>
          <a:xfrm>
            <a:off x="6305975" y="282466"/>
            <a:ext cx="800052" cy="1065904"/>
          </a:xfrm>
          <a:custGeom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rgbClr val="DF5004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7" name="Freeform: Shape 61">
            <a:extLst>
              <a:ext uri="{FF2B5EF4-FFF2-40B4-BE49-F238E27FC236}">
                <a16:creationId xmlns:a16="http://schemas.microsoft.com/office/drawing/2014/main" id="{1564F827-3746-28EA-CF6B-22815CDE84C2}"/>
              </a:ext>
            </a:extLst>
          </p:cNvPr>
          <p:cNvSpPr/>
          <p:nvPr/>
        </p:nvSpPr>
        <p:spPr>
          <a:xfrm>
            <a:off x="7229263" y="1252538"/>
            <a:ext cx="738404" cy="987303"/>
          </a:xfrm>
          <a:custGeom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8" name="Graphic 2">
            <a:extLst>
              <a:ext uri="{FF2B5EF4-FFF2-40B4-BE49-F238E27FC236}">
                <a16:creationId xmlns:a16="http://schemas.microsoft.com/office/drawing/2014/main" id="{0232911C-E60E-3DE1-5104-5842C41C0905}"/>
              </a:ext>
            </a:extLst>
          </p:cNvPr>
          <p:cNvGrpSpPr/>
          <p:nvPr/>
        </p:nvGrpSpPr>
        <p:grpSpPr>
          <a:xfrm>
            <a:off x="3090933" y="100353"/>
            <a:ext cx="2924835" cy="2366719"/>
            <a:chOff x="749001" y="2229563"/>
            <a:chExt cx="4649485" cy="3762272"/>
          </a:xfrm>
        </p:grpSpPr>
        <p:sp>
          <p:nvSpPr>
            <p:cNvPr id="179" name="Freeform: Shape 4">
              <a:extLst>
                <a:ext uri="{FF2B5EF4-FFF2-40B4-BE49-F238E27FC236}">
                  <a16:creationId xmlns:a16="http://schemas.microsoft.com/office/drawing/2014/main" id="{48EFC3C1-195D-41A7-7239-453CC5B658C5}"/>
                </a:ext>
              </a:extLst>
            </p:cNvPr>
            <p:cNvSpPr/>
            <p:nvPr/>
          </p:nvSpPr>
          <p:spPr>
            <a:xfrm>
              <a:off x="749001" y="2229563"/>
              <a:ext cx="4649485" cy="3436093"/>
            </a:xfrm>
            <a:custGeom>
              <a:gdLst>
                <a:gd name="connsiteX0" fmla="*/ 1743592 w 4649485"/>
                <a:gd name="connsiteY0" fmla="*/ 0 h 3436093"/>
                <a:gd name="connsiteX1" fmla="*/ 1685467 w 4649485"/>
                <a:gd name="connsiteY1" fmla="*/ 0 h 3436093"/>
                <a:gd name="connsiteX2" fmla="*/ 91021 w 4649485"/>
                <a:gd name="connsiteY2" fmla="*/ 920557 h 3436093"/>
                <a:gd name="connsiteX3" fmla="*/ 60869 w 4649485"/>
                <a:gd name="connsiteY3" fmla="*/ 952889 h 3436093"/>
                <a:gd name="connsiteX4" fmla="*/ 8193 w 4649485"/>
                <a:gd name="connsiteY4" fmla="*/ 1054245 h 3436093"/>
                <a:gd name="connsiteX5" fmla="*/ 2380 w 4649485"/>
                <a:gd name="connsiteY5" fmla="*/ 1100745 h 3436093"/>
                <a:gd name="connsiteX6" fmla="*/ 76853 w 4649485"/>
                <a:gd name="connsiteY6" fmla="*/ 1396093 h 3436093"/>
                <a:gd name="connsiteX7" fmla="*/ 97924 w 4649485"/>
                <a:gd name="connsiteY7" fmla="*/ 1426245 h 3436093"/>
                <a:gd name="connsiteX8" fmla="*/ 3033970 w 4649485"/>
                <a:gd name="connsiteY8" fmla="*/ 3431926 h 3436093"/>
                <a:gd name="connsiteX9" fmla="*/ 3062669 w 4649485"/>
                <a:gd name="connsiteY9" fmla="*/ 3427566 h 3436093"/>
                <a:gd name="connsiteX10" fmla="*/ 4507806 w 4649485"/>
                <a:gd name="connsiteY10" fmla="*/ 1837117 h 3436093"/>
                <a:gd name="connsiteX11" fmla="*/ 4514344 w 4649485"/>
                <a:gd name="connsiteY11" fmla="*/ 1815684 h 3436093"/>
                <a:gd name="connsiteX12" fmla="*/ 4461669 w 4649485"/>
                <a:gd name="connsiteY12" fmla="*/ 1784078 h 3436093"/>
                <a:gd name="connsiteX13" fmla="*/ 4481649 w 4649485"/>
                <a:gd name="connsiteY13" fmla="*/ 1616968 h 3436093"/>
                <a:gd name="connsiteX14" fmla="*/ 4525606 w 4649485"/>
                <a:gd name="connsiteY14" fmla="*/ 1506167 h 3436093"/>
                <a:gd name="connsiteX15" fmla="*/ 4649486 w 4649485"/>
                <a:gd name="connsiteY15" fmla="*/ 1377202 h 3436093"/>
                <a:gd name="connsiteX16" fmla="*/ 4649486 w 4649485"/>
                <a:gd name="connsiteY16" fmla="*/ 1366304 h 3436093"/>
                <a:gd name="connsiteX17" fmla="*/ 1743592 w 4649485"/>
                <a:gd name="connsiteY17" fmla="*/ 0 h 34360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9485" h="3436093">
                  <a:moveTo>
                    <a:pt x="1743592" y="0"/>
                  </a:moveTo>
                  <a:cubicBezTo>
                    <a:pt x="1724338" y="0"/>
                    <a:pt x="1704721" y="0"/>
                    <a:pt x="1685467" y="0"/>
                  </a:cubicBezTo>
                  <a:cubicBezTo>
                    <a:pt x="1683287" y="6176"/>
                    <a:pt x="523327" y="672072"/>
                    <a:pt x="91021" y="920557"/>
                  </a:cubicBezTo>
                  <a:cubicBezTo>
                    <a:pt x="77217" y="928549"/>
                    <a:pt x="68135" y="938721"/>
                    <a:pt x="60869" y="952889"/>
                  </a:cubicBezTo>
                  <a:cubicBezTo>
                    <a:pt x="44158" y="987037"/>
                    <a:pt x="27084" y="1021186"/>
                    <a:pt x="8193" y="1054245"/>
                  </a:cubicBezTo>
                  <a:cubicBezTo>
                    <a:pt x="-526" y="1069502"/>
                    <a:pt x="-1979" y="1084397"/>
                    <a:pt x="2380" y="1100745"/>
                  </a:cubicBezTo>
                  <a:cubicBezTo>
                    <a:pt x="27447" y="1199194"/>
                    <a:pt x="52150" y="1297644"/>
                    <a:pt x="76853" y="1396093"/>
                  </a:cubicBezTo>
                  <a:cubicBezTo>
                    <a:pt x="80123" y="1409171"/>
                    <a:pt x="86299" y="1418253"/>
                    <a:pt x="97924" y="1426245"/>
                  </a:cubicBezTo>
                  <a:cubicBezTo>
                    <a:pt x="227615" y="1514160"/>
                    <a:pt x="3025614" y="3426476"/>
                    <a:pt x="3033970" y="3431926"/>
                  </a:cubicBezTo>
                  <a:cubicBezTo>
                    <a:pt x="3044868" y="3438828"/>
                    <a:pt x="3053587" y="3437011"/>
                    <a:pt x="3062669" y="3427566"/>
                  </a:cubicBezTo>
                  <a:cubicBezTo>
                    <a:pt x="3093548" y="3395961"/>
                    <a:pt x="4456582" y="1894879"/>
                    <a:pt x="4507806" y="1837117"/>
                  </a:cubicBezTo>
                  <a:cubicBezTo>
                    <a:pt x="4513255" y="1830942"/>
                    <a:pt x="4523790" y="1820770"/>
                    <a:pt x="4514344" y="1815684"/>
                  </a:cubicBezTo>
                  <a:cubicBezTo>
                    <a:pt x="4492547" y="1804059"/>
                    <a:pt x="4486372" y="1797156"/>
                    <a:pt x="4461669" y="1784078"/>
                  </a:cubicBezTo>
                  <a:cubicBezTo>
                    <a:pt x="4442415" y="1763008"/>
                    <a:pt x="4465665" y="1667101"/>
                    <a:pt x="4481649" y="1616968"/>
                  </a:cubicBezTo>
                  <a:cubicBezTo>
                    <a:pt x="4484919" y="1606797"/>
                    <a:pt x="4497270" y="1543222"/>
                    <a:pt x="4525606" y="1506167"/>
                  </a:cubicBezTo>
                  <a:cubicBezTo>
                    <a:pt x="4527059" y="1504351"/>
                    <a:pt x="4607345" y="1415710"/>
                    <a:pt x="4649486" y="1377202"/>
                  </a:cubicBezTo>
                  <a:cubicBezTo>
                    <a:pt x="4649486" y="1373570"/>
                    <a:pt x="4649486" y="1369937"/>
                    <a:pt x="4649486" y="1366304"/>
                  </a:cubicBezTo>
                  <a:cubicBezTo>
                    <a:pt x="4643310" y="1359402"/>
                    <a:pt x="1832232" y="42141"/>
                    <a:pt x="1743592" y="0"/>
                  </a:cubicBezTo>
                  <a:close/>
                </a:path>
              </a:pathLst>
            </a:custGeom>
            <a:solidFill>
              <a:schemeClr val="tx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2" name="Freeform: Shape 5">
              <a:extLst>
                <a:ext uri="{FF2B5EF4-FFF2-40B4-BE49-F238E27FC236}">
                  <a16:creationId xmlns:a16="http://schemas.microsoft.com/office/drawing/2014/main" id="{D789B709-2C84-1C42-B48F-D32A5FE49006}"/>
                </a:ext>
              </a:extLst>
            </p:cNvPr>
            <p:cNvSpPr/>
            <p:nvPr/>
          </p:nvSpPr>
          <p:spPr>
            <a:xfrm>
              <a:off x="858351" y="2240370"/>
              <a:ext cx="4485875" cy="2871197"/>
            </a:xfrm>
            <a:custGeom>
              <a:gdLst>
                <a:gd name="connsiteX0" fmla="*/ 4470385 w 4485875"/>
                <a:gd name="connsiteY0" fmla="*/ 1345324 h 2871197"/>
                <a:gd name="connsiteX1" fmla="*/ 1617894 w 4485875"/>
                <a:gd name="connsiteY1" fmla="*/ 4450 h 2871197"/>
                <a:gd name="connsiteX2" fmla="*/ 1584472 w 4485875"/>
                <a:gd name="connsiteY2" fmla="*/ 4813 h 2871197"/>
                <a:gd name="connsiteX3" fmla="*/ 10007 w 4485875"/>
                <a:gd name="connsiteY3" fmla="*/ 910839 h 2871197"/>
                <a:gd name="connsiteX4" fmla="*/ 9644 w 4485875"/>
                <a:gd name="connsiteY4" fmla="*/ 931183 h 2871197"/>
                <a:gd name="connsiteX5" fmla="*/ 3020889 w 4485875"/>
                <a:gd name="connsiteY5" fmla="*/ 2860574 h 2871197"/>
                <a:gd name="connsiteX6" fmla="*/ 3062667 w 4485875"/>
                <a:gd name="connsiteY6" fmla="*/ 2855851 h 2871197"/>
                <a:gd name="connsiteX7" fmla="*/ 4482374 w 4485875"/>
                <a:gd name="connsiteY7" fmla="*/ 1363852 h 2871197"/>
                <a:gd name="connsiteX8" fmla="*/ 4470385 w 4485875"/>
                <a:gd name="connsiteY8" fmla="*/ 1345324 h 28711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5" h="2871197">
                  <a:moveTo>
                    <a:pt x="4470385" y="1345324"/>
                  </a:moveTo>
                  <a:cubicBezTo>
                    <a:pt x="4389737" y="1297008"/>
                    <a:pt x="1750855" y="68025"/>
                    <a:pt x="1617894" y="4450"/>
                  </a:cubicBezTo>
                  <a:cubicBezTo>
                    <a:pt x="1605542" y="-1362"/>
                    <a:pt x="1596097" y="-1726"/>
                    <a:pt x="1584472" y="4813"/>
                  </a:cubicBezTo>
                  <a:cubicBezTo>
                    <a:pt x="1506366" y="50224"/>
                    <a:pt x="52511" y="886499"/>
                    <a:pt x="10007" y="910839"/>
                  </a:cubicBezTo>
                  <a:cubicBezTo>
                    <a:pt x="-2344" y="917741"/>
                    <a:pt x="-4161" y="922827"/>
                    <a:pt x="9644" y="931183"/>
                  </a:cubicBezTo>
                  <a:cubicBezTo>
                    <a:pt x="39796" y="949710"/>
                    <a:pt x="2848694" y="2750136"/>
                    <a:pt x="3020889" y="2860574"/>
                  </a:cubicBezTo>
                  <a:cubicBezTo>
                    <a:pt x="3043776" y="2875105"/>
                    <a:pt x="3044140" y="2875832"/>
                    <a:pt x="3062667" y="2855851"/>
                  </a:cubicBezTo>
                  <a:cubicBezTo>
                    <a:pt x="3133144" y="2781015"/>
                    <a:pt x="4462756" y="1387828"/>
                    <a:pt x="4482374" y="1363852"/>
                  </a:cubicBezTo>
                  <a:cubicBezTo>
                    <a:pt x="4490729" y="1353680"/>
                    <a:pt x="4483100" y="1352953"/>
                    <a:pt x="4470385" y="1345324"/>
                  </a:cubicBezTo>
                  <a:close/>
                </a:path>
              </a:pathLst>
            </a:custGeom>
            <a:solidFill>
              <a:srgbClr val="282828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2F6BB98B-0C36-75A1-D299-351447A80F3F}"/>
                </a:ext>
              </a:extLst>
            </p:cNvPr>
            <p:cNvSpPr/>
            <p:nvPr/>
          </p:nvSpPr>
          <p:spPr>
            <a:xfrm>
              <a:off x="3946173" y="3093810"/>
              <a:ext cx="585521" cy="241945"/>
            </a:xfrm>
            <a:custGeom>
              <a:gdLst>
                <a:gd name="connsiteX0" fmla="*/ 573897 w 585521"/>
                <a:gd name="connsiteY0" fmla="*/ 95180 h 241945"/>
                <a:gd name="connsiteX1" fmla="*/ 560092 w 585521"/>
                <a:gd name="connsiteY1" fmla="*/ 118430 h 241945"/>
                <a:gd name="connsiteX2" fmla="*/ 72931 w 585521"/>
                <a:gd name="connsiteY2" fmla="*/ 241946 h 241945"/>
                <a:gd name="connsiteX3" fmla="*/ 3544 w 585521"/>
                <a:gd name="connsiteY3" fmla="*/ 142770 h 241945"/>
                <a:gd name="connsiteX4" fmla="*/ 16985 w 585521"/>
                <a:gd name="connsiteY4" fmla="*/ 120246 h 241945"/>
                <a:gd name="connsiteX5" fmla="*/ 585522 w 585521"/>
                <a:gd name="connsiteY5" fmla="*/ 0 h 241945"/>
                <a:gd name="connsiteX6" fmla="*/ 573897 w 585521"/>
                <a:gd name="connsiteY6" fmla="*/ 95180 h 2419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21" h="241944">
                  <a:moveTo>
                    <a:pt x="573897" y="95180"/>
                  </a:moveTo>
                  <a:cubicBezTo>
                    <a:pt x="572443" y="114797"/>
                    <a:pt x="572443" y="114797"/>
                    <a:pt x="560092" y="118430"/>
                  </a:cubicBezTo>
                  <a:cubicBezTo>
                    <a:pt x="523037" y="129328"/>
                    <a:pt x="93638" y="236497"/>
                    <a:pt x="72931" y="241946"/>
                  </a:cubicBezTo>
                  <a:cubicBezTo>
                    <a:pt x="47864" y="206344"/>
                    <a:pt x="22071" y="174012"/>
                    <a:pt x="3544" y="142770"/>
                  </a:cubicBezTo>
                  <a:cubicBezTo>
                    <a:pt x="-3722" y="130782"/>
                    <a:pt x="-89" y="124243"/>
                    <a:pt x="16985" y="120246"/>
                  </a:cubicBezTo>
                  <a:cubicBezTo>
                    <a:pt x="42778" y="114071"/>
                    <a:pt x="553916" y="5813"/>
                    <a:pt x="585522" y="0"/>
                  </a:cubicBezTo>
                  <a:cubicBezTo>
                    <a:pt x="580436" y="42141"/>
                    <a:pt x="574987" y="85008"/>
                    <a:pt x="573897" y="95180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6DDD57B8-655B-DB61-79B5-5D42F75E45FA}"/>
                </a:ext>
              </a:extLst>
            </p:cNvPr>
            <p:cNvSpPr/>
            <p:nvPr/>
          </p:nvSpPr>
          <p:spPr>
            <a:xfrm>
              <a:off x="770872" y="3326453"/>
              <a:ext cx="3047700" cy="2311101"/>
            </a:xfrm>
            <a:custGeom>
              <a:gdLst>
                <a:gd name="connsiteX0" fmla="*/ 3047700 w 3047700"/>
                <a:gd name="connsiteY0" fmla="*/ 1996819 h 2311101"/>
                <a:gd name="connsiteX1" fmla="*/ 3014278 w 3047700"/>
                <a:gd name="connsiteY1" fmla="*/ 2298707 h 2311101"/>
                <a:gd name="connsiteX2" fmla="*/ 2999020 w 3047700"/>
                <a:gd name="connsiteY2" fmla="*/ 2307425 h 2311101"/>
                <a:gd name="connsiteX3" fmla="*/ 88404 w 3047700"/>
                <a:gd name="connsiteY3" fmla="*/ 316640 h 2311101"/>
                <a:gd name="connsiteX4" fmla="*/ 2306 w 3047700"/>
                <a:gd name="connsiteY4" fmla="*/ 16569 h 2311101"/>
                <a:gd name="connsiteX5" fmla="*/ 3033 w 3047700"/>
                <a:gd name="connsiteY5" fmla="*/ 1674 h 2311101"/>
                <a:gd name="connsiteX6" fmla="*/ 19744 w 3047700"/>
                <a:gd name="connsiteY6" fmla="*/ 4944 h 2311101"/>
                <a:gd name="connsiteX7" fmla="*/ 3039708 w 3047700"/>
                <a:gd name="connsiteY7" fmla="*/ 1972116 h 2311101"/>
                <a:gd name="connsiteX8" fmla="*/ 3047700 w 3047700"/>
                <a:gd name="connsiteY8" fmla="*/ 1996819 h 23111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700" h="2311101">
                  <a:moveTo>
                    <a:pt x="3047700" y="1996819"/>
                  </a:moveTo>
                  <a:cubicBezTo>
                    <a:pt x="3040798" y="2028788"/>
                    <a:pt x="3018638" y="2261652"/>
                    <a:pt x="3014278" y="2298707"/>
                  </a:cubicBezTo>
                  <a:cubicBezTo>
                    <a:pt x="3013552" y="2305972"/>
                    <a:pt x="3012462" y="2316871"/>
                    <a:pt x="2999020" y="2307425"/>
                  </a:cubicBezTo>
                  <a:cubicBezTo>
                    <a:pt x="2931813" y="2260925"/>
                    <a:pt x="111654" y="330081"/>
                    <a:pt x="88404" y="316640"/>
                  </a:cubicBezTo>
                  <a:cubicBezTo>
                    <a:pt x="65517" y="303198"/>
                    <a:pt x="5939" y="32190"/>
                    <a:pt x="2306" y="16569"/>
                  </a:cubicBezTo>
                  <a:cubicBezTo>
                    <a:pt x="853" y="11483"/>
                    <a:pt x="-2417" y="5307"/>
                    <a:pt x="3033" y="1674"/>
                  </a:cubicBezTo>
                  <a:cubicBezTo>
                    <a:pt x="8845" y="-2322"/>
                    <a:pt x="14658" y="1674"/>
                    <a:pt x="19744" y="4944"/>
                  </a:cubicBezTo>
                  <a:cubicBezTo>
                    <a:pt x="52076" y="26014"/>
                    <a:pt x="2984489" y="1936878"/>
                    <a:pt x="3039708" y="1972116"/>
                  </a:cubicBezTo>
                  <a:cubicBezTo>
                    <a:pt x="3049153" y="1978292"/>
                    <a:pt x="3046974" y="1986284"/>
                    <a:pt x="3047700" y="19968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F55CDAA5-4DE4-12D4-3E64-14886C132A29}"/>
                </a:ext>
              </a:extLst>
            </p:cNvPr>
            <p:cNvSpPr/>
            <p:nvPr/>
          </p:nvSpPr>
          <p:spPr>
            <a:xfrm>
              <a:off x="817226" y="3170445"/>
              <a:ext cx="3084900" cy="2005197"/>
            </a:xfrm>
            <a:custGeom>
              <a:gdLst>
                <a:gd name="connsiteX0" fmla="*/ 3084901 w 3084900"/>
                <a:gd name="connsiteY0" fmla="*/ 1960651 h 2005197"/>
                <a:gd name="connsiteX1" fmla="*/ 3079452 w 3084900"/>
                <a:gd name="connsiteY1" fmla="*/ 1976272 h 2005197"/>
                <a:gd name="connsiteX2" fmla="*/ 3075456 w 3084900"/>
                <a:gd name="connsiteY2" fmla="*/ 1988261 h 2005197"/>
                <a:gd name="connsiteX3" fmla="*/ 3048209 w 3084900"/>
                <a:gd name="connsiteY3" fmla="*/ 1999523 h 2005197"/>
                <a:gd name="connsiteX4" fmla="*/ 12624 w 3084900"/>
                <a:gd name="connsiteY4" fmla="*/ 53057 h 2005197"/>
                <a:gd name="connsiteX5" fmla="*/ 11897 w 3084900"/>
                <a:gd name="connsiteY5" fmla="*/ 11280 h 2005197"/>
                <a:gd name="connsiteX6" fmla="*/ 41687 w 3084900"/>
                <a:gd name="connsiteY6" fmla="*/ 5831 h 2005197"/>
                <a:gd name="connsiteX7" fmla="*/ 3067100 w 3084900"/>
                <a:gd name="connsiteY7" fmla="*/ 1944667 h 2005197"/>
                <a:gd name="connsiteX8" fmla="*/ 3084901 w 3084900"/>
                <a:gd name="connsiteY8" fmla="*/ 1960651 h 20051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900" h="2005197">
                  <a:moveTo>
                    <a:pt x="3084901" y="1960651"/>
                  </a:moveTo>
                  <a:cubicBezTo>
                    <a:pt x="3083085" y="1966101"/>
                    <a:pt x="3081268" y="1971186"/>
                    <a:pt x="3079452" y="1976272"/>
                  </a:cubicBezTo>
                  <a:cubicBezTo>
                    <a:pt x="3077999" y="1980268"/>
                    <a:pt x="3076909" y="1984265"/>
                    <a:pt x="3075456" y="1988261"/>
                  </a:cubicBezTo>
                  <a:cubicBezTo>
                    <a:pt x="3066374" y="2009694"/>
                    <a:pt x="3060198" y="2007515"/>
                    <a:pt x="3048209" y="1999523"/>
                  </a:cubicBezTo>
                  <a:cubicBezTo>
                    <a:pt x="2958116" y="1940307"/>
                    <a:pt x="165566" y="151143"/>
                    <a:pt x="12624" y="53057"/>
                  </a:cubicBezTo>
                  <a:cubicBezTo>
                    <a:pt x="-4450" y="42159"/>
                    <a:pt x="-3724" y="37436"/>
                    <a:pt x="11897" y="11280"/>
                  </a:cubicBezTo>
                  <a:cubicBezTo>
                    <a:pt x="20253" y="-2888"/>
                    <a:pt x="28972" y="-2525"/>
                    <a:pt x="41687" y="5831"/>
                  </a:cubicBezTo>
                  <a:cubicBezTo>
                    <a:pt x="337398" y="195464"/>
                    <a:pt x="2812803" y="1781190"/>
                    <a:pt x="3067100" y="1944667"/>
                  </a:cubicBezTo>
                  <a:cubicBezTo>
                    <a:pt x="3074003" y="1948663"/>
                    <a:pt x="3083811" y="1950480"/>
                    <a:pt x="3084901" y="196065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4" name="Freeform: Shape 9">
              <a:extLst>
                <a:ext uri="{FF2B5EF4-FFF2-40B4-BE49-F238E27FC236}">
                  <a16:creationId xmlns:a16="http://schemas.microsoft.com/office/drawing/2014/main" id="{5C1AAB31-97EC-C236-1407-AF8AC5510A72}"/>
                </a:ext>
              </a:extLst>
            </p:cNvPr>
            <p:cNvSpPr/>
            <p:nvPr/>
          </p:nvSpPr>
          <p:spPr>
            <a:xfrm>
              <a:off x="3531216" y="3294706"/>
              <a:ext cx="1119635" cy="1187394"/>
            </a:xfrm>
            <a:custGeom>
              <a:gdLst>
                <a:gd name="connsiteX0" fmla="*/ 1119636 w 1119635"/>
                <a:gd name="connsiteY0" fmla="*/ 948166 h 1187394"/>
                <a:gd name="connsiteX1" fmla="*/ 1105831 w 1119635"/>
                <a:gd name="connsiteY1" fmla="*/ 1060420 h 1187394"/>
                <a:gd name="connsiteX2" fmla="*/ 1094569 w 1119635"/>
                <a:gd name="connsiteY2" fmla="*/ 1078584 h 1187394"/>
                <a:gd name="connsiteX3" fmla="*/ 701861 w 1119635"/>
                <a:gd name="connsiteY3" fmla="*/ 1184663 h 1187394"/>
                <a:gd name="connsiteX4" fmla="*/ 660084 w 1119635"/>
                <a:gd name="connsiteY4" fmla="*/ 1170858 h 1187394"/>
                <a:gd name="connsiteX5" fmla="*/ 0 w 1119635"/>
                <a:gd name="connsiteY5" fmla="*/ 136957 h 1187394"/>
                <a:gd name="connsiteX6" fmla="*/ 11262 w 1119635"/>
                <a:gd name="connsiteY6" fmla="*/ 0 h 1187394"/>
                <a:gd name="connsiteX7" fmla="*/ 682607 w 1119635"/>
                <a:gd name="connsiteY7" fmla="*/ 1043346 h 1187394"/>
                <a:gd name="connsiteX8" fmla="*/ 716029 w 1119635"/>
                <a:gd name="connsiteY8" fmla="*/ 1058967 h 1187394"/>
                <a:gd name="connsiteX9" fmla="*/ 1119636 w 1119635"/>
                <a:gd name="connsiteY9" fmla="*/ 948166 h 11873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35" h="1187394">
                  <a:moveTo>
                    <a:pt x="1119636" y="948166"/>
                  </a:moveTo>
                  <a:cubicBezTo>
                    <a:pt x="1119272" y="976502"/>
                    <a:pt x="1106558" y="1057514"/>
                    <a:pt x="1105831" y="1060420"/>
                  </a:cubicBezTo>
                  <a:cubicBezTo>
                    <a:pt x="1102561" y="1077495"/>
                    <a:pt x="1102561" y="1077495"/>
                    <a:pt x="1094569" y="1078584"/>
                  </a:cubicBezTo>
                  <a:cubicBezTo>
                    <a:pt x="1086577" y="1080764"/>
                    <a:pt x="726201" y="1177761"/>
                    <a:pt x="701861" y="1184663"/>
                  </a:cubicBezTo>
                  <a:cubicBezTo>
                    <a:pt x="678974" y="1187206"/>
                    <a:pt x="673525" y="1193382"/>
                    <a:pt x="660084" y="1170858"/>
                  </a:cubicBezTo>
                  <a:cubicBezTo>
                    <a:pt x="564904" y="1020096"/>
                    <a:pt x="108985" y="298618"/>
                    <a:pt x="0" y="136957"/>
                  </a:cubicBezTo>
                  <a:cubicBezTo>
                    <a:pt x="5086" y="92637"/>
                    <a:pt x="9809" y="29789"/>
                    <a:pt x="11262" y="0"/>
                  </a:cubicBezTo>
                  <a:cubicBezTo>
                    <a:pt x="48316" y="58488"/>
                    <a:pt x="551099" y="836639"/>
                    <a:pt x="682607" y="1043346"/>
                  </a:cubicBezTo>
                  <a:cubicBezTo>
                    <a:pt x="692779" y="1058967"/>
                    <a:pt x="696775" y="1064416"/>
                    <a:pt x="716029" y="1058967"/>
                  </a:cubicBezTo>
                  <a:cubicBezTo>
                    <a:pt x="844994" y="1023729"/>
                    <a:pt x="990307" y="982315"/>
                    <a:pt x="1119636" y="948166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5" name="Freeform: Shape 10">
              <a:extLst>
                <a:ext uri="{FF2B5EF4-FFF2-40B4-BE49-F238E27FC236}">
                  <a16:creationId xmlns:a16="http://schemas.microsoft.com/office/drawing/2014/main" id="{574E9E99-F916-7DB7-A8B4-F790E23C91C4}"/>
                </a:ext>
              </a:extLst>
            </p:cNvPr>
            <p:cNvSpPr/>
            <p:nvPr/>
          </p:nvSpPr>
          <p:spPr>
            <a:xfrm>
              <a:off x="3829376" y="5205077"/>
              <a:ext cx="53936" cy="97210"/>
            </a:xfrm>
            <a:custGeom>
              <a:gdLst>
                <a:gd name="connsiteX0" fmla="*/ 53860 w 53936"/>
                <a:gd name="connsiteY0" fmla="*/ 8848 h 97210"/>
                <a:gd name="connsiteX1" fmla="*/ 45868 w 53936"/>
                <a:gd name="connsiteY1" fmla="*/ 63703 h 97210"/>
                <a:gd name="connsiteX2" fmla="*/ 7723 w 53936"/>
                <a:gd name="connsiteY2" fmla="*/ 97125 h 97210"/>
                <a:gd name="connsiteX3" fmla="*/ 1184 w 53936"/>
                <a:gd name="connsiteY3" fmla="*/ 88043 h 97210"/>
                <a:gd name="connsiteX4" fmla="*/ 44051 w 53936"/>
                <a:gd name="connsiteY4" fmla="*/ 4489 h 97210"/>
                <a:gd name="connsiteX5" fmla="*/ 50954 w 53936"/>
                <a:gd name="connsiteY5" fmla="*/ 493 h 97210"/>
                <a:gd name="connsiteX6" fmla="*/ 53860 w 53936"/>
                <a:gd name="connsiteY6" fmla="*/ 8848 h 972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35" h="97210">
                  <a:moveTo>
                    <a:pt x="53860" y="8848"/>
                  </a:moveTo>
                  <a:cubicBezTo>
                    <a:pt x="50954" y="28102"/>
                    <a:pt x="48774" y="46266"/>
                    <a:pt x="45868" y="63703"/>
                  </a:cubicBezTo>
                  <a:cubicBezTo>
                    <a:pt x="44778" y="71333"/>
                    <a:pt x="15352" y="96762"/>
                    <a:pt x="7723" y="97125"/>
                  </a:cubicBezTo>
                  <a:cubicBezTo>
                    <a:pt x="821" y="97852"/>
                    <a:pt x="-1722" y="93856"/>
                    <a:pt x="1184" y="88043"/>
                  </a:cubicBezTo>
                  <a:cubicBezTo>
                    <a:pt x="15352" y="60071"/>
                    <a:pt x="29520" y="32461"/>
                    <a:pt x="44051" y="4489"/>
                  </a:cubicBezTo>
                  <a:cubicBezTo>
                    <a:pt x="45141" y="2309"/>
                    <a:pt x="47321" y="-1324"/>
                    <a:pt x="50954" y="493"/>
                  </a:cubicBezTo>
                  <a:cubicBezTo>
                    <a:pt x="55313" y="3036"/>
                    <a:pt x="53497" y="7395"/>
                    <a:pt x="53860" y="88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6" name="Freeform: Shape 11">
              <a:extLst>
                <a:ext uri="{FF2B5EF4-FFF2-40B4-BE49-F238E27FC236}">
                  <a16:creationId xmlns:a16="http://schemas.microsoft.com/office/drawing/2014/main" id="{F2116AC1-C3D0-D829-4544-52D006E930D6}"/>
                </a:ext>
              </a:extLst>
            </p:cNvPr>
            <p:cNvSpPr/>
            <p:nvPr/>
          </p:nvSpPr>
          <p:spPr>
            <a:xfrm>
              <a:off x="2910003" y="3295069"/>
              <a:ext cx="632474" cy="291849"/>
            </a:xfrm>
            <a:custGeom>
              <a:gdLst>
                <a:gd name="connsiteX0" fmla="*/ 632474 w 632474"/>
                <a:gd name="connsiteY0" fmla="*/ 0 h 291849"/>
                <a:gd name="connsiteX1" fmla="*/ 621212 w 632474"/>
                <a:gd name="connsiteY1" fmla="*/ 136957 h 291849"/>
                <a:gd name="connsiteX2" fmla="*/ 30879 w 632474"/>
                <a:gd name="connsiteY2" fmla="*/ 286993 h 291849"/>
                <a:gd name="connsiteX3" fmla="*/ 4359 w 632474"/>
                <a:gd name="connsiteY3" fmla="*/ 274278 h 291849"/>
                <a:gd name="connsiteX4" fmla="*/ 0 w 632474"/>
                <a:gd name="connsiteY4" fmla="*/ 148946 h 291849"/>
                <a:gd name="connsiteX5" fmla="*/ 632474 w 632474"/>
                <a:gd name="connsiteY5" fmla="*/ 0 h 2918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474" h="291849">
                  <a:moveTo>
                    <a:pt x="632474" y="0"/>
                  </a:moveTo>
                  <a:cubicBezTo>
                    <a:pt x="629931" y="53403"/>
                    <a:pt x="625935" y="87188"/>
                    <a:pt x="621212" y="136957"/>
                  </a:cubicBezTo>
                  <a:cubicBezTo>
                    <a:pt x="552552" y="151489"/>
                    <a:pt x="70840" y="279001"/>
                    <a:pt x="30879" y="286993"/>
                  </a:cubicBezTo>
                  <a:cubicBezTo>
                    <a:pt x="4359" y="290989"/>
                    <a:pt x="2180" y="300071"/>
                    <a:pt x="4359" y="274278"/>
                  </a:cubicBezTo>
                  <a:cubicBezTo>
                    <a:pt x="4359" y="241583"/>
                    <a:pt x="1816" y="197262"/>
                    <a:pt x="0" y="148946"/>
                  </a:cubicBezTo>
                  <a:cubicBezTo>
                    <a:pt x="109711" y="122426"/>
                    <a:pt x="533662" y="23250"/>
                    <a:pt x="632474" y="0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7" name="Freeform: Shape 12">
              <a:extLst>
                <a:ext uri="{FF2B5EF4-FFF2-40B4-BE49-F238E27FC236}">
                  <a16:creationId xmlns:a16="http://schemas.microsoft.com/office/drawing/2014/main" id="{67CDBEA9-A339-771E-EA12-EC6CD0619AC3}"/>
                </a:ext>
              </a:extLst>
            </p:cNvPr>
            <p:cNvSpPr/>
            <p:nvPr/>
          </p:nvSpPr>
          <p:spPr>
            <a:xfrm>
              <a:off x="3207426" y="2750872"/>
              <a:ext cx="192766" cy="329133"/>
            </a:xfrm>
            <a:custGeom>
              <a:gdLst>
                <a:gd name="connsiteX0" fmla="*/ 105 w 192766"/>
                <a:gd name="connsiteY0" fmla="*/ 0 h 329133"/>
                <a:gd name="connsiteX1" fmla="*/ 189012 w 192766"/>
                <a:gd name="connsiteY1" fmla="*/ 297528 h 329133"/>
                <a:gd name="connsiteX2" fmla="*/ 178840 w 192766"/>
                <a:gd name="connsiteY2" fmla="*/ 314966 h 329133"/>
                <a:gd name="connsiteX3" fmla="*/ 118535 w 192766"/>
                <a:gd name="connsiteY3" fmla="*/ 329134 h 329133"/>
                <a:gd name="connsiteX4" fmla="*/ 10640 w 192766"/>
                <a:gd name="connsiteY4" fmla="*/ 158028 h 329133"/>
                <a:gd name="connsiteX5" fmla="*/ 2648 w 192766"/>
                <a:gd name="connsiteY5" fmla="*/ 134051 h 329133"/>
                <a:gd name="connsiteX6" fmla="*/ 105 w 192766"/>
                <a:gd name="connsiteY6" fmla="*/ 0 h 329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6" h="329133">
                  <a:moveTo>
                    <a:pt x="105" y="0"/>
                  </a:moveTo>
                  <a:cubicBezTo>
                    <a:pt x="64043" y="98086"/>
                    <a:pt x="124711" y="199442"/>
                    <a:pt x="189012" y="297528"/>
                  </a:cubicBezTo>
                  <a:cubicBezTo>
                    <a:pt x="195914" y="308063"/>
                    <a:pt x="193735" y="310969"/>
                    <a:pt x="178840" y="314966"/>
                  </a:cubicBezTo>
                  <a:cubicBezTo>
                    <a:pt x="155227" y="321505"/>
                    <a:pt x="140332" y="324411"/>
                    <a:pt x="118535" y="329134"/>
                  </a:cubicBezTo>
                  <a:cubicBezTo>
                    <a:pt x="78938" y="263743"/>
                    <a:pt x="50965" y="223418"/>
                    <a:pt x="10640" y="158028"/>
                  </a:cubicBezTo>
                  <a:cubicBezTo>
                    <a:pt x="1195" y="142770"/>
                    <a:pt x="2285" y="148946"/>
                    <a:pt x="2648" y="134051"/>
                  </a:cubicBezTo>
                  <a:cubicBezTo>
                    <a:pt x="2648" y="98813"/>
                    <a:pt x="-621" y="16348"/>
                    <a:pt x="105" y="0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8" name="Freeform: Shape 13">
              <a:extLst>
                <a:ext uri="{FF2B5EF4-FFF2-40B4-BE49-F238E27FC236}">
                  <a16:creationId xmlns:a16="http://schemas.microsoft.com/office/drawing/2014/main" id="{666F2CB6-1CA8-CF01-3481-24224A2EDBB0}"/>
                </a:ext>
              </a:extLst>
            </p:cNvPr>
            <p:cNvSpPr/>
            <p:nvPr/>
          </p:nvSpPr>
          <p:spPr>
            <a:xfrm>
              <a:off x="2782890" y="3206065"/>
              <a:ext cx="134015" cy="380719"/>
            </a:xfrm>
            <a:custGeom>
              <a:gdLst>
                <a:gd name="connsiteX0" fmla="*/ 130020 w 134015"/>
                <a:gd name="connsiteY0" fmla="*/ 240856 h 380719"/>
                <a:gd name="connsiteX1" fmla="*/ 134016 w 134015"/>
                <a:gd name="connsiteY1" fmla="*/ 380720 h 380719"/>
                <a:gd name="connsiteX2" fmla="*/ 1055 w 134015"/>
                <a:gd name="connsiteY2" fmla="*/ 116977 h 380719"/>
                <a:gd name="connsiteX3" fmla="*/ 1055 w 134015"/>
                <a:gd name="connsiteY3" fmla="*/ 0 h 380719"/>
                <a:gd name="connsiteX4" fmla="*/ 130020 w 134015"/>
                <a:gd name="connsiteY4" fmla="*/ 240856 h 3807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5" h="380719">
                  <a:moveTo>
                    <a:pt x="130020" y="240856"/>
                  </a:moveTo>
                  <a:cubicBezTo>
                    <a:pt x="131110" y="274641"/>
                    <a:pt x="131110" y="329134"/>
                    <a:pt x="134016" y="380720"/>
                  </a:cubicBezTo>
                  <a:cubicBezTo>
                    <a:pt x="89332" y="292079"/>
                    <a:pt x="37746" y="186727"/>
                    <a:pt x="1055" y="116977"/>
                  </a:cubicBezTo>
                  <a:cubicBezTo>
                    <a:pt x="691" y="75199"/>
                    <a:pt x="-1125" y="58125"/>
                    <a:pt x="1055" y="0"/>
                  </a:cubicBezTo>
                  <a:cubicBezTo>
                    <a:pt x="46102" y="92274"/>
                    <a:pt x="93692" y="183821"/>
                    <a:pt x="130020" y="240856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: Shape 14">
              <a:extLst>
                <a:ext uri="{FF2B5EF4-FFF2-40B4-BE49-F238E27FC236}">
                  <a16:creationId xmlns:a16="http://schemas.microsoft.com/office/drawing/2014/main" id="{2966F700-3A50-D90B-4979-069F7BA08AC8}"/>
                </a:ext>
              </a:extLst>
            </p:cNvPr>
            <p:cNvSpPr/>
            <p:nvPr/>
          </p:nvSpPr>
          <p:spPr>
            <a:xfrm>
              <a:off x="3850156" y="3781160"/>
              <a:ext cx="1385405" cy="1754407"/>
            </a:xfrm>
            <a:custGeom>
              <a:gdLst>
                <a:gd name="connsiteX0" fmla="*/ 1380130 w 1385405"/>
                <a:gd name="connsiteY0" fmla="*/ 22867 h 1754407"/>
                <a:gd name="connsiteX1" fmla="*/ 1381584 w 1385405"/>
                <a:gd name="connsiteY1" fmla="*/ 707 h 1754407"/>
                <a:gd name="connsiteX2" fmla="*/ 1362693 w 1385405"/>
                <a:gd name="connsiteY2" fmla="*/ 14148 h 1754407"/>
                <a:gd name="connsiteX3" fmla="*/ 62506 w 1385405"/>
                <a:gd name="connsiteY3" fmla="*/ 1394984 h 1754407"/>
                <a:gd name="connsiteX4" fmla="*/ 41436 w 1385405"/>
                <a:gd name="connsiteY4" fmla="*/ 1463644 h 1754407"/>
                <a:gd name="connsiteX5" fmla="*/ 22 w 1385405"/>
                <a:gd name="connsiteY5" fmla="*/ 1753906 h 1754407"/>
                <a:gd name="connsiteX6" fmla="*/ 1352884 w 1385405"/>
                <a:gd name="connsiteY6" fmla="*/ 276801 h 1754407"/>
                <a:gd name="connsiteX7" fmla="*/ 1343802 w 1385405"/>
                <a:gd name="connsiteY7" fmla="*/ 160551 h 1754407"/>
                <a:gd name="connsiteX8" fmla="*/ 1380130 w 1385405"/>
                <a:gd name="connsiteY8" fmla="*/ 22867 h 17544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405" h="1754407">
                  <a:moveTo>
                    <a:pt x="1380130" y="22867"/>
                  </a:moveTo>
                  <a:cubicBezTo>
                    <a:pt x="1382310" y="14875"/>
                    <a:pt x="1389939" y="5066"/>
                    <a:pt x="1381584" y="707"/>
                  </a:cubicBezTo>
                  <a:cubicBezTo>
                    <a:pt x="1374318" y="-2926"/>
                    <a:pt x="1368142" y="8336"/>
                    <a:pt x="1362693" y="14148"/>
                  </a:cubicBezTo>
                  <a:cubicBezTo>
                    <a:pt x="1262427" y="120590"/>
                    <a:pt x="81397" y="1375003"/>
                    <a:pt x="62506" y="1394984"/>
                  </a:cubicBezTo>
                  <a:cubicBezTo>
                    <a:pt x="43252" y="1414964"/>
                    <a:pt x="45795" y="1437488"/>
                    <a:pt x="41436" y="1463644"/>
                  </a:cubicBezTo>
                  <a:cubicBezTo>
                    <a:pt x="27631" y="1559914"/>
                    <a:pt x="13826" y="1656183"/>
                    <a:pt x="22" y="1753906"/>
                  </a:cubicBezTo>
                  <a:cubicBezTo>
                    <a:pt x="-5791" y="1783695"/>
                    <a:pt x="1167247" y="477696"/>
                    <a:pt x="1352884" y="276801"/>
                  </a:cubicBezTo>
                  <a:cubicBezTo>
                    <a:pt x="1365599" y="262997"/>
                    <a:pt x="1333630" y="252098"/>
                    <a:pt x="1343802" y="160551"/>
                  </a:cubicBezTo>
                  <a:cubicBezTo>
                    <a:pt x="1345255" y="140934"/>
                    <a:pt x="1364146" y="78449"/>
                    <a:pt x="1380130" y="228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Freeform: Shape 15">
              <a:extLst>
                <a:ext uri="{FF2B5EF4-FFF2-40B4-BE49-F238E27FC236}">
                  <a16:creationId xmlns:a16="http://schemas.microsoft.com/office/drawing/2014/main" id="{471A25C9-650F-31EB-1E43-2A205AD0A779}"/>
                </a:ext>
              </a:extLst>
            </p:cNvPr>
            <p:cNvSpPr/>
            <p:nvPr/>
          </p:nvSpPr>
          <p:spPr>
            <a:xfrm>
              <a:off x="3916295" y="5090409"/>
              <a:ext cx="826367" cy="812456"/>
            </a:xfrm>
            <a:custGeom>
              <a:gdLst>
                <a:gd name="connsiteX0" fmla="*/ 121700 w 826367"/>
                <a:gd name="connsiteY0" fmla="*/ 235044 h 812456"/>
                <a:gd name="connsiteX1" fmla="*/ 0 w 826367"/>
                <a:gd name="connsiteY1" fmla="*/ 79922 h 812456"/>
                <a:gd name="connsiteX2" fmla="*/ 76653 w 826367"/>
                <a:gd name="connsiteY2" fmla="*/ 0 h 812456"/>
                <a:gd name="connsiteX3" fmla="*/ 200169 w 826367"/>
                <a:gd name="connsiteY3" fmla="*/ 143496 h 812456"/>
                <a:gd name="connsiteX4" fmla="*/ 247032 w 826367"/>
                <a:gd name="connsiteY4" fmla="*/ 238313 h 812456"/>
                <a:gd name="connsiteX5" fmla="*/ 354563 w 826367"/>
                <a:gd name="connsiteY5" fmla="*/ 439571 h 812456"/>
                <a:gd name="connsiteX6" fmla="*/ 507868 w 826367"/>
                <a:gd name="connsiteY6" fmla="*/ 565267 h 812456"/>
                <a:gd name="connsiteX7" fmla="*/ 810483 w 826367"/>
                <a:gd name="connsiteY7" fmla="*/ 681880 h 812456"/>
                <a:gd name="connsiteX8" fmla="*/ 826103 w 826367"/>
                <a:gd name="connsiteY8" fmla="*/ 688783 h 812456"/>
                <a:gd name="connsiteX9" fmla="*/ 815569 w 826367"/>
                <a:gd name="connsiteY9" fmla="*/ 701861 h 812456"/>
                <a:gd name="connsiteX10" fmla="*/ 772338 w 826367"/>
                <a:gd name="connsiteY10" fmla="*/ 782510 h 812456"/>
                <a:gd name="connsiteX11" fmla="*/ 788322 w 826367"/>
                <a:gd name="connsiteY11" fmla="*/ 808303 h 812456"/>
                <a:gd name="connsiteX12" fmla="*/ 755990 w 826367"/>
                <a:gd name="connsiteY12" fmla="*/ 806486 h 812456"/>
                <a:gd name="connsiteX13" fmla="*/ 487888 w 826367"/>
                <a:gd name="connsiteY13" fmla="*/ 688056 h 812456"/>
                <a:gd name="connsiteX14" fmla="*/ 274641 w 826367"/>
                <a:gd name="connsiteY14" fmla="*/ 520583 h 812456"/>
                <a:gd name="connsiteX15" fmla="*/ 121700 w 826367"/>
                <a:gd name="connsiteY15" fmla="*/ 235044 h 8124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6367" h="812456">
                  <a:moveTo>
                    <a:pt x="121700" y="235044"/>
                  </a:moveTo>
                  <a:cubicBezTo>
                    <a:pt x="92637" y="194356"/>
                    <a:pt x="22524" y="125696"/>
                    <a:pt x="0" y="79922"/>
                  </a:cubicBezTo>
                  <a:cubicBezTo>
                    <a:pt x="6902" y="69750"/>
                    <a:pt x="63574" y="11262"/>
                    <a:pt x="76653" y="0"/>
                  </a:cubicBezTo>
                  <a:cubicBezTo>
                    <a:pt x="119520" y="42867"/>
                    <a:pt x="166020" y="93000"/>
                    <a:pt x="200169" y="143496"/>
                  </a:cubicBezTo>
                  <a:cubicBezTo>
                    <a:pt x="221239" y="174012"/>
                    <a:pt x="239040" y="220149"/>
                    <a:pt x="247032" y="238313"/>
                  </a:cubicBezTo>
                  <a:cubicBezTo>
                    <a:pt x="280454" y="314239"/>
                    <a:pt x="304794" y="372727"/>
                    <a:pt x="354563" y="439571"/>
                  </a:cubicBezTo>
                  <a:cubicBezTo>
                    <a:pt x="395614" y="494427"/>
                    <a:pt x="450833" y="529665"/>
                    <a:pt x="507868" y="565267"/>
                  </a:cubicBezTo>
                  <a:cubicBezTo>
                    <a:pt x="610677" y="619396"/>
                    <a:pt x="703678" y="658994"/>
                    <a:pt x="810483" y="681880"/>
                  </a:cubicBezTo>
                  <a:cubicBezTo>
                    <a:pt x="816295" y="682970"/>
                    <a:pt x="826103" y="688783"/>
                    <a:pt x="826103" y="688783"/>
                  </a:cubicBezTo>
                  <a:cubicBezTo>
                    <a:pt x="827920" y="694959"/>
                    <a:pt x="819928" y="698228"/>
                    <a:pt x="815569" y="701861"/>
                  </a:cubicBezTo>
                  <a:cubicBezTo>
                    <a:pt x="765799" y="744365"/>
                    <a:pt x="724021" y="724748"/>
                    <a:pt x="772338" y="782510"/>
                  </a:cubicBezTo>
                  <a:cubicBezTo>
                    <a:pt x="783963" y="795951"/>
                    <a:pt x="791228" y="802853"/>
                    <a:pt x="788322" y="808303"/>
                  </a:cubicBezTo>
                  <a:cubicBezTo>
                    <a:pt x="784326" y="816658"/>
                    <a:pt x="765072" y="810482"/>
                    <a:pt x="755990" y="806486"/>
                  </a:cubicBezTo>
                  <a:cubicBezTo>
                    <a:pt x="666259" y="767615"/>
                    <a:pt x="575802" y="729834"/>
                    <a:pt x="487888" y="688056"/>
                  </a:cubicBezTo>
                  <a:cubicBezTo>
                    <a:pt x="404696" y="648458"/>
                    <a:pt x="332767" y="592876"/>
                    <a:pt x="274641" y="520583"/>
                  </a:cubicBezTo>
                  <a:cubicBezTo>
                    <a:pt x="184184" y="399610"/>
                    <a:pt x="144950" y="267376"/>
                    <a:pt x="121700" y="2350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1" name="Freeform: Shape 16">
              <a:extLst>
                <a:ext uri="{FF2B5EF4-FFF2-40B4-BE49-F238E27FC236}">
                  <a16:creationId xmlns:a16="http://schemas.microsoft.com/office/drawing/2014/main" id="{2348CA98-22AF-2ED5-C032-038B666B5657}"/>
                </a:ext>
              </a:extLst>
            </p:cNvPr>
            <p:cNvSpPr/>
            <p:nvPr/>
          </p:nvSpPr>
          <p:spPr>
            <a:xfrm>
              <a:off x="3890502" y="5116928"/>
              <a:ext cx="554382" cy="874907"/>
            </a:xfrm>
            <a:custGeom>
              <a:gdLst>
                <a:gd name="connsiteX0" fmla="*/ 277911 w 554382"/>
                <a:gd name="connsiteY0" fmla="*/ 466454 h 874907"/>
                <a:gd name="connsiteX1" fmla="*/ 397067 w 554382"/>
                <a:gd name="connsiteY1" fmla="*/ 648822 h 874907"/>
                <a:gd name="connsiteX2" fmla="*/ 550736 w 554382"/>
                <a:gd name="connsiteY2" fmla="*/ 786142 h 874907"/>
                <a:gd name="connsiteX3" fmla="*/ 482802 w 554382"/>
                <a:gd name="connsiteY3" fmla="*/ 803217 h 874907"/>
                <a:gd name="connsiteX4" fmla="*/ 457009 w 554382"/>
                <a:gd name="connsiteY4" fmla="*/ 818838 h 874907"/>
                <a:gd name="connsiteX5" fmla="*/ 448290 w 554382"/>
                <a:gd name="connsiteY5" fmla="*/ 873694 h 874907"/>
                <a:gd name="connsiteX6" fmla="*/ 248485 w 554382"/>
                <a:gd name="connsiteY6" fmla="*/ 662990 h 874907"/>
                <a:gd name="connsiteX7" fmla="*/ 167110 w 554382"/>
                <a:gd name="connsiteY7" fmla="*/ 509685 h 874907"/>
                <a:gd name="connsiteX8" fmla="*/ 121700 w 554382"/>
                <a:gd name="connsiteY8" fmla="*/ 370548 h 874907"/>
                <a:gd name="connsiteX9" fmla="*/ 65391 w 554382"/>
                <a:gd name="connsiteY9" fmla="*/ 215063 h 874907"/>
                <a:gd name="connsiteX10" fmla="*/ 0 w 554382"/>
                <a:gd name="connsiteY10" fmla="*/ 128239 h 874907"/>
                <a:gd name="connsiteX11" fmla="*/ 18164 w 554382"/>
                <a:gd name="connsiteY11" fmla="*/ 61395 h 874907"/>
                <a:gd name="connsiteX12" fmla="*/ 77016 w 554382"/>
                <a:gd name="connsiteY12" fmla="*/ 0 h 874907"/>
                <a:gd name="connsiteX13" fmla="*/ 119156 w 554382"/>
                <a:gd name="connsiteY13" fmla="*/ 59215 h 874907"/>
                <a:gd name="connsiteX14" fmla="*/ 277911 w 554382"/>
                <a:gd name="connsiteY14" fmla="*/ 466454 h 8749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82" h="874907">
                  <a:moveTo>
                    <a:pt x="277911" y="466454"/>
                  </a:moveTo>
                  <a:cubicBezTo>
                    <a:pt x="310606" y="552552"/>
                    <a:pt x="343302" y="599779"/>
                    <a:pt x="397067" y="648822"/>
                  </a:cubicBezTo>
                  <a:cubicBezTo>
                    <a:pt x="448653" y="695685"/>
                    <a:pt x="544923" y="781783"/>
                    <a:pt x="550736" y="786142"/>
                  </a:cubicBezTo>
                  <a:cubicBezTo>
                    <a:pt x="561997" y="794498"/>
                    <a:pt x="549283" y="793408"/>
                    <a:pt x="482802" y="803217"/>
                  </a:cubicBezTo>
                  <a:cubicBezTo>
                    <a:pt x="461731" y="805396"/>
                    <a:pt x="460642" y="803580"/>
                    <a:pt x="457009" y="818838"/>
                  </a:cubicBezTo>
                  <a:cubicBezTo>
                    <a:pt x="452649" y="836275"/>
                    <a:pt x="452649" y="836275"/>
                    <a:pt x="448290" y="873694"/>
                  </a:cubicBezTo>
                  <a:cubicBezTo>
                    <a:pt x="442478" y="890041"/>
                    <a:pt x="308063" y="737099"/>
                    <a:pt x="248485" y="662990"/>
                  </a:cubicBezTo>
                  <a:cubicBezTo>
                    <a:pt x="209250" y="613947"/>
                    <a:pt x="185637" y="569990"/>
                    <a:pt x="167110" y="509685"/>
                  </a:cubicBezTo>
                  <a:cubicBezTo>
                    <a:pt x="152942" y="463548"/>
                    <a:pt x="136231" y="416321"/>
                    <a:pt x="121700" y="370548"/>
                  </a:cubicBezTo>
                  <a:cubicBezTo>
                    <a:pt x="112981" y="344028"/>
                    <a:pt x="75563" y="238676"/>
                    <a:pt x="65391" y="215063"/>
                  </a:cubicBezTo>
                  <a:cubicBezTo>
                    <a:pt x="57035" y="195446"/>
                    <a:pt x="3633" y="134414"/>
                    <a:pt x="0" y="128239"/>
                  </a:cubicBezTo>
                  <a:cubicBezTo>
                    <a:pt x="727" y="93000"/>
                    <a:pt x="5086" y="78469"/>
                    <a:pt x="18164" y="61395"/>
                  </a:cubicBezTo>
                  <a:cubicBezTo>
                    <a:pt x="33422" y="45047"/>
                    <a:pt x="61758" y="11262"/>
                    <a:pt x="77016" y="0"/>
                  </a:cubicBezTo>
                  <a:cubicBezTo>
                    <a:pt x="90094" y="13078"/>
                    <a:pt x="111164" y="43594"/>
                    <a:pt x="119156" y="59215"/>
                  </a:cubicBezTo>
                  <a:cubicBezTo>
                    <a:pt x="186727" y="188180"/>
                    <a:pt x="250665" y="381083"/>
                    <a:pt x="277911" y="466454"/>
                  </a:cubicBezTo>
                  <a:close/>
                </a:path>
              </a:pathLst>
            </a:custGeom>
            <a:solidFill>
              <a:schemeClr val="accent3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2" name="Freeform: Shape 17">
              <a:extLst>
                <a:ext uri="{FF2B5EF4-FFF2-40B4-BE49-F238E27FC236}">
                  <a16:creationId xmlns:a16="http://schemas.microsoft.com/office/drawing/2014/main" id="{AC3C4E45-9BF6-94CA-88D9-5695274EC6CD}"/>
                </a:ext>
              </a:extLst>
            </p:cNvPr>
            <p:cNvSpPr/>
            <p:nvPr/>
          </p:nvSpPr>
          <p:spPr>
            <a:xfrm>
              <a:off x="2783286" y="2685446"/>
              <a:ext cx="1867655" cy="1675868"/>
            </a:xfrm>
            <a:custGeom>
              <a:gdLst>
                <a:gd name="connsiteX0" fmla="*/ 426425 w 1867655"/>
                <a:gd name="connsiteY0" fmla="*/ 68332 h 1675868"/>
                <a:gd name="connsiteX1" fmla="*/ 437687 w 1867655"/>
                <a:gd name="connsiteY1" fmla="*/ 59613 h 1675868"/>
                <a:gd name="connsiteX2" fmla="*/ 757738 w 1867655"/>
                <a:gd name="connsiteY2" fmla="*/ 762 h 1675868"/>
                <a:gd name="connsiteX3" fmla="*/ 779898 w 1867655"/>
                <a:gd name="connsiteY3" fmla="*/ 10207 h 1675868"/>
                <a:gd name="connsiteX4" fmla="*/ 973891 w 1867655"/>
                <a:gd name="connsiteY4" fmla="*/ 284485 h 1675868"/>
                <a:gd name="connsiteX5" fmla="*/ 1012036 w 1867655"/>
                <a:gd name="connsiteY5" fmla="*/ 300469 h 1675868"/>
                <a:gd name="connsiteX6" fmla="*/ 1562408 w 1867655"/>
                <a:gd name="connsiteY6" fmla="*/ 195844 h 1675868"/>
                <a:gd name="connsiteX7" fmla="*/ 1585295 w 1867655"/>
                <a:gd name="connsiteY7" fmla="*/ 209285 h 1675868"/>
                <a:gd name="connsiteX8" fmla="*/ 1748045 w 1867655"/>
                <a:gd name="connsiteY8" fmla="*/ 408364 h 1675868"/>
                <a:gd name="connsiteX9" fmla="*/ 1183142 w 1867655"/>
                <a:gd name="connsiteY9" fmla="*/ 528610 h 1675868"/>
                <a:gd name="connsiteX10" fmla="*/ 1170790 w 1867655"/>
                <a:gd name="connsiteY10" fmla="*/ 558400 h 1675868"/>
                <a:gd name="connsiteX11" fmla="*/ 1859573 w 1867655"/>
                <a:gd name="connsiteY11" fmla="*/ 1541441 h 1675868"/>
                <a:gd name="connsiteX12" fmla="*/ 1856667 w 1867655"/>
                <a:gd name="connsiteY12" fmla="*/ 1568324 h 1675868"/>
                <a:gd name="connsiteX13" fmla="*/ 1467228 w 1867655"/>
                <a:gd name="connsiteY13" fmla="*/ 1672586 h 1675868"/>
                <a:gd name="connsiteX14" fmla="*/ 1429447 w 1867655"/>
                <a:gd name="connsiteY14" fmla="*/ 1658781 h 1675868"/>
                <a:gd name="connsiteX15" fmla="*/ 769727 w 1867655"/>
                <a:gd name="connsiteY15" fmla="*/ 627786 h 1675868"/>
                <a:gd name="connsiteX16" fmla="*/ 750110 w 1867655"/>
                <a:gd name="connsiteY16" fmla="*/ 615071 h 1675868"/>
                <a:gd name="connsiteX17" fmla="*/ 140159 w 1867655"/>
                <a:gd name="connsiteY17" fmla="*/ 761111 h 1675868"/>
                <a:gd name="connsiteX18" fmla="*/ 129260 w 1867655"/>
                <a:gd name="connsiteY18" fmla="*/ 761838 h 1675868"/>
                <a:gd name="connsiteX19" fmla="*/ 3201 w 1867655"/>
                <a:gd name="connsiteY19" fmla="*/ 532243 h 1675868"/>
                <a:gd name="connsiteX20" fmla="*/ 19912 w 1867655"/>
                <a:gd name="connsiteY20" fmla="*/ 515532 h 1675868"/>
                <a:gd name="connsiteX21" fmla="*/ 602617 w 1867655"/>
                <a:gd name="connsiteY21" fmla="*/ 380755 h 1675868"/>
                <a:gd name="connsiteX22" fmla="*/ 609519 w 1867655"/>
                <a:gd name="connsiteY22" fmla="*/ 361864 h 1675868"/>
                <a:gd name="connsiteX23" fmla="*/ 426425 w 1867655"/>
                <a:gd name="connsiteY23" fmla="*/ 68332 h 16758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7655" h="1675868">
                  <a:moveTo>
                    <a:pt x="426425" y="68332"/>
                  </a:moveTo>
                  <a:cubicBezTo>
                    <a:pt x="420613" y="63246"/>
                    <a:pt x="432601" y="60340"/>
                    <a:pt x="437687" y="59613"/>
                  </a:cubicBezTo>
                  <a:cubicBezTo>
                    <a:pt x="489999" y="49805"/>
                    <a:pt x="727223" y="7301"/>
                    <a:pt x="757738" y="762"/>
                  </a:cubicBezTo>
                  <a:cubicBezTo>
                    <a:pt x="769000" y="-1781"/>
                    <a:pt x="774449" y="2215"/>
                    <a:pt x="779898" y="10207"/>
                  </a:cubicBezTo>
                  <a:cubicBezTo>
                    <a:pt x="798426" y="37453"/>
                    <a:pt x="935747" y="228176"/>
                    <a:pt x="973891" y="284485"/>
                  </a:cubicBezTo>
                  <a:cubicBezTo>
                    <a:pt x="988059" y="305555"/>
                    <a:pt x="988059" y="305192"/>
                    <a:pt x="1012036" y="300469"/>
                  </a:cubicBezTo>
                  <a:cubicBezTo>
                    <a:pt x="1067618" y="289934"/>
                    <a:pt x="1526080" y="203836"/>
                    <a:pt x="1562408" y="195844"/>
                  </a:cubicBezTo>
                  <a:cubicBezTo>
                    <a:pt x="1575486" y="192938"/>
                    <a:pt x="1579846" y="202383"/>
                    <a:pt x="1585295" y="209285"/>
                  </a:cubicBezTo>
                  <a:cubicBezTo>
                    <a:pt x="1628526" y="263778"/>
                    <a:pt x="1768389" y="404005"/>
                    <a:pt x="1748045" y="408364"/>
                  </a:cubicBezTo>
                  <a:cubicBezTo>
                    <a:pt x="1684834" y="421805"/>
                    <a:pt x="1305205" y="502091"/>
                    <a:pt x="1183142" y="528610"/>
                  </a:cubicBezTo>
                  <a:cubicBezTo>
                    <a:pt x="1160255" y="533696"/>
                    <a:pt x="1157349" y="539509"/>
                    <a:pt x="1170790" y="558400"/>
                  </a:cubicBezTo>
                  <a:cubicBezTo>
                    <a:pt x="1189681" y="585282"/>
                    <a:pt x="1804354" y="1460066"/>
                    <a:pt x="1859573" y="1541441"/>
                  </a:cubicBezTo>
                  <a:cubicBezTo>
                    <a:pt x="1866112" y="1550886"/>
                    <a:pt x="1875194" y="1561421"/>
                    <a:pt x="1856667" y="1568324"/>
                  </a:cubicBezTo>
                  <a:cubicBezTo>
                    <a:pt x="1752041" y="1596660"/>
                    <a:pt x="1492295" y="1664957"/>
                    <a:pt x="1467228" y="1672586"/>
                  </a:cubicBezTo>
                  <a:cubicBezTo>
                    <a:pt x="1446521" y="1678761"/>
                    <a:pt x="1441435" y="1677308"/>
                    <a:pt x="1429447" y="1658781"/>
                  </a:cubicBezTo>
                  <a:cubicBezTo>
                    <a:pt x="1397115" y="1609738"/>
                    <a:pt x="795883" y="665931"/>
                    <a:pt x="769727" y="627786"/>
                  </a:cubicBezTo>
                  <a:cubicBezTo>
                    <a:pt x="765004" y="620884"/>
                    <a:pt x="761371" y="612165"/>
                    <a:pt x="750110" y="615071"/>
                  </a:cubicBezTo>
                  <a:cubicBezTo>
                    <a:pt x="629863" y="645224"/>
                    <a:pt x="222987" y="740404"/>
                    <a:pt x="140159" y="761111"/>
                  </a:cubicBezTo>
                  <a:cubicBezTo>
                    <a:pt x="136526" y="761838"/>
                    <a:pt x="132893" y="762201"/>
                    <a:pt x="129260" y="761838"/>
                  </a:cubicBezTo>
                  <a:cubicBezTo>
                    <a:pt x="119452" y="760021"/>
                    <a:pt x="5018" y="538782"/>
                    <a:pt x="3201" y="532243"/>
                  </a:cubicBezTo>
                  <a:cubicBezTo>
                    <a:pt x="-4428" y="514079"/>
                    <a:pt x="1748" y="521708"/>
                    <a:pt x="19912" y="515532"/>
                  </a:cubicBezTo>
                  <a:cubicBezTo>
                    <a:pt x="91479" y="498821"/>
                    <a:pt x="583000" y="385841"/>
                    <a:pt x="602617" y="380755"/>
                  </a:cubicBezTo>
                  <a:cubicBezTo>
                    <a:pt x="617512" y="376758"/>
                    <a:pt x="616422" y="372399"/>
                    <a:pt x="609519" y="361864"/>
                  </a:cubicBezTo>
                  <a:cubicBezTo>
                    <a:pt x="551757" y="273950"/>
                    <a:pt x="443862" y="91945"/>
                    <a:pt x="426425" y="68332"/>
                  </a:cubicBezTo>
                  <a:close/>
                </a:path>
              </a:pathLst>
            </a:custGeom>
            <a:solidFill>
              <a:srgbClr val="F18A0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43" name="Freeform: Shape 51">
            <a:extLst>
              <a:ext uri="{FF2B5EF4-FFF2-40B4-BE49-F238E27FC236}">
                <a16:creationId xmlns:a16="http://schemas.microsoft.com/office/drawing/2014/main" id="{90D1FB20-31B2-A9EE-413A-6CF6E6AA508D}"/>
              </a:ext>
            </a:extLst>
          </p:cNvPr>
          <p:cNvSpPr/>
          <p:nvPr/>
        </p:nvSpPr>
        <p:spPr>
          <a:xfrm>
            <a:off x="-17005" y="1348370"/>
            <a:ext cx="1291755" cy="2306482"/>
          </a:xfrm>
          <a:custGeom>
            <a:gdLst>
              <a:gd name="connsiteX0" fmla="*/ 300220 w 3807331"/>
              <a:gd name="connsiteY0" fmla="*/ 4085771 h 6798147"/>
              <a:gd name="connsiteX1" fmla="*/ 209393 w 3807331"/>
              <a:gd name="connsiteY1" fmla="*/ 4461632 h 6798147"/>
              <a:gd name="connsiteX2" fmla="*/ 185491 w 3807331"/>
              <a:gd name="connsiteY2" fmla="*/ 4662409 h 6798147"/>
              <a:gd name="connsiteX3" fmla="*/ 206406 w 3807331"/>
              <a:gd name="connsiteY3" fmla="*/ 4781921 h 6798147"/>
              <a:gd name="connsiteX4" fmla="*/ 221942 w 3807331"/>
              <a:gd name="connsiteY4" fmla="*/ 4802834 h 6798147"/>
              <a:gd name="connsiteX5" fmla="*/ 395829 w 3807331"/>
              <a:gd name="connsiteY5" fmla="*/ 4961187 h 6798147"/>
              <a:gd name="connsiteX6" fmla="*/ 404793 w 3807331"/>
              <a:gd name="connsiteY6" fmla="*/ 4973138 h 6798147"/>
              <a:gd name="connsiteX7" fmla="*/ 413756 w 3807331"/>
              <a:gd name="connsiteY7" fmla="*/ 4839882 h 6798147"/>
              <a:gd name="connsiteX8" fmla="*/ 406585 w 3807331"/>
              <a:gd name="connsiteY8" fmla="*/ 4787298 h 6798147"/>
              <a:gd name="connsiteX9" fmla="*/ 481279 w 3807331"/>
              <a:gd name="connsiteY9" fmla="*/ 4600861 h 6798147"/>
              <a:gd name="connsiteX10" fmla="*/ 466938 w 3807331"/>
              <a:gd name="connsiteY10" fmla="*/ 4569192 h 6798147"/>
              <a:gd name="connsiteX11" fmla="*/ 435866 w 3807331"/>
              <a:gd name="connsiteY11" fmla="*/ 4463425 h 6798147"/>
              <a:gd name="connsiteX12" fmla="*/ 300220 w 3807331"/>
              <a:gd name="connsiteY12" fmla="*/ 4085771 h 6798147"/>
              <a:gd name="connsiteX13" fmla="*/ 1371633 w 3807331"/>
              <a:gd name="connsiteY13" fmla="*/ 2 h 6798147"/>
              <a:gd name="connsiteX14" fmla="*/ 1515046 w 3807331"/>
              <a:gd name="connsiteY14" fmla="*/ 30178 h 6798147"/>
              <a:gd name="connsiteX15" fmla="*/ 1594521 w 3807331"/>
              <a:gd name="connsiteY15" fmla="*/ 106666 h 6798147"/>
              <a:gd name="connsiteX16" fmla="*/ 1613045 w 3807331"/>
              <a:gd name="connsiteY16" fmla="*/ 124592 h 6798147"/>
              <a:gd name="connsiteX17" fmla="*/ 1737335 w 3807331"/>
              <a:gd name="connsiteY17" fmla="*/ 372577 h 6798147"/>
              <a:gd name="connsiteX18" fmla="*/ 1760044 w 3807331"/>
              <a:gd name="connsiteY18" fmla="*/ 415600 h 6798147"/>
              <a:gd name="connsiteX19" fmla="*/ 1841310 w 3807331"/>
              <a:gd name="connsiteY19" fmla="*/ 507623 h 6798147"/>
              <a:gd name="connsiteX20" fmla="*/ 1877762 w 3807331"/>
              <a:gd name="connsiteY20" fmla="*/ 544671 h 6798147"/>
              <a:gd name="connsiteX21" fmla="*/ 1985320 w 3807331"/>
              <a:gd name="connsiteY21" fmla="*/ 674938 h 6798147"/>
              <a:gd name="connsiteX22" fmla="*/ 2020576 w 3807331"/>
              <a:gd name="connsiteY22" fmla="*/ 739473 h 6798147"/>
              <a:gd name="connsiteX23" fmla="*/ 2054638 w 3807331"/>
              <a:gd name="connsiteY23" fmla="*/ 884081 h 6798147"/>
              <a:gd name="connsiteX24" fmla="*/ 2070174 w 3807331"/>
              <a:gd name="connsiteY24" fmla="*/ 935470 h 6798147"/>
              <a:gd name="connsiteX25" fmla="*/ 2080930 w 3807331"/>
              <a:gd name="connsiteY25" fmla="*/ 1031676 h 6798147"/>
              <a:gd name="connsiteX26" fmla="*/ 2074954 w 3807331"/>
              <a:gd name="connsiteY26" fmla="*/ 1085457 h 6798147"/>
              <a:gd name="connsiteX27" fmla="*/ 2074954 w 3807331"/>
              <a:gd name="connsiteY27" fmla="*/ 1215126 h 6798147"/>
              <a:gd name="connsiteX28" fmla="*/ 2088697 w 3807331"/>
              <a:gd name="connsiteY28" fmla="*/ 1252174 h 6798147"/>
              <a:gd name="connsiteX29" fmla="*/ 2117978 w 3807331"/>
              <a:gd name="connsiteY29" fmla="*/ 1298186 h 6798147"/>
              <a:gd name="connsiteX30" fmla="*/ 2117978 w 3807331"/>
              <a:gd name="connsiteY30" fmla="*/ 1422476 h 6798147"/>
              <a:gd name="connsiteX31" fmla="*/ 2123355 w 3807331"/>
              <a:gd name="connsiteY31" fmla="*/ 1464306 h 6798147"/>
              <a:gd name="connsiteX32" fmla="*/ 2074356 w 3807331"/>
              <a:gd name="connsiteY32" fmla="*/ 1638193 h 6798147"/>
              <a:gd name="connsiteX33" fmla="*/ 2051649 w 3807331"/>
              <a:gd name="connsiteY33" fmla="*/ 1714679 h 6798147"/>
              <a:gd name="connsiteX34" fmla="*/ 2038503 w 3807331"/>
              <a:gd name="connsiteY34" fmla="*/ 1926812 h 6798147"/>
              <a:gd name="connsiteX35" fmla="*/ 2041490 w 3807331"/>
              <a:gd name="connsiteY35" fmla="*/ 2077992 h 6798147"/>
              <a:gd name="connsiteX36" fmla="*/ 2033723 w 3807331"/>
              <a:gd name="connsiteY36" fmla="*/ 2106078 h 6798147"/>
              <a:gd name="connsiteX37" fmla="*/ 1987114 w 3807331"/>
              <a:gd name="connsiteY37" fmla="*/ 2174797 h 6798147"/>
              <a:gd name="connsiteX38" fmla="*/ 1893895 w 3807331"/>
              <a:gd name="connsiteY38" fmla="*/ 2139540 h 6798147"/>
              <a:gd name="connsiteX39" fmla="*/ 1855652 w 3807331"/>
              <a:gd name="connsiteY39" fmla="*/ 1996726 h 6798147"/>
              <a:gd name="connsiteX40" fmla="*/ 1852066 w 3807331"/>
              <a:gd name="connsiteY40" fmla="*/ 1940556 h 6798147"/>
              <a:gd name="connsiteX41" fmla="*/ 1827566 w 3807331"/>
              <a:gd name="connsiteY41" fmla="*/ 1989555 h 6798147"/>
              <a:gd name="connsiteX42" fmla="*/ 1847286 w 3807331"/>
              <a:gd name="connsiteY42" fmla="*/ 2196308 h 6798147"/>
              <a:gd name="connsiteX43" fmla="*/ 1864616 w 3807331"/>
              <a:gd name="connsiteY43" fmla="*/ 2250087 h 6798147"/>
              <a:gd name="connsiteX44" fmla="*/ 1864017 w 3807331"/>
              <a:gd name="connsiteY44" fmla="*/ 2251282 h 6798147"/>
              <a:gd name="connsiteX45" fmla="*/ 1890908 w 3807331"/>
              <a:gd name="connsiteY45" fmla="*/ 2260247 h 6798147"/>
              <a:gd name="connsiteX46" fmla="*/ 2284694 w 3807331"/>
              <a:gd name="connsiteY46" fmla="*/ 2465805 h 6798147"/>
              <a:gd name="connsiteX47" fmla="*/ 2453205 w 3807331"/>
              <a:gd name="connsiteY47" fmla="*/ 2521378 h 6798147"/>
              <a:gd name="connsiteX48" fmla="*/ 2607970 w 3807331"/>
              <a:gd name="connsiteY48" fmla="*/ 2582327 h 6798147"/>
              <a:gd name="connsiteX49" fmla="*/ 2841017 w 3807331"/>
              <a:gd name="connsiteY49" fmla="*/ 2806411 h 6798147"/>
              <a:gd name="connsiteX50" fmla="*/ 2949771 w 3807331"/>
              <a:gd name="connsiteY50" fmla="*/ 3071723 h 6798147"/>
              <a:gd name="connsiteX51" fmla="*/ 2980247 w 3807331"/>
              <a:gd name="connsiteY51" fmla="*/ 3388427 h 6798147"/>
              <a:gd name="connsiteX52" fmla="*/ 2967698 w 3807331"/>
              <a:gd name="connsiteY52" fmla="*/ 3542595 h 6798147"/>
              <a:gd name="connsiteX53" fmla="*/ 2989808 w 3807331"/>
              <a:gd name="connsiteY53" fmla="*/ 3617289 h 6798147"/>
              <a:gd name="connsiteX54" fmla="*/ 3042990 w 3807331"/>
              <a:gd name="connsiteY54" fmla="*/ 3738592 h 6798147"/>
              <a:gd name="connsiteX55" fmla="*/ 3054343 w 3807331"/>
              <a:gd name="connsiteY55" fmla="*/ 3918456 h 6798147"/>
              <a:gd name="connsiteX56" fmla="*/ 3041197 w 3807331"/>
              <a:gd name="connsiteY56" fmla="*/ 3982395 h 6798147"/>
              <a:gd name="connsiteX57" fmla="*/ 3042392 w 3807331"/>
              <a:gd name="connsiteY57" fmla="*/ 4069040 h 6798147"/>
              <a:gd name="connsiteX58" fmla="*/ 3078843 w 3807331"/>
              <a:gd name="connsiteY58" fmla="*/ 4187953 h 6798147"/>
              <a:gd name="connsiteX59" fmla="*/ 3070478 w 3807331"/>
              <a:gd name="connsiteY59" fmla="*/ 4360049 h 6798147"/>
              <a:gd name="connsiteX60" fmla="*/ 3087806 w 3807331"/>
              <a:gd name="connsiteY60" fmla="*/ 4401877 h 6798147"/>
              <a:gd name="connsiteX61" fmla="*/ 3198355 w 3807331"/>
              <a:gd name="connsiteY61" fmla="*/ 4542898 h 6798147"/>
              <a:gd name="connsiteX62" fmla="*/ 3267072 w 3807331"/>
              <a:gd name="connsiteY62" fmla="*/ 4812993 h 6798147"/>
              <a:gd name="connsiteX63" fmla="*/ 3272450 w 3807331"/>
              <a:gd name="connsiteY63" fmla="*/ 5203793 h 6798147"/>
              <a:gd name="connsiteX64" fmla="*/ 3317267 w 3807331"/>
              <a:gd name="connsiteY64" fmla="*/ 5675262 h 6798147"/>
              <a:gd name="connsiteX65" fmla="*/ 3322048 w 3807331"/>
              <a:gd name="connsiteY65" fmla="*/ 5698566 h 6798147"/>
              <a:gd name="connsiteX66" fmla="*/ 3457692 w 3807331"/>
              <a:gd name="connsiteY66" fmla="*/ 5873650 h 6798147"/>
              <a:gd name="connsiteX67" fmla="*/ 3602300 w 3807331"/>
              <a:gd name="connsiteY67" fmla="*/ 5944160 h 6798147"/>
              <a:gd name="connsiteX68" fmla="*/ 3807260 w 3807331"/>
              <a:gd name="connsiteY68" fmla="*/ 6285363 h 6798147"/>
              <a:gd name="connsiteX69" fmla="*/ 3641140 w 3807331"/>
              <a:gd name="connsiteY69" fmla="*/ 6651664 h 6798147"/>
              <a:gd name="connsiteX70" fmla="*/ 3418253 w 3807331"/>
              <a:gd name="connsiteY70" fmla="*/ 6792089 h 6798147"/>
              <a:gd name="connsiteX71" fmla="*/ 3402554 w 3807331"/>
              <a:gd name="connsiteY71" fmla="*/ 6798147 h 6798147"/>
              <a:gd name="connsiteX72" fmla="*/ 0 w 3807331"/>
              <a:gd name="connsiteY72" fmla="*/ 6798147 h 6798147"/>
              <a:gd name="connsiteX73" fmla="*/ 0 w 3807331"/>
              <a:gd name="connsiteY73" fmla="*/ 5548426 h 6798147"/>
              <a:gd name="connsiteX74" fmla="*/ 89881 w 3807331"/>
              <a:gd name="connsiteY74" fmla="*/ 5523483 h 6798147"/>
              <a:gd name="connsiteX75" fmla="*/ 158600 w 3807331"/>
              <a:gd name="connsiteY75" fmla="*/ 5515716 h 6798147"/>
              <a:gd name="connsiteX76" fmla="*/ 63365 w 3807331"/>
              <a:gd name="connsiteY76" fmla="*/ 5444531 h 6798147"/>
              <a:gd name="connsiteX77" fmla="*/ 0 w 3807331"/>
              <a:gd name="connsiteY77" fmla="*/ 5386245 h 6798147"/>
              <a:gd name="connsiteX78" fmla="*/ 0 w 3807331"/>
              <a:gd name="connsiteY78" fmla="*/ 2779219 h 6798147"/>
              <a:gd name="connsiteX79" fmla="*/ 36765 w 3807331"/>
              <a:gd name="connsiteY79" fmla="*/ 2732258 h 6798147"/>
              <a:gd name="connsiteX80" fmla="*/ 293648 w 3807331"/>
              <a:gd name="connsiteY80" fmla="*/ 2567388 h 6798147"/>
              <a:gd name="connsiteX81" fmla="*/ 634850 w 3807331"/>
              <a:gd name="connsiteY81" fmla="*/ 2435928 h 6798147"/>
              <a:gd name="connsiteX82" fmla="*/ 872678 w 3807331"/>
              <a:gd name="connsiteY82" fmla="*/ 2258453 h 6798147"/>
              <a:gd name="connsiteX83" fmla="*/ 879846 w 3807331"/>
              <a:gd name="connsiteY83" fmla="*/ 2238735 h 6798147"/>
              <a:gd name="connsiteX84" fmla="*/ 937809 w 3807331"/>
              <a:gd name="connsiteY84" fmla="*/ 2026006 h 6798147"/>
              <a:gd name="connsiteX85" fmla="*/ 931834 w 3807331"/>
              <a:gd name="connsiteY85" fmla="*/ 1984775 h 6798147"/>
              <a:gd name="connsiteX86" fmla="*/ 900761 w 3807331"/>
              <a:gd name="connsiteY86" fmla="*/ 1933385 h 6798147"/>
              <a:gd name="connsiteX87" fmla="*/ 890604 w 3807331"/>
              <a:gd name="connsiteY87" fmla="*/ 2002701 h 6798147"/>
              <a:gd name="connsiteX88" fmla="*/ 858933 w 3807331"/>
              <a:gd name="connsiteY88" fmla="*/ 2119822 h 6798147"/>
              <a:gd name="connsiteX89" fmla="*/ 789616 w 3807331"/>
              <a:gd name="connsiteY89" fmla="*/ 2165236 h 6798147"/>
              <a:gd name="connsiteX90" fmla="*/ 722691 w 3807331"/>
              <a:gd name="connsiteY90" fmla="*/ 2110260 h 6798147"/>
              <a:gd name="connsiteX91" fmla="*/ 713130 w 3807331"/>
              <a:gd name="connsiteY91" fmla="*/ 2073212 h 6798147"/>
              <a:gd name="connsiteX92" fmla="*/ 713728 w 3807331"/>
              <a:gd name="connsiteY92" fmla="*/ 1889764 h 6798147"/>
              <a:gd name="connsiteX93" fmla="*/ 699984 w 3807331"/>
              <a:gd name="connsiteY93" fmla="*/ 1703924 h 6798147"/>
              <a:gd name="connsiteX94" fmla="*/ 650386 w 3807331"/>
              <a:gd name="connsiteY94" fmla="*/ 1541987 h 6798147"/>
              <a:gd name="connsiteX95" fmla="*/ 634253 w 3807331"/>
              <a:gd name="connsiteY95" fmla="*/ 1487610 h 6798147"/>
              <a:gd name="connsiteX96" fmla="*/ 642021 w 3807331"/>
              <a:gd name="connsiteY96" fmla="*/ 1458331 h 6798147"/>
              <a:gd name="connsiteX97" fmla="*/ 632460 w 3807331"/>
              <a:gd name="connsiteY97" fmla="*/ 1396782 h 6798147"/>
              <a:gd name="connsiteX98" fmla="*/ 630070 w 3807331"/>
              <a:gd name="connsiteY98" fmla="*/ 1287430 h 6798147"/>
              <a:gd name="connsiteX99" fmla="*/ 664131 w 3807331"/>
              <a:gd name="connsiteY99" fmla="*/ 1230662 h 6798147"/>
              <a:gd name="connsiteX100" fmla="*/ 675483 w 3807331"/>
              <a:gd name="connsiteY100" fmla="*/ 1197796 h 6798147"/>
              <a:gd name="connsiteX101" fmla="*/ 677277 w 3807331"/>
              <a:gd name="connsiteY101" fmla="*/ 1056177 h 6798147"/>
              <a:gd name="connsiteX102" fmla="*/ 672496 w 3807331"/>
              <a:gd name="connsiteY102" fmla="*/ 1019129 h 6798147"/>
              <a:gd name="connsiteX103" fmla="*/ 684448 w 3807331"/>
              <a:gd name="connsiteY103" fmla="*/ 909777 h 6798147"/>
              <a:gd name="connsiteX104" fmla="*/ 695802 w 3807331"/>
              <a:gd name="connsiteY104" fmla="*/ 868545 h 6798147"/>
              <a:gd name="connsiteX105" fmla="*/ 718509 w 3807331"/>
              <a:gd name="connsiteY105" fmla="*/ 738278 h 6798147"/>
              <a:gd name="connsiteX106" fmla="*/ 785434 w 3807331"/>
              <a:gd name="connsiteY106" fmla="*/ 609804 h 6798147"/>
              <a:gd name="connsiteX107" fmla="*/ 873274 w 3807331"/>
              <a:gd name="connsiteY107" fmla="*/ 523159 h 6798147"/>
              <a:gd name="connsiteX108" fmla="*/ 907335 w 3807331"/>
              <a:gd name="connsiteY108" fmla="*/ 488501 h 6798147"/>
              <a:gd name="connsiteX109" fmla="*/ 1001151 w 3807331"/>
              <a:gd name="connsiteY109" fmla="*/ 389308 h 6798147"/>
              <a:gd name="connsiteX110" fmla="*/ 1013102 w 3807331"/>
              <a:gd name="connsiteY110" fmla="*/ 368393 h 6798147"/>
              <a:gd name="connsiteX111" fmla="*/ 1008322 w 3807331"/>
              <a:gd name="connsiteY111" fmla="*/ 314614 h 6798147"/>
              <a:gd name="connsiteX112" fmla="*/ 1126636 w 3807331"/>
              <a:gd name="connsiteY112" fmla="*/ 110847 h 6798147"/>
              <a:gd name="connsiteX113" fmla="*/ 1167269 w 3807331"/>
              <a:gd name="connsiteY113" fmla="*/ 77385 h 6798147"/>
              <a:gd name="connsiteX114" fmla="*/ 1228221 w 3807331"/>
              <a:gd name="connsiteY114" fmla="*/ 30776 h 6798147"/>
              <a:gd name="connsiteX115" fmla="*/ 1371633 w 3807331"/>
              <a:gd name="connsiteY115" fmla="*/ 2 h 67981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807331" h="6798147">
                <a:moveTo>
                  <a:pt x="300220" y="4085771"/>
                </a:moveTo>
                <a:cubicBezTo>
                  <a:pt x="277513" y="4216037"/>
                  <a:pt x="248831" y="4340329"/>
                  <a:pt x="209393" y="4461632"/>
                </a:cubicBezTo>
                <a:cubicBezTo>
                  <a:pt x="199233" y="4527960"/>
                  <a:pt x="190271" y="4594886"/>
                  <a:pt x="185491" y="4662409"/>
                </a:cubicBezTo>
                <a:cubicBezTo>
                  <a:pt x="182502" y="4703641"/>
                  <a:pt x="174136" y="4746664"/>
                  <a:pt x="206406" y="4781921"/>
                </a:cubicBezTo>
                <a:cubicBezTo>
                  <a:pt x="212381" y="4788493"/>
                  <a:pt x="213576" y="4797457"/>
                  <a:pt x="221942" y="4802834"/>
                </a:cubicBezTo>
                <a:cubicBezTo>
                  <a:pt x="288867" y="4845859"/>
                  <a:pt x="343245" y="4902029"/>
                  <a:pt x="395829" y="4961187"/>
                </a:cubicBezTo>
                <a:cubicBezTo>
                  <a:pt x="399415" y="4964772"/>
                  <a:pt x="402403" y="4968954"/>
                  <a:pt x="404793" y="4973138"/>
                </a:cubicBezTo>
                <a:cubicBezTo>
                  <a:pt x="419134" y="4929516"/>
                  <a:pt x="422121" y="4885297"/>
                  <a:pt x="413756" y="4839882"/>
                </a:cubicBezTo>
                <a:cubicBezTo>
                  <a:pt x="410769" y="4822554"/>
                  <a:pt x="406585" y="4805224"/>
                  <a:pt x="406585" y="4787298"/>
                </a:cubicBezTo>
                <a:cubicBezTo>
                  <a:pt x="386865" y="4706628"/>
                  <a:pt x="422121" y="4648665"/>
                  <a:pt x="481279" y="4600861"/>
                </a:cubicBezTo>
                <a:cubicBezTo>
                  <a:pt x="471719" y="4593690"/>
                  <a:pt x="469925" y="4580544"/>
                  <a:pt x="466938" y="4569192"/>
                </a:cubicBezTo>
                <a:cubicBezTo>
                  <a:pt x="456779" y="4533936"/>
                  <a:pt x="448414" y="4498083"/>
                  <a:pt x="435866" y="4463425"/>
                </a:cubicBezTo>
                <a:cubicBezTo>
                  <a:pt x="405988" y="4334353"/>
                  <a:pt x="356988" y="4211855"/>
                  <a:pt x="300220" y="4085771"/>
                </a:cubicBezTo>
                <a:close/>
                <a:moveTo>
                  <a:pt x="1371633" y="2"/>
                </a:moveTo>
                <a:cubicBezTo>
                  <a:pt x="1419438" y="-148"/>
                  <a:pt x="1467242" y="9861"/>
                  <a:pt x="1515046" y="30178"/>
                </a:cubicBezTo>
                <a:cubicBezTo>
                  <a:pt x="1550899" y="45117"/>
                  <a:pt x="1580778" y="68421"/>
                  <a:pt x="1594521" y="106666"/>
                </a:cubicBezTo>
                <a:cubicBezTo>
                  <a:pt x="1598106" y="116226"/>
                  <a:pt x="1605276" y="120408"/>
                  <a:pt x="1613045" y="124592"/>
                </a:cubicBezTo>
                <a:cubicBezTo>
                  <a:pt x="1719409" y="183152"/>
                  <a:pt x="1753470" y="249480"/>
                  <a:pt x="1737335" y="372577"/>
                </a:cubicBezTo>
                <a:cubicBezTo>
                  <a:pt x="1734348" y="395284"/>
                  <a:pt x="1738530" y="406636"/>
                  <a:pt x="1760044" y="415600"/>
                </a:cubicBezTo>
                <a:cubicBezTo>
                  <a:pt x="1801274" y="432928"/>
                  <a:pt x="1823384" y="469380"/>
                  <a:pt x="1841310" y="507623"/>
                </a:cubicBezTo>
                <a:cubicBezTo>
                  <a:pt x="1849676" y="524952"/>
                  <a:pt x="1860432" y="536305"/>
                  <a:pt x="1877762" y="544671"/>
                </a:cubicBezTo>
                <a:cubicBezTo>
                  <a:pt x="1932736" y="572160"/>
                  <a:pt x="1965004" y="618768"/>
                  <a:pt x="1985320" y="674938"/>
                </a:cubicBezTo>
                <a:cubicBezTo>
                  <a:pt x="1994284" y="698243"/>
                  <a:pt x="2004442" y="719755"/>
                  <a:pt x="2020576" y="739473"/>
                </a:cubicBezTo>
                <a:cubicBezTo>
                  <a:pt x="2054638" y="781303"/>
                  <a:pt x="2058221" y="832692"/>
                  <a:pt x="2054638" y="884081"/>
                </a:cubicBezTo>
                <a:cubicBezTo>
                  <a:pt x="2053441" y="904398"/>
                  <a:pt x="2055234" y="920533"/>
                  <a:pt x="2070174" y="935470"/>
                </a:cubicBezTo>
                <a:cubicBezTo>
                  <a:pt x="2097661" y="964154"/>
                  <a:pt x="2099453" y="997617"/>
                  <a:pt x="2080930" y="1031676"/>
                </a:cubicBezTo>
                <a:cubicBezTo>
                  <a:pt x="2071369" y="1049605"/>
                  <a:pt x="2069575" y="1065737"/>
                  <a:pt x="2074954" y="1085457"/>
                </a:cubicBezTo>
                <a:cubicBezTo>
                  <a:pt x="2087502" y="1128481"/>
                  <a:pt x="2085710" y="1172103"/>
                  <a:pt x="2074954" y="1215126"/>
                </a:cubicBezTo>
                <a:cubicBezTo>
                  <a:pt x="2070770" y="1231857"/>
                  <a:pt x="2072564" y="1243212"/>
                  <a:pt x="2088697" y="1252174"/>
                </a:cubicBezTo>
                <a:cubicBezTo>
                  <a:pt x="2106027" y="1261735"/>
                  <a:pt x="2113794" y="1278466"/>
                  <a:pt x="2117978" y="1298186"/>
                </a:cubicBezTo>
                <a:cubicBezTo>
                  <a:pt x="2127538" y="1340014"/>
                  <a:pt x="2123953" y="1381246"/>
                  <a:pt x="2117978" y="1422476"/>
                </a:cubicBezTo>
                <a:cubicBezTo>
                  <a:pt x="2131124" y="1435025"/>
                  <a:pt x="2125745" y="1449965"/>
                  <a:pt x="2123355" y="1464306"/>
                </a:cubicBezTo>
                <a:cubicBezTo>
                  <a:pt x="2113794" y="1524061"/>
                  <a:pt x="2093477" y="1580829"/>
                  <a:pt x="2074356" y="1638193"/>
                </a:cubicBezTo>
                <a:cubicBezTo>
                  <a:pt x="2065990" y="1663290"/>
                  <a:pt x="2057028" y="1688387"/>
                  <a:pt x="2051649" y="1714679"/>
                </a:cubicBezTo>
                <a:cubicBezTo>
                  <a:pt x="2033124" y="1784593"/>
                  <a:pt x="2029539" y="1855702"/>
                  <a:pt x="2038503" y="1926812"/>
                </a:cubicBezTo>
                <a:cubicBezTo>
                  <a:pt x="2045077" y="1977006"/>
                  <a:pt x="2042685" y="2027201"/>
                  <a:pt x="2041490" y="2077992"/>
                </a:cubicBezTo>
                <a:cubicBezTo>
                  <a:pt x="2037308" y="2086956"/>
                  <a:pt x="2034918" y="2095918"/>
                  <a:pt x="2033723" y="2106078"/>
                </a:cubicBezTo>
                <a:cubicBezTo>
                  <a:pt x="2030137" y="2136554"/>
                  <a:pt x="2012807" y="2160456"/>
                  <a:pt x="1987114" y="2174797"/>
                </a:cubicBezTo>
                <a:cubicBezTo>
                  <a:pt x="1955443" y="2191528"/>
                  <a:pt x="1918992" y="2186149"/>
                  <a:pt x="1893895" y="2139540"/>
                </a:cubicBezTo>
                <a:cubicBezTo>
                  <a:pt x="1870591" y="2095322"/>
                  <a:pt x="1862822" y="2045724"/>
                  <a:pt x="1855652" y="1996726"/>
                </a:cubicBezTo>
                <a:cubicBezTo>
                  <a:pt x="1851468" y="1979994"/>
                  <a:pt x="1852665" y="1962068"/>
                  <a:pt x="1852066" y="1940556"/>
                </a:cubicBezTo>
                <a:cubicBezTo>
                  <a:pt x="1846091" y="1961469"/>
                  <a:pt x="1834736" y="1974615"/>
                  <a:pt x="1827566" y="1989555"/>
                </a:cubicBezTo>
                <a:cubicBezTo>
                  <a:pt x="1794103" y="2061859"/>
                  <a:pt x="1822785" y="2129383"/>
                  <a:pt x="1847286" y="2196308"/>
                </a:cubicBezTo>
                <a:cubicBezTo>
                  <a:pt x="1853261" y="2214235"/>
                  <a:pt x="1862225" y="2230966"/>
                  <a:pt x="1864616" y="2250087"/>
                </a:cubicBezTo>
                <a:cubicBezTo>
                  <a:pt x="1864616" y="2250686"/>
                  <a:pt x="1864017" y="2250686"/>
                  <a:pt x="1864017" y="2251282"/>
                </a:cubicBezTo>
                <a:cubicBezTo>
                  <a:pt x="1874176" y="2250686"/>
                  <a:pt x="1883139" y="2253673"/>
                  <a:pt x="1890908" y="2260247"/>
                </a:cubicBezTo>
                <a:cubicBezTo>
                  <a:pt x="2005637" y="2360038"/>
                  <a:pt x="2147855" y="2407842"/>
                  <a:pt x="2284694" y="2465805"/>
                </a:cubicBezTo>
                <a:cubicBezTo>
                  <a:pt x="2297840" y="2471182"/>
                  <a:pt x="2409583" y="2509425"/>
                  <a:pt x="2453205" y="2521378"/>
                </a:cubicBezTo>
                <a:cubicBezTo>
                  <a:pt x="2505789" y="2538109"/>
                  <a:pt x="2558375" y="2556632"/>
                  <a:pt x="2607970" y="2582327"/>
                </a:cubicBezTo>
                <a:cubicBezTo>
                  <a:pt x="2702981" y="2631326"/>
                  <a:pt x="2838029" y="2802825"/>
                  <a:pt x="2841017" y="2806411"/>
                </a:cubicBezTo>
                <a:cubicBezTo>
                  <a:pt x="2898382" y="2885884"/>
                  <a:pt x="2930650" y="2976713"/>
                  <a:pt x="2949771" y="3071723"/>
                </a:cubicBezTo>
                <a:cubicBezTo>
                  <a:pt x="2970686" y="3176295"/>
                  <a:pt x="2985624" y="3281464"/>
                  <a:pt x="2980247" y="3388427"/>
                </a:cubicBezTo>
                <a:cubicBezTo>
                  <a:pt x="2977258" y="3439816"/>
                  <a:pt x="2970686" y="3491205"/>
                  <a:pt x="2967698" y="3542595"/>
                </a:cubicBezTo>
                <a:cubicBezTo>
                  <a:pt x="2958735" y="3572474"/>
                  <a:pt x="2967698" y="3595180"/>
                  <a:pt x="2989808" y="3617289"/>
                </a:cubicBezTo>
                <a:cubicBezTo>
                  <a:pt x="3023270" y="3650155"/>
                  <a:pt x="3032235" y="3694972"/>
                  <a:pt x="3042990" y="3738592"/>
                </a:cubicBezTo>
                <a:cubicBezTo>
                  <a:pt x="3057928" y="3797750"/>
                  <a:pt x="3063307" y="3857507"/>
                  <a:pt x="3054343" y="3918456"/>
                </a:cubicBezTo>
                <a:cubicBezTo>
                  <a:pt x="3053148" y="3940565"/>
                  <a:pt x="3049563" y="3962078"/>
                  <a:pt x="3041197" y="3982395"/>
                </a:cubicBezTo>
                <a:cubicBezTo>
                  <a:pt x="3029246" y="4011674"/>
                  <a:pt x="3031039" y="4040356"/>
                  <a:pt x="3042392" y="4069040"/>
                </a:cubicBezTo>
                <a:cubicBezTo>
                  <a:pt x="3057332" y="4107880"/>
                  <a:pt x="3071673" y="4146721"/>
                  <a:pt x="3078843" y="4187953"/>
                </a:cubicBezTo>
                <a:cubicBezTo>
                  <a:pt x="3071673" y="4245318"/>
                  <a:pt x="3080038" y="4303281"/>
                  <a:pt x="3070478" y="4360049"/>
                </a:cubicBezTo>
                <a:cubicBezTo>
                  <a:pt x="3068087" y="4376181"/>
                  <a:pt x="3073464" y="4392316"/>
                  <a:pt x="3087806" y="4401877"/>
                </a:cubicBezTo>
                <a:cubicBezTo>
                  <a:pt x="3139793" y="4437133"/>
                  <a:pt x="3170866" y="4488522"/>
                  <a:pt x="3198355" y="4542898"/>
                </a:cubicBezTo>
                <a:cubicBezTo>
                  <a:pt x="3238988" y="4628350"/>
                  <a:pt x="3258706" y="4719177"/>
                  <a:pt x="3267072" y="4812993"/>
                </a:cubicBezTo>
                <a:cubicBezTo>
                  <a:pt x="3278426" y="4943258"/>
                  <a:pt x="3273047" y="5073526"/>
                  <a:pt x="3272450" y="5203793"/>
                </a:cubicBezTo>
                <a:cubicBezTo>
                  <a:pt x="3271255" y="5362742"/>
                  <a:pt x="3293364" y="5518703"/>
                  <a:pt x="3317267" y="5675262"/>
                </a:cubicBezTo>
                <a:cubicBezTo>
                  <a:pt x="3318463" y="5683029"/>
                  <a:pt x="3320254" y="5690799"/>
                  <a:pt x="3322048" y="5698566"/>
                </a:cubicBezTo>
                <a:cubicBezTo>
                  <a:pt x="3338181" y="5779236"/>
                  <a:pt x="3375229" y="5842577"/>
                  <a:pt x="3457692" y="5873650"/>
                </a:cubicBezTo>
                <a:cubicBezTo>
                  <a:pt x="3507886" y="5892173"/>
                  <a:pt x="3555093" y="5918465"/>
                  <a:pt x="3602300" y="5944160"/>
                </a:cubicBezTo>
                <a:cubicBezTo>
                  <a:pt x="3737945" y="6018258"/>
                  <a:pt x="3804273" y="6137171"/>
                  <a:pt x="3807260" y="6285363"/>
                </a:cubicBezTo>
                <a:cubicBezTo>
                  <a:pt x="3809650" y="6429971"/>
                  <a:pt x="3752286" y="6552469"/>
                  <a:pt x="3641140" y="6651664"/>
                </a:cubicBezTo>
                <a:cubicBezTo>
                  <a:pt x="3572422" y="6710822"/>
                  <a:pt x="3497579" y="6756236"/>
                  <a:pt x="3418253" y="6792089"/>
                </a:cubicBezTo>
                <a:lnTo>
                  <a:pt x="3402554" y="6798147"/>
                </a:lnTo>
                <a:lnTo>
                  <a:pt x="0" y="6798147"/>
                </a:lnTo>
                <a:lnTo>
                  <a:pt x="0" y="5548426"/>
                </a:lnTo>
                <a:lnTo>
                  <a:pt x="89881" y="5523483"/>
                </a:lnTo>
                <a:cubicBezTo>
                  <a:pt x="112590" y="5518105"/>
                  <a:pt x="136492" y="5522288"/>
                  <a:pt x="158600" y="5515716"/>
                </a:cubicBezTo>
                <a:cubicBezTo>
                  <a:pt x="125436" y="5493606"/>
                  <a:pt x="93766" y="5469853"/>
                  <a:pt x="63365" y="5444531"/>
                </a:cubicBezTo>
                <a:lnTo>
                  <a:pt x="0" y="5386245"/>
                </a:lnTo>
                <a:lnTo>
                  <a:pt x="0" y="2779219"/>
                </a:lnTo>
                <a:lnTo>
                  <a:pt x="36765" y="2732258"/>
                </a:lnTo>
                <a:cubicBezTo>
                  <a:pt x="107771" y="2658142"/>
                  <a:pt x="196844" y="2607724"/>
                  <a:pt x="293648" y="2567388"/>
                </a:cubicBezTo>
                <a:cubicBezTo>
                  <a:pt x="304404" y="2563206"/>
                  <a:pt x="557169" y="2465805"/>
                  <a:pt x="634850" y="2435928"/>
                </a:cubicBezTo>
                <a:cubicBezTo>
                  <a:pt x="730459" y="2399476"/>
                  <a:pt x="811726" y="2342708"/>
                  <a:pt x="872678" y="2258453"/>
                </a:cubicBezTo>
                <a:cubicBezTo>
                  <a:pt x="877456" y="2251881"/>
                  <a:pt x="877456" y="2245307"/>
                  <a:pt x="879846" y="2238735"/>
                </a:cubicBezTo>
                <a:cubicBezTo>
                  <a:pt x="915701" y="2172406"/>
                  <a:pt x="943188" y="2103687"/>
                  <a:pt x="937809" y="2026006"/>
                </a:cubicBezTo>
                <a:cubicBezTo>
                  <a:pt x="936614" y="2012262"/>
                  <a:pt x="936614" y="1997921"/>
                  <a:pt x="931834" y="1984775"/>
                </a:cubicBezTo>
                <a:cubicBezTo>
                  <a:pt x="923468" y="1966848"/>
                  <a:pt x="910322" y="1951312"/>
                  <a:pt x="900761" y="1933385"/>
                </a:cubicBezTo>
                <a:cubicBezTo>
                  <a:pt x="904945" y="1957287"/>
                  <a:pt x="889409" y="1978799"/>
                  <a:pt x="890604" y="2002701"/>
                </a:cubicBezTo>
                <a:cubicBezTo>
                  <a:pt x="885824" y="2043334"/>
                  <a:pt x="876860" y="2082772"/>
                  <a:pt x="858933" y="2119822"/>
                </a:cubicBezTo>
                <a:cubicBezTo>
                  <a:pt x="844592" y="2149101"/>
                  <a:pt x="824275" y="2167626"/>
                  <a:pt x="789616" y="2165236"/>
                </a:cubicBezTo>
                <a:cubicBezTo>
                  <a:pt x="753763" y="2162845"/>
                  <a:pt x="735836" y="2140139"/>
                  <a:pt x="722691" y="2110260"/>
                </a:cubicBezTo>
                <a:cubicBezTo>
                  <a:pt x="717910" y="2098907"/>
                  <a:pt x="717910" y="2085163"/>
                  <a:pt x="713130" y="2073212"/>
                </a:cubicBezTo>
                <a:cubicBezTo>
                  <a:pt x="694607" y="2011663"/>
                  <a:pt x="709545" y="1950713"/>
                  <a:pt x="713728" y="1889764"/>
                </a:cubicBezTo>
                <a:cubicBezTo>
                  <a:pt x="717910" y="1827020"/>
                  <a:pt x="719105" y="1764875"/>
                  <a:pt x="699984" y="1703924"/>
                </a:cubicBezTo>
                <a:cubicBezTo>
                  <a:pt x="690423" y="1647754"/>
                  <a:pt x="667118" y="1595767"/>
                  <a:pt x="650386" y="1541987"/>
                </a:cubicBezTo>
                <a:cubicBezTo>
                  <a:pt x="645009" y="1524061"/>
                  <a:pt x="640229" y="1505536"/>
                  <a:pt x="634253" y="1487610"/>
                </a:cubicBezTo>
                <a:cubicBezTo>
                  <a:pt x="630668" y="1475659"/>
                  <a:pt x="632460" y="1466098"/>
                  <a:pt x="642021" y="1458331"/>
                </a:cubicBezTo>
                <a:cubicBezTo>
                  <a:pt x="643814" y="1436819"/>
                  <a:pt x="636644" y="1417099"/>
                  <a:pt x="632460" y="1396782"/>
                </a:cubicBezTo>
                <a:cubicBezTo>
                  <a:pt x="624693" y="1360331"/>
                  <a:pt x="622899" y="1324478"/>
                  <a:pt x="630070" y="1287430"/>
                </a:cubicBezTo>
                <a:cubicBezTo>
                  <a:pt x="634850" y="1264125"/>
                  <a:pt x="642021" y="1242613"/>
                  <a:pt x="664131" y="1230662"/>
                </a:cubicBezTo>
                <a:cubicBezTo>
                  <a:pt x="678472" y="1222893"/>
                  <a:pt x="679069" y="1211541"/>
                  <a:pt x="675483" y="1197796"/>
                </a:cubicBezTo>
                <a:cubicBezTo>
                  <a:pt x="662936" y="1150591"/>
                  <a:pt x="662936" y="1102785"/>
                  <a:pt x="677277" y="1056177"/>
                </a:cubicBezTo>
                <a:cubicBezTo>
                  <a:pt x="681459" y="1042434"/>
                  <a:pt x="679069" y="1031080"/>
                  <a:pt x="672496" y="1019129"/>
                </a:cubicBezTo>
                <a:cubicBezTo>
                  <a:pt x="650985" y="980287"/>
                  <a:pt x="651581" y="942641"/>
                  <a:pt x="684448" y="909777"/>
                </a:cubicBezTo>
                <a:cubicBezTo>
                  <a:pt x="696997" y="897826"/>
                  <a:pt x="696398" y="883485"/>
                  <a:pt x="695802" y="868545"/>
                </a:cubicBezTo>
                <a:cubicBezTo>
                  <a:pt x="694008" y="823131"/>
                  <a:pt x="691020" y="775328"/>
                  <a:pt x="718509" y="738278"/>
                </a:cubicBezTo>
                <a:cubicBezTo>
                  <a:pt x="747788" y="698243"/>
                  <a:pt x="762727" y="652231"/>
                  <a:pt x="785434" y="609804"/>
                </a:cubicBezTo>
                <a:cubicBezTo>
                  <a:pt x="805154" y="571561"/>
                  <a:pt x="835031" y="542280"/>
                  <a:pt x="873274" y="523159"/>
                </a:cubicBezTo>
                <a:cubicBezTo>
                  <a:pt x="889409" y="515392"/>
                  <a:pt x="900165" y="504636"/>
                  <a:pt x="907335" y="488501"/>
                </a:cubicBezTo>
                <a:cubicBezTo>
                  <a:pt x="927053" y="444879"/>
                  <a:pt x="953944" y="407235"/>
                  <a:pt x="1001151" y="389308"/>
                </a:cubicBezTo>
                <a:cubicBezTo>
                  <a:pt x="1011309" y="385124"/>
                  <a:pt x="1014297" y="379149"/>
                  <a:pt x="1013102" y="368393"/>
                </a:cubicBezTo>
                <a:cubicBezTo>
                  <a:pt x="1010712" y="350467"/>
                  <a:pt x="1009517" y="332540"/>
                  <a:pt x="1008322" y="314614"/>
                </a:cubicBezTo>
                <a:cubicBezTo>
                  <a:pt x="1003541" y="220200"/>
                  <a:pt x="1041785" y="150286"/>
                  <a:pt x="1126636" y="110847"/>
                </a:cubicBezTo>
                <a:cubicBezTo>
                  <a:pt x="1143368" y="102482"/>
                  <a:pt x="1156514" y="92921"/>
                  <a:pt x="1167269" y="77385"/>
                </a:cubicBezTo>
                <a:cubicBezTo>
                  <a:pt x="1182209" y="55275"/>
                  <a:pt x="1204319" y="40933"/>
                  <a:pt x="1228221" y="30776"/>
                </a:cubicBezTo>
                <a:cubicBezTo>
                  <a:pt x="1276025" y="10460"/>
                  <a:pt x="1323829" y="152"/>
                  <a:pt x="1371633" y="2"/>
                </a:cubicBezTo>
                <a:close/>
              </a:path>
            </a:pathLst>
          </a:custGeom>
          <a:solidFill>
            <a:srgbClr val="F18A01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44" name="Group 4">
            <a:extLst>
              <a:ext uri="{FF2B5EF4-FFF2-40B4-BE49-F238E27FC236}">
                <a16:creationId xmlns:a16="http://schemas.microsoft.com/office/drawing/2014/main" id="{F5F82734-F0A7-BDDB-C37B-70AC120DC9D5}"/>
              </a:ext>
            </a:extLst>
          </p:cNvPr>
          <p:cNvGrpSpPr>
            <a:grpSpLocks noChangeAspect="1"/>
          </p:cNvGrpSpPr>
          <p:nvPr/>
        </p:nvGrpSpPr>
        <p:grpSpPr>
          <a:xfrm>
            <a:off x="9556036" y="4039467"/>
            <a:ext cx="2236003" cy="2695004"/>
            <a:chOff x="-455" y="1055"/>
            <a:chExt cx="2918" cy="3517"/>
          </a:xfrm>
          <a:solidFill>
            <a:srgbClr val="F18A01"/>
          </a:solidFill>
        </p:grpSpPr>
        <p:sp>
          <p:nvSpPr>
            <p:cNvPr id="245" name="Freeform 5">
              <a:extLst>
                <a:ext uri="{FF2B5EF4-FFF2-40B4-BE49-F238E27FC236}">
                  <a16:creationId xmlns:a16="http://schemas.microsoft.com/office/drawing/2014/main" id="{E42916D8-94FA-04C3-1060-97B5EC4BD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" y="1055"/>
              <a:ext cx="1767" cy="3064"/>
            </a:xfrm>
            <a:custGeom>
              <a:gdLst>
                <a:gd name="T0" fmla="*/ 253 w 744"/>
                <a:gd name="T1" fmla="*/ 452 h 1290"/>
                <a:gd name="T2" fmla="*/ 281 w 744"/>
                <a:gd name="T3" fmla="*/ 507 h 1290"/>
                <a:gd name="T4" fmla="*/ 353 w 744"/>
                <a:gd name="T5" fmla="*/ 628 h 1290"/>
                <a:gd name="T6" fmla="*/ 461 w 744"/>
                <a:gd name="T7" fmla="*/ 582 h 1290"/>
                <a:gd name="T8" fmla="*/ 445 w 744"/>
                <a:gd name="T9" fmla="*/ 654 h 1290"/>
                <a:gd name="T10" fmla="*/ 468 w 744"/>
                <a:gd name="T11" fmla="*/ 628 h 1290"/>
                <a:gd name="T12" fmla="*/ 522 w 744"/>
                <a:gd name="T13" fmla="*/ 672 h 1290"/>
                <a:gd name="T14" fmla="*/ 490 w 744"/>
                <a:gd name="T15" fmla="*/ 618 h 1290"/>
                <a:gd name="T16" fmla="*/ 472 w 744"/>
                <a:gd name="T17" fmla="*/ 515 h 1290"/>
                <a:gd name="T18" fmla="*/ 423 w 744"/>
                <a:gd name="T19" fmla="*/ 462 h 1290"/>
                <a:gd name="T20" fmla="*/ 364 w 744"/>
                <a:gd name="T21" fmla="*/ 451 h 1290"/>
                <a:gd name="T22" fmla="*/ 349 w 744"/>
                <a:gd name="T23" fmla="*/ 430 h 1290"/>
                <a:gd name="T24" fmla="*/ 373 w 744"/>
                <a:gd name="T25" fmla="*/ 423 h 1290"/>
                <a:gd name="T26" fmla="*/ 356 w 744"/>
                <a:gd name="T27" fmla="*/ 401 h 1290"/>
                <a:gd name="T28" fmla="*/ 380 w 744"/>
                <a:gd name="T29" fmla="*/ 278 h 1290"/>
                <a:gd name="T30" fmla="*/ 415 w 744"/>
                <a:gd name="T31" fmla="*/ 197 h 1290"/>
                <a:gd name="T32" fmla="*/ 354 w 744"/>
                <a:gd name="T33" fmla="*/ 158 h 1290"/>
                <a:gd name="T34" fmla="*/ 338 w 744"/>
                <a:gd name="T35" fmla="*/ 121 h 1290"/>
                <a:gd name="T36" fmla="*/ 331 w 744"/>
                <a:gd name="T37" fmla="*/ 74 h 1290"/>
                <a:gd name="T38" fmla="*/ 334 w 744"/>
                <a:gd name="T39" fmla="*/ 37 h 1290"/>
                <a:gd name="T40" fmla="*/ 325 w 744"/>
                <a:gd name="T41" fmla="*/ 43 h 1290"/>
                <a:gd name="T42" fmla="*/ 362 w 744"/>
                <a:gd name="T43" fmla="*/ 13 h 1290"/>
                <a:gd name="T44" fmla="*/ 370 w 744"/>
                <a:gd name="T45" fmla="*/ 81 h 1290"/>
                <a:gd name="T46" fmla="*/ 435 w 744"/>
                <a:gd name="T47" fmla="*/ 145 h 1290"/>
                <a:gd name="T48" fmla="*/ 494 w 744"/>
                <a:gd name="T49" fmla="*/ 308 h 1290"/>
                <a:gd name="T50" fmla="*/ 528 w 744"/>
                <a:gd name="T51" fmla="*/ 426 h 1290"/>
                <a:gd name="T52" fmla="*/ 545 w 744"/>
                <a:gd name="T53" fmla="*/ 473 h 1290"/>
                <a:gd name="T54" fmla="*/ 512 w 744"/>
                <a:gd name="T55" fmla="*/ 531 h 1290"/>
                <a:gd name="T56" fmla="*/ 549 w 744"/>
                <a:gd name="T57" fmla="*/ 634 h 1290"/>
                <a:gd name="T58" fmla="*/ 609 w 744"/>
                <a:gd name="T59" fmla="*/ 757 h 1290"/>
                <a:gd name="T60" fmla="*/ 607 w 744"/>
                <a:gd name="T61" fmla="*/ 1052 h 1290"/>
                <a:gd name="T62" fmla="*/ 676 w 744"/>
                <a:gd name="T63" fmla="*/ 1109 h 1290"/>
                <a:gd name="T64" fmla="*/ 665 w 744"/>
                <a:gd name="T65" fmla="*/ 1173 h 1290"/>
                <a:gd name="T66" fmla="*/ 665 w 744"/>
                <a:gd name="T67" fmla="*/ 1140 h 1290"/>
                <a:gd name="T68" fmla="*/ 616 w 744"/>
                <a:gd name="T69" fmla="*/ 1134 h 1290"/>
                <a:gd name="T70" fmla="*/ 519 w 744"/>
                <a:gd name="T71" fmla="*/ 1261 h 1290"/>
                <a:gd name="T72" fmla="*/ 306 w 744"/>
                <a:gd name="T73" fmla="*/ 1277 h 1290"/>
                <a:gd name="T74" fmla="*/ 28 w 744"/>
                <a:gd name="T75" fmla="*/ 1200 h 1290"/>
                <a:gd name="T76" fmla="*/ 456 w 744"/>
                <a:gd name="T77" fmla="*/ 1205 h 1290"/>
                <a:gd name="T78" fmla="*/ 513 w 744"/>
                <a:gd name="T79" fmla="*/ 1144 h 1290"/>
                <a:gd name="T80" fmla="*/ 531 w 744"/>
                <a:gd name="T81" fmla="*/ 1107 h 1290"/>
                <a:gd name="T82" fmla="*/ 391 w 744"/>
                <a:gd name="T83" fmla="*/ 1124 h 1290"/>
                <a:gd name="T84" fmla="*/ 498 w 744"/>
                <a:gd name="T85" fmla="*/ 984 h 1290"/>
                <a:gd name="T86" fmla="*/ 456 w 744"/>
                <a:gd name="T87" fmla="*/ 798 h 1290"/>
                <a:gd name="T88" fmla="*/ 442 w 744"/>
                <a:gd name="T89" fmla="*/ 874 h 1290"/>
                <a:gd name="T90" fmla="*/ 406 w 744"/>
                <a:gd name="T91" fmla="*/ 920 h 1290"/>
                <a:gd name="T92" fmla="*/ 371 w 744"/>
                <a:gd name="T93" fmla="*/ 1008 h 1290"/>
                <a:gd name="T94" fmla="*/ 373 w 744"/>
                <a:gd name="T95" fmla="*/ 925 h 1290"/>
                <a:gd name="T96" fmla="*/ 431 w 744"/>
                <a:gd name="T97" fmla="*/ 875 h 1290"/>
                <a:gd name="T98" fmla="*/ 447 w 744"/>
                <a:gd name="T99" fmla="*/ 804 h 1290"/>
                <a:gd name="T100" fmla="*/ 458 w 744"/>
                <a:gd name="T101" fmla="*/ 785 h 1290"/>
                <a:gd name="T102" fmla="*/ 503 w 744"/>
                <a:gd name="T103" fmla="*/ 710 h 1290"/>
                <a:gd name="T104" fmla="*/ 439 w 744"/>
                <a:gd name="T105" fmla="*/ 669 h 1290"/>
                <a:gd name="T106" fmla="*/ 431 w 744"/>
                <a:gd name="T107" fmla="*/ 734 h 1290"/>
                <a:gd name="T108" fmla="*/ 433 w 744"/>
                <a:gd name="T109" fmla="*/ 673 h 1290"/>
                <a:gd name="T110" fmla="*/ 283 w 744"/>
                <a:gd name="T111" fmla="*/ 630 h 1290"/>
                <a:gd name="T112" fmla="*/ 238 w 744"/>
                <a:gd name="T113" fmla="*/ 564 h 1290"/>
                <a:gd name="T114" fmla="*/ 223 w 744"/>
                <a:gd name="T115" fmla="*/ 477 h 1290"/>
                <a:gd name="T116" fmla="*/ 408 w 744"/>
                <a:gd name="T117" fmla="*/ 337 h 1290"/>
                <a:gd name="T118" fmla="*/ 427 w 744"/>
                <a:gd name="T119" fmla="*/ 320 h 1290"/>
                <a:gd name="T120" fmla="*/ 325 w 744"/>
                <a:gd name="T121" fmla="*/ 645 h 1290"/>
                <a:gd name="T122" fmla="*/ 508 w 744"/>
                <a:gd name="T123" fmla="*/ 498 h 1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1290">
                  <a:moveTo>
                    <a:pt x="228" y="420"/>
                  </a:moveTo>
                  <a:cubicBezTo>
                    <a:pt x="228" y="421"/>
                    <a:pt x="228" y="422"/>
                    <a:pt x="228" y="423"/>
                  </a:cubicBezTo>
                  <a:cubicBezTo>
                    <a:pt x="224" y="431"/>
                    <a:pt x="224" y="440"/>
                    <a:pt x="228" y="448"/>
                  </a:cubicBezTo>
                  <a:cubicBezTo>
                    <a:pt x="229" y="452"/>
                    <a:pt x="230" y="455"/>
                    <a:pt x="232" y="458"/>
                  </a:cubicBezTo>
                  <a:cubicBezTo>
                    <a:pt x="234" y="460"/>
                    <a:pt x="235" y="462"/>
                    <a:pt x="237" y="464"/>
                  </a:cubicBezTo>
                  <a:cubicBezTo>
                    <a:pt x="241" y="468"/>
                    <a:pt x="247" y="468"/>
                    <a:pt x="251" y="465"/>
                  </a:cubicBezTo>
                  <a:cubicBezTo>
                    <a:pt x="256" y="462"/>
                    <a:pt x="258" y="457"/>
                    <a:pt x="259" y="452"/>
                  </a:cubicBezTo>
                  <a:cubicBezTo>
                    <a:pt x="259" y="449"/>
                    <a:pt x="259" y="446"/>
                    <a:pt x="259" y="443"/>
                  </a:cubicBezTo>
                  <a:cubicBezTo>
                    <a:pt x="258" y="440"/>
                    <a:pt x="257" y="437"/>
                    <a:pt x="256" y="434"/>
                  </a:cubicBezTo>
                  <a:cubicBezTo>
                    <a:pt x="256" y="432"/>
                    <a:pt x="255" y="431"/>
                    <a:pt x="255" y="430"/>
                  </a:cubicBezTo>
                  <a:cubicBezTo>
                    <a:pt x="252" y="426"/>
                    <a:pt x="249" y="426"/>
                    <a:pt x="246" y="429"/>
                  </a:cubicBezTo>
                  <a:cubicBezTo>
                    <a:pt x="242" y="436"/>
                    <a:pt x="243" y="445"/>
                    <a:pt x="249" y="449"/>
                  </a:cubicBezTo>
                  <a:cubicBezTo>
                    <a:pt x="250" y="450"/>
                    <a:pt x="251" y="451"/>
                    <a:pt x="253" y="452"/>
                  </a:cubicBezTo>
                  <a:cubicBezTo>
                    <a:pt x="252" y="452"/>
                    <a:pt x="252" y="453"/>
                    <a:pt x="251" y="453"/>
                  </a:cubicBezTo>
                  <a:cubicBezTo>
                    <a:pt x="248" y="455"/>
                    <a:pt x="243" y="454"/>
                    <a:pt x="240" y="451"/>
                  </a:cubicBezTo>
                  <a:cubicBezTo>
                    <a:pt x="239" y="449"/>
                    <a:pt x="238" y="447"/>
                    <a:pt x="237" y="445"/>
                  </a:cubicBezTo>
                  <a:cubicBezTo>
                    <a:pt x="236" y="438"/>
                    <a:pt x="236" y="432"/>
                    <a:pt x="237" y="426"/>
                  </a:cubicBezTo>
                  <a:cubicBezTo>
                    <a:pt x="238" y="424"/>
                    <a:pt x="239" y="422"/>
                    <a:pt x="240" y="420"/>
                  </a:cubicBezTo>
                  <a:cubicBezTo>
                    <a:pt x="242" y="416"/>
                    <a:pt x="246" y="414"/>
                    <a:pt x="251" y="414"/>
                  </a:cubicBezTo>
                  <a:cubicBezTo>
                    <a:pt x="252" y="414"/>
                    <a:pt x="254" y="414"/>
                    <a:pt x="255" y="414"/>
                  </a:cubicBezTo>
                  <a:cubicBezTo>
                    <a:pt x="260" y="415"/>
                    <a:pt x="264" y="412"/>
                    <a:pt x="268" y="409"/>
                  </a:cubicBezTo>
                  <a:cubicBezTo>
                    <a:pt x="269" y="408"/>
                    <a:pt x="270" y="407"/>
                    <a:pt x="271" y="406"/>
                  </a:cubicBezTo>
                  <a:cubicBezTo>
                    <a:pt x="271" y="407"/>
                    <a:pt x="272" y="408"/>
                    <a:pt x="272" y="409"/>
                  </a:cubicBezTo>
                  <a:cubicBezTo>
                    <a:pt x="275" y="418"/>
                    <a:pt x="277" y="428"/>
                    <a:pt x="279" y="438"/>
                  </a:cubicBezTo>
                  <a:cubicBezTo>
                    <a:pt x="283" y="456"/>
                    <a:pt x="284" y="475"/>
                    <a:pt x="283" y="494"/>
                  </a:cubicBezTo>
                  <a:cubicBezTo>
                    <a:pt x="283" y="498"/>
                    <a:pt x="282" y="503"/>
                    <a:pt x="281" y="507"/>
                  </a:cubicBezTo>
                  <a:cubicBezTo>
                    <a:pt x="281" y="511"/>
                    <a:pt x="279" y="514"/>
                    <a:pt x="277" y="517"/>
                  </a:cubicBezTo>
                  <a:cubicBezTo>
                    <a:pt x="276" y="520"/>
                    <a:pt x="274" y="522"/>
                    <a:pt x="273" y="525"/>
                  </a:cubicBezTo>
                  <a:cubicBezTo>
                    <a:pt x="272" y="527"/>
                    <a:pt x="270" y="529"/>
                    <a:pt x="269" y="531"/>
                  </a:cubicBezTo>
                  <a:cubicBezTo>
                    <a:pt x="265" y="537"/>
                    <a:pt x="265" y="543"/>
                    <a:pt x="266" y="550"/>
                  </a:cubicBezTo>
                  <a:cubicBezTo>
                    <a:pt x="267" y="555"/>
                    <a:pt x="268" y="559"/>
                    <a:pt x="270" y="564"/>
                  </a:cubicBezTo>
                  <a:cubicBezTo>
                    <a:pt x="272" y="569"/>
                    <a:pt x="274" y="574"/>
                    <a:pt x="276" y="579"/>
                  </a:cubicBezTo>
                  <a:cubicBezTo>
                    <a:pt x="278" y="584"/>
                    <a:pt x="281" y="587"/>
                    <a:pt x="287" y="589"/>
                  </a:cubicBezTo>
                  <a:cubicBezTo>
                    <a:pt x="287" y="589"/>
                    <a:pt x="288" y="589"/>
                    <a:pt x="289" y="589"/>
                  </a:cubicBezTo>
                  <a:cubicBezTo>
                    <a:pt x="295" y="590"/>
                    <a:pt x="301" y="593"/>
                    <a:pt x="305" y="597"/>
                  </a:cubicBezTo>
                  <a:cubicBezTo>
                    <a:pt x="308" y="599"/>
                    <a:pt x="311" y="602"/>
                    <a:pt x="313" y="604"/>
                  </a:cubicBezTo>
                  <a:cubicBezTo>
                    <a:pt x="316" y="607"/>
                    <a:pt x="319" y="610"/>
                    <a:pt x="322" y="613"/>
                  </a:cubicBezTo>
                  <a:cubicBezTo>
                    <a:pt x="325" y="616"/>
                    <a:pt x="328" y="618"/>
                    <a:pt x="331" y="621"/>
                  </a:cubicBezTo>
                  <a:cubicBezTo>
                    <a:pt x="338" y="625"/>
                    <a:pt x="345" y="627"/>
                    <a:pt x="353" y="628"/>
                  </a:cubicBezTo>
                  <a:cubicBezTo>
                    <a:pt x="359" y="628"/>
                    <a:pt x="364" y="627"/>
                    <a:pt x="370" y="625"/>
                  </a:cubicBezTo>
                  <a:cubicBezTo>
                    <a:pt x="370" y="625"/>
                    <a:pt x="371" y="625"/>
                    <a:pt x="371" y="625"/>
                  </a:cubicBezTo>
                  <a:cubicBezTo>
                    <a:pt x="370" y="623"/>
                    <a:pt x="369" y="624"/>
                    <a:pt x="368" y="623"/>
                  </a:cubicBezTo>
                  <a:cubicBezTo>
                    <a:pt x="367" y="622"/>
                    <a:pt x="368" y="622"/>
                    <a:pt x="369" y="622"/>
                  </a:cubicBezTo>
                  <a:cubicBezTo>
                    <a:pt x="372" y="621"/>
                    <a:pt x="376" y="621"/>
                    <a:pt x="380" y="621"/>
                  </a:cubicBezTo>
                  <a:cubicBezTo>
                    <a:pt x="383" y="621"/>
                    <a:pt x="385" y="620"/>
                    <a:pt x="388" y="619"/>
                  </a:cubicBezTo>
                  <a:cubicBezTo>
                    <a:pt x="398" y="615"/>
                    <a:pt x="408" y="609"/>
                    <a:pt x="418" y="603"/>
                  </a:cubicBezTo>
                  <a:cubicBezTo>
                    <a:pt x="425" y="599"/>
                    <a:pt x="431" y="595"/>
                    <a:pt x="438" y="590"/>
                  </a:cubicBezTo>
                  <a:cubicBezTo>
                    <a:pt x="444" y="586"/>
                    <a:pt x="450" y="581"/>
                    <a:pt x="455" y="575"/>
                  </a:cubicBezTo>
                  <a:cubicBezTo>
                    <a:pt x="458" y="571"/>
                    <a:pt x="461" y="567"/>
                    <a:pt x="464" y="563"/>
                  </a:cubicBezTo>
                  <a:cubicBezTo>
                    <a:pt x="466" y="561"/>
                    <a:pt x="467" y="558"/>
                    <a:pt x="469" y="555"/>
                  </a:cubicBezTo>
                  <a:cubicBezTo>
                    <a:pt x="469" y="557"/>
                    <a:pt x="469" y="558"/>
                    <a:pt x="469" y="559"/>
                  </a:cubicBezTo>
                  <a:cubicBezTo>
                    <a:pt x="468" y="567"/>
                    <a:pt x="465" y="575"/>
                    <a:pt x="461" y="582"/>
                  </a:cubicBezTo>
                  <a:cubicBezTo>
                    <a:pt x="457" y="588"/>
                    <a:pt x="453" y="594"/>
                    <a:pt x="449" y="599"/>
                  </a:cubicBezTo>
                  <a:cubicBezTo>
                    <a:pt x="438" y="610"/>
                    <a:pt x="427" y="620"/>
                    <a:pt x="415" y="628"/>
                  </a:cubicBezTo>
                  <a:cubicBezTo>
                    <a:pt x="414" y="628"/>
                    <a:pt x="413" y="629"/>
                    <a:pt x="412" y="629"/>
                  </a:cubicBezTo>
                  <a:cubicBezTo>
                    <a:pt x="418" y="633"/>
                    <a:pt x="423" y="636"/>
                    <a:pt x="428" y="640"/>
                  </a:cubicBezTo>
                  <a:cubicBezTo>
                    <a:pt x="429" y="639"/>
                    <a:pt x="430" y="638"/>
                    <a:pt x="431" y="638"/>
                  </a:cubicBezTo>
                  <a:cubicBezTo>
                    <a:pt x="440" y="631"/>
                    <a:pt x="448" y="624"/>
                    <a:pt x="454" y="615"/>
                  </a:cubicBezTo>
                  <a:cubicBezTo>
                    <a:pt x="457" y="611"/>
                    <a:pt x="459" y="608"/>
                    <a:pt x="461" y="605"/>
                  </a:cubicBezTo>
                  <a:cubicBezTo>
                    <a:pt x="464" y="602"/>
                    <a:pt x="466" y="598"/>
                    <a:pt x="470" y="596"/>
                  </a:cubicBezTo>
                  <a:cubicBezTo>
                    <a:pt x="470" y="595"/>
                    <a:pt x="471" y="595"/>
                    <a:pt x="472" y="594"/>
                  </a:cubicBezTo>
                  <a:cubicBezTo>
                    <a:pt x="471" y="597"/>
                    <a:pt x="466" y="606"/>
                    <a:pt x="456" y="622"/>
                  </a:cubicBezTo>
                  <a:cubicBezTo>
                    <a:pt x="451" y="631"/>
                    <a:pt x="445" y="640"/>
                    <a:pt x="439" y="649"/>
                  </a:cubicBezTo>
                  <a:cubicBezTo>
                    <a:pt x="440" y="649"/>
                    <a:pt x="440" y="651"/>
                    <a:pt x="441" y="651"/>
                  </a:cubicBezTo>
                  <a:cubicBezTo>
                    <a:pt x="443" y="651"/>
                    <a:pt x="444" y="652"/>
                    <a:pt x="445" y="654"/>
                  </a:cubicBezTo>
                  <a:cubicBezTo>
                    <a:pt x="445" y="654"/>
                    <a:pt x="446" y="655"/>
                    <a:pt x="446" y="655"/>
                  </a:cubicBezTo>
                  <a:cubicBezTo>
                    <a:pt x="450" y="659"/>
                    <a:pt x="454" y="663"/>
                    <a:pt x="459" y="667"/>
                  </a:cubicBezTo>
                  <a:cubicBezTo>
                    <a:pt x="459" y="667"/>
                    <a:pt x="460" y="668"/>
                    <a:pt x="460" y="668"/>
                  </a:cubicBezTo>
                  <a:cubicBezTo>
                    <a:pt x="461" y="663"/>
                    <a:pt x="461" y="660"/>
                    <a:pt x="458" y="656"/>
                  </a:cubicBezTo>
                  <a:cubicBezTo>
                    <a:pt x="457" y="654"/>
                    <a:pt x="457" y="653"/>
                    <a:pt x="457" y="650"/>
                  </a:cubicBezTo>
                  <a:cubicBezTo>
                    <a:pt x="457" y="649"/>
                    <a:pt x="458" y="648"/>
                    <a:pt x="458" y="647"/>
                  </a:cubicBezTo>
                  <a:cubicBezTo>
                    <a:pt x="458" y="646"/>
                    <a:pt x="459" y="645"/>
                    <a:pt x="459" y="644"/>
                  </a:cubicBezTo>
                  <a:cubicBezTo>
                    <a:pt x="459" y="641"/>
                    <a:pt x="459" y="638"/>
                    <a:pt x="457" y="636"/>
                  </a:cubicBezTo>
                  <a:cubicBezTo>
                    <a:pt x="460" y="632"/>
                    <a:pt x="463" y="629"/>
                    <a:pt x="466" y="626"/>
                  </a:cubicBezTo>
                  <a:cubicBezTo>
                    <a:pt x="465" y="625"/>
                    <a:pt x="465" y="625"/>
                    <a:pt x="465" y="624"/>
                  </a:cubicBezTo>
                  <a:cubicBezTo>
                    <a:pt x="465" y="624"/>
                    <a:pt x="465" y="624"/>
                    <a:pt x="466" y="624"/>
                  </a:cubicBezTo>
                  <a:cubicBezTo>
                    <a:pt x="466" y="625"/>
                    <a:pt x="466" y="625"/>
                    <a:pt x="467" y="626"/>
                  </a:cubicBezTo>
                  <a:cubicBezTo>
                    <a:pt x="467" y="627"/>
                    <a:pt x="467" y="627"/>
                    <a:pt x="468" y="628"/>
                  </a:cubicBezTo>
                  <a:cubicBezTo>
                    <a:pt x="472" y="634"/>
                    <a:pt x="469" y="640"/>
                    <a:pt x="464" y="643"/>
                  </a:cubicBezTo>
                  <a:cubicBezTo>
                    <a:pt x="463" y="644"/>
                    <a:pt x="462" y="644"/>
                    <a:pt x="461" y="645"/>
                  </a:cubicBezTo>
                  <a:cubicBezTo>
                    <a:pt x="462" y="646"/>
                    <a:pt x="462" y="646"/>
                    <a:pt x="463" y="647"/>
                  </a:cubicBezTo>
                  <a:cubicBezTo>
                    <a:pt x="466" y="651"/>
                    <a:pt x="468" y="655"/>
                    <a:pt x="470" y="659"/>
                  </a:cubicBezTo>
                  <a:cubicBezTo>
                    <a:pt x="470" y="661"/>
                    <a:pt x="470" y="662"/>
                    <a:pt x="470" y="664"/>
                  </a:cubicBezTo>
                  <a:cubicBezTo>
                    <a:pt x="470" y="666"/>
                    <a:pt x="469" y="667"/>
                    <a:pt x="468" y="667"/>
                  </a:cubicBezTo>
                  <a:cubicBezTo>
                    <a:pt x="467" y="668"/>
                    <a:pt x="467" y="668"/>
                    <a:pt x="466" y="668"/>
                  </a:cubicBezTo>
                  <a:cubicBezTo>
                    <a:pt x="464" y="669"/>
                    <a:pt x="464" y="672"/>
                    <a:pt x="466" y="673"/>
                  </a:cubicBezTo>
                  <a:cubicBezTo>
                    <a:pt x="466" y="673"/>
                    <a:pt x="466" y="673"/>
                    <a:pt x="466" y="674"/>
                  </a:cubicBezTo>
                  <a:cubicBezTo>
                    <a:pt x="471" y="678"/>
                    <a:pt x="477" y="682"/>
                    <a:pt x="482" y="685"/>
                  </a:cubicBezTo>
                  <a:cubicBezTo>
                    <a:pt x="486" y="688"/>
                    <a:pt x="490" y="690"/>
                    <a:pt x="495" y="691"/>
                  </a:cubicBezTo>
                  <a:cubicBezTo>
                    <a:pt x="503" y="693"/>
                    <a:pt x="510" y="691"/>
                    <a:pt x="516" y="684"/>
                  </a:cubicBezTo>
                  <a:cubicBezTo>
                    <a:pt x="518" y="680"/>
                    <a:pt x="520" y="676"/>
                    <a:pt x="522" y="672"/>
                  </a:cubicBezTo>
                  <a:cubicBezTo>
                    <a:pt x="524" y="666"/>
                    <a:pt x="524" y="660"/>
                    <a:pt x="525" y="654"/>
                  </a:cubicBezTo>
                  <a:cubicBezTo>
                    <a:pt x="525" y="644"/>
                    <a:pt x="524" y="634"/>
                    <a:pt x="522" y="624"/>
                  </a:cubicBezTo>
                  <a:cubicBezTo>
                    <a:pt x="522" y="624"/>
                    <a:pt x="522" y="623"/>
                    <a:pt x="522" y="623"/>
                  </a:cubicBezTo>
                  <a:cubicBezTo>
                    <a:pt x="522" y="623"/>
                    <a:pt x="522" y="623"/>
                    <a:pt x="522" y="623"/>
                  </a:cubicBezTo>
                  <a:cubicBezTo>
                    <a:pt x="521" y="623"/>
                    <a:pt x="521" y="622"/>
                    <a:pt x="521" y="622"/>
                  </a:cubicBezTo>
                  <a:cubicBezTo>
                    <a:pt x="517" y="623"/>
                    <a:pt x="513" y="623"/>
                    <a:pt x="510" y="623"/>
                  </a:cubicBezTo>
                  <a:cubicBezTo>
                    <a:pt x="508" y="623"/>
                    <a:pt x="506" y="624"/>
                    <a:pt x="505" y="624"/>
                  </a:cubicBezTo>
                  <a:cubicBezTo>
                    <a:pt x="499" y="624"/>
                    <a:pt x="495" y="627"/>
                    <a:pt x="492" y="632"/>
                  </a:cubicBezTo>
                  <a:cubicBezTo>
                    <a:pt x="490" y="636"/>
                    <a:pt x="488" y="640"/>
                    <a:pt x="487" y="645"/>
                  </a:cubicBezTo>
                  <a:cubicBezTo>
                    <a:pt x="487" y="645"/>
                    <a:pt x="487" y="646"/>
                    <a:pt x="487" y="647"/>
                  </a:cubicBezTo>
                  <a:cubicBezTo>
                    <a:pt x="487" y="647"/>
                    <a:pt x="486" y="646"/>
                    <a:pt x="486" y="646"/>
                  </a:cubicBezTo>
                  <a:cubicBezTo>
                    <a:pt x="485" y="642"/>
                    <a:pt x="484" y="637"/>
                    <a:pt x="484" y="633"/>
                  </a:cubicBezTo>
                  <a:cubicBezTo>
                    <a:pt x="484" y="627"/>
                    <a:pt x="486" y="622"/>
                    <a:pt x="490" y="618"/>
                  </a:cubicBezTo>
                  <a:cubicBezTo>
                    <a:pt x="493" y="615"/>
                    <a:pt x="496" y="613"/>
                    <a:pt x="500" y="611"/>
                  </a:cubicBezTo>
                  <a:cubicBezTo>
                    <a:pt x="502" y="610"/>
                    <a:pt x="505" y="609"/>
                    <a:pt x="508" y="608"/>
                  </a:cubicBezTo>
                  <a:cubicBezTo>
                    <a:pt x="510" y="607"/>
                    <a:pt x="512" y="607"/>
                    <a:pt x="514" y="606"/>
                  </a:cubicBezTo>
                  <a:cubicBezTo>
                    <a:pt x="515" y="605"/>
                    <a:pt x="516" y="605"/>
                    <a:pt x="517" y="604"/>
                  </a:cubicBezTo>
                  <a:cubicBezTo>
                    <a:pt x="516" y="603"/>
                    <a:pt x="516" y="602"/>
                    <a:pt x="516" y="602"/>
                  </a:cubicBezTo>
                  <a:cubicBezTo>
                    <a:pt x="513" y="594"/>
                    <a:pt x="510" y="586"/>
                    <a:pt x="506" y="578"/>
                  </a:cubicBezTo>
                  <a:cubicBezTo>
                    <a:pt x="505" y="576"/>
                    <a:pt x="504" y="575"/>
                    <a:pt x="502" y="574"/>
                  </a:cubicBezTo>
                  <a:cubicBezTo>
                    <a:pt x="500" y="574"/>
                    <a:pt x="499" y="573"/>
                    <a:pt x="497" y="572"/>
                  </a:cubicBezTo>
                  <a:cubicBezTo>
                    <a:pt x="488" y="567"/>
                    <a:pt x="483" y="556"/>
                    <a:pt x="485" y="545"/>
                  </a:cubicBezTo>
                  <a:cubicBezTo>
                    <a:pt x="485" y="543"/>
                    <a:pt x="485" y="542"/>
                    <a:pt x="484" y="540"/>
                  </a:cubicBezTo>
                  <a:cubicBezTo>
                    <a:pt x="480" y="532"/>
                    <a:pt x="477" y="524"/>
                    <a:pt x="475" y="515"/>
                  </a:cubicBezTo>
                  <a:cubicBezTo>
                    <a:pt x="475" y="515"/>
                    <a:pt x="475" y="515"/>
                    <a:pt x="475" y="514"/>
                  </a:cubicBezTo>
                  <a:cubicBezTo>
                    <a:pt x="474" y="514"/>
                    <a:pt x="473" y="515"/>
                    <a:pt x="472" y="515"/>
                  </a:cubicBezTo>
                  <a:cubicBezTo>
                    <a:pt x="465" y="521"/>
                    <a:pt x="457" y="527"/>
                    <a:pt x="451" y="533"/>
                  </a:cubicBezTo>
                  <a:cubicBezTo>
                    <a:pt x="446" y="539"/>
                    <a:pt x="440" y="545"/>
                    <a:pt x="435" y="550"/>
                  </a:cubicBezTo>
                  <a:cubicBezTo>
                    <a:pt x="434" y="552"/>
                    <a:pt x="432" y="554"/>
                    <a:pt x="431" y="556"/>
                  </a:cubicBezTo>
                  <a:cubicBezTo>
                    <a:pt x="426" y="563"/>
                    <a:pt x="423" y="571"/>
                    <a:pt x="422" y="580"/>
                  </a:cubicBezTo>
                  <a:cubicBezTo>
                    <a:pt x="422" y="583"/>
                    <a:pt x="421" y="586"/>
                    <a:pt x="421" y="590"/>
                  </a:cubicBezTo>
                  <a:cubicBezTo>
                    <a:pt x="421" y="591"/>
                    <a:pt x="421" y="593"/>
                    <a:pt x="420" y="594"/>
                  </a:cubicBezTo>
                  <a:cubicBezTo>
                    <a:pt x="419" y="595"/>
                    <a:pt x="419" y="594"/>
                    <a:pt x="418" y="593"/>
                  </a:cubicBezTo>
                  <a:cubicBezTo>
                    <a:pt x="412" y="582"/>
                    <a:pt x="407" y="571"/>
                    <a:pt x="404" y="559"/>
                  </a:cubicBezTo>
                  <a:cubicBezTo>
                    <a:pt x="401" y="546"/>
                    <a:pt x="401" y="534"/>
                    <a:pt x="402" y="521"/>
                  </a:cubicBezTo>
                  <a:cubicBezTo>
                    <a:pt x="403" y="513"/>
                    <a:pt x="404" y="506"/>
                    <a:pt x="405" y="498"/>
                  </a:cubicBezTo>
                  <a:cubicBezTo>
                    <a:pt x="406" y="495"/>
                    <a:pt x="407" y="491"/>
                    <a:pt x="408" y="488"/>
                  </a:cubicBezTo>
                  <a:cubicBezTo>
                    <a:pt x="410" y="482"/>
                    <a:pt x="412" y="476"/>
                    <a:pt x="416" y="471"/>
                  </a:cubicBezTo>
                  <a:cubicBezTo>
                    <a:pt x="418" y="468"/>
                    <a:pt x="421" y="465"/>
                    <a:pt x="423" y="462"/>
                  </a:cubicBezTo>
                  <a:cubicBezTo>
                    <a:pt x="424" y="460"/>
                    <a:pt x="424" y="459"/>
                    <a:pt x="424" y="457"/>
                  </a:cubicBezTo>
                  <a:cubicBezTo>
                    <a:pt x="425" y="452"/>
                    <a:pt x="426" y="447"/>
                    <a:pt x="427" y="441"/>
                  </a:cubicBezTo>
                  <a:cubicBezTo>
                    <a:pt x="427" y="441"/>
                    <a:pt x="427" y="440"/>
                    <a:pt x="427" y="440"/>
                  </a:cubicBezTo>
                  <a:cubicBezTo>
                    <a:pt x="426" y="440"/>
                    <a:pt x="426" y="441"/>
                    <a:pt x="425" y="441"/>
                  </a:cubicBezTo>
                  <a:cubicBezTo>
                    <a:pt x="416" y="454"/>
                    <a:pt x="404" y="462"/>
                    <a:pt x="390" y="468"/>
                  </a:cubicBezTo>
                  <a:cubicBezTo>
                    <a:pt x="386" y="469"/>
                    <a:pt x="383" y="471"/>
                    <a:pt x="379" y="472"/>
                  </a:cubicBezTo>
                  <a:cubicBezTo>
                    <a:pt x="371" y="475"/>
                    <a:pt x="362" y="478"/>
                    <a:pt x="354" y="481"/>
                  </a:cubicBezTo>
                  <a:cubicBezTo>
                    <a:pt x="353" y="482"/>
                    <a:pt x="351" y="482"/>
                    <a:pt x="350" y="482"/>
                  </a:cubicBezTo>
                  <a:cubicBezTo>
                    <a:pt x="350" y="481"/>
                    <a:pt x="350" y="481"/>
                    <a:pt x="351" y="481"/>
                  </a:cubicBezTo>
                  <a:cubicBezTo>
                    <a:pt x="354" y="478"/>
                    <a:pt x="357" y="475"/>
                    <a:pt x="359" y="472"/>
                  </a:cubicBezTo>
                  <a:cubicBezTo>
                    <a:pt x="361" y="470"/>
                    <a:pt x="363" y="467"/>
                    <a:pt x="365" y="465"/>
                  </a:cubicBezTo>
                  <a:cubicBezTo>
                    <a:pt x="366" y="463"/>
                    <a:pt x="367" y="461"/>
                    <a:pt x="367" y="459"/>
                  </a:cubicBezTo>
                  <a:cubicBezTo>
                    <a:pt x="369" y="456"/>
                    <a:pt x="367" y="453"/>
                    <a:pt x="364" y="451"/>
                  </a:cubicBezTo>
                  <a:cubicBezTo>
                    <a:pt x="363" y="450"/>
                    <a:pt x="361" y="450"/>
                    <a:pt x="360" y="449"/>
                  </a:cubicBezTo>
                  <a:cubicBezTo>
                    <a:pt x="358" y="449"/>
                    <a:pt x="356" y="449"/>
                    <a:pt x="355" y="449"/>
                  </a:cubicBezTo>
                  <a:cubicBezTo>
                    <a:pt x="353" y="448"/>
                    <a:pt x="351" y="448"/>
                    <a:pt x="349" y="447"/>
                  </a:cubicBezTo>
                  <a:cubicBezTo>
                    <a:pt x="348" y="447"/>
                    <a:pt x="348" y="446"/>
                    <a:pt x="347" y="445"/>
                  </a:cubicBezTo>
                  <a:cubicBezTo>
                    <a:pt x="346" y="444"/>
                    <a:pt x="347" y="442"/>
                    <a:pt x="348" y="442"/>
                  </a:cubicBezTo>
                  <a:cubicBezTo>
                    <a:pt x="349" y="442"/>
                    <a:pt x="351" y="442"/>
                    <a:pt x="352" y="442"/>
                  </a:cubicBezTo>
                  <a:cubicBezTo>
                    <a:pt x="353" y="442"/>
                    <a:pt x="355" y="442"/>
                    <a:pt x="357" y="442"/>
                  </a:cubicBezTo>
                  <a:cubicBezTo>
                    <a:pt x="359" y="442"/>
                    <a:pt x="361" y="442"/>
                    <a:pt x="362" y="440"/>
                  </a:cubicBezTo>
                  <a:cubicBezTo>
                    <a:pt x="364" y="438"/>
                    <a:pt x="364" y="435"/>
                    <a:pt x="361" y="434"/>
                  </a:cubicBezTo>
                  <a:cubicBezTo>
                    <a:pt x="360" y="434"/>
                    <a:pt x="359" y="434"/>
                    <a:pt x="358" y="434"/>
                  </a:cubicBezTo>
                  <a:cubicBezTo>
                    <a:pt x="357" y="434"/>
                    <a:pt x="356" y="434"/>
                    <a:pt x="355" y="434"/>
                  </a:cubicBezTo>
                  <a:cubicBezTo>
                    <a:pt x="353" y="434"/>
                    <a:pt x="352" y="433"/>
                    <a:pt x="350" y="432"/>
                  </a:cubicBezTo>
                  <a:cubicBezTo>
                    <a:pt x="350" y="432"/>
                    <a:pt x="349" y="431"/>
                    <a:pt x="349" y="430"/>
                  </a:cubicBezTo>
                  <a:cubicBezTo>
                    <a:pt x="347" y="428"/>
                    <a:pt x="345" y="428"/>
                    <a:pt x="343" y="427"/>
                  </a:cubicBezTo>
                  <a:cubicBezTo>
                    <a:pt x="335" y="427"/>
                    <a:pt x="328" y="427"/>
                    <a:pt x="320" y="427"/>
                  </a:cubicBezTo>
                  <a:cubicBezTo>
                    <a:pt x="320" y="427"/>
                    <a:pt x="319" y="427"/>
                    <a:pt x="318" y="427"/>
                  </a:cubicBezTo>
                  <a:cubicBezTo>
                    <a:pt x="316" y="426"/>
                    <a:pt x="315" y="426"/>
                    <a:pt x="315" y="423"/>
                  </a:cubicBezTo>
                  <a:cubicBezTo>
                    <a:pt x="315" y="423"/>
                    <a:pt x="315" y="422"/>
                    <a:pt x="316" y="421"/>
                  </a:cubicBezTo>
                  <a:cubicBezTo>
                    <a:pt x="316" y="421"/>
                    <a:pt x="317" y="420"/>
                    <a:pt x="317" y="421"/>
                  </a:cubicBezTo>
                  <a:cubicBezTo>
                    <a:pt x="318" y="421"/>
                    <a:pt x="319" y="422"/>
                    <a:pt x="319" y="422"/>
                  </a:cubicBezTo>
                  <a:cubicBezTo>
                    <a:pt x="322" y="426"/>
                    <a:pt x="326" y="427"/>
                    <a:pt x="330" y="426"/>
                  </a:cubicBezTo>
                  <a:cubicBezTo>
                    <a:pt x="332" y="426"/>
                    <a:pt x="334" y="426"/>
                    <a:pt x="336" y="426"/>
                  </a:cubicBezTo>
                  <a:cubicBezTo>
                    <a:pt x="341" y="425"/>
                    <a:pt x="346" y="425"/>
                    <a:pt x="351" y="427"/>
                  </a:cubicBezTo>
                  <a:cubicBezTo>
                    <a:pt x="357" y="429"/>
                    <a:pt x="363" y="429"/>
                    <a:pt x="369" y="428"/>
                  </a:cubicBezTo>
                  <a:cubicBezTo>
                    <a:pt x="370" y="427"/>
                    <a:pt x="371" y="426"/>
                    <a:pt x="373" y="426"/>
                  </a:cubicBezTo>
                  <a:cubicBezTo>
                    <a:pt x="373" y="425"/>
                    <a:pt x="374" y="424"/>
                    <a:pt x="373" y="423"/>
                  </a:cubicBezTo>
                  <a:cubicBezTo>
                    <a:pt x="373" y="423"/>
                    <a:pt x="372" y="422"/>
                    <a:pt x="371" y="422"/>
                  </a:cubicBezTo>
                  <a:cubicBezTo>
                    <a:pt x="370" y="422"/>
                    <a:pt x="368" y="423"/>
                    <a:pt x="367" y="423"/>
                  </a:cubicBezTo>
                  <a:cubicBezTo>
                    <a:pt x="365" y="423"/>
                    <a:pt x="363" y="424"/>
                    <a:pt x="361" y="424"/>
                  </a:cubicBezTo>
                  <a:cubicBezTo>
                    <a:pt x="356" y="424"/>
                    <a:pt x="354" y="423"/>
                    <a:pt x="353" y="418"/>
                  </a:cubicBezTo>
                  <a:cubicBezTo>
                    <a:pt x="352" y="417"/>
                    <a:pt x="352" y="415"/>
                    <a:pt x="352" y="413"/>
                  </a:cubicBezTo>
                  <a:cubicBezTo>
                    <a:pt x="352" y="412"/>
                    <a:pt x="351" y="411"/>
                    <a:pt x="351" y="410"/>
                  </a:cubicBezTo>
                  <a:cubicBezTo>
                    <a:pt x="350" y="408"/>
                    <a:pt x="348" y="407"/>
                    <a:pt x="346" y="407"/>
                  </a:cubicBezTo>
                  <a:cubicBezTo>
                    <a:pt x="345" y="407"/>
                    <a:pt x="343" y="407"/>
                    <a:pt x="342" y="406"/>
                  </a:cubicBezTo>
                  <a:cubicBezTo>
                    <a:pt x="341" y="406"/>
                    <a:pt x="339" y="406"/>
                    <a:pt x="339" y="405"/>
                  </a:cubicBezTo>
                  <a:cubicBezTo>
                    <a:pt x="338" y="404"/>
                    <a:pt x="338" y="404"/>
                    <a:pt x="338" y="403"/>
                  </a:cubicBezTo>
                  <a:cubicBezTo>
                    <a:pt x="341" y="405"/>
                    <a:pt x="341" y="405"/>
                    <a:pt x="345" y="404"/>
                  </a:cubicBezTo>
                  <a:cubicBezTo>
                    <a:pt x="347" y="403"/>
                    <a:pt x="349" y="403"/>
                    <a:pt x="351" y="404"/>
                  </a:cubicBezTo>
                  <a:cubicBezTo>
                    <a:pt x="355" y="406"/>
                    <a:pt x="356" y="405"/>
                    <a:pt x="356" y="401"/>
                  </a:cubicBezTo>
                  <a:cubicBezTo>
                    <a:pt x="356" y="395"/>
                    <a:pt x="356" y="389"/>
                    <a:pt x="357" y="383"/>
                  </a:cubicBezTo>
                  <a:cubicBezTo>
                    <a:pt x="357" y="379"/>
                    <a:pt x="356" y="375"/>
                    <a:pt x="356" y="370"/>
                  </a:cubicBezTo>
                  <a:cubicBezTo>
                    <a:pt x="355" y="368"/>
                    <a:pt x="355" y="366"/>
                    <a:pt x="355" y="365"/>
                  </a:cubicBezTo>
                  <a:cubicBezTo>
                    <a:pt x="355" y="359"/>
                    <a:pt x="356" y="353"/>
                    <a:pt x="356" y="348"/>
                  </a:cubicBezTo>
                  <a:cubicBezTo>
                    <a:pt x="356" y="342"/>
                    <a:pt x="358" y="337"/>
                    <a:pt x="361" y="332"/>
                  </a:cubicBezTo>
                  <a:cubicBezTo>
                    <a:pt x="364" y="326"/>
                    <a:pt x="369" y="320"/>
                    <a:pt x="375" y="316"/>
                  </a:cubicBezTo>
                  <a:cubicBezTo>
                    <a:pt x="381" y="311"/>
                    <a:pt x="387" y="309"/>
                    <a:pt x="395" y="308"/>
                  </a:cubicBezTo>
                  <a:cubicBezTo>
                    <a:pt x="397" y="308"/>
                    <a:pt x="398" y="308"/>
                    <a:pt x="400" y="307"/>
                  </a:cubicBezTo>
                  <a:cubicBezTo>
                    <a:pt x="401" y="307"/>
                    <a:pt x="402" y="307"/>
                    <a:pt x="403" y="306"/>
                  </a:cubicBezTo>
                  <a:cubicBezTo>
                    <a:pt x="406" y="305"/>
                    <a:pt x="407" y="302"/>
                    <a:pt x="406" y="299"/>
                  </a:cubicBezTo>
                  <a:cubicBezTo>
                    <a:pt x="406" y="297"/>
                    <a:pt x="405" y="296"/>
                    <a:pt x="404" y="294"/>
                  </a:cubicBezTo>
                  <a:cubicBezTo>
                    <a:pt x="403" y="293"/>
                    <a:pt x="401" y="292"/>
                    <a:pt x="400" y="291"/>
                  </a:cubicBezTo>
                  <a:cubicBezTo>
                    <a:pt x="394" y="286"/>
                    <a:pt x="387" y="282"/>
                    <a:pt x="380" y="278"/>
                  </a:cubicBezTo>
                  <a:cubicBezTo>
                    <a:pt x="378" y="278"/>
                    <a:pt x="377" y="277"/>
                    <a:pt x="375" y="277"/>
                  </a:cubicBezTo>
                  <a:cubicBezTo>
                    <a:pt x="371" y="274"/>
                    <a:pt x="369" y="271"/>
                    <a:pt x="370" y="266"/>
                  </a:cubicBezTo>
                  <a:cubicBezTo>
                    <a:pt x="370" y="259"/>
                    <a:pt x="374" y="254"/>
                    <a:pt x="380" y="251"/>
                  </a:cubicBezTo>
                  <a:cubicBezTo>
                    <a:pt x="383" y="249"/>
                    <a:pt x="387" y="248"/>
                    <a:pt x="390" y="248"/>
                  </a:cubicBezTo>
                  <a:cubicBezTo>
                    <a:pt x="394" y="248"/>
                    <a:pt x="397" y="248"/>
                    <a:pt x="401" y="248"/>
                  </a:cubicBezTo>
                  <a:cubicBezTo>
                    <a:pt x="405" y="248"/>
                    <a:pt x="409" y="248"/>
                    <a:pt x="414" y="248"/>
                  </a:cubicBezTo>
                  <a:cubicBezTo>
                    <a:pt x="418" y="248"/>
                    <a:pt x="423" y="247"/>
                    <a:pt x="427" y="244"/>
                  </a:cubicBezTo>
                  <a:cubicBezTo>
                    <a:pt x="428" y="243"/>
                    <a:pt x="430" y="242"/>
                    <a:pt x="431" y="241"/>
                  </a:cubicBezTo>
                  <a:cubicBezTo>
                    <a:pt x="438" y="236"/>
                    <a:pt x="440" y="229"/>
                    <a:pt x="438" y="221"/>
                  </a:cubicBezTo>
                  <a:cubicBezTo>
                    <a:pt x="437" y="217"/>
                    <a:pt x="436" y="213"/>
                    <a:pt x="433" y="210"/>
                  </a:cubicBezTo>
                  <a:cubicBezTo>
                    <a:pt x="431" y="206"/>
                    <a:pt x="427" y="202"/>
                    <a:pt x="424" y="198"/>
                  </a:cubicBezTo>
                  <a:cubicBezTo>
                    <a:pt x="424" y="198"/>
                    <a:pt x="423" y="197"/>
                    <a:pt x="423" y="197"/>
                  </a:cubicBezTo>
                  <a:cubicBezTo>
                    <a:pt x="420" y="194"/>
                    <a:pt x="418" y="194"/>
                    <a:pt x="415" y="197"/>
                  </a:cubicBezTo>
                  <a:cubicBezTo>
                    <a:pt x="410" y="202"/>
                    <a:pt x="404" y="203"/>
                    <a:pt x="398" y="202"/>
                  </a:cubicBezTo>
                  <a:cubicBezTo>
                    <a:pt x="394" y="202"/>
                    <a:pt x="390" y="201"/>
                    <a:pt x="386" y="200"/>
                  </a:cubicBezTo>
                  <a:cubicBezTo>
                    <a:pt x="382" y="198"/>
                    <a:pt x="378" y="197"/>
                    <a:pt x="375" y="196"/>
                  </a:cubicBezTo>
                  <a:cubicBezTo>
                    <a:pt x="370" y="195"/>
                    <a:pt x="365" y="195"/>
                    <a:pt x="360" y="195"/>
                  </a:cubicBezTo>
                  <a:cubicBezTo>
                    <a:pt x="347" y="194"/>
                    <a:pt x="334" y="193"/>
                    <a:pt x="321" y="192"/>
                  </a:cubicBezTo>
                  <a:cubicBezTo>
                    <a:pt x="315" y="192"/>
                    <a:pt x="309" y="192"/>
                    <a:pt x="303" y="194"/>
                  </a:cubicBezTo>
                  <a:cubicBezTo>
                    <a:pt x="303" y="194"/>
                    <a:pt x="302" y="194"/>
                    <a:pt x="302" y="194"/>
                  </a:cubicBezTo>
                  <a:cubicBezTo>
                    <a:pt x="303" y="192"/>
                    <a:pt x="304" y="191"/>
                    <a:pt x="305" y="191"/>
                  </a:cubicBezTo>
                  <a:cubicBezTo>
                    <a:pt x="309" y="187"/>
                    <a:pt x="314" y="184"/>
                    <a:pt x="320" y="182"/>
                  </a:cubicBezTo>
                  <a:cubicBezTo>
                    <a:pt x="326" y="179"/>
                    <a:pt x="333" y="177"/>
                    <a:pt x="340" y="176"/>
                  </a:cubicBezTo>
                  <a:cubicBezTo>
                    <a:pt x="343" y="175"/>
                    <a:pt x="346" y="175"/>
                    <a:pt x="349" y="174"/>
                  </a:cubicBezTo>
                  <a:cubicBezTo>
                    <a:pt x="351" y="173"/>
                    <a:pt x="353" y="173"/>
                    <a:pt x="354" y="172"/>
                  </a:cubicBezTo>
                  <a:cubicBezTo>
                    <a:pt x="360" y="168"/>
                    <a:pt x="359" y="162"/>
                    <a:pt x="354" y="158"/>
                  </a:cubicBezTo>
                  <a:cubicBezTo>
                    <a:pt x="352" y="157"/>
                    <a:pt x="350" y="157"/>
                    <a:pt x="347" y="156"/>
                  </a:cubicBezTo>
                  <a:cubicBezTo>
                    <a:pt x="343" y="156"/>
                    <a:pt x="338" y="156"/>
                    <a:pt x="334" y="157"/>
                  </a:cubicBezTo>
                  <a:cubicBezTo>
                    <a:pt x="328" y="158"/>
                    <a:pt x="322" y="159"/>
                    <a:pt x="316" y="162"/>
                  </a:cubicBezTo>
                  <a:cubicBezTo>
                    <a:pt x="316" y="162"/>
                    <a:pt x="315" y="162"/>
                    <a:pt x="314" y="163"/>
                  </a:cubicBezTo>
                  <a:cubicBezTo>
                    <a:pt x="314" y="162"/>
                    <a:pt x="314" y="162"/>
                    <a:pt x="314" y="161"/>
                  </a:cubicBezTo>
                  <a:cubicBezTo>
                    <a:pt x="316" y="157"/>
                    <a:pt x="317" y="152"/>
                    <a:pt x="320" y="148"/>
                  </a:cubicBezTo>
                  <a:cubicBezTo>
                    <a:pt x="324" y="139"/>
                    <a:pt x="331" y="134"/>
                    <a:pt x="341" y="133"/>
                  </a:cubicBezTo>
                  <a:cubicBezTo>
                    <a:pt x="346" y="132"/>
                    <a:pt x="351" y="132"/>
                    <a:pt x="356" y="132"/>
                  </a:cubicBezTo>
                  <a:cubicBezTo>
                    <a:pt x="358" y="131"/>
                    <a:pt x="359" y="131"/>
                    <a:pt x="361" y="131"/>
                  </a:cubicBezTo>
                  <a:cubicBezTo>
                    <a:pt x="362" y="130"/>
                    <a:pt x="363" y="129"/>
                    <a:pt x="363" y="128"/>
                  </a:cubicBezTo>
                  <a:cubicBezTo>
                    <a:pt x="363" y="124"/>
                    <a:pt x="360" y="122"/>
                    <a:pt x="356" y="122"/>
                  </a:cubicBezTo>
                  <a:cubicBezTo>
                    <a:pt x="355" y="122"/>
                    <a:pt x="355" y="122"/>
                    <a:pt x="354" y="123"/>
                  </a:cubicBezTo>
                  <a:cubicBezTo>
                    <a:pt x="349" y="124"/>
                    <a:pt x="343" y="124"/>
                    <a:pt x="338" y="121"/>
                  </a:cubicBezTo>
                  <a:cubicBezTo>
                    <a:pt x="335" y="120"/>
                    <a:pt x="332" y="119"/>
                    <a:pt x="328" y="119"/>
                  </a:cubicBezTo>
                  <a:cubicBezTo>
                    <a:pt x="322" y="118"/>
                    <a:pt x="316" y="120"/>
                    <a:pt x="311" y="123"/>
                  </a:cubicBezTo>
                  <a:cubicBezTo>
                    <a:pt x="310" y="124"/>
                    <a:pt x="309" y="125"/>
                    <a:pt x="307" y="126"/>
                  </a:cubicBezTo>
                  <a:cubicBezTo>
                    <a:pt x="308" y="124"/>
                    <a:pt x="308" y="124"/>
                    <a:pt x="308" y="123"/>
                  </a:cubicBezTo>
                  <a:cubicBezTo>
                    <a:pt x="313" y="115"/>
                    <a:pt x="320" y="111"/>
                    <a:pt x="330" y="110"/>
                  </a:cubicBezTo>
                  <a:cubicBezTo>
                    <a:pt x="335" y="109"/>
                    <a:pt x="340" y="108"/>
                    <a:pt x="345" y="107"/>
                  </a:cubicBezTo>
                  <a:cubicBezTo>
                    <a:pt x="347" y="106"/>
                    <a:pt x="348" y="105"/>
                    <a:pt x="350" y="105"/>
                  </a:cubicBezTo>
                  <a:cubicBezTo>
                    <a:pt x="351" y="104"/>
                    <a:pt x="353" y="102"/>
                    <a:pt x="353" y="100"/>
                  </a:cubicBezTo>
                  <a:cubicBezTo>
                    <a:pt x="354" y="97"/>
                    <a:pt x="353" y="94"/>
                    <a:pt x="350" y="93"/>
                  </a:cubicBezTo>
                  <a:cubicBezTo>
                    <a:pt x="349" y="92"/>
                    <a:pt x="348" y="92"/>
                    <a:pt x="347" y="91"/>
                  </a:cubicBezTo>
                  <a:cubicBezTo>
                    <a:pt x="344" y="89"/>
                    <a:pt x="340" y="87"/>
                    <a:pt x="337" y="85"/>
                  </a:cubicBezTo>
                  <a:cubicBezTo>
                    <a:pt x="334" y="83"/>
                    <a:pt x="331" y="80"/>
                    <a:pt x="331" y="76"/>
                  </a:cubicBezTo>
                  <a:cubicBezTo>
                    <a:pt x="330" y="75"/>
                    <a:pt x="331" y="75"/>
                    <a:pt x="331" y="74"/>
                  </a:cubicBezTo>
                  <a:cubicBezTo>
                    <a:pt x="332" y="73"/>
                    <a:pt x="333" y="74"/>
                    <a:pt x="335" y="74"/>
                  </a:cubicBezTo>
                  <a:cubicBezTo>
                    <a:pt x="338" y="74"/>
                    <a:pt x="340" y="73"/>
                    <a:pt x="341" y="71"/>
                  </a:cubicBezTo>
                  <a:cubicBezTo>
                    <a:pt x="342" y="69"/>
                    <a:pt x="344" y="67"/>
                    <a:pt x="345" y="64"/>
                  </a:cubicBezTo>
                  <a:cubicBezTo>
                    <a:pt x="347" y="60"/>
                    <a:pt x="349" y="57"/>
                    <a:pt x="352" y="53"/>
                  </a:cubicBezTo>
                  <a:cubicBezTo>
                    <a:pt x="354" y="52"/>
                    <a:pt x="354" y="50"/>
                    <a:pt x="354" y="47"/>
                  </a:cubicBezTo>
                  <a:cubicBezTo>
                    <a:pt x="354" y="44"/>
                    <a:pt x="354" y="41"/>
                    <a:pt x="353" y="38"/>
                  </a:cubicBezTo>
                  <a:cubicBezTo>
                    <a:pt x="352" y="35"/>
                    <a:pt x="352" y="31"/>
                    <a:pt x="350" y="28"/>
                  </a:cubicBezTo>
                  <a:cubicBezTo>
                    <a:pt x="350" y="27"/>
                    <a:pt x="350" y="26"/>
                    <a:pt x="350" y="25"/>
                  </a:cubicBezTo>
                  <a:cubicBezTo>
                    <a:pt x="350" y="24"/>
                    <a:pt x="350" y="23"/>
                    <a:pt x="350" y="22"/>
                  </a:cubicBezTo>
                  <a:cubicBezTo>
                    <a:pt x="350" y="22"/>
                    <a:pt x="349" y="22"/>
                    <a:pt x="348" y="22"/>
                  </a:cubicBezTo>
                  <a:cubicBezTo>
                    <a:pt x="344" y="22"/>
                    <a:pt x="339" y="23"/>
                    <a:pt x="335" y="26"/>
                  </a:cubicBezTo>
                  <a:cubicBezTo>
                    <a:pt x="334" y="27"/>
                    <a:pt x="333" y="29"/>
                    <a:pt x="332" y="30"/>
                  </a:cubicBezTo>
                  <a:cubicBezTo>
                    <a:pt x="331" y="33"/>
                    <a:pt x="332" y="35"/>
                    <a:pt x="334" y="37"/>
                  </a:cubicBezTo>
                  <a:cubicBezTo>
                    <a:pt x="335" y="37"/>
                    <a:pt x="336" y="37"/>
                    <a:pt x="336" y="38"/>
                  </a:cubicBezTo>
                  <a:cubicBezTo>
                    <a:pt x="337" y="38"/>
                    <a:pt x="338" y="39"/>
                    <a:pt x="338" y="39"/>
                  </a:cubicBezTo>
                  <a:cubicBezTo>
                    <a:pt x="339" y="40"/>
                    <a:pt x="339" y="41"/>
                    <a:pt x="339" y="42"/>
                  </a:cubicBezTo>
                  <a:cubicBezTo>
                    <a:pt x="338" y="43"/>
                    <a:pt x="337" y="43"/>
                    <a:pt x="336" y="43"/>
                  </a:cubicBezTo>
                  <a:cubicBezTo>
                    <a:pt x="335" y="43"/>
                    <a:pt x="335" y="43"/>
                    <a:pt x="334" y="43"/>
                  </a:cubicBezTo>
                  <a:cubicBezTo>
                    <a:pt x="332" y="42"/>
                    <a:pt x="330" y="43"/>
                    <a:pt x="329" y="46"/>
                  </a:cubicBezTo>
                  <a:cubicBezTo>
                    <a:pt x="328" y="48"/>
                    <a:pt x="328" y="49"/>
                    <a:pt x="328" y="51"/>
                  </a:cubicBezTo>
                  <a:cubicBezTo>
                    <a:pt x="328" y="53"/>
                    <a:pt x="328" y="55"/>
                    <a:pt x="328" y="56"/>
                  </a:cubicBezTo>
                  <a:cubicBezTo>
                    <a:pt x="328" y="57"/>
                    <a:pt x="327" y="58"/>
                    <a:pt x="327" y="59"/>
                  </a:cubicBezTo>
                  <a:cubicBezTo>
                    <a:pt x="324" y="57"/>
                    <a:pt x="322" y="56"/>
                    <a:pt x="320" y="53"/>
                  </a:cubicBezTo>
                  <a:cubicBezTo>
                    <a:pt x="319" y="52"/>
                    <a:pt x="319" y="51"/>
                    <a:pt x="320" y="50"/>
                  </a:cubicBezTo>
                  <a:cubicBezTo>
                    <a:pt x="320" y="47"/>
                    <a:pt x="321" y="46"/>
                    <a:pt x="323" y="44"/>
                  </a:cubicBezTo>
                  <a:cubicBezTo>
                    <a:pt x="324" y="44"/>
                    <a:pt x="324" y="43"/>
                    <a:pt x="325" y="43"/>
                  </a:cubicBezTo>
                  <a:cubicBezTo>
                    <a:pt x="325" y="42"/>
                    <a:pt x="325" y="41"/>
                    <a:pt x="325" y="41"/>
                  </a:cubicBezTo>
                  <a:cubicBezTo>
                    <a:pt x="324" y="38"/>
                    <a:pt x="324" y="36"/>
                    <a:pt x="325" y="34"/>
                  </a:cubicBezTo>
                  <a:cubicBezTo>
                    <a:pt x="327" y="28"/>
                    <a:pt x="330" y="23"/>
                    <a:pt x="334" y="19"/>
                  </a:cubicBezTo>
                  <a:cubicBezTo>
                    <a:pt x="336" y="18"/>
                    <a:pt x="338" y="16"/>
                    <a:pt x="339" y="15"/>
                  </a:cubicBezTo>
                  <a:cubicBezTo>
                    <a:pt x="341" y="14"/>
                    <a:pt x="343" y="13"/>
                    <a:pt x="345" y="11"/>
                  </a:cubicBezTo>
                  <a:cubicBezTo>
                    <a:pt x="345" y="11"/>
                    <a:pt x="346" y="10"/>
                    <a:pt x="347" y="10"/>
                  </a:cubicBezTo>
                  <a:cubicBezTo>
                    <a:pt x="348" y="10"/>
                    <a:pt x="349" y="9"/>
                    <a:pt x="349" y="9"/>
                  </a:cubicBezTo>
                  <a:cubicBezTo>
                    <a:pt x="352" y="8"/>
                    <a:pt x="354" y="6"/>
                    <a:pt x="355" y="4"/>
                  </a:cubicBezTo>
                  <a:cubicBezTo>
                    <a:pt x="356" y="0"/>
                    <a:pt x="359" y="0"/>
                    <a:pt x="361" y="2"/>
                  </a:cubicBezTo>
                  <a:cubicBezTo>
                    <a:pt x="362" y="4"/>
                    <a:pt x="363" y="5"/>
                    <a:pt x="363" y="7"/>
                  </a:cubicBezTo>
                  <a:cubicBezTo>
                    <a:pt x="363" y="8"/>
                    <a:pt x="362" y="9"/>
                    <a:pt x="362" y="10"/>
                  </a:cubicBezTo>
                  <a:cubicBezTo>
                    <a:pt x="362" y="11"/>
                    <a:pt x="362" y="12"/>
                    <a:pt x="361" y="12"/>
                  </a:cubicBezTo>
                  <a:cubicBezTo>
                    <a:pt x="362" y="12"/>
                    <a:pt x="362" y="13"/>
                    <a:pt x="362" y="13"/>
                  </a:cubicBezTo>
                  <a:cubicBezTo>
                    <a:pt x="363" y="13"/>
                    <a:pt x="364" y="13"/>
                    <a:pt x="365" y="14"/>
                  </a:cubicBezTo>
                  <a:cubicBezTo>
                    <a:pt x="366" y="15"/>
                    <a:pt x="367" y="16"/>
                    <a:pt x="367" y="18"/>
                  </a:cubicBezTo>
                  <a:cubicBezTo>
                    <a:pt x="367" y="19"/>
                    <a:pt x="367" y="20"/>
                    <a:pt x="368" y="20"/>
                  </a:cubicBezTo>
                  <a:cubicBezTo>
                    <a:pt x="368" y="22"/>
                    <a:pt x="369" y="23"/>
                    <a:pt x="370" y="24"/>
                  </a:cubicBezTo>
                  <a:cubicBezTo>
                    <a:pt x="371" y="24"/>
                    <a:pt x="372" y="25"/>
                    <a:pt x="373" y="26"/>
                  </a:cubicBezTo>
                  <a:cubicBezTo>
                    <a:pt x="375" y="27"/>
                    <a:pt x="377" y="28"/>
                    <a:pt x="378" y="29"/>
                  </a:cubicBezTo>
                  <a:cubicBezTo>
                    <a:pt x="381" y="31"/>
                    <a:pt x="383" y="34"/>
                    <a:pt x="384" y="37"/>
                  </a:cubicBezTo>
                  <a:cubicBezTo>
                    <a:pt x="385" y="40"/>
                    <a:pt x="386" y="44"/>
                    <a:pt x="387" y="47"/>
                  </a:cubicBezTo>
                  <a:cubicBezTo>
                    <a:pt x="388" y="52"/>
                    <a:pt x="388" y="56"/>
                    <a:pt x="385" y="60"/>
                  </a:cubicBezTo>
                  <a:cubicBezTo>
                    <a:pt x="383" y="62"/>
                    <a:pt x="381" y="64"/>
                    <a:pt x="379" y="66"/>
                  </a:cubicBezTo>
                  <a:cubicBezTo>
                    <a:pt x="378" y="67"/>
                    <a:pt x="376" y="69"/>
                    <a:pt x="374" y="71"/>
                  </a:cubicBezTo>
                  <a:cubicBezTo>
                    <a:pt x="372" y="73"/>
                    <a:pt x="371" y="75"/>
                    <a:pt x="370" y="77"/>
                  </a:cubicBezTo>
                  <a:cubicBezTo>
                    <a:pt x="370" y="79"/>
                    <a:pt x="370" y="80"/>
                    <a:pt x="370" y="81"/>
                  </a:cubicBezTo>
                  <a:cubicBezTo>
                    <a:pt x="371" y="84"/>
                    <a:pt x="372" y="85"/>
                    <a:pt x="375" y="86"/>
                  </a:cubicBezTo>
                  <a:cubicBezTo>
                    <a:pt x="376" y="86"/>
                    <a:pt x="376" y="87"/>
                    <a:pt x="377" y="87"/>
                  </a:cubicBezTo>
                  <a:cubicBezTo>
                    <a:pt x="382" y="88"/>
                    <a:pt x="386" y="90"/>
                    <a:pt x="389" y="93"/>
                  </a:cubicBezTo>
                  <a:cubicBezTo>
                    <a:pt x="395" y="97"/>
                    <a:pt x="399" y="102"/>
                    <a:pt x="403" y="108"/>
                  </a:cubicBezTo>
                  <a:cubicBezTo>
                    <a:pt x="404" y="108"/>
                    <a:pt x="404" y="109"/>
                    <a:pt x="404" y="109"/>
                  </a:cubicBezTo>
                  <a:cubicBezTo>
                    <a:pt x="407" y="113"/>
                    <a:pt x="407" y="117"/>
                    <a:pt x="405" y="121"/>
                  </a:cubicBezTo>
                  <a:cubicBezTo>
                    <a:pt x="404" y="122"/>
                    <a:pt x="403" y="124"/>
                    <a:pt x="403" y="125"/>
                  </a:cubicBezTo>
                  <a:cubicBezTo>
                    <a:pt x="401" y="128"/>
                    <a:pt x="402" y="131"/>
                    <a:pt x="406" y="133"/>
                  </a:cubicBezTo>
                  <a:cubicBezTo>
                    <a:pt x="407" y="133"/>
                    <a:pt x="408" y="134"/>
                    <a:pt x="409" y="134"/>
                  </a:cubicBezTo>
                  <a:cubicBezTo>
                    <a:pt x="411" y="135"/>
                    <a:pt x="412" y="136"/>
                    <a:pt x="414" y="137"/>
                  </a:cubicBezTo>
                  <a:cubicBezTo>
                    <a:pt x="416" y="138"/>
                    <a:pt x="419" y="139"/>
                    <a:pt x="422" y="140"/>
                  </a:cubicBezTo>
                  <a:cubicBezTo>
                    <a:pt x="424" y="141"/>
                    <a:pt x="426" y="141"/>
                    <a:pt x="429" y="142"/>
                  </a:cubicBezTo>
                  <a:cubicBezTo>
                    <a:pt x="431" y="143"/>
                    <a:pt x="433" y="144"/>
                    <a:pt x="435" y="145"/>
                  </a:cubicBezTo>
                  <a:cubicBezTo>
                    <a:pt x="437" y="146"/>
                    <a:pt x="438" y="148"/>
                    <a:pt x="439" y="150"/>
                  </a:cubicBezTo>
                  <a:cubicBezTo>
                    <a:pt x="441" y="154"/>
                    <a:pt x="441" y="158"/>
                    <a:pt x="439" y="162"/>
                  </a:cubicBezTo>
                  <a:cubicBezTo>
                    <a:pt x="437" y="164"/>
                    <a:pt x="435" y="166"/>
                    <a:pt x="434" y="167"/>
                  </a:cubicBezTo>
                  <a:cubicBezTo>
                    <a:pt x="433" y="168"/>
                    <a:pt x="432" y="169"/>
                    <a:pt x="431" y="170"/>
                  </a:cubicBezTo>
                  <a:cubicBezTo>
                    <a:pt x="431" y="171"/>
                    <a:pt x="431" y="172"/>
                    <a:pt x="432" y="173"/>
                  </a:cubicBezTo>
                  <a:cubicBezTo>
                    <a:pt x="433" y="173"/>
                    <a:pt x="434" y="174"/>
                    <a:pt x="435" y="174"/>
                  </a:cubicBezTo>
                  <a:cubicBezTo>
                    <a:pt x="437" y="175"/>
                    <a:pt x="438" y="176"/>
                    <a:pt x="440" y="176"/>
                  </a:cubicBezTo>
                  <a:cubicBezTo>
                    <a:pt x="443" y="177"/>
                    <a:pt x="445" y="179"/>
                    <a:pt x="447" y="181"/>
                  </a:cubicBezTo>
                  <a:cubicBezTo>
                    <a:pt x="449" y="184"/>
                    <a:pt x="452" y="187"/>
                    <a:pt x="454" y="190"/>
                  </a:cubicBezTo>
                  <a:cubicBezTo>
                    <a:pt x="460" y="199"/>
                    <a:pt x="465" y="208"/>
                    <a:pt x="471" y="217"/>
                  </a:cubicBezTo>
                  <a:cubicBezTo>
                    <a:pt x="479" y="230"/>
                    <a:pt x="485" y="245"/>
                    <a:pt x="488" y="260"/>
                  </a:cubicBezTo>
                  <a:cubicBezTo>
                    <a:pt x="490" y="270"/>
                    <a:pt x="492" y="281"/>
                    <a:pt x="493" y="291"/>
                  </a:cubicBezTo>
                  <a:cubicBezTo>
                    <a:pt x="493" y="297"/>
                    <a:pt x="493" y="303"/>
                    <a:pt x="494" y="308"/>
                  </a:cubicBezTo>
                  <a:cubicBezTo>
                    <a:pt x="494" y="314"/>
                    <a:pt x="494" y="320"/>
                    <a:pt x="493" y="325"/>
                  </a:cubicBezTo>
                  <a:cubicBezTo>
                    <a:pt x="492" y="329"/>
                    <a:pt x="491" y="332"/>
                    <a:pt x="489" y="336"/>
                  </a:cubicBezTo>
                  <a:cubicBezTo>
                    <a:pt x="487" y="338"/>
                    <a:pt x="487" y="341"/>
                    <a:pt x="487" y="344"/>
                  </a:cubicBezTo>
                  <a:cubicBezTo>
                    <a:pt x="486" y="347"/>
                    <a:pt x="487" y="350"/>
                    <a:pt x="488" y="353"/>
                  </a:cubicBezTo>
                  <a:cubicBezTo>
                    <a:pt x="488" y="356"/>
                    <a:pt x="489" y="359"/>
                    <a:pt x="490" y="361"/>
                  </a:cubicBezTo>
                  <a:cubicBezTo>
                    <a:pt x="490" y="363"/>
                    <a:pt x="491" y="365"/>
                    <a:pt x="491" y="367"/>
                  </a:cubicBezTo>
                  <a:cubicBezTo>
                    <a:pt x="493" y="371"/>
                    <a:pt x="493" y="375"/>
                    <a:pt x="492" y="379"/>
                  </a:cubicBezTo>
                  <a:cubicBezTo>
                    <a:pt x="491" y="380"/>
                    <a:pt x="491" y="381"/>
                    <a:pt x="491" y="382"/>
                  </a:cubicBezTo>
                  <a:cubicBezTo>
                    <a:pt x="490" y="388"/>
                    <a:pt x="491" y="393"/>
                    <a:pt x="493" y="397"/>
                  </a:cubicBezTo>
                  <a:cubicBezTo>
                    <a:pt x="495" y="400"/>
                    <a:pt x="497" y="403"/>
                    <a:pt x="499" y="406"/>
                  </a:cubicBezTo>
                  <a:cubicBezTo>
                    <a:pt x="502" y="409"/>
                    <a:pt x="506" y="412"/>
                    <a:pt x="510" y="415"/>
                  </a:cubicBezTo>
                  <a:cubicBezTo>
                    <a:pt x="515" y="418"/>
                    <a:pt x="519" y="422"/>
                    <a:pt x="524" y="425"/>
                  </a:cubicBezTo>
                  <a:cubicBezTo>
                    <a:pt x="525" y="426"/>
                    <a:pt x="527" y="426"/>
                    <a:pt x="528" y="426"/>
                  </a:cubicBezTo>
                  <a:cubicBezTo>
                    <a:pt x="533" y="424"/>
                    <a:pt x="537" y="423"/>
                    <a:pt x="542" y="423"/>
                  </a:cubicBezTo>
                  <a:cubicBezTo>
                    <a:pt x="548" y="422"/>
                    <a:pt x="554" y="423"/>
                    <a:pt x="560" y="423"/>
                  </a:cubicBezTo>
                  <a:cubicBezTo>
                    <a:pt x="560" y="423"/>
                    <a:pt x="561" y="424"/>
                    <a:pt x="561" y="424"/>
                  </a:cubicBezTo>
                  <a:cubicBezTo>
                    <a:pt x="566" y="425"/>
                    <a:pt x="567" y="428"/>
                    <a:pt x="566" y="432"/>
                  </a:cubicBezTo>
                  <a:cubicBezTo>
                    <a:pt x="566" y="434"/>
                    <a:pt x="564" y="436"/>
                    <a:pt x="562" y="436"/>
                  </a:cubicBezTo>
                  <a:cubicBezTo>
                    <a:pt x="561" y="436"/>
                    <a:pt x="559" y="436"/>
                    <a:pt x="558" y="436"/>
                  </a:cubicBezTo>
                  <a:cubicBezTo>
                    <a:pt x="555" y="436"/>
                    <a:pt x="553" y="436"/>
                    <a:pt x="551" y="436"/>
                  </a:cubicBezTo>
                  <a:cubicBezTo>
                    <a:pt x="546" y="436"/>
                    <a:pt x="543" y="438"/>
                    <a:pt x="541" y="442"/>
                  </a:cubicBezTo>
                  <a:cubicBezTo>
                    <a:pt x="544" y="447"/>
                    <a:pt x="545" y="453"/>
                    <a:pt x="544" y="459"/>
                  </a:cubicBezTo>
                  <a:cubicBezTo>
                    <a:pt x="545" y="461"/>
                    <a:pt x="546" y="461"/>
                    <a:pt x="547" y="462"/>
                  </a:cubicBezTo>
                  <a:cubicBezTo>
                    <a:pt x="548" y="464"/>
                    <a:pt x="549" y="465"/>
                    <a:pt x="549" y="467"/>
                  </a:cubicBezTo>
                  <a:cubicBezTo>
                    <a:pt x="549" y="469"/>
                    <a:pt x="549" y="470"/>
                    <a:pt x="548" y="471"/>
                  </a:cubicBezTo>
                  <a:cubicBezTo>
                    <a:pt x="547" y="472"/>
                    <a:pt x="546" y="473"/>
                    <a:pt x="545" y="473"/>
                  </a:cubicBezTo>
                  <a:cubicBezTo>
                    <a:pt x="543" y="472"/>
                    <a:pt x="541" y="472"/>
                    <a:pt x="539" y="472"/>
                  </a:cubicBezTo>
                  <a:cubicBezTo>
                    <a:pt x="537" y="475"/>
                    <a:pt x="535" y="477"/>
                    <a:pt x="533" y="480"/>
                  </a:cubicBezTo>
                  <a:cubicBezTo>
                    <a:pt x="531" y="482"/>
                    <a:pt x="528" y="484"/>
                    <a:pt x="526" y="486"/>
                  </a:cubicBezTo>
                  <a:cubicBezTo>
                    <a:pt x="523" y="488"/>
                    <a:pt x="520" y="489"/>
                    <a:pt x="518" y="491"/>
                  </a:cubicBezTo>
                  <a:cubicBezTo>
                    <a:pt x="518" y="491"/>
                    <a:pt x="518" y="492"/>
                    <a:pt x="518" y="492"/>
                  </a:cubicBezTo>
                  <a:cubicBezTo>
                    <a:pt x="523" y="493"/>
                    <a:pt x="525" y="497"/>
                    <a:pt x="526" y="502"/>
                  </a:cubicBezTo>
                  <a:cubicBezTo>
                    <a:pt x="529" y="512"/>
                    <a:pt x="529" y="523"/>
                    <a:pt x="529" y="533"/>
                  </a:cubicBezTo>
                  <a:cubicBezTo>
                    <a:pt x="528" y="535"/>
                    <a:pt x="528" y="536"/>
                    <a:pt x="528" y="538"/>
                  </a:cubicBezTo>
                  <a:cubicBezTo>
                    <a:pt x="528" y="539"/>
                    <a:pt x="527" y="539"/>
                    <a:pt x="527" y="540"/>
                  </a:cubicBezTo>
                  <a:cubicBezTo>
                    <a:pt x="525" y="544"/>
                    <a:pt x="523" y="544"/>
                    <a:pt x="519" y="542"/>
                  </a:cubicBezTo>
                  <a:cubicBezTo>
                    <a:pt x="518" y="541"/>
                    <a:pt x="517" y="540"/>
                    <a:pt x="517" y="539"/>
                  </a:cubicBezTo>
                  <a:cubicBezTo>
                    <a:pt x="515" y="537"/>
                    <a:pt x="514" y="536"/>
                    <a:pt x="513" y="534"/>
                  </a:cubicBezTo>
                  <a:cubicBezTo>
                    <a:pt x="513" y="533"/>
                    <a:pt x="512" y="532"/>
                    <a:pt x="512" y="531"/>
                  </a:cubicBezTo>
                  <a:cubicBezTo>
                    <a:pt x="511" y="531"/>
                    <a:pt x="510" y="531"/>
                    <a:pt x="510" y="532"/>
                  </a:cubicBezTo>
                  <a:cubicBezTo>
                    <a:pt x="508" y="533"/>
                    <a:pt x="506" y="535"/>
                    <a:pt x="504" y="537"/>
                  </a:cubicBezTo>
                  <a:cubicBezTo>
                    <a:pt x="504" y="538"/>
                    <a:pt x="504" y="539"/>
                    <a:pt x="504" y="540"/>
                  </a:cubicBezTo>
                  <a:cubicBezTo>
                    <a:pt x="506" y="545"/>
                    <a:pt x="508" y="549"/>
                    <a:pt x="510" y="553"/>
                  </a:cubicBezTo>
                  <a:cubicBezTo>
                    <a:pt x="510" y="555"/>
                    <a:pt x="511" y="555"/>
                    <a:pt x="513" y="556"/>
                  </a:cubicBezTo>
                  <a:cubicBezTo>
                    <a:pt x="515" y="557"/>
                    <a:pt x="517" y="559"/>
                    <a:pt x="519" y="560"/>
                  </a:cubicBezTo>
                  <a:cubicBezTo>
                    <a:pt x="523" y="562"/>
                    <a:pt x="526" y="563"/>
                    <a:pt x="529" y="565"/>
                  </a:cubicBezTo>
                  <a:cubicBezTo>
                    <a:pt x="532" y="567"/>
                    <a:pt x="535" y="570"/>
                    <a:pt x="538" y="573"/>
                  </a:cubicBezTo>
                  <a:cubicBezTo>
                    <a:pt x="544" y="581"/>
                    <a:pt x="546" y="589"/>
                    <a:pt x="542" y="598"/>
                  </a:cubicBezTo>
                  <a:cubicBezTo>
                    <a:pt x="542" y="600"/>
                    <a:pt x="541" y="602"/>
                    <a:pt x="540" y="604"/>
                  </a:cubicBezTo>
                  <a:cubicBezTo>
                    <a:pt x="539" y="605"/>
                    <a:pt x="539" y="606"/>
                    <a:pt x="538" y="607"/>
                  </a:cubicBezTo>
                  <a:cubicBezTo>
                    <a:pt x="542" y="616"/>
                    <a:pt x="546" y="625"/>
                    <a:pt x="548" y="636"/>
                  </a:cubicBezTo>
                  <a:cubicBezTo>
                    <a:pt x="548" y="635"/>
                    <a:pt x="549" y="635"/>
                    <a:pt x="549" y="634"/>
                  </a:cubicBezTo>
                  <a:cubicBezTo>
                    <a:pt x="550" y="630"/>
                    <a:pt x="551" y="626"/>
                    <a:pt x="553" y="623"/>
                  </a:cubicBezTo>
                  <a:cubicBezTo>
                    <a:pt x="555" y="618"/>
                    <a:pt x="557" y="615"/>
                    <a:pt x="561" y="612"/>
                  </a:cubicBezTo>
                  <a:cubicBezTo>
                    <a:pt x="562" y="611"/>
                    <a:pt x="563" y="611"/>
                    <a:pt x="563" y="611"/>
                  </a:cubicBezTo>
                  <a:cubicBezTo>
                    <a:pt x="564" y="612"/>
                    <a:pt x="563" y="612"/>
                    <a:pt x="563" y="612"/>
                  </a:cubicBezTo>
                  <a:cubicBezTo>
                    <a:pt x="561" y="617"/>
                    <a:pt x="560" y="621"/>
                    <a:pt x="561" y="626"/>
                  </a:cubicBezTo>
                  <a:cubicBezTo>
                    <a:pt x="561" y="630"/>
                    <a:pt x="562" y="634"/>
                    <a:pt x="563" y="637"/>
                  </a:cubicBezTo>
                  <a:cubicBezTo>
                    <a:pt x="566" y="650"/>
                    <a:pt x="570" y="663"/>
                    <a:pt x="574" y="675"/>
                  </a:cubicBezTo>
                  <a:cubicBezTo>
                    <a:pt x="576" y="681"/>
                    <a:pt x="578" y="687"/>
                    <a:pt x="581" y="693"/>
                  </a:cubicBezTo>
                  <a:cubicBezTo>
                    <a:pt x="584" y="701"/>
                    <a:pt x="589" y="707"/>
                    <a:pt x="596" y="713"/>
                  </a:cubicBezTo>
                  <a:cubicBezTo>
                    <a:pt x="602" y="719"/>
                    <a:pt x="609" y="723"/>
                    <a:pt x="617" y="724"/>
                  </a:cubicBezTo>
                  <a:cubicBezTo>
                    <a:pt x="618" y="724"/>
                    <a:pt x="618" y="724"/>
                    <a:pt x="619" y="725"/>
                  </a:cubicBezTo>
                  <a:cubicBezTo>
                    <a:pt x="619" y="726"/>
                    <a:pt x="618" y="726"/>
                    <a:pt x="618" y="727"/>
                  </a:cubicBezTo>
                  <a:cubicBezTo>
                    <a:pt x="613" y="737"/>
                    <a:pt x="611" y="747"/>
                    <a:pt x="609" y="757"/>
                  </a:cubicBezTo>
                  <a:cubicBezTo>
                    <a:pt x="608" y="762"/>
                    <a:pt x="608" y="766"/>
                    <a:pt x="607" y="770"/>
                  </a:cubicBezTo>
                  <a:cubicBezTo>
                    <a:pt x="607" y="776"/>
                    <a:pt x="605" y="781"/>
                    <a:pt x="603" y="786"/>
                  </a:cubicBezTo>
                  <a:cubicBezTo>
                    <a:pt x="602" y="792"/>
                    <a:pt x="600" y="797"/>
                    <a:pt x="599" y="803"/>
                  </a:cubicBezTo>
                  <a:cubicBezTo>
                    <a:pt x="597" y="809"/>
                    <a:pt x="597" y="815"/>
                    <a:pt x="597" y="821"/>
                  </a:cubicBezTo>
                  <a:cubicBezTo>
                    <a:pt x="597" y="831"/>
                    <a:pt x="597" y="842"/>
                    <a:pt x="597" y="852"/>
                  </a:cubicBezTo>
                  <a:cubicBezTo>
                    <a:pt x="597" y="859"/>
                    <a:pt x="597" y="866"/>
                    <a:pt x="597" y="873"/>
                  </a:cubicBezTo>
                  <a:cubicBezTo>
                    <a:pt x="597" y="888"/>
                    <a:pt x="594" y="902"/>
                    <a:pt x="588" y="916"/>
                  </a:cubicBezTo>
                  <a:cubicBezTo>
                    <a:pt x="586" y="922"/>
                    <a:pt x="583" y="929"/>
                    <a:pt x="580" y="935"/>
                  </a:cubicBezTo>
                  <a:cubicBezTo>
                    <a:pt x="578" y="942"/>
                    <a:pt x="575" y="949"/>
                    <a:pt x="574" y="955"/>
                  </a:cubicBezTo>
                  <a:cubicBezTo>
                    <a:pt x="571" y="967"/>
                    <a:pt x="572" y="979"/>
                    <a:pt x="576" y="990"/>
                  </a:cubicBezTo>
                  <a:cubicBezTo>
                    <a:pt x="578" y="996"/>
                    <a:pt x="580" y="1001"/>
                    <a:pt x="583" y="1007"/>
                  </a:cubicBezTo>
                  <a:cubicBezTo>
                    <a:pt x="586" y="1013"/>
                    <a:pt x="590" y="1019"/>
                    <a:pt x="593" y="1024"/>
                  </a:cubicBezTo>
                  <a:cubicBezTo>
                    <a:pt x="598" y="1033"/>
                    <a:pt x="603" y="1043"/>
                    <a:pt x="607" y="1052"/>
                  </a:cubicBezTo>
                  <a:cubicBezTo>
                    <a:pt x="610" y="1061"/>
                    <a:pt x="613" y="1069"/>
                    <a:pt x="614" y="1078"/>
                  </a:cubicBezTo>
                  <a:cubicBezTo>
                    <a:pt x="614" y="1083"/>
                    <a:pt x="615" y="1087"/>
                    <a:pt x="615" y="1092"/>
                  </a:cubicBezTo>
                  <a:cubicBezTo>
                    <a:pt x="615" y="1095"/>
                    <a:pt x="616" y="1099"/>
                    <a:pt x="617" y="1102"/>
                  </a:cubicBezTo>
                  <a:cubicBezTo>
                    <a:pt x="618" y="1106"/>
                    <a:pt x="620" y="1108"/>
                    <a:pt x="623" y="1109"/>
                  </a:cubicBezTo>
                  <a:cubicBezTo>
                    <a:pt x="625" y="1110"/>
                    <a:pt x="628" y="1111"/>
                    <a:pt x="630" y="1112"/>
                  </a:cubicBezTo>
                  <a:cubicBezTo>
                    <a:pt x="633" y="1114"/>
                    <a:pt x="637" y="1115"/>
                    <a:pt x="641" y="1112"/>
                  </a:cubicBezTo>
                  <a:cubicBezTo>
                    <a:pt x="643" y="1111"/>
                    <a:pt x="644" y="1110"/>
                    <a:pt x="646" y="1109"/>
                  </a:cubicBezTo>
                  <a:cubicBezTo>
                    <a:pt x="648" y="1108"/>
                    <a:pt x="650" y="1107"/>
                    <a:pt x="653" y="1106"/>
                  </a:cubicBezTo>
                  <a:cubicBezTo>
                    <a:pt x="656" y="1106"/>
                    <a:pt x="659" y="1106"/>
                    <a:pt x="661" y="1109"/>
                  </a:cubicBezTo>
                  <a:cubicBezTo>
                    <a:pt x="661" y="1110"/>
                    <a:pt x="661" y="1110"/>
                    <a:pt x="661" y="1111"/>
                  </a:cubicBezTo>
                  <a:cubicBezTo>
                    <a:pt x="663" y="1113"/>
                    <a:pt x="665" y="1113"/>
                    <a:pt x="667" y="1113"/>
                  </a:cubicBezTo>
                  <a:cubicBezTo>
                    <a:pt x="669" y="1113"/>
                    <a:pt x="671" y="1112"/>
                    <a:pt x="672" y="1111"/>
                  </a:cubicBezTo>
                  <a:cubicBezTo>
                    <a:pt x="674" y="1111"/>
                    <a:pt x="675" y="1110"/>
                    <a:pt x="676" y="1109"/>
                  </a:cubicBezTo>
                  <a:cubicBezTo>
                    <a:pt x="680" y="1106"/>
                    <a:pt x="684" y="1105"/>
                    <a:pt x="688" y="1106"/>
                  </a:cubicBezTo>
                  <a:cubicBezTo>
                    <a:pt x="690" y="1106"/>
                    <a:pt x="693" y="1107"/>
                    <a:pt x="695" y="1107"/>
                  </a:cubicBezTo>
                  <a:cubicBezTo>
                    <a:pt x="702" y="1109"/>
                    <a:pt x="709" y="1109"/>
                    <a:pt x="716" y="1107"/>
                  </a:cubicBezTo>
                  <a:cubicBezTo>
                    <a:pt x="719" y="1106"/>
                    <a:pt x="723" y="1105"/>
                    <a:pt x="726" y="1104"/>
                  </a:cubicBezTo>
                  <a:cubicBezTo>
                    <a:pt x="728" y="1103"/>
                    <a:pt x="729" y="1102"/>
                    <a:pt x="731" y="1102"/>
                  </a:cubicBezTo>
                  <a:cubicBezTo>
                    <a:pt x="733" y="1101"/>
                    <a:pt x="736" y="1101"/>
                    <a:pt x="739" y="1102"/>
                  </a:cubicBezTo>
                  <a:cubicBezTo>
                    <a:pt x="740" y="1102"/>
                    <a:pt x="742" y="1102"/>
                    <a:pt x="744" y="1103"/>
                  </a:cubicBezTo>
                  <a:cubicBezTo>
                    <a:pt x="744" y="1104"/>
                    <a:pt x="744" y="1104"/>
                    <a:pt x="743" y="1104"/>
                  </a:cubicBezTo>
                  <a:cubicBezTo>
                    <a:pt x="731" y="1111"/>
                    <a:pt x="720" y="1121"/>
                    <a:pt x="710" y="1131"/>
                  </a:cubicBezTo>
                  <a:cubicBezTo>
                    <a:pt x="704" y="1138"/>
                    <a:pt x="698" y="1145"/>
                    <a:pt x="693" y="1152"/>
                  </a:cubicBezTo>
                  <a:cubicBezTo>
                    <a:pt x="691" y="1155"/>
                    <a:pt x="689" y="1157"/>
                    <a:pt x="687" y="1159"/>
                  </a:cubicBezTo>
                  <a:cubicBezTo>
                    <a:pt x="684" y="1163"/>
                    <a:pt x="680" y="1167"/>
                    <a:pt x="675" y="1169"/>
                  </a:cubicBezTo>
                  <a:cubicBezTo>
                    <a:pt x="671" y="1170"/>
                    <a:pt x="668" y="1172"/>
                    <a:pt x="665" y="1173"/>
                  </a:cubicBezTo>
                  <a:cubicBezTo>
                    <a:pt x="655" y="1176"/>
                    <a:pt x="645" y="1180"/>
                    <a:pt x="636" y="1186"/>
                  </a:cubicBezTo>
                  <a:cubicBezTo>
                    <a:pt x="626" y="1191"/>
                    <a:pt x="616" y="1196"/>
                    <a:pt x="606" y="1202"/>
                  </a:cubicBezTo>
                  <a:cubicBezTo>
                    <a:pt x="601" y="1204"/>
                    <a:pt x="597" y="1206"/>
                    <a:pt x="593" y="1208"/>
                  </a:cubicBezTo>
                  <a:cubicBezTo>
                    <a:pt x="586" y="1213"/>
                    <a:pt x="579" y="1218"/>
                    <a:pt x="573" y="1224"/>
                  </a:cubicBezTo>
                  <a:cubicBezTo>
                    <a:pt x="573" y="1225"/>
                    <a:pt x="573" y="1225"/>
                    <a:pt x="572" y="1226"/>
                  </a:cubicBezTo>
                  <a:cubicBezTo>
                    <a:pt x="572" y="1225"/>
                    <a:pt x="572" y="1224"/>
                    <a:pt x="573" y="1223"/>
                  </a:cubicBezTo>
                  <a:cubicBezTo>
                    <a:pt x="573" y="1223"/>
                    <a:pt x="574" y="1222"/>
                    <a:pt x="574" y="1222"/>
                  </a:cubicBezTo>
                  <a:cubicBezTo>
                    <a:pt x="586" y="1203"/>
                    <a:pt x="603" y="1190"/>
                    <a:pt x="623" y="1182"/>
                  </a:cubicBezTo>
                  <a:cubicBezTo>
                    <a:pt x="628" y="1180"/>
                    <a:pt x="632" y="1178"/>
                    <a:pt x="637" y="1176"/>
                  </a:cubicBezTo>
                  <a:cubicBezTo>
                    <a:pt x="640" y="1175"/>
                    <a:pt x="643" y="1173"/>
                    <a:pt x="646" y="1171"/>
                  </a:cubicBezTo>
                  <a:cubicBezTo>
                    <a:pt x="652" y="1168"/>
                    <a:pt x="656" y="1163"/>
                    <a:pt x="659" y="1157"/>
                  </a:cubicBezTo>
                  <a:cubicBezTo>
                    <a:pt x="660" y="1154"/>
                    <a:pt x="661" y="1151"/>
                    <a:pt x="662" y="1148"/>
                  </a:cubicBezTo>
                  <a:cubicBezTo>
                    <a:pt x="663" y="1145"/>
                    <a:pt x="664" y="1142"/>
                    <a:pt x="665" y="1140"/>
                  </a:cubicBezTo>
                  <a:cubicBezTo>
                    <a:pt x="667" y="1137"/>
                    <a:pt x="668" y="1134"/>
                    <a:pt x="671" y="1131"/>
                  </a:cubicBezTo>
                  <a:cubicBezTo>
                    <a:pt x="671" y="1131"/>
                    <a:pt x="672" y="1130"/>
                    <a:pt x="672" y="1129"/>
                  </a:cubicBezTo>
                  <a:cubicBezTo>
                    <a:pt x="671" y="1129"/>
                    <a:pt x="670" y="1129"/>
                    <a:pt x="670" y="1129"/>
                  </a:cubicBezTo>
                  <a:cubicBezTo>
                    <a:pt x="652" y="1130"/>
                    <a:pt x="637" y="1137"/>
                    <a:pt x="624" y="1149"/>
                  </a:cubicBezTo>
                  <a:cubicBezTo>
                    <a:pt x="621" y="1152"/>
                    <a:pt x="619" y="1155"/>
                    <a:pt x="616" y="1158"/>
                  </a:cubicBezTo>
                  <a:cubicBezTo>
                    <a:pt x="610" y="1165"/>
                    <a:pt x="603" y="1171"/>
                    <a:pt x="596" y="1176"/>
                  </a:cubicBezTo>
                  <a:cubicBezTo>
                    <a:pt x="590" y="1181"/>
                    <a:pt x="585" y="1185"/>
                    <a:pt x="580" y="1190"/>
                  </a:cubicBezTo>
                  <a:cubicBezTo>
                    <a:pt x="580" y="1190"/>
                    <a:pt x="580" y="1190"/>
                    <a:pt x="579" y="1190"/>
                  </a:cubicBezTo>
                  <a:cubicBezTo>
                    <a:pt x="579" y="1190"/>
                    <a:pt x="579" y="1189"/>
                    <a:pt x="580" y="1189"/>
                  </a:cubicBezTo>
                  <a:cubicBezTo>
                    <a:pt x="581" y="1186"/>
                    <a:pt x="583" y="1183"/>
                    <a:pt x="585" y="1180"/>
                  </a:cubicBezTo>
                  <a:cubicBezTo>
                    <a:pt x="591" y="1171"/>
                    <a:pt x="597" y="1162"/>
                    <a:pt x="604" y="1154"/>
                  </a:cubicBezTo>
                  <a:cubicBezTo>
                    <a:pt x="607" y="1151"/>
                    <a:pt x="609" y="1148"/>
                    <a:pt x="612" y="1145"/>
                  </a:cubicBezTo>
                  <a:cubicBezTo>
                    <a:pt x="614" y="1142"/>
                    <a:pt x="616" y="1138"/>
                    <a:pt x="616" y="1134"/>
                  </a:cubicBezTo>
                  <a:cubicBezTo>
                    <a:pt x="616" y="1133"/>
                    <a:pt x="616" y="1131"/>
                    <a:pt x="616" y="1130"/>
                  </a:cubicBezTo>
                  <a:cubicBezTo>
                    <a:pt x="615" y="1128"/>
                    <a:pt x="614" y="1127"/>
                    <a:pt x="611" y="1127"/>
                  </a:cubicBezTo>
                  <a:cubicBezTo>
                    <a:pt x="610" y="1127"/>
                    <a:pt x="609" y="1128"/>
                    <a:pt x="608" y="1128"/>
                  </a:cubicBezTo>
                  <a:cubicBezTo>
                    <a:pt x="590" y="1134"/>
                    <a:pt x="575" y="1144"/>
                    <a:pt x="563" y="1158"/>
                  </a:cubicBezTo>
                  <a:cubicBezTo>
                    <a:pt x="560" y="1161"/>
                    <a:pt x="557" y="1165"/>
                    <a:pt x="554" y="1169"/>
                  </a:cubicBezTo>
                  <a:cubicBezTo>
                    <a:pt x="550" y="1175"/>
                    <a:pt x="546" y="1180"/>
                    <a:pt x="542" y="1185"/>
                  </a:cubicBezTo>
                  <a:cubicBezTo>
                    <a:pt x="538" y="1190"/>
                    <a:pt x="534" y="1195"/>
                    <a:pt x="530" y="1200"/>
                  </a:cubicBezTo>
                  <a:cubicBezTo>
                    <a:pt x="527" y="1204"/>
                    <a:pt x="523" y="1207"/>
                    <a:pt x="520" y="1210"/>
                  </a:cubicBezTo>
                  <a:cubicBezTo>
                    <a:pt x="517" y="1212"/>
                    <a:pt x="515" y="1214"/>
                    <a:pt x="513" y="1216"/>
                  </a:cubicBezTo>
                  <a:cubicBezTo>
                    <a:pt x="508" y="1221"/>
                    <a:pt x="506" y="1228"/>
                    <a:pt x="509" y="1236"/>
                  </a:cubicBezTo>
                  <a:cubicBezTo>
                    <a:pt x="509" y="1238"/>
                    <a:pt x="511" y="1241"/>
                    <a:pt x="512" y="1243"/>
                  </a:cubicBezTo>
                  <a:cubicBezTo>
                    <a:pt x="513" y="1246"/>
                    <a:pt x="515" y="1249"/>
                    <a:pt x="516" y="1252"/>
                  </a:cubicBezTo>
                  <a:cubicBezTo>
                    <a:pt x="518" y="1255"/>
                    <a:pt x="519" y="1258"/>
                    <a:pt x="519" y="1261"/>
                  </a:cubicBezTo>
                  <a:cubicBezTo>
                    <a:pt x="520" y="1265"/>
                    <a:pt x="519" y="1270"/>
                    <a:pt x="516" y="1273"/>
                  </a:cubicBezTo>
                  <a:cubicBezTo>
                    <a:pt x="516" y="1274"/>
                    <a:pt x="515" y="1274"/>
                    <a:pt x="515" y="1275"/>
                  </a:cubicBezTo>
                  <a:cubicBezTo>
                    <a:pt x="514" y="1273"/>
                    <a:pt x="514" y="1272"/>
                    <a:pt x="513" y="1271"/>
                  </a:cubicBezTo>
                  <a:cubicBezTo>
                    <a:pt x="512" y="1268"/>
                    <a:pt x="511" y="1265"/>
                    <a:pt x="509" y="1262"/>
                  </a:cubicBezTo>
                  <a:cubicBezTo>
                    <a:pt x="508" y="1259"/>
                    <a:pt x="507" y="1257"/>
                    <a:pt x="505" y="1255"/>
                  </a:cubicBezTo>
                  <a:cubicBezTo>
                    <a:pt x="500" y="1247"/>
                    <a:pt x="492" y="1243"/>
                    <a:pt x="482" y="1243"/>
                  </a:cubicBezTo>
                  <a:cubicBezTo>
                    <a:pt x="476" y="1243"/>
                    <a:pt x="469" y="1243"/>
                    <a:pt x="463" y="1245"/>
                  </a:cubicBezTo>
                  <a:cubicBezTo>
                    <a:pt x="457" y="1247"/>
                    <a:pt x="452" y="1248"/>
                    <a:pt x="447" y="1250"/>
                  </a:cubicBezTo>
                  <a:cubicBezTo>
                    <a:pt x="441" y="1251"/>
                    <a:pt x="435" y="1252"/>
                    <a:pt x="430" y="1252"/>
                  </a:cubicBezTo>
                  <a:cubicBezTo>
                    <a:pt x="422" y="1253"/>
                    <a:pt x="415" y="1254"/>
                    <a:pt x="408" y="1256"/>
                  </a:cubicBezTo>
                  <a:cubicBezTo>
                    <a:pt x="402" y="1258"/>
                    <a:pt x="396" y="1260"/>
                    <a:pt x="389" y="1262"/>
                  </a:cubicBezTo>
                  <a:cubicBezTo>
                    <a:pt x="377" y="1266"/>
                    <a:pt x="365" y="1269"/>
                    <a:pt x="352" y="1271"/>
                  </a:cubicBezTo>
                  <a:cubicBezTo>
                    <a:pt x="337" y="1274"/>
                    <a:pt x="322" y="1276"/>
                    <a:pt x="306" y="1277"/>
                  </a:cubicBezTo>
                  <a:cubicBezTo>
                    <a:pt x="291" y="1279"/>
                    <a:pt x="276" y="1280"/>
                    <a:pt x="261" y="1282"/>
                  </a:cubicBezTo>
                  <a:cubicBezTo>
                    <a:pt x="248" y="1283"/>
                    <a:pt x="235" y="1285"/>
                    <a:pt x="222" y="1286"/>
                  </a:cubicBezTo>
                  <a:cubicBezTo>
                    <a:pt x="214" y="1287"/>
                    <a:pt x="206" y="1288"/>
                    <a:pt x="198" y="1289"/>
                  </a:cubicBezTo>
                  <a:cubicBezTo>
                    <a:pt x="191" y="1289"/>
                    <a:pt x="184" y="1290"/>
                    <a:pt x="177" y="1290"/>
                  </a:cubicBezTo>
                  <a:cubicBezTo>
                    <a:pt x="176" y="1290"/>
                    <a:pt x="176" y="1290"/>
                    <a:pt x="175" y="1290"/>
                  </a:cubicBezTo>
                  <a:cubicBezTo>
                    <a:pt x="175" y="1289"/>
                    <a:pt x="176" y="1289"/>
                    <a:pt x="177" y="1288"/>
                  </a:cubicBezTo>
                  <a:cubicBezTo>
                    <a:pt x="180" y="1287"/>
                    <a:pt x="183" y="1285"/>
                    <a:pt x="185" y="1282"/>
                  </a:cubicBezTo>
                  <a:cubicBezTo>
                    <a:pt x="188" y="1279"/>
                    <a:pt x="190" y="1275"/>
                    <a:pt x="189" y="1271"/>
                  </a:cubicBezTo>
                  <a:cubicBezTo>
                    <a:pt x="189" y="1269"/>
                    <a:pt x="188" y="1267"/>
                    <a:pt x="187" y="1266"/>
                  </a:cubicBezTo>
                  <a:cubicBezTo>
                    <a:pt x="186" y="1264"/>
                    <a:pt x="184" y="1262"/>
                    <a:pt x="183" y="1261"/>
                  </a:cubicBezTo>
                  <a:cubicBezTo>
                    <a:pt x="181" y="1259"/>
                    <a:pt x="179" y="1257"/>
                    <a:pt x="176" y="1255"/>
                  </a:cubicBezTo>
                  <a:cubicBezTo>
                    <a:pt x="142" y="1232"/>
                    <a:pt x="106" y="1216"/>
                    <a:pt x="66" y="1206"/>
                  </a:cubicBezTo>
                  <a:cubicBezTo>
                    <a:pt x="53" y="1203"/>
                    <a:pt x="41" y="1201"/>
                    <a:pt x="28" y="1200"/>
                  </a:cubicBezTo>
                  <a:cubicBezTo>
                    <a:pt x="20" y="1199"/>
                    <a:pt x="11" y="1199"/>
                    <a:pt x="3" y="1198"/>
                  </a:cubicBezTo>
                  <a:cubicBezTo>
                    <a:pt x="2" y="1198"/>
                    <a:pt x="1" y="1198"/>
                    <a:pt x="0" y="1198"/>
                  </a:cubicBezTo>
                  <a:cubicBezTo>
                    <a:pt x="1" y="1197"/>
                    <a:pt x="2" y="1197"/>
                    <a:pt x="3" y="1197"/>
                  </a:cubicBezTo>
                  <a:cubicBezTo>
                    <a:pt x="13" y="1195"/>
                    <a:pt x="22" y="1194"/>
                    <a:pt x="32" y="1193"/>
                  </a:cubicBezTo>
                  <a:cubicBezTo>
                    <a:pt x="50" y="1191"/>
                    <a:pt x="67" y="1191"/>
                    <a:pt x="85" y="1191"/>
                  </a:cubicBezTo>
                  <a:cubicBezTo>
                    <a:pt x="96" y="1192"/>
                    <a:pt x="107" y="1193"/>
                    <a:pt x="118" y="1194"/>
                  </a:cubicBezTo>
                  <a:cubicBezTo>
                    <a:pt x="137" y="1197"/>
                    <a:pt x="155" y="1200"/>
                    <a:pt x="173" y="1205"/>
                  </a:cubicBezTo>
                  <a:cubicBezTo>
                    <a:pt x="197" y="1212"/>
                    <a:pt x="220" y="1221"/>
                    <a:pt x="242" y="1232"/>
                  </a:cubicBezTo>
                  <a:cubicBezTo>
                    <a:pt x="247" y="1235"/>
                    <a:pt x="253" y="1238"/>
                    <a:pt x="259" y="1241"/>
                  </a:cubicBezTo>
                  <a:cubicBezTo>
                    <a:pt x="265" y="1244"/>
                    <a:pt x="272" y="1246"/>
                    <a:pt x="279" y="1248"/>
                  </a:cubicBezTo>
                  <a:cubicBezTo>
                    <a:pt x="287" y="1250"/>
                    <a:pt x="295" y="1250"/>
                    <a:pt x="302" y="1249"/>
                  </a:cubicBezTo>
                  <a:cubicBezTo>
                    <a:pt x="314" y="1247"/>
                    <a:pt x="325" y="1245"/>
                    <a:pt x="336" y="1242"/>
                  </a:cubicBezTo>
                  <a:cubicBezTo>
                    <a:pt x="377" y="1233"/>
                    <a:pt x="417" y="1220"/>
                    <a:pt x="456" y="1205"/>
                  </a:cubicBezTo>
                  <a:cubicBezTo>
                    <a:pt x="471" y="1200"/>
                    <a:pt x="487" y="1194"/>
                    <a:pt x="502" y="1188"/>
                  </a:cubicBezTo>
                  <a:cubicBezTo>
                    <a:pt x="513" y="1184"/>
                    <a:pt x="524" y="1179"/>
                    <a:pt x="534" y="1173"/>
                  </a:cubicBezTo>
                  <a:cubicBezTo>
                    <a:pt x="543" y="1169"/>
                    <a:pt x="550" y="1164"/>
                    <a:pt x="558" y="1158"/>
                  </a:cubicBezTo>
                  <a:cubicBezTo>
                    <a:pt x="564" y="1154"/>
                    <a:pt x="569" y="1149"/>
                    <a:pt x="573" y="1143"/>
                  </a:cubicBezTo>
                  <a:cubicBezTo>
                    <a:pt x="577" y="1137"/>
                    <a:pt x="581" y="1131"/>
                    <a:pt x="585" y="1125"/>
                  </a:cubicBezTo>
                  <a:cubicBezTo>
                    <a:pt x="587" y="1123"/>
                    <a:pt x="588" y="1120"/>
                    <a:pt x="589" y="1117"/>
                  </a:cubicBezTo>
                  <a:cubicBezTo>
                    <a:pt x="590" y="1115"/>
                    <a:pt x="590" y="1113"/>
                    <a:pt x="590" y="1111"/>
                  </a:cubicBezTo>
                  <a:cubicBezTo>
                    <a:pt x="590" y="1107"/>
                    <a:pt x="587" y="1104"/>
                    <a:pt x="584" y="1103"/>
                  </a:cubicBezTo>
                  <a:cubicBezTo>
                    <a:pt x="582" y="1103"/>
                    <a:pt x="580" y="1102"/>
                    <a:pt x="578" y="1102"/>
                  </a:cubicBezTo>
                  <a:cubicBezTo>
                    <a:pt x="570" y="1102"/>
                    <a:pt x="562" y="1104"/>
                    <a:pt x="555" y="1108"/>
                  </a:cubicBezTo>
                  <a:cubicBezTo>
                    <a:pt x="552" y="1111"/>
                    <a:pt x="549" y="1113"/>
                    <a:pt x="547" y="1115"/>
                  </a:cubicBezTo>
                  <a:cubicBezTo>
                    <a:pt x="545" y="1117"/>
                    <a:pt x="543" y="1119"/>
                    <a:pt x="541" y="1121"/>
                  </a:cubicBezTo>
                  <a:cubicBezTo>
                    <a:pt x="532" y="1130"/>
                    <a:pt x="523" y="1137"/>
                    <a:pt x="513" y="1144"/>
                  </a:cubicBezTo>
                  <a:cubicBezTo>
                    <a:pt x="504" y="1150"/>
                    <a:pt x="494" y="1155"/>
                    <a:pt x="485" y="1160"/>
                  </a:cubicBezTo>
                  <a:cubicBezTo>
                    <a:pt x="474" y="1165"/>
                    <a:pt x="463" y="1170"/>
                    <a:pt x="452" y="1176"/>
                  </a:cubicBezTo>
                  <a:cubicBezTo>
                    <a:pt x="434" y="1185"/>
                    <a:pt x="417" y="1195"/>
                    <a:pt x="401" y="1208"/>
                  </a:cubicBezTo>
                  <a:cubicBezTo>
                    <a:pt x="398" y="1210"/>
                    <a:pt x="396" y="1212"/>
                    <a:pt x="394" y="1214"/>
                  </a:cubicBezTo>
                  <a:cubicBezTo>
                    <a:pt x="394" y="1213"/>
                    <a:pt x="394" y="1212"/>
                    <a:pt x="394" y="1212"/>
                  </a:cubicBezTo>
                  <a:cubicBezTo>
                    <a:pt x="397" y="1205"/>
                    <a:pt x="402" y="1199"/>
                    <a:pt x="407" y="1194"/>
                  </a:cubicBezTo>
                  <a:cubicBezTo>
                    <a:pt x="413" y="1188"/>
                    <a:pt x="419" y="1183"/>
                    <a:pt x="425" y="1179"/>
                  </a:cubicBezTo>
                  <a:cubicBezTo>
                    <a:pt x="432" y="1174"/>
                    <a:pt x="440" y="1169"/>
                    <a:pt x="447" y="1165"/>
                  </a:cubicBezTo>
                  <a:cubicBezTo>
                    <a:pt x="463" y="1156"/>
                    <a:pt x="478" y="1148"/>
                    <a:pt x="494" y="1139"/>
                  </a:cubicBezTo>
                  <a:cubicBezTo>
                    <a:pt x="499" y="1137"/>
                    <a:pt x="504" y="1134"/>
                    <a:pt x="509" y="1131"/>
                  </a:cubicBezTo>
                  <a:cubicBezTo>
                    <a:pt x="513" y="1128"/>
                    <a:pt x="516" y="1126"/>
                    <a:pt x="519" y="1123"/>
                  </a:cubicBezTo>
                  <a:cubicBezTo>
                    <a:pt x="523" y="1120"/>
                    <a:pt x="526" y="1117"/>
                    <a:pt x="528" y="1113"/>
                  </a:cubicBezTo>
                  <a:cubicBezTo>
                    <a:pt x="529" y="1111"/>
                    <a:pt x="530" y="1109"/>
                    <a:pt x="531" y="1107"/>
                  </a:cubicBezTo>
                  <a:cubicBezTo>
                    <a:pt x="532" y="1102"/>
                    <a:pt x="530" y="1099"/>
                    <a:pt x="526" y="1098"/>
                  </a:cubicBezTo>
                  <a:cubicBezTo>
                    <a:pt x="522" y="1097"/>
                    <a:pt x="518" y="1097"/>
                    <a:pt x="515" y="1098"/>
                  </a:cubicBezTo>
                  <a:cubicBezTo>
                    <a:pt x="511" y="1099"/>
                    <a:pt x="508" y="1101"/>
                    <a:pt x="505" y="1103"/>
                  </a:cubicBezTo>
                  <a:cubicBezTo>
                    <a:pt x="496" y="1108"/>
                    <a:pt x="487" y="1112"/>
                    <a:pt x="477" y="1116"/>
                  </a:cubicBezTo>
                  <a:cubicBezTo>
                    <a:pt x="469" y="1119"/>
                    <a:pt x="460" y="1122"/>
                    <a:pt x="451" y="1125"/>
                  </a:cubicBezTo>
                  <a:cubicBezTo>
                    <a:pt x="439" y="1129"/>
                    <a:pt x="427" y="1132"/>
                    <a:pt x="415" y="1135"/>
                  </a:cubicBezTo>
                  <a:cubicBezTo>
                    <a:pt x="400" y="1138"/>
                    <a:pt x="384" y="1139"/>
                    <a:pt x="369" y="1139"/>
                  </a:cubicBezTo>
                  <a:cubicBezTo>
                    <a:pt x="364" y="1138"/>
                    <a:pt x="359" y="1138"/>
                    <a:pt x="355" y="1136"/>
                  </a:cubicBezTo>
                  <a:cubicBezTo>
                    <a:pt x="351" y="1135"/>
                    <a:pt x="348" y="1134"/>
                    <a:pt x="345" y="1131"/>
                  </a:cubicBezTo>
                  <a:cubicBezTo>
                    <a:pt x="345" y="1130"/>
                    <a:pt x="345" y="1130"/>
                    <a:pt x="344" y="1129"/>
                  </a:cubicBezTo>
                  <a:cubicBezTo>
                    <a:pt x="345" y="1129"/>
                    <a:pt x="345" y="1128"/>
                    <a:pt x="345" y="1128"/>
                  </a:cubicBezTo>
                  <a:cubicBezTo>
                    <a:pt x="352" y="1128"/>
                    <a:pt x="358" y="1127"/>
                    <a:pt x="365" y="1127"/>
                  </a:cubicBezTo>
                  <a:cubicBezTo>
                    <a:pt x="373" y="1126"/>
                    <a:pt x="382" y="1125"/>
                    <a:pt x="391" y="1124"/>
                  </a:cubicBezTo>
                  <a:cubicBezTo>
                    <a:pt x="399" y="1123"/>
                    <a:pt x="406" y="1122"/>
                    <a:pt x="414" y="1121"/>
                  </a:cubicBezTo>
                  <a:cubicBezTo>
                    <a:pt x="426" y="1119"/>
                    <a:pt x="438" y="1116"/>
                    <a:pt x="449" y="1111"/>
                  </a:cubicBezTo>
                  <a:cubicBezTo>
                    <a:pt x="457" y="1108"/>
                    <a:pt x="466" y="1104"/>
                    <a:pt x="474" y="1100"/>
                  </a:cubicBezTo>
                  <a:cubicBezTo>
                    <a:pt x="477" y="1099"/>
                    <a:pt x="481" y="1097"/>
                    <a:pt x="484" y="1095"/>
                  </a:cubicBezTo>
                  <a:cubicBezTo>
                    <a:pt x="492" y="1092"/>
                    <a:pt x="498" y="1086"/>
                    <a:pt x="504" y="1080"/>
                  </a:cubicBezTo>
                  <a:cubicBezTo>
                    <a:pt x="509" y="1074"/>
                    <a:pt x="514" y="1068"/>
                    <a:pt x="517" y="1060"/>
                  </a:cubicBezTo>
                  <a:cubicBezTo>
                    <a:pt x="520" y="1054"/>
                    <a:pt x="523" y="1048"/>
                    <a:pt x="526" y="1042"/>
                  </a:cubicBezTo>
                  <a:cubicBezTo>
                    <a:pt x="528" y="1038"/>
                    <a:pt x="530" y="1034"/>
                    <a:pt x="530" y="1029"/>
                  </a:cubicBezTo>
                  <a:cubicBezTo>
                    <a:pt x="532" y="1021"/>
                    <a:pt x="531" y="1013"/>
                    <a:pt x="527" y="1006"/>
                  </a:cubicBezTo>
                  <a:cubicBezTo>
                    <a:pt x="525" y="1003"/>
                    <a:pt x="523" y="1001"/>
                    <a:pt x="521" y="999"/>
                  </a:cubicBezTo>
                  <a:cubicBezTo>
                    <a:pt x="518" y="995"/>
                    <a:pt x="513" y="994"/>
                    <a:pt x="508" y="993"/>
                  </a:cubicBezTo>
                  <a:cubicBezTo>
                    <a:pt x="507" y="993"/>
                    <a:pt x="505" y="993"/>
                    <a:pt x="504" y="992"/>
                  </a:cubicBezTo>
                  <a:cubicBezTo>
                    <a:pt x="498" y="991"/>
                    <a:pt x="497" y="989"/>
                    <a:pt x="498" y="984"/>
                  </a:cubicBezTo>
                  <a:cubicBezTo>
                    <a:pt x="499" y="982"/>
                    <a:pt x="499" y="980"/>
                    <a:pt x="500" y="978"/>
                  </a:cubicBezTo>
                  <a:cubicBezTo>
                    <a:pt x="503" y="963"/>
                    <a:pt x="505" y="948"/>
                    <a:pt x="505" y="932"/>
                  </a:cubicBezTo>
                  <a:cubicBezTo>
                    <a:pt x="504" y="929"/>
                    <a:pt x="505" y="926"/>
                    <a:pt x="504" y="923"/>
                  </a:cubicBezTo>
                  <a:cubicBezTo>
                    <a:pt x="504" y="918"/>
                    <a:pt x="505" y="913"/>
                    <a:pt x="506" y="907"/>
                  </a:cubicBezTo>
                  <a:cubicBezTo>
                    <a:pt x="507" y="900"/>
                    <a:pt x="507" y="892"/>
                    <a:pt x="508" y="885"/>
                  </a:cubicBezTo>
                  <a:cubicBezTo>
                    <a:pt x="510" y="871"/>
                    <a:pt x="512" y="856"/>
                    <a:pt x="513" y="842"/>
                  </a:cubicBezTo>
                  <a:cubicBezTo>
                    <a:pt x="514" y="838"/>
                    <a:pt x="515" y="833"/>
                    <a:pt x="515" y="828"/>
                  </a:cubicBezTo>
                  <a:cubicBezTo>
                    <a:pt x="515" y="823"/>
                    <a:pt x="515" y="818"/>
                    <a:pt x="513" y="813"/>
                  </a:cubicBezTo>
                  <a:cubicBezTo>
                    <a:pt x="511" y="805"/>
                    <a:pt x="506" y="800"/>
                    <a:pt x="498" y="797"/>
                  </a:cubicBezTo>
                  <a:cubicBezTo>
                    <a:pt x="495" y="796"/>
                    <a:pt x="491" y="795"/>
                    <a:pt x="487" y="794"/>
                  </a:cubicBezTo>
                  <a:cubicBezTo>
                    <a:pt x="481" y="794"/>
                    <a:pt x="475" y="793"/>
                    <a:pt x="469" y="793"/>
                  </a:cubicBezTo>
                  <a:cubicBezTo>
                    <a:pt x="466" y="793"/>
                    <a:pt x="462" y="793"/>
                    <a:pt x="459" y="792"/>
                  </a:cubicBezTo>
                  <a:cubicBezTo>
                    <a:pt x="458" y="794"/>
                    <a:pt x="457" y="796"/>
                    <a:pt x="456" y="798"/>
                  </a:cubicBezTo>
                  <a:cubicBezTo>
                    <a:pt x="455" y="800"/>
                    <a:pt x="453" y="801"/>
                    <a:pt x="451" y="803"/>
                  </a:cubicBezTo>
                  <a:cubicBezTo>
                    <a:pt x="451" y="803"/>
                    <a:pt x="452" y="804"/>
                    <a:pt x="453" y="804"/>
                  </a:cubicBezTo>
                  <a:cubicBezTo>
                    <a:pt x="456" y="806"/>
                    <a:pt x="457" y="809"/>
                    <a:pt x="456" y="813"/>
                  </a:cubicBezTo>
                  <a:cubicBezTo>
                    <a:pt x="456" y="814"/>
                    <a:pt x="455" y="816"/>
                    <a:pt x="454" y="818"/>
                  </a:cubicBezTo>
                  <a:cubicBezTo>
                    <a:pt x="454" y="819"/>
                    <a:pt x="453" y="821"/>
                    <a:pt x="452" y="823"/>
                  </a:cubicBezTo>
                  <a:cubicBezTo>
                    <a:pt x="451" y="824"/>
                    <a:pt x="450" y="826"/>
                    <a:pt x="449" y="828"/>
                  </a:cubicBezTo>
                  <a:cubicBezTo>
                    <a:pt x="447" y="831"/>
                    <a:pt x="447" y="835"/>
                    <a:pt x="448" y="838"/>
                  </a:cubicBezTo>
                  <a:cubicBezTo>
                    <a:pt x="449" y="840"/>
                    <a:pt x="449" y="841"/>
                    <a:pt x="450" y="842"/>
                  </a:cubicBezTo>
                  <a:cubicBezTo>
                    <a:pt x="450" y="843"/>
                    <a:pt x="450" y="844"/>
                    <a:pt x="450" y="845"/>
                  </a:cubicBezTo>
                  <a:cubicBezTo>
                    <a:pt x="451" y="849"/>
                    <a:pt x="449" y="852"/>
                    <a:pt x="445" y="854"/>
                  </a:cubicBezTo>
                  <a:cubicBezTo>
                    <a:pt x="445" y="855"/>
                    <a:pt x="445" y="856"/>
                    <a:pt x="445" y="857"/>
                  </a:cubicBezTo>
                  <a:cubicBezTo>
                    <a:pt x="445" y="861"/>
                    <a:pt x="445" y="865"/>
                    <a:pt x="445" y="868"/>
                  </a:cubicBezTo>
                  <a:cubicBezTo>
                    <a:pt x="446" y="871"/>
                    <a:pt x="445" y="873"/>
                    <a:pt x="442" y="874"/>
                  </a:cubicBezTo>
                  <a:cubicBezTo>
                    <a:pt x="439" y="875"/>
                    <a:pt x="438" y="877"/>
                    <a:pt x="438" y="880"/>
                  </a:cubicBezTo>
                  <a:cubicBezTo>
                    <a:pt x="439" y="882"/>
                    <a:pt x="439" y="884"/>
                    <a:pt x="439" y="885"/>
                  </a:cubicBezTo>
                  <a:cubicBezTo>
                    <a:pt x="439" y="887"/>
                    <a:pt x="439" y="888"/>
                    <a:pt x="439" y="890"/>
                  </a:cubicBezTo>
                  <a:cubicBezTo>
                    <a:pt x="439" y="892"/>
                    <a:pt x="438" y="893"/>
                    <a:pt x="435" y="894"/>
                  </a:cubicBezTo>
                  <a:cubicBezTo>
                    <a:pt x="435" y="894"/>
                    <a:pt x="434" y="894"/>
                    <a:pt x="434" y="894"/>
                  </a:cubicBezTo>
                  <a:cubicBezTo>
                    <a:pt x="431" y="895"/>
                    <a:pt x="430" y="896"/>
                    <a:pt x="429" y="899"/>
                  </a:cubicBezTo>
                  <a:cubicBezTo>
                    <a:pt x="428" y="900"/>
                    <a:pt x="428" y="902"/>
                    <a:pt x="427" y="903"/>
                  </a:cubicBezTo>
                  <a:cubicBezTo>
                    <a:pt x="426" y="906"/>
                    <a:pt x="425" y="909"/>
                    <a:pt x="421" y="910"/>
                  </a:cubicBezTo>
                  <a:cubicBezTo>
                    <a:pt x="421" y="911"/>
                    <a:pt x="422" y="911"/>
                    <a:pt x="422" y="912"/>
                  </a:cubicBezTo>
                  <a:cubicBezTo>
                    <a:pt x="422" y="915"/>
                    <a:pt x="421" y="917"/>
                    <a:pt x="419" y="920"/>
                  </a:cubicBezTo>
                  <a:cubicBezTo>
                    <a:pt x="418" y="921"/>
                    <a:pt x="416" y="922"/>
                    <a:pt x="414" y="921"/>
                  </a:cubicBezTo>
                  <a:cubicBezTo>
                    <a:pt x="413" y="920"/>
                    <a:pt x="412" y="920"/>
                    <a:pt x="412" y="919"/>
                  </a:cubicBezTo>
                  <a:cubicBezTo>
                    <a:pt x="410" y="918"/>
                    <a:pt x="408" y="918"/>
                    <a:pt x="406" y="920"/>
                  </a:cubicBezTo>
                  <a:cubicBezTo>
                    <a:pt x="405" y="921"/>
                    <a:pt x="404" y="922"/>
                    <a:pt x="403" y="923"/>
                  </a:cubicBezTo>
                  <a:cubicBezTo>
                    <a:pt x="400" y="926"/>
                    <a:pt x="397" y="928"/>
                    <a:pt x="395" y="931"/>
                  </a:cubicBezTo>
                  <a:cubicBezTo>
                    <a:pt x="393" y="933"/>
                    <a:pt x="392" y="934"/>
                    <a:pt x="390" y="936"/>
                  </a:cubicBezTo>
                  <a:cubicBezTo>
                    <a:pt x="386" y="941"/>
                    <a:pt x="385" y="947"/>
                    <a:pt x="386" y="953"/>
                  </a:cubicBezTo>
                  <a:cubicBezTo>
                    <a:pt x="387" y="954"/>
                    <a:pt x="387" y="956"/>
                    <a:pt x="388" y="957"/>
                  </a:cubicBezTo>
                  <a:cubicBezTo>
                    <a:pt x="388" y="959"/>
                    <a:pt x="388" y="960"/>
                    <a:pt x="388" y="961"/>
                  </a:cubicBezTo>
                  <a:cubicBezTo>
                    <a:pt x="388" y="965"/>
                    <a:pt x="385" y="968"/>
                    <a:pt x="381" y="968"/>
                  </a:cubicBezTo>
                  <a:cubicBezTo>
                    <a:pt x="380" y="968"/>
                    <a:pt x="379" y="968"/>
                    <a:pt x="378" y="968"/>
                  </a:cubicBezTo>
                  <a:cubicBezTo>
                    <a:pt x="377" y="970"/>
                    <a:pt x="378" y="971"/>
                    <a:pt x="378" y="973"/>
                  </a:cubicBezTo>
                  <a:cubicBezTo>
                    <a:pt x="379" y="975"/>
                    <a:pt x="380" y="977"/>
                    <a:pt x="381" y="979"/>
                  </a:cubicBezTo>
                  <a:cubicBezTo>
                    <a:pt x="384" y="987"/>
                    <a:pt x="384" y="995"/>
                    <a:pt x="380" y="1004"/>
                  </a:cubicBezTo>
                  <a:cubicBezTo>
                    <a:pt x="379" y="1005"/>
                    <a:pt x="379" y="1006"/>
                    <a:pt x="378" y="1007"/>
                  </a:cubicBezTo>
                  <a:cubicBezTo>
                    <a:pt x="376" y="1009"/>
                    <a:pt x="374" y="1009"/>
                    <a:pt x="371" y="1008"/>
                  </a:cubicBezTo>
                  <a:cubicBezTo>
                    <a:pt x="369" y="1007"/>
                    <a:pt x="368" y="1004"/>
                    <a:pt x="367" y="1002"/>
                  </a:cubicBezTo>
                  <a:cubicBezTo>
                    <a:pt x="366" y="997"/>
                    <a:pt x="367" y="993"/>
                    <a:pt x="371" y="989"/>
                  </a:cubicBezTo>
                  <a:cubicBezTo>
                    <a:pt x="372" y="989"/>
                    <a:pt x="373" y="988"/>
                    <a:pt x="374" y="987"/>
                  </a:cubicBezTo>
                  <a:cubicBezTo>
                    <a:pt x="376" y="985"/>
                    <a:pt x="376" y="982"/>
                    <a:pt x="374" y="980"/>
                  </a:cubicBezTo>
                  <a:cubicBezTo>
                    <a:pt x="373" y="979"/>
                    <a:pt x="371" y="978"/>
                    <a:pt x="370" y="977"/>
                  </a:cubicBezTo>
                  <a:cubicBezTo>
                    <a:pt x="369" y="976"/>
                    <a:pt x="367" y="975"/>
                    <a:pt x="366" y="974"/>
                  </a:cubicBezTo>
                  <a:cubicBezTo>
                    <a:pt x="362" y="971"/>
                    <a:pt x="362" y="966"/>
                    <a:pt x="365" y="962"/>
                  </a:cubicBezTo>
                  <a:cubicBezTo>
                    <a:pt x="367" y="960"/>
                    <a:pt x="370" y="959"/>
                    <a:pt x="372" y="958"/>
                  </a:cubicBezTo>
                  <a:cubicBezTo>
                    <a:pt x="374" y="958"/>
                    <a:pt x="375" y="958"/>
                    <a:pt x="377" y="957"/>
                  </a:cubicBezTo>
                  <a:cubicBezTo>
                    <a:pt x="376" y="956"/>
                    <a:pt x="376" y="954"/>
                    <a:pt x="375" y="953"/>
                  </a:cubicBezTo>
                  <a:cubicBezTo>
                    <a:pt x="373" y="947"/>
                    <a:pt x="371" y="942"/>
                    <a:pt x="369" y="936"/>
                  </a:cubicBezTo>
                  <a:cubicBezTo>
                    <a:pt x="369" y="935"/>
                    <a:pt x="369" y="933"/>
                    <a:pt x="368" y="932"/>
                  </a:cubicBezTo>
                  <a:cubicBezTo>
                    <a:pt x="367" y="928"/>
                    <a:pt x="369" y="926"/>
                    <a:pt x="373" y="925"/>
                  </a:cubicBezTo>
                  <a:cubicBezTo>
                    <a:pt x="375" y="925"/>
                    <a:pt x="377" y="925"/>
                    <a:pt x="380" y="926"/>
                  </a:cubicBezTo>
                  <a:cubicBezTo>
                    <a:pt x="384" y="926"/>
                    <a:pt x="388" y="926"/>
                    <a:pt x="392" y="926"/>
                  </a:cubicBezTo>
                  <a:cubicBezTo>
                    <a:pt x="394" y="926"/>
                    <a:pt x="396" y="925"/>
                    <a:pt x="397" y="925"/>
                  </a:cubicBezTo>
                  <a:cubicBezTo>
                    <a:pt x="401" y="923"/>
                    <a:pt x="402" y="920"/>
                    <a:pt x="401" y="916"/>
                  </a:cubicBezTo>
                  <a:cubicBezTo>
                    <a:pt x="401" y="915"/>
                    <a:pt x="400" y="913"/>
                    <a:pt x="399" y="911"/>
                  </a:cubicBezTo>
                  <a:cubicBezTo>
                    <a:pt x="400" y="910"/>
                    <a:pt x="402" y="909"/>
                    <a:pt x="403" y="909"/>
                  </a:cubicBezTo>
                  <a:cubicBezTo>
                    <a:pt x="405" y="908"/>
                    <a:pt x="406" y="908"/>
                    <a:pt x="408" y="908"/>
                  </a:cubicBezTo>
                  <a:cubicBezTo>
                    <a:pt x="413" y="908"/>
                    <a:pt x="415" y="905"/>
                    <a:pt x="416" y="901"/>
                  </a:cubicBezTo>
                  <a:cubicBezTo>
                    <a:pt x="417" y="899"/>
                    <a:pt x="417" y="897"/>
                    <a:pt x="417" y="896"/>
                  </a:cubicBezTo>
                  <a:cubicBezTo>
                    <a:pt x="418" y="892"/>
                    <a:pt x="419" y="889"/>
                    <a:pt x="421" y="887"/>
                  </a:cubicBezTo>
                  <a:cubicBezTo>
                    <a:pt x="423" y="885"/>
                    <a:pt x="424" y="884"/>
                    <a:pt x="425" y="883"/>
                  </a:cubicBezTo>
                  <a:cubicBezTo>
                    <a:pt x="426" y="882"/>
                    <a:pt x="427" y="881"/>
                    <a:pt x="428" y="880"/>
                  </a:cubicBezTo>
                  <a:cubicBezTo>
                    <a:pt x="429" y="878"/>
                    <a:pt x="430" y="877"/>
                    <a:pt x="431" y="875"/>
                  </a:cubicBezTo>
                  <a:cubicBezTo>
                    <a:pt x="432" y="871"/>
                    <a:pt x="433" y="867"/>
                    <a:pt x="430" y="864"/>
                  </a:cubicBezTo>
                  <a:cubicBezTo>
                    <a:pt x="431" y="863"/>
                    <a:pt x="432" y="862"/>
                    <a:pt x="432" y="861"/>
                  </a:cubicBezTo>
                  <a:cubicBezTo>
                    <a:pt x="434" y="860"/>
                    <a:pt x="436" y="858"/>
                    <a:pt x="437" y="856"/>
                  </a:cubicBezTo>
                  <a:cubicBezTo>
                    <a:pt x="439" y="852"/>
                    <a:pt x="440" y="849"/>
                    <a:pt x="437" y="845"/>
                  </a:cubicBezTo>
                  <a:cubicBezTo>
                    <a:pt x="436" y="842"/>
                    <a:pt x="436" y="842"/>
                    <a:pt x="438" y="839"/>
                  </a:cubicBezTo>
                  <a:cubicBezTo>
                    <a:pt x="438" y="839"/>
                    <a:pt x="439" y="838"/>
                    <a:pt x="440" y="837"/>
                  </a:cubicBezTo>
                  <a:cubicBezTo>
                    <a:pt x="441" y="836"/>
                    <a:pt x="442" y="835"/>
                    <a:pt x="442" y="834"/>
                  </a:cubicBezTo>
                  <a:cubicBezTo>
                    <a:pt x="443" y="832"/>
                    <a:pt x="443" y="830"/>
                    <a:pt x="442" y="829"/>
                  </a:cubicBezTo>
                  <a:cubicBezTo>
                    <a:pt x="441" y="828"/>
                    <a:pt x="441" y="827"/>
                    <a:pt x="440" y="827"/>
                  </a:cubicBezTo>
                  <a:cubicBezTo>
                    <a:pt x="438" y="825"/>
                    <a:pt x="438" y="822"/>
                    <a:pt x="439" y="820"/>
                  </a:cubicBezTo>
                  <a:cubicBezTo>
                    <a:pt x="440" y="819"/>
                    <a:pt x="441" y="818"/>
                    <a:pt x="441" y="817"/>
                  </a:cubicBezTo>
                  <a:cubicBezTo>
                    <a:pt x="442" y="815"/>
                    <a:pt x="443" y="814"/>
                    <a:pt x="444" y="813"/>
                  </a:cubicBezTo>
                  <a:cubicBezTo>
                    <a:pt x="446" y="810"/>
                    <a:pt x="447" y="807"/>
                    <a:pt x="447" y="804"/>
                  </a:cubicBezTo>
                  <a:cubicBezTo>
                    <a:pt x="447" y="801"/>
                    <a:pt x="447" y="797"/>
                    <a:pt x="447" y="793"/>
                  </a:cubicBezTo>
                  <a:cubicBezTo>
                    <a:pt x="447" y="792"/>
                    <a:pt x="446" y="791"/>
                    <a:pt x="445" y="791"/>
                  </a:cubicBezTo>
                  <a:cubicBezTo>
                    <a:pt x="446" y="791"/>
                    <a:pt x="446" y="791"/>
                    <a:pt x="447" y="790"/>
                  </a:cubicBezTo>
                  <a:cubicBezTo>
                    <a:pt x="447" y="788"/>
                    <a:pt x="447" y="786"/>
                    <a:pt x="447" y="783"/>
                  </a:cubicBezTo>
                  <a:cubicBezTo>
                    <a:pt x="447" y="780"/>
                    <a:pt x="447" y="776"/>
                    <a:pt x="447" y="772"/>
                  </a:cubicBezTo>
                  <a:cubicBezTo>
                    <a:pt x="447" y="770"/>
                    <a:pt x="448" y="768"/>
                    <a:pt x="449" y="766"/>
                  </a:cubicBezTo>
                  <a:cubicBezTo>
                    <a:pt x="450" y="765"/>
                    <a:pt x="451" y="764"/>
                    <a:pt x="452" y="763"/>
                  </a:cubicBezTo>
                  <a:cubicBezTo>
                    <a:pt x="453" y="762"/>
                    <a:pt x="453" y="761"/>
                    <a:pt x="454" y="759"/>
                  </a:cubicBezTo>
                  <a:cubicBezTo>
                    <a:pt x="456" y="760"/>
                    <a:pt x="457" y="762"/>
                    <a:pt x="458" y="764"/>
                  </a:cubicBezTo>
                  <a:cubicBezTo>
                    <a:pt x="459" y="766"/>
                    <a:pt x="460" y="768"/>
                    <a:pt x="459" y="770"/>
                  </a:cubicBezTo>
                  <a:cubicBezTo>
                    <a:pt x="458" y="771"/>
                    <a:pt x="457" y="772"/>
                    <a:pt x="457" y="774"/>
                  </a:cubicBezTo>
                  <a:cubicBezTo>
                    <a:pt x="455" y="776"/>
                    <a:pt x="455" y="778"/>
                    <a:pt x="456" y="780"/>
                  </a:cubicBezTo>
                  <a:cubicBezTo>
                    <a:pt x="457" y="782"/>
                    <a:pt x="457" y="783"/>
                    <a:pt x="458" y="785"/>
                  </a:cubicBezTo>
                  <a:cubicBezTo>
                    <a:pt x="458" y="786"/>
                    <a:pt x="459" y="788"/>
                    <a:pt x="459" y="790"/>
                  </a:cubicBezTo>
                  <a:cubicBezTo>
                    <a:pt x="461" y="790"/>
                    <a:pt x="463" y="789"/>
                    <a:pt x="465" y="789"/>
                  </a:cubicBezTo>
                  <a:cubicBezTo>
                    <a:pt x="476" y="788"/>
                    <a:pt x="487" y="786"/>
                    <a:pt x="498" y="782"/>
                  </a:cubicBezTo>
                  <a:cubicBezTo>
                    <a:pt x="510" y="777"/>
                    <a:pt x="520" y="770"/>
                    <a:pt x="528" y="760"/>
                  </a:cubicBezTo>
                  <a:cubicBezTo>
                    <a:pt x="534" y="753"/>
                    <a:pt x="538" y="745"/>
                    <a:pt x="540" y="736"/>
                  </a:cubicBezTo>
                  <a:cubicBezTo>
                    <a:pt x="541" y="730"/>
                    <a:pt x="540" y="724"/>
                    <a:pt x="539" y="718"/>
                  </a:cubicBezTo>
                  <a:cubicBezTo>
                    <a:pt x="538" y="714"/>
                    <a:pt x="537" y="710"/>
                    <a:pt x="536" y="706"/>
                  </a:cubicBezTo>
                  <a:cubicBezTo>
                    <a:pt x="535" y="701"/>
                    <a:pt x="535" y="697"/>
                    <a:pt x="534" y="693"/>
                  </a:cubicBezTo>
                  <a:cubicBezTo>
                    <a:pt x="534" y="693"/>
                    <a:pt x="534" y="692"/>
                    <a:pt x="534" y="691"/>
                  </a:cubicBezTo>
                  <a:cubicBezTo>
                    <a:pt x="533" y="691"/>
                    <a:pt x="533" y="692"/>
                    <a:pt x="532" y="692"/>
                  </a:cubicBezTo>
                  <a:cubicBezTo>
                    <a:pt x="531" y="694"/>
                    <a:pt x="529" y="696"/>
                    <a:pt x="528" y="698"/>
                  </a:cubicBezTo>
                  <a:cubicBezTo>
                    <a:pt x="527" y="700"/>
                    <a:pt x="525" y="701"/>
                    <a:pt x="524" y="703"/>
                  </a:cubicBezTo>
                  <a:cubicBezTo>
                    <a:pt x="518" y="708"/>
                    <a:pt x="511" y="710"/>
                    <a:pt x="503" y="710"/>
                  </a:cubicBezTo>
                  <a:cubicBezTo>
                    <a:pt x="494" y="709"/>
                    <a:pt x="485" y="706"/>
                    <a:pt x="477" y="702"/>
                  </a:cubicBezTo>
                  <a:cubicBezTo>
                    <a:pt x="473" y="700"/>
                    <a:pt x="470" y="697"/>
                    <a:pt x="467" y="695"/>
                  </a:cubicBezTo>
                  <a:cubicBezTo>
                    <a:pt x="466" y="694"/>
                    <a:pt x="465" y="693"/>
                    <a:pt x="464" y="693"/>
                  </a:cubicBezTo>
                  <a:cubicBezTo>
                    <a:pt x="464" y="694"/>
                    <a:pt x="464" y="695"/>
                    <a:pt x="464" y="697"/>
                  </a:cubicBezTo>
                  <a:cubicBezTo>
                    <a:pt x="464" y="700"/>
                    <a:pt x="463" y="702"/>
                    <a:pt x="460" y="704"/>
                  </a:cubicBezTo>
                  <a:cubicBezTo>
                    <a:pt x="459" y="704"/>
                    <a:pt x="458" y="705"/>
                    <a:pt x="457" y="706"/>
                  </a:cubicBezTo>
                  <a:cubicBezTo>
                    <a:pt x="457" y="706"/>
                    <a:pt x="457" y="706"/>
                    <a:pt x="457" y="706"/>
                  </a:cubicBezTo>
                  <a:cubicBezTo>
                    <a:pt x="458" y="705"/>
                    <a:pt x="458" y="704"/>
                    <a:pt x="458" y="703"/>
                  </a:cubicBezTo>
                  <a:cubicBezTo>
                    <a:pt x="459" y="701"/>
                    <a:pt x="458" y="699"/>
                    <a:pt x="457" y="698"/>
                  </a:cubicBezTo>
                  <a:cubicBezTo>
                    <a:pt x="456" y="697"/>
                    <a:pt x="455" y="697"/>
                    <a:pt x="455" y="696"/>
                  </a:cubicBezTo>
                  <a:cubicBezTo>
                    <a:pt x="452" y="693"/>
                    <a:pt x="451" y="691"/>
                    <a:pt x="453" y="688"/>
                  </a:cubicBezTo>
                  <a:cubicBezTo>
                    <a:pt x="453" y="687"/>
                    <a:pt x="454" y="686"/>
                    <a:pt x="455" y="684"/>
                  </a:cubicBezTo>
                  <a:cubicBezTo>
                    <a:pt x="453" y="682"/>
                    <a:pt x="441" y="670"/>
                    <a:pt x="439" y="669"/>
                  </a:cubicBezTo>
                  <a:cubicBezTo>
                    <a:pt x="438" y="669"/>
                    <a:pt x="438" y="670"/>
                    <a:pt x="439" y="671"/>
                  </a:cubicBezTo>
                  <a:cubicBezTo>
                    <a:pt x="439" y="672"/>
                    <a:pt x="439" y="672"/>
                    <a:pt x="440" y="673"/>
                  </a:cubicBezTo>
                  <a:cubicBezTo>
                    <a:pt x="441" y="675"/>
                    <a:pt x="442" y="678"/>
                    <a:pt x="443" y="680"/>
                  </a:cubicBezTo>
                  <a:cubicBezTo>
                    <a:pt x="443" y="683"/>
                    <a:pt x="443" y="686"/>
                    <a:pt x="440" y="689"/>
                  </a:cubicBezTo>
                  <a:cubicBezTo>
                    <a:pt x="439" y="690"/>
                    <a:pt x="439" y="690"/>
                    <a:pt x="438" y="691"/>
                  </a:cubicBezTo>
                  <a:cubicBezTo>
                    <a:pt x="437" y="692"/>
                    <a:pt x="437" y="694"/>
                    <a:pt x="438" y="696"/>
                  </a:cubicBezTo>
                  <a:cubicBezTo>
                    <a:pt x="438" y="697"/>
                    <a:pt x="439" y="698"/>
                    <a:pt x="440" y="700"/>
                  </a:cubicBezTo>
                  <a:cubicBezTo>
                    <a:pt x="442" y="703"/>
                    <a:pt x="441" y="705"/>
                    <a:pt x="439" y="707"/>
                  </a:cubicBezTo>
                  <a:cubicBezTo>
                    <a:pt x="437" y="708"/>
                    <a:pt x="436" y="709"/>
                    <a:pt x="435" y="710"/>
                  </a:cubicBezTo>
                  <a:cubicBezTo>
                    <a:pt x="432" y="713"/>
                    <a:pt x="431" y="716"/>
                    <a:pt x="432" y="719"/>
                  </a:cubicBezTo>
                  <a:cubicBezTo>
                    <a:pt x="432" y="721"/>
                    <a:pt x="433" y="722"/>
                    <a:pt x="433" y="723"/>
                  </a:cubicBezTo>
                  <a:cubicBezTo>
                    <a:pt x="433" y="725"/>
                    <a:pt x="434" y="726"/>
                    <a:pt x="434" y="727"/>
                  </a:cubicBezTo>
                  <a:cubicBezTo>
                    <a:pt x="435" y="730"/>
                    <a:pt x="434" y="732"/>
                    <a:pt x="431" y="734"/>
                  </a:cubicBezTo>
                  <a:cubicBezTo>
                    <a:pt x="430" y="735"/>
                    <a:pt x="429" y="736"/>
                    <a:pt x="427" y="737"/>
                  </a:cubicBezTo>
                  <a:cubicBezTo>
                    <a:pt x="426" y="735"/>
                    <a:pt x="424" y="733"/>
                    <a:pt x="423" y="731"/>
                  </a:cubicBezTo>
                  <a:cubicBezTo>
                    <a:pt x="422" y="728"/>
                    <a:pt x="422" y="726"/>
                    <a:pt x="423" y="724"/>
                  </a:cubicBezTo>
                  <a:cubicBezTo>
                    <a:pt x="424" y="723"/>
                    <a:pt x="425" y="722"/>
                    <a:pt x="426" y="720"/>
                  </a:cubicBezTo>
                  <a:cubicBezTo>
                    <a:pt x="427" y="719"/>
                    <a:pt x="428" y="718"/>
                    <a:pt x="429" y="716"/>
                  </a:cubicBezTo>
                  <a:cubicBezTo>
                    <a:pt x="430" y="714"/>
                    <a:pt x="431" y="712"/>
                    <a:pt x="430" y="710"/>
                  </a:cubicBezTo>
                  <a:cubicBezTo>
                    <a:pt x="429" y="708"/>
                    <a:pt x="430" y="706"/>
                    <a:pt x="432" y="705"/>
                  </a:cubicBezTo>
                  <a:cubicBezTo>
                    <a:pt x="432" y="705"/>
                    <a:pt x="433" y="704"/>
                    <a:pt x="434" y="703"/>
                  </a:cubicBezTo>
                  <a:cubicBezTo>
                    <a:pt x="436" y="701"/>
                    <a:pt x="436" y="700"/>
                    <a:pt x="435" y="697"/>
                  </a:cubicBezTo>
                  <a:cubicBezTo>
                    <a:pt x="434" y="696"/>
                    <a:pt x="433" y="695"/>
                    <a:pt x="433" y="694"/>
                  </a:cubicBezTo>
                  <a:cubicBezTo>
                    <a:pt x="431" y="691"/>
                    <a:pt x="431" y="689"/>
                    <a:pt x="432" y="686"/>
                  </a:cubicBezTo>
                  <a:cubicBezTo>
                    <a:pt x="432" y="684"/>
                    <a:pt x="433" y="682"/>
                    <a:pt x="434" y="681"/>
                  </a:cubicBezTo>
                  <a:cubicBezTo>
                    <a:pt x="434" y="678"/>
                    <a:pt x="435" y="676"/>
                    <a:pt x="433" y="673"/>
                  </a:cubicBezTo>
                  <a:cubicBezTo>
                    <a:pt x="432" y="670"/>
                    <a:pt x="432" y="668"/>
                    <a:pt x="434" y="665"/>
                  </a:cubicBezTo>
                  <a:cubicBezTo>
                    <a:pt x="434" y="665"/>
                    <a:pt x="434" y="664"/>
                    <a:pt x="434" y="664"/>
                  </a:cubicBezTo>
                  <a:cubicBezTo>
                    <a:pt x="433" y="662"/>
                    <a:pt x="431" y="661"/>
                    <a:pt x="429" y="659"/>
                  </a:cubicBezTo>
                  <a:cubicBezTo>
                    <a:pt x="428" y="659"/>
                    <a:pt x="428" y="660"/>
                    <a:pt x="427" y="660"/>
                  </a:cubicBezTo>
                  <a:cubicBezTo>
                    <a:pt x="422" y="664"/>
                    <a:pt x="416" y="666"/>
                    <a:pt x="410" y="668"/>
                  </a:cubicBezTo>
                  <a:cubicBezTo>
                    <a:pt x="398" y="671"/>
                    <a:pt x="386" y="674"/>
                    <a:pt x="373" y="677"/>
                  </a:cubicBezTo>
                  <a:cubicBezTo>
                    <a:pt x="368" y="679"/>
                    <a:pt x="363" y="680"/>
                    <a:pt x="358" y="680"/>
                  </a:cubicBezTo>
                  <a:cubicBezTo>
                    <a:pt x="349" y="680"/>
                    <a:pt x="340" y="679"/>
                    <a:pt x="332" y="674"/>
                  </a:cubicBezTo>
                  <a:cubicBezTo>
                    <a:pt x="326" y="671"/>
                    <a:pt x="321" y="667"/>
                    <a:pt x="315" y="662"/>
                  </a:cubicBezTo>
                  <a:cubicBezTo>
                    <a:pt x="311" y="657"/>
                    <a:pt x="307" y="653"/>
                    <a:pt x="303" y="648"/>
                  </a:cubicBezTo>
                  <a:cubicBezTo>
                    <a:pt x="300" y="644"/>
                    <a:pt x="297" y="640"/>
                    <a:pt x="294" y="636"/>
                  </a:cubicBezTo>
                  <a:cubicBezTo>
                    <a:pt x="293" y="634"/>
                    <a:pt x="291" y="633"/>
                    <a:pt x="289" y="633"/>
                  </a:cubicBezTo>
                  <a:cubicBezTo>
                    <a:pt x="287" y="632"/>
                    <a:pt x="285" y="631"/>
                    <a:pt x="283" y="630"/>
                  </a:cubicBezTo>
                  <a:cubicBezTo>
                    <a:pt x="277" y="628"/>
                    <a:pt x="274" y="625"/>
                    <a:pt x="272" y="619"/>
                  </a:cubicBezTo>
                  <a:cubicBezTo>
                    <a:pt x="271" y="617"/>
                    <a:pt x="270" y="615"/>
                    <a:pt x="269" y="613"/>
                  </a:cubicBezTo>
                  <a:cubicBezTo>
                    <a:pt x="268" y="611"/>
                    <a:pt x="267" y="610"/>
                    <a:pt x="265" y="609"/>
                  </a:cubicBezTo>
                  <a:cubicBezTo>
                    <a:pt x="262" y="607"/>
                    <a:pt x="259" y="605"/>
                    <a:pt x="256" y="604"/>
                  </a:cubicBezTo>
                  <a:cubicBezTo>
                    <a:pt x="252" y="601"/>
                    <a:pt x="248" y="599"/>
                    <a:pt x="245" y="597"/>
                  </a:cubicBezTo>
                  <a:cubicBezTo>
                    <a:pt x="241" y="594"/>
                    <a:pt x="238" y="590"/>
                    <a:pt x="235" y="586"/>
                  </a:cubicBezTo>
                  <a:cubicBezTo>
                    <a:pt x="232" y="581"/>
                    <a:pt x="231" y="577"/>
                    <a:pt x="232" y="572"/>
                  </a:cubicBezTo>
                  <a:cubicBezTo>
                    <a:pt x="232" y="569"/>
                    <a:pt x="232" y="566"/>
                    <a:pt x="231" y="563"/>
                  </a:cubicBezTo>
                  <a:cubicBezTo>
                    <a:pt x="231" y="559"/>
                    <a:pt x="231" y="555"/>
                    <a:pt x="231" y="551"/>
                  </a:cubicBezTo>
                  <a:cubicBezTo>
                    <a:pt x="232" y="552"/>
                    <a:pt x="232" y="553"/>
                    <a:pt x="232" y="554"/>
                  </a:cubicBezTo>
                  <a:cubicBezTo>
                    <a:pt x="233" y="554"/>
                    <a:pt x="233" y="555"/>
                    <a:pt x="233" y="556"/>
                  </a:cubicBezTo>
                  <a:cubicBezTo>
                    <a:pt x="234" y="557"/>
                    <a:pt x="235" y="557"/>
                    <a:pt x="236" y="559"/>
                  </a:cubicBezTo>
                  <a:cubicBezTo>
                    <a:pt x="237" y="560"/>
                    <a:pt x="238" y="562"/>
                    <a:pt x="238" y="564"/>
                  </a:cubicBezTo>
                  <a:cubicBezTo>
                    <a:pt x="238" y="565"/>
                    <a:pt x="239" y="566"/>
                    <a:pt x="239" y="568"/>
                  </a:cubicBezTo>
                  <a:cubicBezTo>
                    <a:pt x="239" y="569"/>
                    <a:pt x="239" y="571"/>
                    <a:pt x="239" y="572"/>
                  </a:cubicBezTo>
                  <a:cubicBezTo>
                    <a:pt x="239" y="577"/>
                    <a:pt x="241" y="581"/>
                    <a:pt x="245" y="584"/>
                  </a:cubicBezTo>
                  <a:cubicBezTo>
                    <a:pt x="248" y="586"/>
                    <a:pt x="250" y="588"/>
                    <a:pt x="253" y="591"/>
                  </a:cubicBezTo>
                  <a:cubicBezTo>
                    <a:pt x="253" y="590"/>
                    <a:pt x="253" y="589"/>
                    <a:pt x="253" y="589"/>
                  </a:cubicBezTo>
                  <a:cubicBezTo>
                    <a:pt x="251" y="584"/>
                    <a:pt x="250" y="580"/>
                    <a:pt x="248" y="576"/>
                  </a:cubicBezTo>
                  <a:cubicBezTo>
                    <a:pt x="247" y="572"/>
                    <a:pt x="245" y="568"/>
                    <a:pt x="245" y="564"/>
                  </a:cubicBezTo>
                  <a:cubicBezTo>
                    <a:pt x="245" y="560"/>
                    <a:pt x="245" y="557"/>
                    <a:pt x="247" y="553"/>
                  </a:cubicBezTo>
                  <a:cubicBezTo>
                    <a:pt x="247" y="552"/>
                    <a:pt x="247" y="551"/>
                    <a:pt x="247" y="550"/>
                  </a:cubicBezTo>
                  <a:cubicBezTo>
                    <a:pt x="247" y="545"/>
                    <a:pt x="247" y="541"/>
                    <a:pt x="247" y="537"/>
                  </a:cubicBezTo>
                  <a:cubicBezTo>
                    <a:pt x="247" y="531"/>
                    <a:pt x="246" y="525"/>
                    <a:pt x="243" y="520"/>
                  </a:cubicBezTo>
                  <a:cubicBezTo>
                    <a:pt x="241" y="515"/>
                    <a:pt x="239" y="510"/>
                    <a:pt x="237" y="506"/>
                  </a:cubicBezTo>
                  <a:cubicBezTo>
                    <a:pt x="233" y="496"/>
                    <a:pt x="228" y="486"/>
                    <a:pt x="223" y="477"/>
                  </a:cubicBezTo>
                  <a:cubicBezTo>
                    <a:pt x="220" y="473"/>
                    <a:pt x="219" y="468"/>
                    <a:pt x="217" y="464"/>
                  </a:cubicBezTo>
                  <a:cubicBezTo>
                    <a:pt x="215" y="456"/>
                    <a:pt x="215" y="448"/>
                    <a:pt x="217" y="441"/>
                  </a:cubicBezTo>
                  <a:cubicBezTo>
                    <a:pt x="219" y="434"/>
                    <a:pt x="223" y="427"/>
                    <a:pt x="227" y="421"/>
                  </a:cubicBezTo>
                  <a:cubicBezTo>
                    <a:pt x="227" y="420"/>
                    <a:pt x="228" y="420"/>
                    <a:pt x="228" y="420"/>
                  </a:cubicBezTo>
                  <a:close/>
                  <a:moveTo>
                    <a:pt x="376" y="334"/>
                  </a:moveTo>
                  <a:cubicBezTo>
                    <a:pt x="378" y="334"/>
                    <a:pt x="378" y="333"/>
                    <a:pt x="379" y="333"/>
                  </a:cubicBezTo>
                  <a:cubicBezTo>
                    <a:pt x="383" y="332"/>
                    <a:pt x="386" y="330"/>
                    <a:pt x="389" y="329"/>
                  </a:cubicBezTo>
                  <a:cubicBezTo>
                    <a:pt x="393" y="327"/>
                    <a:pt x="397" y="326"/>
                    <a:pt x="401" y="326"/>
                  </a:cubicBezTo>
                  <a:cubicBezTo>
                    <a:pt x="407" y="325"/>
                    <a:pt x="412" y="326"/>
                    <a:pt x="417" y="330"/>
                  </a:cubicBezTo>
                  <a:cubicBezTo>
                    <a:pt x="418" y="331"/>
                    <a:pt x="419" y="331"/>
                    <a:pt x="420" y="332"/>
                  </a:cubicBezTo>
                  <a:cubicBezTo>
                    <a:pt x="421" y="335"/>
                    <a:pt x="420" y="337"/>
                    <a:pt x="418" y="338"/>
                  </a:cubicBezTo>
                  <a:cubicBezTo>
                    <a:pt x="416" y="339"/>
                    <a:pt x="415" y="339"/>
                    <a:pt x="413" y="339"/>
                  </a:cubicBezTo>
                  <a:cubicBezTo>
                    <a:pt x="411" y="338"/>
                    <a:pt x="410" y="338"/>
                    <a:pt x="408" y="337"/>
                  </a:cubicBezTo>
                  <a:cubicBezTo>
                    <a:pt x="403" y="334"/>
                    <a:pt x="397" y="334"/>
                    <a:pt x="391" y="334"/>
                  </a:cubicBezTo>
                  <a:cubicBezTo>
                    <a:pt x="387" y="335"/>
                    <a:pt x="383" y="336"/>
                    <a:pt x="380" y="339"/>
                  </a:cubicBezTo>
                  <a:cubicBezTo>
                    <a:pt x="377" y="342"/>
                    <a:pt x="375" y="345"/>
                    <a:pt x="374" y="348"/>
                  </a:cubicBezTo>
                  <a:cubicBezTo>
                    <a:pt x="374" y="349"/>
                    <a:pt x="374" y="350"/>
                    <a:pt x="374" y="351"/>
                  </a:cubicBezTo>
                  <a:cubicBezTo>
                    <a:pt x="375" y="352"/>
                    <a:pt x="376" y="352"/>
                    <a:pt x="377" y="352"/>
                  </a:cubicBezTo>
                  <a:cubicBezTo>
                    <a:pt x="385" y="355"/>
                    <a:pt x="394" y="356"/>
                    <a:pt x="402" y="354"/>
                  </a:cubicBezTo>
                  <a:cubicBezTo>
                    <a:pt x="411" y="352"/>
                    <a:pt x="419" y="349"/>
                    <a:pt x="425" y="342"/>
                  </a:cubicBezTo>
                  <a:cubicBezTo>
                    <a:pt x="429" y="338"/>
                    <a:pt x="434" y="335"/>
                    <a:pt x="439" y="332"/>
                  </a:cubicBezTo>
                  <a:cubicBezTo>
                    <a:pt x="442" y="331"/>
                    <a:pt x="445" y="329"/>
                    <a:pt x="447" y="327"/>
                  </a:cubicBezTo>
                  <a:cubicBezTo>
                    <a:pt x="449" y="326"/>
                    <a:pt x="451" y="324"/>
                    <a:pt x="452" y="322"/>
                  </a:cubicBezTo>
                  <a:cubicBezTo>
                    <a:pt x="454" y="318"/>
                    <a:pt x="453" y="313"/>
                    <a:pt x="448" y="310"/>
                  </a:cubicBezTo>
                  <a:cubicBezTo>
                    <a:pt x="448" y="310"/>
                    <a:pt x="448" y="311"/>
                    <a:pt x="447" y="311"/>
                  </a:cubicBezTo>
                  <a:cubicBezTo>
                    <a:pt x="441" y="316"/>
                    <a:pt x="434" y="319"/>
                    <a:pt x="427" y="320"/>
                  </a:cubicBezTo>
                  <a:cubicBezTo>
                    <a:pt x="421" y="322"/>
                    <a:pt x="416" y="321"/>
                    <a:pt x="412" y="319"/>
                  </a:cubicBezTo>
                  <a:cubicBezTo>
                    <a:pt x="409" y="317"/>
                    <a:pt x="406" y="316"/>
                    <a:pt x="402" y="317"/>
                  </a:cubicBezTo>
                  <a:cubicBezTo>
                    <a:pt x="401" y="317"/>
                    <a:pt x="399" y="318"/>
                    <a:pt x="398" y="318"/>
                  </a:cubicBezTo>
                  <a:cubicBezTo>
                    <a:pt x="392" y="320"/>
                    <a:pt x="387" y="323"/>
                    <a:pt x="382" y="325"/>
                  </a:cubicBezTo>
                  <a:cubicBezTo>
                    <a:pt x="382" y="325"/>
                    <a:pt x="381" y="326"/>
                    <a:pt x="380" y="326"/>
                  </a:cubicBezTo>
                  <a:cubicBezTo>
                    <a:pt x="379" y="327"/>
                    <a:pt x="378" y="328"/>
                    <a:pt x="378" y="329"/>
                  </a:cubicBezTo>
                  <a:cubicBezTo>
                    <a:pt x="377" y="331"/>
                    <a:pt x="377" y="332"/>
                    <a:pt x="376" y="334"/>
                  </a:cubicBezTo>
                  <a:close/>
                  <a:moveTo>
                    <a:pt x="396" y="638"/>
                  </a:moveTo>
                  <a:cubicBezTo>
                    <a:pt x="395" y="638"/>
                    <a:pt x="395" y="638"/>
                    <a:pt x="394" y="638"/>
                  </a:cubicBezTo>
                  <a:cubicBezTo>
                    <a:pt x="387" y="641"/>
                    <a:pt x="380" y="642"/>
                    <a:pt x="372" y="643"/>
                  </a:cubicBezTo>
                  <a:cubicBezTo>
                    <a:pt x="365" y="643"/>
                    <a:pt x="357" y="644"/>
                    <a:pt x="349" y="645"/>
                  </a:cubicBezTo>
                  <a:cubicBezTo>
                    <a:pt x="347" y="646"/>
                    <a:pt x="345" y="646"/>
                    <a:pt x="342" y="647"/>
                  </a:cubicBezTo>
                  <a:cubicBezTo>
                    <a:pt x="336" y="648"/>
                    <a:pt x="330" y="647"/>
                    <a:pt x="325" y="645"/>
                  </a:cubicBezTo>
                  <a:cubicBezTo>
                    <a:pt x="323" y="645"/>
                    <a:pt x="321" y="644"/>
                    <a:pt x="319" y="644"/>
                  </a:cubicBezTo>
                  <a:cubicBezTo>
                    <a:pt x="319" y="644"/>
                    <a:pt x="319" y="645"/>
                    <a:pt x="320" y="645"/>
                  </a:cubicBezTo>
                  <a:cubicBezTo>
                    <a:pt x="321" y="647"/>
                    <a:pt x="322" y="649"/>
                    <a:pt x="323" y="650"/>
                  </a:cubicBezTo>
                  <a:cubicBezTo>
                    <a:pt x="329" y="656"/>
                    <a:pt x="337" y="661"/>
                    <a:pt x="346" y="663"/>
                  </a:cubicBezTo>
                  <a:cubicBezTo>
                    <a:pt x="354" y="665"/>
                    <a:pt x="363" y="664"/>
                    <a:pt x="371" y="663"/>
                  </a:cubicBezTo>
                  <a:cubicBezTo>
                    <a:pt x="385" y="660"/>
                    <a:pt x="398" y="654"/>
                    <a:pt x="411" y="649"/>
                  </a:cubicBezTo>
                  <a:cubicBezTo>
                    <a:pt x="412" y="648"/>
                    <a:pt x="412" y="648"/>
                    <a:pt x="412" y="648"/>
                  </a:cubicBezTo>
                  <a:cubicBezTo>
                    <a:pt x="407" y="644"/>
                    <a:pt x="401" y="641"/>
                    <a:pt x="396" y="638"/>
                  </a:cubicBezTo>
                  <a:close/>
                  <a:moveTo>
                    <a:pt x="500" y="526"/>
                  </a:moveTo>
                  <a:cubicBezTo>
                    <a:pt x="503" y="524"/>
                    <a:pt x="506" y="523"/>
                    <a:pt x="508" y="522"/>
                  </a:cubicBezTo>
                  <a:cubicBezTo>
                    <a:pt x="508" y="521"/>
                    <a:pt x="508" y="520"/>
                    <a:pt x="508" y="520"/>
                  </a:cubicBezTo>
                  <a:cubicBezTo>
                    <a:pt x="508" y="517"/>
                    <a:pt x="507" y="514"/>
                    <a:pt x="507" y="511"/>
                  </a:cubicBezTo>
                  <a:cubicBezTo>
                    <a:pt x="506" y="506"/>
                    <a:pt x="506" y="502"/>
                    <a:pt x="508" y="498"/>
                  </a:cubicBezTo>
                  <a:cubicBezTo>
                    <a:pt x="508" y="497"/>
                    <a:pt x="509" y="497"/>
                    <a:pt x="508" y="496"/>
                  </a:cubicBezTo>
                  <a:cubicBezTo>
                    <a:pt x="506" y="497"/>
                    <a:pt x="504" y="498"/>
                    <a:pt x="502" y="499"/>
                  </a:cubicBezTo>
                  <a:cubicBezTo>
                    <a:pt x="500" y="499"/>
                    <a:pt x="500" y="500"/>
                    <a:pt x="499" y="502"/>
                  </a:cubicBezTo>
                  <a:cubicBezTo>
                    <a:pt x="498" y="508"/>
                    <a:pt x="498" y="515"/>
                    <a:pt x="499" y="521"/>
                  </a:cubicBezTo>
                  <a:cubicBezTo>
                    <a:pt x="499" y="523"/>
                    <a:pt x="500" y="524"/>
                    <a:pt x="500" y="5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6">
              <a:extLst>
                <a:ext uri="{FF2B5EF4-FFF2-40B4-BE49-F238E27FC236}">
                  <a16:creationId xmlns:a16="http://schemas.microsoft.com/office/drawing/2014/main" id="{88E40C18-78FC-12CC-9E89-93218499B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0" y="1967"/>
              <a:ext cx="836" cy="1532"/>
            </a:xfrm>
            <a:custGeom>
              <a:gdLst>
                <a:gd name="T0" fmla="*/ 142 w 352"/>
                <a:gd name="T1" fmla="*/ 423 h 645"/>
                <a:gd name="T2" fmla="*/ 138 w 352"/>
                <a:gd name="T3" fmla="*/ 400 h 645"/>
                <a:gd name="T4" fmla="*/ 88 w 352"/>
                <a:gd name="T5" fmla="*/ 292 h 645"/>
                <a:gd name="T6" fmla="*/ 36 w 352"/>
                <a:gd name="T7" fmla="*/ 199 h 645"/>
                <a:gd name="T8" fmla="*/ 19 w 352"/>
                <a:gd name="T9" fmla="*/ 225 h 645"/>
                <a:gd name="T10" fmla="*/ 28 w 352"/>
                <a:gd name="T11" fmla="*/ 198 h 645"/>
                <a:gd name="T12" fmla="*/ 29 w 352"/>
                <a:gd name="T13" fmla="*/ 146 h 645"/>
                <a:gd name="T14" fmla="*/ 40 w 352"/>
                <a:gd name="T15" fmla="*/ 114 h 645"/>
                <a:gd name="T16" fmla="*/ 16 w 352"/>
                <a:gd name="T17" fmla="*/ 85 h 645"/>
                <a:gd name="T18" fmla="*/ 17 w 352"/>
                <a:gd name="T19" fmla="*/ 57 h 645"/>
                <a:gd name="T20" fmla="*/ 50 w 352"/>
                <a:gd name="T21" fmla="*/ 150 h 645"/>
                <a:gd name="T22" fmla="*/ 76 w 352"/>
                <a:gd name="T23" fmla="*/ 193 h 645"/>
                <a:gd name="T24" fmla="*/ 151 w 352"/>
                <a:gd name="T25" fmla="*/ 288 h 645"/>
                <a:gd name="T26" fmla="*/ 179 w 352"/>
                <a:gd name="T27" fmla="*/ 345 h 645"/>
                <a:gd name="T28" fmla="*/ 208 w 352"/>
                <a:gd name="T29" fmla="*/ 447 h 645"/>
                <a:gd name="T30" fmla="*/ 264 w 352"/>
                <a:gd name="T31" fmla="*/ 404 h 645"/>
                <a:gd name="T32" fmla="*/ 321 w 352"/>
                <a:gd name="T33" fmla="*/ 308 h 645"/>
                <a:gd name="T34" fmla="*/ 260 w 352"/>
                <a:gd name="T35" fmla="*/ 297 h 645"/>
                <a:gd name="T36" fmla="*/ 196 w 352"/>
                <a:gd name="T37" fmla="*/ 348 h 645"/>
                <a:gd name="T38" fmla="*/ 198 w 352"/>
                <a:gd name="T39" fmla="*/ 343 h 645"/>
                <a:gd name="T40" fmla="*/ 209 w 352"/>
                <a:gd name="T41" fmla="*/ 330 h 645"/>
                <a:gd name="T42" fmla="*/ 220 w 352"/>
                <a:gd name="T43" fmla="*/ 317 h 645"/>
                <a:gd name="T44" fmla="*/ 230 w 352"/>
                <a:gd name="T45" fmla="*/ 303 h 645"/>
                <a:gd name="T46" fmla="*/ 239 w 352"/>
                <a:gd name="T47" fmla="*/ 288 h 645"/>
                <a:gd name="T48" fmla="*/ 243 w 352"/>
                <a:gd name="T49" fmla="*/ 280 h 645"/>
                <a:gd name="T50" fmla="*/ 250 w 352"/>
                <a:gd name="T51" fmla="*/ 264 h 645"/>
                <a:gd name="T52" fmla="*/ 262 w 352"/>
                <a:gd name="T53" fmla="*/ 212 h 645"/>
                <a:gd name="T54" fmla="*/ 254 w 352"/>
                <a:gd name="T55" fmla="*/ 148 h 645"/>
                <a:gd name="T56" fmla="*/ 210 w 352"/>
                <a:gd name="T57" fmla="*/ 125 h 645"/>
                <a:gd name="T58" fmla="*/ 187 w 352"/>
                <a:gd name="T59" fmla="*/ 77 h 645"/>
                <a:gd name="T60" fmla="*/ 206 w 352"/>
                <a:gd name="T61" fmla="*/ 62 h 645"/>
                <a:gd name="T62" fmla="*/ 201 w 352"/>
                <a:gd name="T63" fmla="*/ 98 h 645"/>
                <a:gd name="T64" fmla="*/ 256 w 352"/>
                <a:gd name="T65" fmla="*/ 69 h 645"/>
                <a:gd name="T66" fmla="*/ 303 w 352"/>
                <a:gd name="T67" fmla="*/ 1 h 645"/>
                <a:gd name="T68" fmla="*/ 349 w 352"/>
                <a:gd name="T69" fmla="*/ 57 h 645"/>
                <a:gd name="T70" fmla="*/ 322 w 352"/>
                <a:gd name="T71" fmla="*/ 44 h 645"/>
                <a:gd name="T72" fmla="*/ 311 w 352"/>
                <a:gd name="T73" fmla="*/ 80 h 645"/>
                <a:gd name="T74" fmla="*/ 291 w 352"/>
                <a:gd name="T75" fmla="*/ 80 h 645"/>
                <a:gd name="T76" fmla="*/ 273 w 352"/>
                <a:gd name="T77" fmla="*/ 95 h 645"/>
                <a:gd name="T78" fmla="*/ 281 w 352"/>
                <a:gd name="T79" fmla="*/ 109 h 645"/>
                <a:gd name="T80" fmla="*/ 235 w 352"/>
                <a:gd name="T81" fmla="*/ 105 h 645"/>
                <a:gd name="T82" fmla="*/ 281 w 352"/>
                <a:gd name="T83" fmla="*/ 131 h 645"/>
                <a:gd name="T84" fmla="*/ 314 w 352"/>
                <a:gd name="T85" fmla="*/ 102 h 645"/>
                <a:gd name="T86" fmla="*/ 273 w 352"/>
                <a:gd name="T87" fmla="*/ 146 h 645"/>
                <a:gd name="T88" fmla="*/ 285 w 352"/>
                <a:gd name="T89" fmla="*/ 232 h 645"/>
                <a:gd name="T90" fmla="*/ 283 w 352"/>
                <a:gd name="T91" fmla="*/ 273 h 645"/>
                <a:gd name="T92" fmla="*/ 317 w 352"/>
                <a:gd name="T93" fmla="*/ 282 h 645"/>
                <a:gd name="T94" fmla="*/ 337 w 352"/>
                <a:gd name="T95" fmla="*/ 287 h 645"/>
                <a:gd name="T96" fmla="*/ 293 w 352"/>
                <a:gd name="T97" fmla="*/ 416 h 645"/>
                <a:gd name="T98" fmla="*/ 212 w 352"/>
                <a:gd name="T99" fmla="*/ 505 h 645"/>
                <a:gd name="T100" fmla="*/ 236 w 352"/>
                <a:gd name="T101" fmla="*/ 551 h 645"/>
                <a:gd name="T102" fmla="*/ 262 w 352"/>
                <a:gd name="T103" fmla="*/ 645 h 645"/>
                <a:gd name="T104" fmla="*/ 233 w 352"/>
                <a:gd name="T105" fmla="*/ 592 h 645"/>
                <a:gd name="T106" fmla="*/ 161 w 352"/>
                <a:gd name="T107" fmla="*/ 542 h 645"/>
                <a:gd name="T108" fmla="*/ 133 w 352"/>
                <a:gd name="T109" fmla="*/ 507 h 645"/>
                <a:gd name="T110" fmla="*/ 145 w 352"/>
                <a:gd name="T111" fmla="*/ 428 h 645"/>
                <a:gd name="T112" fmla="*/ 91 w 352"/>
                <a:gd name="T113" fmla="*/ 455 h 645"/>
                <a:gd name="T114" fmla="*/ 296 w 352"/>
                <a:gd name="T115" fmla="*/ 297 h 645"/>
                <a:gd name="T116" fmla="*/ 331 w 352"/>
                <a:gd name="T117" fmla="*/ 286 h 645"/>
                <a:gd name="T118" fmla="*/ 266 w 352"/>
                <a:gd name="T119" fmla="*/ 289 h 6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2" h="645">
                  <a:moveTo>
                    <a:pt x="89" y="456"/>
                  </a:moveTo>
                  <a:cubicBezTo>
                    <a:pt x="89" y="455"/>
                    <a:pt x="90" y="455"/>
                    <a:pt x="90" y="454"/>
                  </a:cubicBezTo>
                  <a:cubicBezTo>
                    <a:pt x="95" y="447"/>
                    <a:pt x="101" y="441"/>
                    <a:pt x="108" y="437"/>
                  </a:cubicBezTo>
                  <a:cubicBezTo>
                    <a:pt x="118" y="429"/>
                    <a:pt x="129" y="425"/>
                    <a:pt x="142" y="423"/>
                  </a:cubicBezTo>
                  <a:cubicBezTo>
                    <a:pt x="142" y="422"/>
                    <a:pt x="143" y="422"/>
                    <a:pt x="144" y="422"/>
                  </a:cubicBezTo>
                  <a:cubicBezTo>
                    <a:pt x="144" y="419"/>
                    <a:pt x="141" y="409"/>
                    <a:pt x="139" y="404"/>
                  </a:cubicBezTo>
                  <a:cubicBezTo>
                    <a:pt x="138" y="404"/>
                    <a:pt x="137" y="403"/>
                    <a:pt x="136" y="403"/>
                  </a:cubicBezTo>
                  <a:cubicBezTo>
                    <a:pt x="136" y="402"/>
                    <a:pt x="137" y="402"/>
                    <a:pt x="138" y="400"/>
                  </a:cubicBezTo>
                  <a:cubicBezTo>
                    <a:pt x="131" y="385"/>
                    <a:pt x="122" y="371"/>
                    <a:pt x="109" y="358"/>
                  </a:cubicBezTo>
                  <a:cubicBezTo>
                    <a:pt x="97" y="346"/>
                    <a:pt x="83" y="337"/>
                    <a:pt x="66" y="331"/>
                  </a:cubicBezTo>
                  <a:cubicBezTo>
                    <a:pt x="67" y="330"/>
                    <a:pt x="67" y="330"/>
                    <a:pt x="67" y="329"/>
                  </a:cubicBezTo>
                  <a:cubicBezTo>
                    <a:pt x="78" y="319"/>
                    <a:pt x="84" y="306"/>
                    <a:pt x="88" y="292"/>
                  </a:cubicBezTo>
                  <a:cubicBezTo>
                    <a:pt x="93" y="274"/>
                    <a:pt x="92" y="256"/>
                    <a:pt x="87" y="238"/>
                  </a:cubicBezTo>
                  <a:cubicBezTo>
                    <a:pt x="84" y="230"/>
                    <a:pt x="80" y="222"/>
                    <a:pt x="74" y="216"/>
                  </a:cubicBezTo>
                  <a:cubicBezTo>
                    <a:pt x="65" y="204"/>
                    <a:pt x="52" y="199"/>
                    <a:pt x="37" y="199"/>
                  </a:cubicBezTo>
                  <a:cubicBezTo>
                    <a:pt x="37" y="199"/>
                    <a:pt x="37" y="199"/>
                    <a:pt x="36" y="199"/>
                  </a:cubicBezTo>
                  <a:cubicBezTo>
                    <a:pt x="35" y="200"/>
                    <a:pt x="35" y="201"/>
                    <a:pt x="34" y="202"/>
                  </a:cubicBezTo>
                  <a:cubicBezTo>
                    <a:pt x="32" y="207"/>
                    <a:pt x="29" y="211"/>
                    <a:pt x="27" y="215"/>
                  </a:cubicBezTo>
                  <a:cubicBezTo>
                    <a:pt x="25" y="218"/>
                    <a:pt x="23" y="221"/>
                    <a:pt x="21" y="224"/>
                  </a:cubicBezTo>
                  <a:cubicBezTo>
                    <a:pt x="20" y="224"/>
                    <a:pt x="20" y="224"/>
                    <a:pt x="19" y="225"/>
                  </a:cubicBezTo>
                  <a:cubicBezTo>
                    <a:pt x="25" y="217"/>
                    <a:pt x="29" y="209"/>
                    <a:pt x="31" y="200"/>
                  </a:cubicBezTo>
                  <a:cubicBezTo>
                    <a:pt x="30" y="200"/>
                    <a:pt x="30" y="200"/>
                    <a:pt x="29" y="200"/>
                  </a:cubicBezTo>
                  <a:cubicBezTo>
                    <a:pt x="28" y="200"/>
                    <a:pt x="26" y="200"/>
                    <a:pt x="23" y="201"/>
                  </a:cubicBezTo>
                  <a:cubicBezTo>
                    <a:pt x="25" y="199"/>
                    <a:pt x="27" y="199"/>
                    <a:pt x="28" y="198"/>
                  </a:cubicBezTo>
                  <a:cubicBezTo>
                    <a:pt x="29" y="197"/>
                    <a:pt x="31" y="197"/>
                    <a:pt x="32" y="196"/>
                  </a:cubicBezTo>
                  <a:cubicBezTo>
                    <a:pt x="36" y="182"/>
                    <a:pt x="37" y="167"/>
                    <a:pt x="38" y="153"/>
                  </a:cubicBezTo>
                  <a:cubicBezTo>
                    <a:pt x="38" y="153"/>
                    <a:pt x="38" y="152"/>
                    <a:pt x="37" y="152"/>
                  </a:cubicBezTo>
                  <a:cubicBezTo>
                    <a:pt x="34" y="152"/>
                    <a:pt x="31" y="149"/>
                    <a:pt x="29" y="146"/>
                  </a:cubicBezTo>
                  <a:cubicBezTo>
                    <a:pt x="25" y="139"/>
                    <a:pt x="24" y="131"/>
                    <a:pt x="28" y="124"/>
                  </a:cubicBezTo>
                  <a:cubicBezTo>
                    <a:pt x="28" y="123"/>
                    <a:pt x="29" y="123"/>
                    <a:pt x="29" y="122"/>
                  </a:cubicBezTo>
                  <a:cubicBezTo>
                    <a:pt x="32" y="118"/>
                    <a:pt x="35" y="116"/>
                    <a:pt x="39" y="116"/>
                  </a:cubicBezTo>
                  <a:cubicBezTo>
                    <a:pt x="40" y="116"/>
                    <a:pt x="40" y="115"/>
                    <a:pt x="40" y="114"/>
                  </a:cubicBezTo>
                  <a:cubicBezTo>
                    <a:pt x="40" y="107"/>
                    <a:pt x="39" y="100"/>
                    <a:pt x="35" y="94"/>
                  </a:cubicBezTo>
                  <a:cubicBezTo>
                    <a:pt x="34" y="93"/>
                    <a:pt x="33" y="91"/>
                    <a:pt x="32" y="90"/>
                  </a:cubicBezTo>
                  <a:cubicBezTo>
                    <a:pt x="29" y="87"/>
                    <a:pt x="25" y="85"/>
                    <a:pt x="20" y="85"/>
                  </a:cubicBezTo>
                  <a:cubicBezTo>
                    <a:pt x="19" y="85"/>
                    <a:pt x="17" y="85"/>
                    <a:pt x="16" y="85"/>
                  </a:cubicBezTo>
                  <a:cubicBezTo>
                    <a:pt x="15" y="85"/>
                    <a:pt x="13" y="85"/>
                    <a:pt x="12" y="85"/>
                  </a:cubicBezTo>
                  <a:cubicBezTo>
                    <a:pt x="5" y="84"/>
                    <a:pt x="1" y="80"/>
                    <a:pt x="0" y="73"/>
                  </a:cubicBezTo>
                  <a:cubicBezTo>
                    <a:pt x="0" y="69"/>
                    <a:pt x="1" y="66"/>
                    <a:pt x="3" y="61"/>
                  </a:cubicBezTo>
                  <a:cubicBezTo>
                    <a:pt x="7" y="59"/>
                    <a:pt x="12" y="57"/>
                    <a:pt x="17" y="57"/>
                  </a:cubicBezTo>
                  <a:cubicBezTo>
                    <a:pt x="24" y="56"/>
                    <a:pt x="30" y="59"/>
                    <a:pt x="34" y="64"/>
                  </a:cubicBezTo>
                  <a:cubicBezTo>
                    <a:pt x="36" y="67"/>
                    <a:pt x="38" y="71"/>
                    <a:pt x="39" y="75"/>
                  </a:cubicBezTo>
                  <a:cubicBezTo>
                    <a:pt x="44" y="91"/>
                    <a:pt x="49" y="106"/>
                    <a:pt x="51" y="123"/>
                  </a:cubicBezTo>
                  <a:cubicBezTo>
                    <a:pt x="52" y="132"/>
                    <a:pt x="52" y="141"/>
                    <a:pt x="50" y="150"/>
                  </a:cubicBezTo>
                  <a:cubicBezTo>
                    <a:pt x="49" y="164"/>
                    <a:pt x="45" y="178"/>
                    <a:pt x="39" y="192"/>
                  </a:cubicBezTo>
                  <a:cubicBezTo>
                    <a:pt x="39" y="192"/>
                    <a:pt x="39" y="193"/>
                    <a:pt x="38" y="194"/>
                  </a:cubicBezTo>
                  <a:cubicBezTo>
                    <a:pt x="40" y="194"/>
                    <a:pt x="41" y="194"/>
                    <a:pt x="42" y="194"/>
                  </a:cubicBezTo>
                  <a:cubicBezTo>
                    <a:pt x="54" y="192"/>
                    <a:pt x="65" y="191"/>
                    <a:pt x="76" y="193"/>
                  </a:cubicBezTo>
                  <a:cubicBezTo>
                    <a:pt x="86" y="194"/>
                    <a:pt x="95" y="197"/>
                    <a:pt x="103" y="203"/>
                  </a:cubicBezTo>
                  <a:cubicBezTo>
                    <a:pt x="114" y="209"/>
                    <a:pt x="122" y="218"/>
                    <a:pt x="130" y="228"/>
                  </a:cubicBezTo>
                  <a:cubicBezTo>
                    <a:pt x="138" y="239"/>
                    <a:pt x="143" y="251"/>
                    <a:pt x="146" y="264"/>
                  </a:cubicBezTo>
                  <a:cubicBezTo>
                    <a:pt x="148" y="272"/>
                    <a:pt x="149" y="280"/>
                    <a:pt x="151" y="288"/>
                  </a:cubicBezTo>
                  <a:cubicBezTo>
                    <a:pt x="152" y="296"/>
                    <a:pt x="154" y="304"/>
                    <a:pt x="155" y="311"/>
                  </a:cubicBezTo>
                  <a:cubicBezTo>
                    <a:pt x="155" y="312"/>
                    <a:pt x="156" y="313"/>
                    <a:pt x="156" y="314"/>
                  </a:cubicBezTo>
                  <a:cubicBezTo>
                    <a:pt x="157" y="320"/>
                    <a:pt x="160" y="325"/>
                    <a:pt x="164" y="328"/>
                  </a:cubicBezTo>
                  <a:cubicBezTo>
                    <a:pt x="170" y="333"/>
                    <a:pt x="174" y="339"/>
                    <a:pt x="179" y="345"/>
                  </a:cubicBezTo>
                  <a:cubicBezTo>
                    <a:pt x="182" y="349"/>
                    <a:pt x="185" y="353"/>
                    <a:pt x="188" y="357"/>
                  </a:cubicBezTo>
                  <a:cubicBezTo>
                    <a:pt x="192" y="362"/>
                    <a:pt x="194" y="367"/>
                    <a:pt x="196" y="373"/>
                  </a:cubicBezTo>
                  <a:cubicBezTo>
                    <a:pt x="199" y="386"/>
                    <a:pt x="202" y="399"/>
                    <a:pt x="205" y="412"/>
                  </a:cubicBezTo>
                  <a:cubicBezTo>
                    <a:pt x="207" y="423"/>
                    <a:pt x="207" y="435"/>
                    <a:pt x="208" y="447"/>
                  </a:cubicBezTo>
                  <a:cubicBezTo>
                    <a:pt x="208" y="448"/>
                    <a:pt x="208" y="449"/>
                    <a:pt x="208" y="451"/>
                  </a:cubicBezTo>
                  <a:cubicBezTo>
                    <a:pt x="209" y="451"/>
                    <a:pt x="210" y="450"/>
                    <a:pt x="211" y="449"/>
                  </a:cubicBezTo>
                  <a:cubicBezTo>
                    <a:pt x="218" y="445"/>
                    <a:pt x="225" y="440"/>
                    <a:pt x="231" y="435"/>
                  </a:cubicBezTo>
                  <a:cubicBezTo>
                    <a:pt x="243" y="425"/>
                    <a:pt x="253" y="415"/>
                    <a:pt x="264" y="404"/>
                  </a:cubicBezTo>
                  <a:cubicBezTo>
                    <a:pt x="271" y="395"/>
                    <a:pt x="279" y="386"/>
                    <a:pt x="286" y="377"/>
                  </a:cubicBezTo>
                  <a:cubicBezTo>
                    <a:pt x="295" y="368"/>
                    <a:pt x="301" y="357"/>
                    <a:pt x="306" y="346"/>
                  </a:cubicBezTo>
                  <a:cubicBezTo>
                    <a:pt x="312" y="334"/>
                    <a:pt x="317" y="322"/>
                    <a:pt x="321" y="309"/>
                  </a:cubicBezTo>
                  <a:cubicBezTo>
                    <a:pt x="321" y="309"/>
                    <a:pt x="321" y="308"/>
                    <a:pt x="321" y="308"/>
                  </a:cubicBezTo>
                  <a:cubicBezTo>
                    <a:pt x="321" y="308"/>
                    <a:pt x="320" y="308"/>
                    <a:pt x="319" y="308"/>
                  </a:cubicBezTo>
                  <a:cubicBezTo>
                    <a:pt x="313" y="310"/>
                    <a:pt x="307" y="310"/>
                    <a:pt x="301" y="309"/>
                  </a:cubicBezTo>
                  <a:cubicBezTo>
                    <a:pt x="288" y="308"/>
                    <a:pt x="275" y="304"/>
                    <a:pt x="263" y="299"/>
                  </a:cubicBezTo>
                  <a:cubicBezTo>
                    <a:pt x="262" y="298"/>
                    <a:pt x="261" y="298"/>
                    <a:pt x="260" y="297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6" y="300"/>
                    <a:pt x="253" y="302"/>
                    <a:pt x="250" y="304"/>
                  </a:cubicBezTo>
                  <a:cubicBezTo>
                    <a:pt x="236" y="316"/>
                    <a:pt x="222" y="327"/>
                    <a:pt x="207" y="339"/>
                  </a:cubicBezTo>
                  <a:cubicBezTo>
                    <a:pt x="204" y="342"/>
                    <a:pt x="200" y="345"/>
                    <a:pt x="196" y="348"/>
                  </a:cubicBezTo>
                  <a:cubicBezTo>
                    <a:pt x="194" y="349"/>
                    <a:pt x="192" y="350"/>
                    <a:pt x="189" y="352"/>
                  </a:cubicBezTo>
                  <a:cubicBezTo>
                    <a:pt x="190" y="350"/>
                    <a:pt x="190" y="350"/>
                    <a:pt x="192" y="349"/>
                  </a:cubicBezTo>
                  <a:cubicBezTo>
                    <a:pt x="193" y="348"/>
                    <a:pt x="194" y="347"/>
                    <a:pt x="195" y="346"/>
                  </a:cubicBezTo>
                  <a:cubicBezTo>
                    <a:pt x="196" y="345"/>
                    <a:pt x="197" y="344"/>
                    <a:pt x="198" y="343"/>
                  </a:cubicBezTo>
                  <a:cubicBezTo>
                    <a:pt x="199" y="342"/>
                    <a:pt x="200" y="341"/>
                    <a:pt x="201" y="340"/>
                  </a:cubicBezTo>
                  <a:cubicBezTo>
                    <a:pt x="202" y="339"/>
                    <a:pt x="203" y="337"/>
                    <a:pt x="204" y="336"/>
                  </a:cubicBezTo>
                  <a:cubicBezTo>
                    <a:pt x="205" y="335"/>
                    <a:pt x="205" y="334"/>
                    <a:pt x="206" y="333"/>
                  </a:cubicBezTo>
                  <a:cubicBezTo>
                    <a:pt x="207" y="332"/>
                    <a:pt x="208" y="331"/>
                    <a:pt x="209" y="330"/>
                  </a:cubicBezTo>
                  <a:cubicBezTo>
                    <a:pt x="210" y="329"/>
                    <a:pt x="211" y="328"/>
                    <a:pt x="212" y="327"/>
                  </a:cubicBezTo>
                  <a:cubicBezTo>
                    <a:pt x="213" y="326"/>
                    <a:pt x="214" y="325"/>
                    <a:pt x="215" y="324"/>
                  </a:cubicBezTo>
                  <a:cubicBezTo>
                    <a:pt x="216" y="322"/>
                    <a:pt x="217" y="321"/>
                    <a:pt x="218" y="320"/>
                  </a:cubicBezTo>
                  <a:cubicBezTo>
                    <a:pt x="218" y="319"/>
                    <a:pt x="219" y="318"/>
                    <a:pt x="220" y="317"/>
                  </a:cubicBezTo>
                  <a:cubicBezTo>
                    <a:pt x="221" y="316"/>
                    <a:pt x="222" y="315"/>
                    <a:pt x="223" y="314"/>
                  </a:cubicBezTo>
                  <a:cubicBezTo>
                    <a:pt x="223" y="312"/>
                    <a:pt x="224" y="311"/>
                    <a:pt x="225" y="310"/>
                  </a:cubicBezTo>
                  <a:cubicBezTo>
                    <a:pt x="226" y="309"/>
                    <a:pt x="227" y="308"/>
                    <a:pt x="228" y="307"/>
                  </a:cubicBezTo>
                  <a:cubicBezTo>
                    <a:pt x="228" y="305"/>
                    <a:pt x="229" y="304"/>
                    <a:pt x="230" y="303"/>
                  </a:cubicBezTo>
                  <a:cubicBezTo>
                    <a:pt x="231" y="302"/>
                    <a:pt x="232" y="301"/>
                    <a:pt x="232" y="299"/>
                  </a:cubicBezTo>
                  <a:cubicBezTo>
                    <a:pt x="233" y="298"/>
                    <a:pt x="234" y="297"/>
                    <a:pt x="235" y="296"/>
                  </a:cubicBezTo>
                  <a:cubicBezTo>
                    <a:pt x="235" y="295"/>
                    <a:pt x="236" y="293"/>
                    <a:pt x="237" y="292"/>
                  </a:cubicBezTo>
                  <a:cubicBezTo>
                    <a:pt x="238" y="291"/>
                    <a:pt x="238" y="290"/>
                    <a:pt x="239" y="288"/>
                  </a:cubicBezTo>
                  <a:cubicBezTo>
                    <a:pt x="240" y="287"/>
                    <a:pt x="240" y="286"/>
                    <a:pt x="241" y="285"/>
                  </a:cubicBezTo>
                  <a:cubicBezTo>
                    <a:pt x="241" y="283"/>
                    <a:pt x="239" y="282"/>
                    <a:pt x="239" y="280"/>
                  </a:cubicBezTo>
                  <a:cubicBezTo>
                    <a:pt x="239" y="280"/>
                    <a:pt x="240" y="280"/>
                    <a:pt x="240" y="280"/>
                  </a:cubicBezTo>
                  <a:cubicBezTo>
                    <a:pt x="241" y="280"/>
                    <a:pt x="242" y="280"/>
                    <a:pt x="243" y="280"/>
                  </a:cubicBezTo>
                  <a:cubicBezTo>
                    <a:pt x="245" y="278"/>
                    <a:pt x="248" y="274"/>
                    <a:pt x="250" y="269"/>
                  </a:cubicBezTo>
                  <a:cubicBezTo>
                    <a:pt x="249" y="268"/>
                    <a:pt x="248" y="267"/>
                    <a:pt x="248" y="265"/>
                  </a:cubicBezTo>
                  <a:cubicBezTo>
                    <a:pt x="247" y="265"/>
                    <a:pt x="248" y="264"/>
                    <a:pt x="249" y="264"/>
                  </a:cubicBezTo>
                  <a:cubicBezTo>
                    <a:pt x="249" y="264"/>
                    <a:pt x="250" y="264"/>
                    <a:pt x="250" y="264"/>
                  </a:cubicBezTo>
                  <a:cubicBezTo>
                    <a:pt x="251" y="264"/>
                    <a:pt x="251" y="264"/>
                    <a:pt x="252" y="264"/>
                  </a:cubicBezTo>
                  <a:cubicBezTo>
                    <a:pt x="252" y="264"/>
                    <a:pt x="253" y="263"/>
                    <a:pt x="253" y="263"/>
                  </a:cubicBezTo>
                  <a:cubicBezTo>
                    <a:pt x="257" y="254"/>
                    <a:pt x="261" y="244"/>
                    <a:pt x="262" y="234"/>
                  </a:cubicBezTo>
                  <a:cubicBezTo>
                    <a:pt x="263" y="227"/>
                    <a:pt x="263" y="220"/>
                    <a:pt x="262" y="212"/>
                  </a:cubicBezTo>
                  <a:cubicBezTo>
                    <a:pt x="260" y="205"/>
                    <a:pt x="258" y="197"/>
                    <a:pt x="256" y="189"/>
                  </a:cubicBezTo>
                  <a:cubicBezTo>
                    <a:pt x="255" y="183"/>
                    <a:pt x="255" y="178"/>
                    <a:pt x="255" y="172"/>
                  </a:cubicBezTo>
                  <a:cubicBezTo>
                    <a:pt x="255" y="166"/>
                    <a:pt x="255" y="160"/>
                    <a:pt x="254" y="154"/>
                  </a:cubicBezTo>
                  <a:cubicBezTo>
                    <a:pt x="254" y="152"/>
                    <a:pt x="254" y="150"/>
                    <a:pt x="254" y="148"/>
                  </a:cubicBezTo>
                  <a:cubicBezTo>
                    <a:pt x="254" y="146"/>
                    <a:pt x="253" y="145"/>
                    <a:pt x="251" y="143"/>
                  </a:cubicBezTo>
                  <a:cubicBezTo>
                    <a:pt x="249" y="141"/>
                    <a:pt x="246" y="139"/>
                    <a:pt x="242" y="138"/>
                  </a:cubicBezTo>
                  <a:cubicBezTo>
                    <a:pt x="238" y="136"/>
                    <a:pt x="233" y="134"/>
                    <a:pt x="228" y="132"/>
                  </a:cubicBezTo>
                  <a:cubicBezTo>
                    <a:pt x="222" y="129"/>
                    <a:pt x="216" y="127"/>
                    <a:pt x="210" y="125"/>
                  </a:cubicBezTo>
                  <a:cubicBezTo>
                    <a:pt x="206" y="123"/>
                    <a:pt x="202" y="122"/>
                    <a:pt x="199" y="120"/>
                  </a:cubicBezTo>
                  <a:cubicBezTo>
                    <a:pt x="196" y="118"/>
                    <a:pt x="193" y="116"/>
                    <a:pt x="191" y="114"/>
                  </a:cubicBezTo>
                  <a:cubicBezTo>
                    <a:pt x="183" y="107"/>
                    <a:pt x="180" y="98"/>
                    <a:pt x="183" y="88"/>
                  </a:cubicBezTo>
                  <a:cubicBezTo>
                    <a:pt x="184" y="84"/>
                    <a:pt x="185" y="80"/>
                    <a:pt x="187" y="77"/>
                  </a:cubicBezTo>
                  <a:cubicBezTo>
                    <a:pt x="195" y="60"/>
                    <a:pt x="208" y="47"/>
                    <a:pt x="223" y="36"/>
                  </a:cubicBezTo>
                  <a:cubicBezTo>
                    <a:pt x="223" y="35"/>
                    <a:pt x="224" y="35"/>
                    <a:pt x="224" y="35"/>
                  </a:cubicBezTo>
                  <a:cubicBezTo>
                    <a:pt x="225" y="36"/>
                    <a:pt x="224" y="36"/>
                    <a:pt x="224" y="37"/>
                  </a:cubicBezTo>
                  <a:cubicBezTo>
                    <a:pt x="217" y="44"/>
                    <a:pt x="211" y="53"/>
                    <a:pt x="206" y="62"/>
                  </a:cubicBezTo>
                  <a:cubicBezTo>
                    <a:pt x="204" y="65"/>
                    <a:pt x="202" y="68"/>
                    <a:pt x="200" y="72"/>
                  </a:cubicBezTo>
                  <a:cubicBezTo>
                    <a:pt x="198" y="75"/>
                    <a:pt x="196" y="78"/>
                    <a:pt x="195" y="81"/>
                  </a:cubicBezTo>
                  <a:cubicBezTo>
                    <a:pt x="194" y="83"/>
                    <a:pt x="193" y="85"/>
                    <a:pt x="194" y="87"/>
                  </a:cubicBezTo>
                  <a:cubicBezTo>
                    <a:pt x="194" y="92"/>
                    <a:pt x="197" y="96"/>
                    <a:pt x="201" y="98"/>
                  </a:cubicBezTo>
                  <a:cubicBezTo>
                    <a:pt x="206" y="99"/>
                    <a:pt x="211" y="99"/>
                    <a:pt x="215" y="98"/>
                  </a:cubicBezTo>
                  <a:cubicBezTo>
                    <a:pt x="220" y="97"/>
                    <a:pt x="224" y="95"/>
                    <a:pt x="228" y="93"/>
                  </a:cubicBezTo>
                  <a:cubicBezTo>
                    <a:pt x="232" y="90"/>
                    <a:pt x="236" y="87"/>
                    <a:pt x="240" y="84"/>
                  </a:cubicBezTo>
                  <a:cubicBezTo>
                    <a:pt x="246" y="79"/>
                    <a:pt x="251" y="74"/>
                    <a:pt x="256" y="69"/>
                  </a:cubicBezTo>
                  <a:cubicBezTo>
                    <a:pt x="272" y="51"/>
                    <a:pt x="285" y="32"/>
                    <a:pt x="296" y="11"/>
                  </a:cubicBezTo>
                  <a:cubicBezTo>
                    <a:pt x="298" y="8"/>
                    <a:pt x="299" y="5"/>
                    <a:pt x="301" y="2"/>
                  </a:cubicBezTo>
                  <a:cubicBezTo>
                    <a:pt x="301" y="1"/>
                    <a:pt x="301" y="1"/>
                    <a:pt x="302" y="0"/>
                  </a:cubicBezTo>
                  <a:cubicBezTo>
                    <a:pt x="303" y="0"/>
                    <a:pt x="303" y="0"/>
                    <a:pt x="303" y="1"/>
                  </a:cubicBezTo>
                  <a:cubicBezTo>
                    <a:pt x="305" y="3"/>
                    <a:pt x="307" y="5"/>
                    <a:pt x="309" y="7"/>
                  </a:cubicBezTo>
                  <a:cubicBezTo>
                    <a:pt x="310" y="9"/>
                    <a:pt x="311" y="12"/>
                    <a:pt x="312" y="14"/>
                  </a:cubicBezTo>
                  <a:cubicBezTo>
                    <a:pt x="315" y="19"/>
                    <a:pt x="318" y="24"/>
                    <a:pt x="322" y="29"/>
                  </a:cubicBezTo>
                  <a:cubicBezTo>
                    <a:pt x="330" y="39"/>
                    <a:pt x="339" y="48"/>
                    <a:pt x="349" y="57"/>
                  </a:cubicBezTo>
                  <a:cubicBezTo>
                    <a:pt x="350" y="58"/>
                    <a:pt x="351" y="59"/>
                    <a:pt x="352" y="60"/>
                  </a:cubicBezTo>
                  <a:cubicBezTo>
                    <a:pt x="351" y="60"/>
                    <a:pt x="350" y="59"/>
                    <a:pt x="349" y="59"/>
                  </a:cubicBezTo>
                  <a:cubicBezTo>
                    <a:pt x="342" y="55"/>
                    <a:pt x="335" y="51"/>
                    <a:pt x="328" y="47"/>
                  </a:cubicBezTo>
                  <a:cubicBezTo>
                    <a:pt x="326" y="46"/>
                    <a:pt x="324" y="45"/>
                    <a:pt x="322" y="44"/>
                  </a:cubicBezTo>
                  <a:cubicBezTo>
                    <a:pt x="320" y="43"/>
                    <a:pt x="318" y="42"/>
                    <a:pt x="316" y="42"/>
                  </a:cubicBezTo>
                  <a:cubicBezTo>
                    <a:pt x="306" y="40"/>
                    <a:pt x="299" y="45"/>
                    <a:pt x="297" y="55"/>
                  </a:cubicBezTo>
                  <a:cubicBezTo>
                    <a:pt x="297" y="61"/>
                    <a:pt x="298" y="66"/>
                    <a:pt x="301" y="71"/>
                  </a:cubicBezTo>
                  <a:cubicBezTo>
                    <a:pt x="304" y="75"/>
                    <a:pt x="308" y="78"/>
                    <a:pt x="311" y="80"/>
                  </a:cubicBezTo>
                  <a:cubicBezTo>
                    <a:pt x="312" y="81"/>
                    <a:pt x="313" y="82"/>
                    <a:pt x="315" y="83"/>
                  </a:cubicBezTo>
                  <a:cubicBezTo>
                    <a:pt x="313" y="83"/>
                    <a:pt x="312" y="83"/>
                    <a:pt x="311" y="83"/>
                  </a:cubicBezTo>
                  <a:cubicBezTo>
                    <a:pt x="307" y="82"/>
                    <a:pt x="303" y="82"/>
                    <a:pt x="299" y="81"/>
                  </a:cubicBezTo>
                  <a:cubicBezTo>
                    <a:pt x="296" y="81"/>
                    <a:pt x="294" y="81"/>
                    <a:pt x="291" y="80"/>
                  </a:cubicBezTo>
                  <a:cubicBezTo>
                    <a:pt x="288" y="80"/>
                    <a:pt x="285" y="79"/>
                    <a:pt x="282" y="79"/>
                  </a:cubicBezTo>
                  <a:cubicBezTo>
                    <a:pt x="280" y="78"/>
                    <a:pt x="277" y="78"/>
                    <a:pt x="274" y="79"/>
                  </a:cubicBezTo>
                  <a:cubicBezTo>
                    <a:pt x="269" y="80"/>
                    <a:pt x="267" y="85"/>
                    <a:pt x="269" y="90"/>
                  </a:cubicBezTo>
                  <a:cubicBezTo>
                    <a:pt x="270" y="92"/>
                    <a:pt x="271" y="94"/>
                    <a:pt x="273" y="95"/>
                  </a:cubicBezTo>
                  <a:cubicBezTo>
                    <a:pt x="275" y="97"/>
                    <a:pt x="277" y="99"/>
                    <a:pt x="280" y="101"/>
                  </a:cubicBezTo>
                  <a:cubicBezTo>
                    <a:pt x="282" y="103"/>
                    <a:pt x="284" y="105"/>
                    <a:pt x="286" y="106"/>
                  </a:cubicBezTo>
                  <a:cubicBezTo>
                    <a:pt x="287" y="107"/>
                    <a:pt x="287" y="107"/>
                    <a:pt x="288" y="108"/>
                  </a:cubicBezTo>
                  <a:cubicBezTo>
                    <a:pt x="286" y="109"/>
                    <a:pt x="283" y="109"/>
                    <a:pt x="281" y="109"/>
                  </a:cubicBezTo>
                  <a:cubicBezTo>
                    <a:pt x="277" y="108"/>
                    <a:pt x="273" y="108"/>
                    <a:pt x="270" y="106"/>
                  </a:cubicBezTo>
                  <a:cubicBezTo>
                    <a:pt x="267" y="105"/>
                    <a:pt x="264" y="104"/>
                    <a:pt x="261" y="103"/>
                  </a:cubicBezTo>
                  <a:cubicBezTo>
                    <a:pt x="257" y="102"/>
                    <a:pt x="253" y="101"/>
                    <a:pt x="248" y="101"/>
                  </a:cubicBezTo>
                  <a:cubicBezTo>
                    <a:pt x="244" y="102"/>
                    <a:pt x="239" y="103"/>
                    <a:pt x="235" y="105"/>
                  </a:cubicBezTo>
                  <a:cubicBezTo>
                    <a:pt x="230" y="108"/>
                    <a:pt x="229" y="113"/>
                    <a:pt x="234" y="116"/>
                  </a:cubicBezTo>
                  <a:cubicBezTo>
                    <a:pt x="235" y="117"/>
                    <a:pt x="236" y="118"/>
                    <a:pt x="237" y="118"/>
                  </a:cubicBezTo>
                  <a:cubicBezTo>
                    <a:pt x="244" y="122"/>
                    <a:pt x="251" y="126"/>
                    <a:pt x="258" y="130"/>
                  </a:cubicBezTo>
                  <a:cubicBezTo>
                    <a:pt x="265" y="134"/>
                    <a:pt x="273" y="134"/>
                    <a:pt x="281" y="131"/>
                  </a:cubicBezTo>
                  <a:cubicBezTo>
                    <a:pt x="285" y="129"/>
                    <a:pt x="288" y="127"/>
                    <a:pt x="292" y="124"/>
                  </a:cubicBezTo>
                  <a:cubicBezTo>
                    <a:pt x="297" y="120"/>
                    <a:pt x="301" y="116"/>
                    <a:pt x="305" y="112"/>
                  </a:cubicBezTo>
                  <a:cubicBezTo>
                    <a:pt x="307" y="109"/>
                    <a:pt x="309" y="106"/>
                    <a:pt x="312" y="103"/>
                  </a:cubicBezTo>
                  <a:cubicBezTo>
                    <a:pt x="312" y="103"/>
                    <a:pt x="313" y="102"/>
                    <a:pt x="314" y="102"/>
                  </a:cubicBezTo>
                  <a:cubicBezTo>
                    <a:pt x="313" y="102"/>
                    <a:pt x="313" y="103"/>
                    <a:pt x="313" y="103"/>
                  </a:cubicBezTo>
                  <a:cubicBezTo>
                    <a:pt x="311" y="106"/>
                    <a:pt x="310" y="108"/>
                    <a:pt x="308" y="110"/>
                  </a:cubicBezTo>
                  <a:cubicBezTo>
                    <a:pt x="302" y="117"/>
                    <a:pt x="297" y="123"/>
                    <a:pt x="291" y="129"/>
                  </a:cubicBezTo>
                  <a:cubicBezTo>
                    <a:pt x="285" y="135"/>
                    <a:pt x="279" y="141"/>
                    <a:pt x="273" y="146"/>
                  </a:cubicBezTo>
                  <a:cubicBezTo>
                    <a:pt x="272" y="147"/>
                    <a:pt x="271" y="149"/>
                    <a:pt x="270" y="150"/>
                  </a:cubicBezTo>
                  <a:cubicBezTo>
                    <a:pt x="268" y="157"/>
                    <a:pt x="267" y="165"/>
                    <a:pt x="268" y="172"/>
                  </a:cubicBezTo>
                  <a:cubicBezTo>
                    <a:pt x="269" y="184"/>
                    <a:pt x="271" y="195"/>
                    <a:pt x="276" y="206"/>
                  </a:cubicBezTo>
                  <a:cubicBezTo>
                    <a:pt x="279" y="215"/>
                    <a:pt x="282" y="223"/>
                    <a:pt x="285" y="232"/>
                  </a:cubicBezTo>
                  <a:cubicBezTo>
                    <a:pt x="286" y="235"/>
                    <a:pt x="287" y="238"/>
                    <a:pt x="289" y="240"/>
                  </a:cubicBezTo>
                  <a:cubicBezTo>
                    <a:pt x="290" y="243"/>
                    <a:pt x="291" y="246"/>
                    <a:pt x="292" y="249"/>
                  </a:cubicBezTo>
                  <a:cubicBezTo>
                    <a:pt x="294" y="254"/>
                    <a:pt x="293" y="259"/>
                    <a:pt x="291" y="263"/>
                  </a:cubicBezTo>
                  <a:cubicBezTo>
                    <a:pt x="289" y="267"/>
                    <a:pt x="286" y="270"/>
                    <a:pt x="283" y="273"/>
                  </a:cubicBezTo>
                  <a:cubicBezTo>
                    <a:pt x="282" y="274"/>
                    <a:pt x="281" y="275"/>
                    <a:pt x="280" y="277"/>
                  </a:cubicBezTo>
                  <a:cubicBezTo>
                    <a:pt x="280" y="277"/>
                    <a:pt x="281" y="277"/>
                    <a:pt x="281" y="277"/>
                  </a:cubicBezTo>
                  <a:cubicBezTo>
                    <a:pt x="292" y="281"/>
                    <a:pt x="303" y="283"/>
                    <a:pt x="314" y="283"/>
                  </a:cubicBezTo>
                  <a:cubicBezTo>
                    <a:pt x="315" y="283"/>
                    <a:pt x="316" y="283"/>
                    <a:pt x="317" y="282"/>
                  </a:cubicBezTo>
                  <a:cubicBezTo>
                    <a:pt x="324" y="282"/>
                    <a:pt x="329" y="280"/>
                    <a:pt x="334" y="276"/>
                  </a:cubicBezTo>
                  <a:cubicBezTo>
                    <a:pt x="336" y="275"/>
                    <a:pt x="337" y="274"/>
                    <a:pt x="339" y="273"/>
                  </a:cubicBezTo>
                  <a:cubicBezTo>
                    <a:pt x="341" y="276"/>
                    <a:pt x="342" y="279"/>
                    <a:pt x="339" y="282"/>
                  </a:cubicBezTo>
                  <a:cubicBezTo>
                    <a:pt x="338" y="283"/>
                    <a:pt x="337" y="285"/>
                    <a:pt x="337" y="287"/>
                  </a:cubicBezTo>
                  <a:cubicBezTo>
                    <a:pt x="336" y="289"/>
                    <a:pt x="335" y="292"/>
                    <a:pt x="334" y="295"/>
                  </a:cubicBezTo>
                  <a:cubicBezTo>
                    <a:pt x="332" y="300"/>
                    <a:pt x="331" y="301"/>
                    <a:pt x="327" y="305"/>
                  </a:cubicBezTo>
                  <a:cubicBezTo>
                    <a:pt x="326" y="309"/>
                    <a:pt x="326" y="313"/>
                    <a:pt x="325" y="318"/>
                  </a:cubicBezTo>
                  <a:cubicBezTo>
                    <a:pt x="320" y="353"/>
                    <a:pt x="311" y="386"/>
                    <a:pt x="293" y="416"/>
                  </a:cubicBezTo>
                  <a:cubicBezTo>
                    <a:pt x="278" y="443"/>
                    <a:pt x="259" y="467"/>
                    <a:pt x="235" y="487"/>
                  </a:cubicBezTo>
                  <a:cubicBezTo>
                    <a:pt x="228" y="492"/>
                    <a:pt x="221" y="497"/>
                    <a:pt x="214" y="501"/>
                  </a:cubicBezTo>
                  <a:cubicBezTo>
                    <a:pt x="213" y="502"/>
                    <a:pt x="212" y="502"/>
                    <a:pt x="211" y="503"/>
                  </a:cubicBezTo>
                  <a:cubicBezTo>
                    <a:pt x="211" y="504"/>
                    <a:pt x="211" y="504"/>
                    <a:pt x="212" y="505"/>
                  </a:cubicBezTo>
                  <a:cubicBezTo>
                    <a:pt x="213" y="507"/>
                    <a:pt x="215" y="509"/>
                    <a:pt x="216" y="512"/>
                  </a:cubicBezTo>
                  <a:cubicBezTo>
                    <a:pt x="218" y="515"/>
                    <a:pt x="221" y="518"/>
                    <a:pt x="223" y="521"/>
                  </a:cubicBezTo>
                  <a:cubicBezTo>
                    <a:pt x="226" y="526"/>
                    <a:pt x="228" y="532"/>
                    <a:pt x="230" y="537"/>
                  </a:cubicBezTo>
                  <a:cubicBezTo>
                    <a:pt x="231" y="542"/>
                    <a:pt x="233" y="546"/>
                    <a:pt x="236" y="551"/>
                  </a:cubicBezTo>
                  <a:cubicBezTo>
                    <a:pt x="236" y="552"/>
                    <a:pt x="237" y="553"/>
                    <a:pt x="238" y="555"/>
                  </a:cubicBezTo>
                  <a:cubicBezTo>
                    <a:pt x="243" y="562"/>
                    <a:pt x="247" y="569"/>
                    <a:pt x="248" y="578"/>
                  </a:cubicBezTo>
                  <a:cubicBezTo>
                    <a:pt x="253" y="600"/>
                    <a:pt x="258" y="622"/>
                    <a:pt x="263" y="644"/>
                  </a:cubicBezTo>
                  <a:cubicBezTo>
                    <a:pt x="263" y="644"/>
                    <a:pt x="262" y="644"/>
                    <a:pt x="262" y="645"/>
                  </a:cubicBezTo>
                  <a:cubicBezTo>
                    <a:pt x="261" y="644"/>
                    <a:pt x="261" y="643"/>
                    <a:pt x="261" y="642"/>
                  </a:cubicBezTo>
                  <a:cubicBezTo>
                    <a:pt x="258" y="636"/>
                    <a:pt x="256" y="630"/>
                    <a:pt x="253" y="625"/>
                  </a:cubicBezTo>
                  <a:cubicBezTo>
                    <a:pt x="250" y="618"/>
                    <a:pt x="247" y="612"/>
                    <a:pt x="243" y="606"/>
                  </a:cubicBezTo>
                  <a:cubicBezTo>
                    <a:pt x="240" y="601"/>
                    <a:pt x="237" y="596"/>
                    <a:pt x="233" y="592"/>
                  </a:cubicBezTo>
                  <a:cubicBezTo>
                    <a:pt x="226" y="584"/>
                    <a:pt x="218" y="578"/>
                    <a:pt x="208" y="574"/>
                  </a:cubicBezTo>
                  <a:cubicBezTo>
                    <a:pt x="203" y="571"/>
                    <a:pt x="198" y="569"/>
                    <a:pt x="193" y="567"/>
                  </a:cubicBezTo>
                  <a:cubicBezTo>
                    <a:pt x="188" y="565"/>
                    <a:pt x="184" y="563"/>
                    <a:pt x="180" y="560"/>
                  </a:cubicBezTo>
                  <a:cubicBezTo>
                    <a:pt x="172" y="556"/>
                    <a:pt x="166" y="550"/>
                    <a:pt x="161" y="542"/>
                  </a:cubicBezTo>
                  <a:cubicBezTo>
                    <a:pt x="159" y="538"/>
                    <a:pt x="157" y="535"/>
                    <a:pt x="155" y="532"/>
                  </a:cubicBezTo>
                  <a:cubicBezTo>
                    <a:pt x="153" y="528"/>
                    <a:pt x="151" y="525"/>
                    <a:pt x="149" y="522"/>
                  </a:cubicBezTo>
                  <a:cubicBezTo>
                    <a:pt x="148" y="519"/>
                    <a:pt x="146" y="517"/>
                    <a:pt x="144" y="514"/>
                  </a:cubicBezTo>
                  <a:cubicBezTo>
                    <a:pt x="141" y="511"/>
                    <a:pt x="137" y="509"/>
                    <a:pt x="133" y="507"/>
                  </a:cubicBezTo>
                  <a:cubicBezTo>
                    <a:pt x="133" y="507"/>
                    <a:pt x="132" y="507"/>
                    <a:pt x="132" y="507"/>
                  </a:cubicBezTo>
                  <a:cubicBezTo>
                    <a:pt x="131" y="506"/>
                    <a:pt x="132" y="505"/>
                    <a:pt x="132" y="505"/>
                  </a:cubicBezTo>
                  <a:cubicBezTo>
                    <a:pt x="139" y="492"/>
                    <a:pt x="143" y="479"/>
                    <a:pt x="145" y="465"/>
                  </a:cubicBezTo>
                  <a:cubicBezTo>
                    <a:pt x="147" y="453"/>
                    <a:pt x="147" y="441"/>
                    <a:pt x="145" y="428"/>
                  </a:cubicBezTo>
                  <a:cubicBezTo>
                    <a:pt x="145" y="427"/>
                    <a:pt x="145" y="426"/>
                    <a:pt x="144" y="425"/>
                  </a:cubicBezTo>
                  <a:cubicBezTo>
                    <a:pt x="143" y="425"/>
                    <a:pt x="143" y="425"/>
                    <a:pt x="142" y="425"/>
                  </a:cubicBezTo>
                  <a:cubicBezTo>
                    <a:pt x="128" y="431"/>
                    <a:pt x="114" y="438"/>
                    <a:pt x="101" y="447"/>
                  </a:cubicBezTo>
                  <a:cubicBezTo>
                    <a:pt x="98" y="449"/>
                    <a:pt x="95" y="452"/>
                    <a:pt x="91" y="455"/>
                  </a:cubicBezTo>
                  <a:cubicBezTo>
                    <a:pt x="91" y="455"/>
                    <a:pt x="90" y="456"/>
                    <a:pt x="89" y="456"/>
                  </a:cubicBezTo>
                  <a:close/>
                  <a:moveTo>
                    <a:pt x="266" y="289"/>
                  </a:moveTo>
                  <a:cubicBezTo>
                    <a:pt x="267" y="290"/>
                    <a:pt x="268" y="290"/>
                    <a:pt x="269" y="291"/>
                  </a:cubicBezTo>
                  <a:cubicBezTo>
                    <a:pt x="278" y="294"/>
                    <a:pt x="287" y="296"/>
                    <a:pt x="296" y="297"/>
                  </a:cubicBezTo>
                  <a:cubicBezTo>
                    <a:pt x="309" y="299"/>
                    <a:pt x="320" y="295"/>
                    <a:pt x="331" y="288"/>
                  </a:cubicBezTo>
                  <a:cubicBezTo>
                    <a:pt x="332" y="288"/>
                    <a:pt x="332" y="287"/>
                    <a:pt x="333" y="286"/>
                  </a:cubicBezTo>
                  <a:cubicBezTo>
                    <a:pt x="333" y="286"/>
                    <a:pt x="333" y="286"/>
                    <a:pt x="333" y="286"/>
                  </a:cubicBezTo>
                  <a:cubicBezTo>
                    <a:pt x="332" y="286"/>
                    <a:pt x="332" y="286"/>
                    <a:pt x="331" y="286"/>
                  </a:cubicBezTo>
                  <a:cubicBezTo>
                    <a:pt x="322" y="289"/>
                    <a:pt x="312" y="289"/>
                    <a:pt x="302" y="288"/>
                  </a:cubicBezTo>
                  <a:cubicBezTo>
                    <a:pt x="293" y="288"/>
                    <a:pt x="284" y="286"/>
                    <a:pt x="275" y="283"/>
                  </a:cubicBezTo>
                  <a:cubicBezTo>
                    <a:pt x="274" y="283"/>
                    <a:pt x="274" y="283"/>
                    <a:pt x="273" y="282"/>
                  </a:cubicBezTo>
                  <a:cubicBezTo>
                    <a:pt x="271" y="285"/>
                    <a:pt x="269" y="287"/>
                    <a:pt x="266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7">
              <a:extLst>
                <a:ext uri="{FF2B5EF4-FFF2-40B4-BE49-F238E27FC236}">
                  <a16:creationId xmlns:a16="http://schemas.microsoft.com/office/drawing/2014/main" id="{D399D4B0-C369-E1B0-1199-A0FB8520D755}"/>
                </a:ext>
              </a:extLst>
            </p:cNvPr>
            <p:cNvSpPr/>
            <p:nvPr/>
          </p:nvSpPr>
          <p:spPr bwMode="auto">
            <a:xfrm>
              <a:off x="-46" y="2648"/>
              <a:ext cx="798" cy="1390"/>
            </a:xfrm>
            <a:custGeom>
              <a:gdLst>
                <a:gd name="T0" fmla="*/ 69 w 336"/>
                <a:gd name="T1" fmla="*/ 155 h 585"/>
                <a:gd name="T2" fmla="*/ 100 w 336"/>
                <a:gd name="T3" fmla="*/ 143 h 585"/>
                <a:gd name="T4" fmla="*/ 134 w 336"/>
                <a:gd name="T5" fmla="*/ 148 h 585"/>
                <a:gd name="T6" fmla="*/ 157 w 336"/>
                <a:gd name="T7" fmla="*/ 156 h 585"/>
                <a:gd name="T8" fmla="*/ 163 w 336"/>
                <a:gd name="T9" fmla="*/ 88 h 585"/>
                <a:gd name="T10" fmla="*/ 144 w 336"/>
                <a:gd name="T11" fmla="*/ 69 h 585"/>
                <a:gd name="T12" fmla="*/ 183 w 336"/>
                <a:gd name="T13" fmla="*/ 35 h 585"/>
                <a:gd name="T14" fmla="*/ 190 w 336"/>
                <a:gd name="T15" fmla="*/ 1 h 585"/>
                <a:gd name="T16" fmla="*/ 223 w 336"/>
                <a:gd name="T17" fmla="*/ 37 h 585"/>
                <a:gd name="T18" fmla="*/ 230 w 336"/>
                <a:gd name="T19" fmla="*/ 98 h 585"/>
                <a:gd name="T20" fmla="*/ 293 w 336"/>
                <a:gd name="T21" fmla="*/ 119 h 585"/>
                <a:gd name="T22" fmla="*/ 283 w 336"/>
                <a:gd name="T23" fmla="*/ 126 h 585"/>
                <a:gd name="T24" fmla="*/ 231 w 336"/>
                <a:gd name="T25" fmla="*/ 191 h 585"/>
                <a:gd name="T26" fmla="*/ 261 w 336"/>
                <a:gd name="T27" fmla="*/ 273 h 585"/>
                <a:gd name="T28" fmla="*/ 268 w 336"/>
                <a:gd name="T29" fmla="*/ 325 h 585"/>
                <a:gd name="T30" fmla="*/ 279 w 336"/>
                <a:gd name="T31" fmla="*/ 417 h 585"/>
                <a:gd name="T32" fmla="*/ 317 w 336"/>
                <a:gd name="T33" fmla="*/ 448 h 585"/>
                <a:gd name="T34" fmla="*/ 245 w 336"/>
                <a:gd name="T35" fmla="*/ 455 h 585"/>
                <a:gd name="T36" fmla="*/ 235 w 336"/>
                <a:gd name="T37" fmla="*/ 499 h 585"/>
                <a:gd name="T38" fmla="*/ 322 w 336"/>
                <a:gd name="T39" fmla="*/ 550 h 585"/>
                <a:gd name="T40" fmla="*/ 233 w 336"/>
                <a:gd name="T41" fmla="*/ 516 h 585"/>
                <a:gd name="T42" fmla="*/ 92 w 336"/>
                <a:gd name="T43" fmla="*/ 472 h 585"/>
                <a:gd name="T44" fmla="*/ 62 w 336"/>
                <a:gd name="T45" fmla="*/ 463 h 585"/>
                <a:gd name="T46" fmla="*/ 148 w 336"/>
                <a:gd name="T47" fmla="*/ 466 h 585"/>
                <a:gd name="T48" fmla="*/ 197 w 336"/>
                <a:gd name="T49" fmla="*/ 433 h 585"/>
                <a:gd name="T50" fmla="*/ 224 w 336"/>
                <a:gd name="T51" fmla="*/ 376 h 585"/>
                <a:gd name="T52" fmla="*/ 251 w 336"/>
                <a:gd name="T53" fmla="*/ 324 h 585"/>
                <a:gd name="T54" fmla="*/ 248 w 336"/>
                <a:gd name="T55" fmla="*/ 287 h 585"/>
                <a:gd name="T56" fmla="*/ 203 w 336"/>
                <a:gd name="T57" fmla="*/ 182 h 585"/>
                <a:gd name="T58" fmla="*/ 160 w 336"/>
                <a:gd name="T59" fmla="*/ 238 h 585"/>
                <a:gd name="T60" fmla="*/ 131 w 336"/>
                <a:gd name="T61" fmla="*/ 305 h 585"/>
                <a:gd name="T62" fmla="*/ 46 w 336"/>
                <a:gd name="T63" fmla="*/ 445 h 585"/>
                <a:gd name="T64" fmla="*/ 39 w 336"/>
                <a:gd name="T65" fmla="*/ 535 h 585"/>
                <a:gd name="T66" fmla="*/ 22 w 336"/>
                <a:gd name="T67" fmla="*/ 584 h 585"/>
                <a:gd name="T68" fmla="*/ 27 w 336"/>
                <a:gd name="T69" fmla="*/ 543 h 585"/>
                <a:gd name="T70" fmla="*/ 30 w 336"/>
                <a:gd name="T71" fmla="*/ 481 h 585"/>
                <a:gd name="T72" fmla="*/ 3 w 336"/>
                <a:gd name="T73" fmla="*/ 455 h 585"/>
                <a:gd name="T74" fmla="*/ 21 w 336"/>
                <a:gd name="T75" fmla="*/ 452 h 585"/>
                <a:gd name="T76" fmla="*/ 55 w 336"/>
                <a:gd name="T77" fmla="*/ 405 h 585"/>
                <a:gd name="T78" fmla="*/ 98 w 336"/>
                <a:gd name="T79" fmla="*/ 325 h 585"/>
                <a:gd name="T80" fmla="*/ 87 w 336"/>
                <a:gd name="T81" fmla="*/ 290 h 585"/>
                <a:gd name="T82" fmla="*/ 142 w 336"/>
                <a:gd name="T83" fmla="*/ 195 h 585"/>
                <a:gd name="T84" fmla="*/ 148 w 336"/>
                <a:gd name="T85" fmla="*/ 173 h 585"/>
                <a:gd name="T86" fmla="*/ 123 w 336"/>
                <a:gd name="T87" fmla="*/ 156 h 585"/>
                <a:gd name="T88" fmla="*/ 94 w 336"/>
                <a:gd name="T89" fmla="*/ 152 h 585"/>
                <a:gd name="T90" fmla="*/ 84 w 336"/>
                <a:gd name="T91" fmla="*/ 146 h 585"/>
                <a:gd name="T92" fmla="*/ 67 w 336"/>
                <a:gd name="T93" fmla="*/ 166 h 585"/>
                <a:gd name="T94" fmla="*/ 60 w 336"/>
                <a:gd name="T95" fmla="*/ 170 h 5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6" h="585">
                  <a:moveTo>
                    <a:pt x="59" y="171"/>
                  </a:moveTo>
                  <a:cubicBezTo>
                    <a:pt x="60" y="167"/>
                    <a:pt x="62" y="163"/>
                    <a:pt x="63" y="158"/>
                  </a:cubicBezTo>
                  <a:cubicBezTo>
                    <a:pt x="64" y="158"/>
                    <a:pt x="64" y="157"/>
                    <a:pt x="65" y="156"/>
                  </a:cubicBezTo>
                  <a:cubicBezTo>
                    <a:pt x="66" y="154"/>
                    <a:pt x="67" y="153"/>
                    <a:pt x="69" y="155"/>
                  </a:cubicBezTo>
                  <a:cubicBezTo>
                    <a:pt x="69" y="155"/>
                    <a:pt x="70" y="155"/>
                    <a:pt x="70" y="155"/>
                  </a:cubicBezTo>
                  <a:cubicBezTo>
                    <a:pt x="73" y="149"/>
                    <a:pt x="78" y="145"/>
                    <a:pt x="83" y="141"/>
                  </a:cubicBezTo>
                  <a:cubicBezTo>
                    <a:pt x="85" y="140"/>
                    <a:pt x="86" y="139"/>
                    <a:pt x="88" y="139"/>
                  </a:cubicBezTo>
                  <a:cubicBezTo>
                    <a:pt x="92" y="137"/>
                    <a:pt x="97" y="138"/>
                    <a:pt x="100" y="143"/>
                  </a:cubicBezTo>
                  <a:cubicBezTo>
                    <a:pt x="100" y="144"/>
                    <a:pt x="100" y="145"/>
                    <a:pt x="101" y="146"/>
                  </a:cubicBezTo>
                  <a:cubicBezTo>
                    <a:pt x="101" y="146"/>
                    <a:pt x="102" y="145"/>
                    <a:pt x="102" y="145"/>
                  </a:cubicBezTo>
                  <a:cubicBezTo>
                    <a:pt x="108" y="138"/>
                    <a:pt x="119" y="136"/>
                    <a:pt x="127" y="140"/>
                  </a:cubicBezTo>
                  <a:cubicBezTo>
                    <a:pt x="131" y="141"/>
                    <a:pt x="133" y="144"/>
                    <a:pt x="134" y="148"/>
                  </a:cubicBezTo>
                  <a:cubicBezTo>
                    <a:pt x="134" y="148"/>
                    <a:pt x="134" y="148"/>
                    <a:pt x="134" y="149"/>
                  </a:cubicBezTo>
                  <a:cubicBezTo>
                    <a:pt x="134" y="149"/>
                    <a:pt x="134" y="149"/>
                    <a:pt x="135" y="150"/>
                  </a:cubicBezTo>
                  <a:cubicBezTo>
                    <a:pt x="138" y="147"/>
                    <a:pt x="143" y="146"/>
                    <a:pt x="147" y="147"/>
                  </a:cubicBezTo>
                  <a:cubicBezTo>
                    <a:pt x="152" y="148"/>
                    <a:pt x="154" y="152"/>
                    <a:pt x="157" y="156"/>
                  </a:cubicBezTo>
                  <a:cubicBezTo>
                    <a:pt x="157" y="155"/>
                    <a:pt x="157" y="155"/>
                    <a:pt x="158" y="155"/>
                  </a:cubicBezTo>
                  <a:cubicBezTo>
                    <a:pt x="161" y="145"/>
                    <a:pt x="165" y="135"/>
                    <a:pt x="166" y="124"/>
                  </a:cubicBezTo>
                  <a:cubicBezTo>
                    <a:pt x="166" y="122"/>
                    <a:pt x="167" y="120"/>
                    <a:pt x="167" y="118"/>
                  </a:cubicBezTo>
                  <a:cubicBezTo>
                    <a:pt x="167" y="108"/>
                    <a:pt x="165" y="98"/>
                    <a:pt x="163" y="88"/>
                  </a:cubicBezTo>
                  <a:cubicBezTo>
                    <a:pt x="162" y="84"/>
                    <a:pt x="161" y="81"/>
                    <a:pt x="159" y="78"/>
                  </a:cubicBezTo>
                  <a:cubicBezTo>
                    <a:pt x="158" y="75"/>
                    <a:pt x="157" y="73"/>
                    <a:pt x="155" y="71"/>
                  </a:cubicBezTo>
                  <a:cubicBezTo>
                    <a:pt x="152" y="69"/>
                    <a:pt x="149" y="68"/>
                    <a:pt x="145" y="68"/>
                  </a:cubicBezTo>
                  <a:cubicBezTo>
                    <a:pt x="145" y="68"/>
                    <a:pt x="144" y="68"/>
                    <a:pt x="144" y="69"/>
                  </a:cubicBezTo>
                  <a:cubicBezTo>
                    <a:pt x="144" y="68"/>
                    <a:pt x="144" y="67"/>
                    <a:pt x="145" y="67"/>
                  </a:cubicBezTo>
                  <a:cubicBezTo>
                    <a:pt x="148" y="65"/>
                    <a:pt x="151" y="64"/>
                    <a:pt x="155" y="62"/>
                  </a:cubicBezTo>
                  <a:cubicBezTo>
                    <a:pt x="158" y="60"/>
                    <a:pt x="161" y="58"/>
                    <a:pt x="164" y="57"/>
                  </a:cubicBezTo>
                  <a:cubicBezTo>
                    <a:pt x="173" y="51"/>
                    <a:pt x="179" y="44"/>
                    <a:pt x="183" y="35"/>
                  </a:cubicBezTo>
                  <a:cubicBezTo>
                    <a:pt x="185" y="28"/>
                    <a:pt x="187" y="21"/>
                    <a:pt x="188" y="15"/>
                  </a:cubicBezTo>
                  <a:cubicBezTo>
                    <a:pt x="188" y="10"/>
                    <a:pt x="188" y="6"/>
                    <a:pt x="189" y="2"/>
                  </a:cubicBezTo>
                  <a:cubicBezTo>
                    <a:pt x="189" y="1"/>
                    <a:pt x="189" y="1"/>
                    <a:pt x="189" y="0"/>
                  </a:cubicBezTo>
                  <a:cubicBezTo>
                    <a:pt x="190" y="0"/>
                    <a:pt x="190" y="0"/>
                    <a:pt x="190" y="1"/>
                  </a:cubicBezTo>
                  <a:cubicBezTo>
                    <a:pt x="191" y="5"/>
                    <a:pt x="194" y="9"/>
                    <a:pt x="198" y="13"/>
                  </a:cubicBezTo>
                  <a:cubicBezTo>
                    <a:pt x="201" y="16"/>
                    <a:pt x="204" y="19"/>
                    <a:pt x="207" y="21"/>
                  </a:cubicBezTo>
                  <a:cubicBezTo>
                    <a:pt x="211" y="25"/>
                    <a:pt x="215" y="28"/>
                    <a:pt x="218" y="31"/>
                  </a:cubicBezTo>
                  <a:cubicBezTo>
                    <a:pt x="220" y="33"/>
                    <a:pt x="222" y="35"/>
                    <a:pt x="223" y="37"/>
                  </a:cubicBezTo>
                  <a:cubicBezTo>
                    <a:pt x="227" y="42"/>
                    <a:pt x="228" y="47"/>
                    <a:pt x="227" y="53"/>
                  </a:cubicBezTo>
                  <a:cubicBezTo>
                    <a:pt x="226" y="57"/>
                    <a:pt x="226" y="61"/>
                    <a:pt x="225" y="64"/>
                  </a:cubicBezTo>
                  <a:cubicBezTo>
                    <a:pt x="224" y="68"/>
                    <a:pt x="223" y="72"/>
                    <a:pt x="223" y="75"/>
                  </a:cubicBezTo>
                  <a:cubicBezTo>
                    <a:pt x="221" y="84"/>
                    <a:pt x="224" y="92"/>
                    <a:pt x="230" y="98"/>
                  </a:cubicBezTo>
                  <a:cubicBezTo>
                    <a:pt x="234" y="101"/>
                    <a:pt x="238" y="104"/>
                    <a:pt x="241" y="106"/>
                  </a:cubicBezTo>
                  <a:cubicBezTo>
                    <a:pt x="248" y="111"/>
                    <a:pt x="255" y="114"/>
                    <a:pt x="263" y="118"/>
                  </a:cubicBezTo>
                  <a:cubicBezTo>
                    <a:pt x="266" y="119"/>
                    <a:pt x="270" y="120"/>
                    <a:pt x="274" y="120"/>
                  </a:cubicBezTo>
                  <a:cubicBezTo>
                    <a:pt x="280" y="120"/>
                    <a:pt x="286" y="119"/>
                    <a:pt x="293" y="119"/>
                  </a:cubicBezTo>
                  <a:cubicBezTo>
                    <a:pt x="294" y="119"/>
                    <a:pt x="295" y="119"/>
                    <a:pt x="297" y="119"/>
                  </a:cubicBezTo>
                  <a:cubicBezTo>
                    <a:pt x="296" y="120"/>
                    <a:pt x="296" y="121"/>
                    <a:pt x="296" y="121"/>
                  </a:cubicBezTo>
                  <a:cubicBezTo>
                    <a:pt x="294" y="123"/>
                    <a:pt x="292" y="124"/>
                    <a:pt x="289" y="125"/>
                  </a:cubicBezTo>
                  <a:cubicBezTo>
                    <a:pt x="287" y="125"/>
                    <a:pt x="285" y="125"/>
                    <a:pt x="283" y="126"/>
                  </a:cubicBezTo>
                  <a:cubicBezTo>
                    <a:pt x="274" y="127"/>
                    <a:pt x="266" y="128"/>
                    <a:pt x="258" y="132"/>
                  </a:cubicBezTo>
                  <a:cubicBezTo>
                    <a:pt x="254" y="133"/>
                    <a:pt x="250" y="135"/>
                    <a:pt x="246" y="138"/>
                  </a:cubicBezTo>
                  <a:cubicBezTo>
                    <a:pt x="237" y="145"/>
                    <a:pt x="231" y="155"/>
                    <a:pt x="230" y="167"/>
                  </a:cubicBezTo>
                  <a:cubicBezTo>
                    <a:pt x="229" y="175"/>
                    <a:pt x="229" y="183"/>
                    <a:pt x="231" y="191"/>
                  </a:cubicBezTo>
                  <a:cubicBezTo>
                    <a:pt x="233" y="206"/>
                    <a:pt x="239" y="221"/>
                    <a:pt x="245" y="235"/>
                  </a:cubicBezTo>
                  <a:cubicBezTo>
                    <a:pt x="247" y="240"/>
                    <a:pt x="250" y="245"/>
                    <a:pt x="252" y="250"/>
                  </a:cubicBezTo>
                  <a:cubicBezTo>
                    <a:pt x="255" y="255"/>
                    <a:pt x="257" y="261"/>
                    <a:pt x="259" y="267"/>
                  </a:cubicBezTo>
                  <a:cubicBezTo>
                    <a:pt x="260" y="269"/>
                    <a:pt x="260" y="271"/>
                    <a:pt x="261" y="273"/>
                  </a:cubicBezTo>
                  <a:cubicBezTo>
                    <a:pt x="263" y="279"/>
                    <a:pt x="265" y="284"/>
                    <a:pt x="269" y="289"/>
                  </a:cubicBezTo>
                  <a:cubicBezTo>
                    <a:pt x="270" y="292"/>
                    <a:pt x="272" y="294"/>
                    <a:pt x="273" y="296"/>
                  </a:cubicBezTo>
                  <a:cubicBezTo>
                    <a:pt x="276" y="302"/>
                    <a:pt x="277" y="309"/>
                    <a:pt x="273" y="315"/>
                  </a:cubicBezTo>
                  <a:cubicBezTo>
                    <a:pt x="272" y="318"/>
                    <a:pt x="270" y="322"/>
                    <a:pt x="268" y="325"/>
                  </a:cubicBezTo>
                  <a:cubicBezTo>
                    <a:pt x="264" y="330"/>
                    <a:pt x="261" y="335"/>
                    <a:pt x="259" y="341"/>
                  </a:cubicBezTo>
                  <a:cubicBezTo>
                    <a:pt x="253" y="360"/>
                    <a:pt x="254" y="379"/>
                    <a:pt x="263" y="398"/>
                  </a:cubicBezTo>
                  <a:cubicBezTo>
                    <a:pt x="264" y="400"/>
                    <a:pt x="266" y="403"/>
                    <a:pt x="267" y="406"/>
                  </a:cubicBezTo>
                  <a:cubicBezTo>
                    <a:pt x="271" y="410"/>
                    <a:pt x="274" y="414"/>
                    <a:pt x="279" y="417"/>
                  </a:cubicBezTo>
                  <a:cubicBezTo>
                    <a:pt x="293" y="426"/>
                    <a:pt x="307" y="434"/>
                    <a:pt x="322" y="440"/>
                  </a:cubicBezTo>
                  <a:cubicBezTo>
                    <a:pt x="326" y="442"/>
                    <a:pt x="330" y="444"/>
                    <a:pt x="336" y="445"/>
                  </a:cubicBezTo>
                  <a:cubicBezTo>
                    <a:pt x="334" y="445"/>
                    <a:pt x="334" y="446"/>
                    <a:pt x="333" y="446"/>
                  </a:cubicBezTo>
                  <a:cubicBezTo>
                    <a:pt x="328" y="448"/>
                    <a:pt x="323" y="448"/>
                    <a:pt x="317" y="448"/>
                  </a:cubicBezTo>
                  <a:cubicBezTo>
                    <a:pt x="311" y="448"/>
                    <a:pt x="305" y="447"/>
                    <a:pt x="299" y="446"/>
                  </a:cubicBezTo>
                  <a:cubicBezTo>
                    <a:pt x="293" y="446"/>
                    <a:pt x="288" y="445"/>
                    <a:pt x="282" y="444"/>
                  </a:cubicBezTo>
                  <a:cubicBezTo>
                    <a:pt x="277" y="443"/>
                    <a:pt x="271" y="444"/>
                    <a:pt x="265" y="445"/>
                  </a:cubicBezTo>
                  <a:cubicBezTo>
                    <a:pt x="258" y="446"/>
                    <a:pt x="251" y="450"/>
                    <a:pt x="245" y="455"/>
                  </a:cubicBezTo>
                  <a:cubicBezTo>
                    <a:pt x="242" y="458"/>
                    <a:pt x="238" y="461"/>
                    <a:pt x="236" y="465"/>
                  </a:cubicBezTo>
                  <a:cubicBezTo>
                    <a:pt x="232" y="469"/>
                    <a:pt x="229" y="473"/>
                    <a:pt x="226" y="478"/>
                  </a:cubicBezTo>
                  <a:cubicBezTo>
                    <a:pt x="222" y="483"/>
                    <a:pt x="222" y="488"/>
                    <a:pt x="227" y="494"/>
                  </a:cubicBezTo>
                  <a:cubicBezTo>
                    <a:pt x="229" y="496"/>
                    <a:pt x="232" y="498"/>
                    <a:pt x="235" y="499"/>
                  </a:cubicBezTo>
                  <a:cubicBezTo>
                    <a:pt x="240" y="502"/>
                    <a:pt x="245" y="504"/>
                    <a:pt x="250" y="506"/>
                  </a:cubicBezTo>
                  <a:cubicBezTo>
                    <a:pt x="259" y="509"/>
                    <a:pt x="268" y="512"/>
                    <a:pt x="278" y="514"/>
                  </a:cubicBezTo>
                  <a:cubicBezTo>
                    <a:pt x="297" y="519"/>
                    <a:pt x="311" y="531"/>
                    <a:pt x="321" y="547"/>
                  </a:cubicBezTo>
                  <a:cubicBezTo>
                    <a:pt x="321" y="548"/>
                    <a:pt x="322" y="549"/>
                    <a:pt x="322" y="550"/>
                  </a:cubicBezTo>
                  <a:cubicBezTo>
                    <a:pt x="322" y="550"/>
                    <a:pt x="322" y="550"/>
                    <a:pt x="322" y="550"/>
                  </a:cubicBezTo>
                  <a:cubicBezTo>
                    <a:pt x="321" y="550"/>
                    <a:pt x="321" y="550"/>
                    <a:pt x="320" y="550"/>
                  </a:cubicBezTo>
                  <a:cubicBezTo>
                    <a:pt x="305" y="541"/>
                    <a:pt x="288" y="535"/>
                    <a:pt x="272" y="529"/>
                  </a:cubicBezTo>
                  <a:cubicBezTo>
                    <a:pt x="259" y="525"/>
                    <a:pt x="246" y="521"/>
                    <a:pt x="233" y="516"/>
                  </a:cubicBezTo>
                  <a:cubicBezTo>
                    <a:pt x="222" y="513"/>
                    <a:pt x="212" y="508"/>
                    <a:pt x="202" y="503"/>
                  </a:cubicBezTo>
                  <a:cubicBezTo>
                    <a:pt x="192" y="499"/>
                    <a:pt x="182" y="494"/>
                    <a:pt x="172" y="489"/>
                  </a:cubicBezTo>
                  <a:cubicBezTo>
                    <a:pt x="158" y="483"/>
                    <a:pt x="144" y="479"/>
                    <a:pt x="128" y="477"/>
                  </a:cubicBezTo>
                  <a:cubicBezTo>
                    <a:pt x="116" y="476"/>
                    <a:pt x="104" y="474"/>
                    <a:pt x="92" y="472"/>
                  </a:cubicBezTo>
                  <a:cubicBezTo>
                    <a:pt x="87" y="472"/>
                    <a:pt x="82" y="470"/>
                    <a:pt x="77" y="468"/>
                  </a:cubicBezTo>
                  <a:cubicBezTo>
                    <a:pt x="75" y="467"/>
                    <a:pt x="73" y="466"/>
                    <a:pt x="71" y="465"/>
                  </a:cubicBezTo>
                  <a:cubicBezTo>
                    <a:pt x="68" y="464"/>
                    <a:pt x="65" y="464"/>
                    <a:pt x="61" y="464"/>
                  </a:cubicBezTo>
                  <a:cubicBezTo>
                    <a:pt x="62" y="463"/>
                    <a:pt x="62" y="463"/>
                    <a:pt x="62" y="463"/>
                  </a:cubicBezTo>
                  <a:cubicBezTo>
                    <a:pt x="70" y="460"/>
                    <a:pt x="78" y="458"/>
                    <a:pt x="87" y="459"/>
                  </a:cubicBezTo>
                  <a:cubicBezTo>
                    <a:pt x="90" y="459"/>
                    <a:pt x="93" y="460"/>
                    <a:pt x="96" y="461"/>
                  </a:cubicBezTo>
                  <a:cubicBezTo>
                    <a:pt x="104" y="463"/>
                    <a:pt x="112" y="464"/>
                    <a:pt x="120" y="464"/>
                  </a:cubicBezTo>
                  <a:cubicBezTo>
                    <a:pt x="129" y="465"/>
                    <a:pt x="138" y="465"/>
                    <a:pt x="148" y="466"/>
                  </a:cubicBezTo>
                  <a:cubicBezTo>
                    <a:pt x="156" y="466"/>
                    <a:pt x="163" y="466"/>
                    <a:pt x="171" y="465"/>
                  </a:cubicBezTo>
                  <a:cubicBezTo>
                    <a:pt x="173" y="464"/>
                    <a:pt x="175" y="464"/>
                    <a:pt x="177" y="463"/>
                  </a:cubicBezTo>
                  <a:cubicBezTo>
                    <a:pt x="184" y="461"/>
                    <a:pt x="189" y="456"/>
                    <a:pt x="193" y="449"/>
                  </a:cubicBezTo>
                  <a:cubicBezTo>
                    <a:pt x="195" y="444"/>
                    <a:pt x="197" y="438"/>
                    <a:pt x="197" y="433"/>
                  </a:cubicBezTo>
                  <a:cubicBezTo>
                    <a:pt x="198" y="428"/>
                    <a:pt x="198" y="423"/>
                    <a:pt x="199" y="418"/>
                  </a:cubicBezTo>
                  <a:cubicBezTo>
                    <a:pt x="200" y="410"/>
                    <a:pt x="203" y="404"/>
                    <a:pt x="209" y="399"/>
                  </a:cubicBezTo>
                  <a:cubicBezTo>
                    <a:pt x="210" y="398"/>
                    <a:pt x="211" y="397"/>
                    <a:pt x="212" y="396"/>
                  </a:cubicBezTo>
                  <a:cubicBezTo>
                    <a:pt x="218" y="390"/>
                    <a:pt x="222" y="384"/>
                    <a:pt x="224" y="376"/>
                  </a:cubicBezTo>
                  <a:cubicBezTo>
                    <a:pt x="225" y="371"/>
                    <a:pt x="226" y="366"/>
                    <a:pt x="227" y="361"/>
                  </a:cubicBezTo>
                  <a:cubicBezTo>
                    <a:pt x="228" y="357"/>
                    <a:pt x="228" y="353"/>
                    <a:pt x="230" y="349"/>
                  </a:cubicBezTo>
                  <a:cubicBezTo>
                    <a:pt x="232" y="343"/>
                    <a:pt x="235" y="337"/>
                    <a:pt x="241" y="333"/>
                  </a:cubicBezTo>
                  <a:cubicBezTo>
                    <a:pt x="244" y="330"/>
                    <a:pt x="248" y="327"/>
                    <a:pt x="251" y="324"/>
                  </a:cubicBezTo>
                  <a:cubicBezTo>
                    <a:pt x="253" y="322"/>
                    <a:pt x="255" y="320"/>
                    <a:pt x="257" y="317"/>
                  </a:cubicBezTo>
                  <a:cubicBezTo>
                    <a:pt x="262" y="312"/>
                    <a:pt x="262" y="306"/>
                    <a:pt x="259" y="300"/>
                  </a:cubicBezTo>
                  <a:cubicBezTo>
                    <a:pt x="257" y="298"/>
                    <a:pt x="256" y="295"/>
                    <a:pt x="254" y="293"/>
                  </a:cubicBezTo>
                  <a:cubicBezTo>
                    <a:pt x="252" y="291"/>
                    <a:pt x="250" y="289"/>
                    <a:pt x="248" y="287"/>
                  </a:cubicBezTo>
                  <a:cubicBezTo>
                    <a:pt x="240" y="279"/>
                    <a:pt x="234" y="270"/>
                    <a:pt x="229" y="260"/>
                  </a:cubicBezTo>
                  <a:cubicBezTo>
                    <a:pt x="224" y="250"/>
                    <a:pt x="221" y="240"/>
                    <a:pt x="218" y="229"/>
                  </a:cubicBezTo>
                  <a:cubicBezTo>
                    <a:pt x="214" y="218"/>
                    <a:pt x="211" y="207"/>
                    <a:pt x="208" y="196"/>
                  </a:cubicBezTo>
                  <a:cubicBezTo>
                    <a:pt x="206" y="191"/>
                    <a:pt x="205" y="187"/>
                    <a:pt x="203" y="182"/>
                  </a:cubicBezTo>
                  <a:cubicBezTo>
                    <a:pt x="202" y="183"/>
                    <a:pt x="202" y="183"/>
                    <a:pt x="202" y="183"/>
                  </a:cubicBezTo>
                  <a:cubicBezTo>
                    <a:pt x="194" y="193"/>
                    <a:pt x="187" y="202"/>
                    <a:pt x="180" y="211"/>
                  </a:cubicBezTo>
                  <a:cubicBezTo>
                    <a:pt x="177" y="216"/>
                    <a:pt x="174" y="220"/>
                    <a:pt x="170" y="225"/>
                  </a:cubicBezTo>
                  <a:cubicBezTo>
                    <a:pt x="167" y="229"/>
                    <a:pt x="163" y="234"/>
                    <a:pt x="160" y="238"/>
                  </a:cubicBezTo>
                  <a:cubicBezTo>
                    <a:pt x="157" y="241"/>
                    <a:pt x="154" y="245"/>
                    <a:pt x="152" y="248"/>
                  </a:cubicBezTo>
                  <a:cubicBezTo>
                    <a:pt x="145" y="255"/>
                    <a:pt x="141" y="264"/>
                    <a:pt x="139" y="274"/>
                  </a:cubicBezTo>
                  <a:cubicBezTo>
                    <a:pt x="137" y="280"/>
                    <a:pt x="136" y="287"/>
                    <a:pt x="134" y="293"/>
                  </a:cubicBezTo>
                  <a:cubicBezTo>
                    <a:pt x="133" y="297"/>
                    <a:pt x="132" y="301"/>
                    <a:pt x="131" y="305"/>
                  </a:cubicBezTo>
                  <a:cubicBezTo>
                    <a:pt x="124" y="320"/>
                    <a:pt x="118" y="336"/>
                    <a:pt x="111" y="352"/>
                  </a:cubicBezTo>
                  <a:cubicBezTo>
                    <a:pt x="106" y="361"/>
                    <a:pt x="102" y="371"/>
                    <a:pt x="96" y="380"/>
                  </a:cubicBezTo>
                  <a:cubicBezTo>
                    <a:pt x="88" y="394"/>
                    <a:pt x="78" y="408"/>
                    <a:pt x="66" y="420"/>
                  </a:cubicBezTo>
                  <a:cubicBezTo>
                    <a:pt x="58" y="427"/>
                    <a:pt x="52" y="436"/>
                    <a:pt x="46" y="445"/>
                  </a:cubicBezTo>
                  <a:cubicBezTo>
                    <a:pt x="43" y="449"/>
                    <a:pt x="42" y="453"/>
                    <a:pt x="41" y="458"/>
                  </a:cubicBezTo>
                  <a:cubicBezTo>
                    <a:pt x="40" y="464"/>
                    <a:pt x="41" y="471"/>
                    <a:pt x="41" y="478"/>
                  </a:cubicBezTo>
                  <a:cubicBezTo>
                    <a:pt x="42" y="486"/>
                    <a:pt x="44" y="495"/>
                    <a:pt x="44" y="504"/>
                  </a:cubicBezTo>
                  <a:cubicBezTo>
                    <a:pt x="45" y="515"/>
                    <a:pt x="43" y="525"/>
                    <a:pt x="39" y="535"/>
                  </a:cubicBezTo>
                  <a:cubicBezTo>
                    <a:pt x="38" y="538"/>
                    <a:pt x="36" y="541"/>
                    <a:pt x="35" y="543"/>
                  </a:cubicBezTo>
                  <a:cubicBezTo>
                    <a:pt x="30" y="551"/>
                    <a:pt x="27" y="558"/>
                    <a:pt x="26" y="567"/>
                  </a:cubicBezTo>
                  <a:cubicBezTo>
                    <a:pt x="25" y="573"/>
                    <a:pt x="24" y="579"/>
                    <a:pt x="23" y="585"/>
                  </a:cubicBezTo>
                  <a:cubicBezTo>
                    <a:pt x="22" y="584"/>
                    <a:pt x="22" y="584"/>
                    <a:pt x="22" y="584"/>
                  </a:cubicBezTo>
                  <a:cubicBezTo>
                    <a:pt x="21" y="578"/>
                    <a:pt x="20" y="572"/>
                    <a:pt x="19" y="567"/>
                  </a:cubicBezTo>
                  <a:cubicBezTo>
                    <a:pt x="19" y="565"/>
                    <a:pt x="19" y="564"/>
                    <a:pt x="18" y="562"/>
                  </a:cubicBezTo>
                  <a:cubicBezTo>
                    <a:pt x="18" y="557"/>
                    <a:pt x="19" y="552"/>
                    <a:pt x="23" y="548"/>
                  </a:cubicBezTo>
                  <a:cubicBezTo>
                    <a:pt x="24" y="546"/>
                    <a:pt x="25" y="544"/>
                    <a:pt x="27" y="543"/>
                  </a:cubicBezTo>
                  <a:cubicBezTo>
                    <a:pt x="32" y="536"/>
                    <a:pt x="34" y="529"/>
                    <a:pt x="33" y="520"/>
                  </a:cubicBezTo>
                  <a:cubicBezTo>
                    <a:pt x="33" y="516"/>
                    <a:pt x="32" y="511"/>
                    <a:pt x="31" y="506"/>
                  </a:cubicBezTo>
                  <a:cubicBezTo>
                    <a:pt x="30" y="501"/>
                    <a:pt x="29" y="496"/>
                    <a:pt x="29" y="491"/>
                  </a:cubicBezTo>
                  <a:cubicBezTo>
                    <a:pt x="29" y="488"/>
                    <a:pt x="29" y="485"/>
                    <a:pt x="30" y="481"/>
                  </a:cubicBezTo>
                  <a:cubicBezTo>
                    <a:pt x="30" y="480"/>
                    <a:pt x="30" y="479"/>
                    <a:pt x="30" y="478"/>
                  </a:cubicBezTo>
                  <a:cubicBezTo>
                    <a:pt x="30" y="475"/>
                    <a:pt x="29" y="472"/>
                    <a:pt x="26" y="470"/>
                  </a:cubicBezTo>
                  <a:cubicBezTo>
                    <a:pt x="25" y="469"/>
                    <a:pt x="24" y="469"/>
                    <a:pt x="23" y="468"/>
                  </a:cubicBezTo>
                  <a:cubicBezTo>
                    <a:pt x="17" y="464"/>
                    <a:pt x="10" y="459"/>
                    <a:pt x="3" y="455"/>
                  </a:cubicBezTo>
                  <a:cubicBezTo>
                    <a:pt x="2" y="454"/>
                    <a:pt x="1" y="453"/>
                    <a:pt x="0" y="452"/>
                  </a:cubicBezTo>
                  <a:cubicBezTo>
                    <a:pt x="0" y="452"/>
                    <a:pt x="1" y="451"/>
                    <a:pt x="2" y="451"/>
                  </a:cubicBezTo>
                  <a:cubicBezTo>
                    <a:pt x="4" y="451"/>
                    <a:pt x="6" y="451"/>
                    <a:pt x="9" y="451"/>
                  </a:cubicBezTo>
                  <a:cubicBezTo>
                    <a:pt x="13" y="451"/>
                    <a:pt x="17" y="452"/>
                    <a:pt x="21" y="452"/>
                  </a:cubicBezTo>
                  <a:cubicBezTo>
                    <a:pt x="24" y="453"/>
                    <a:pt x="27" y="453"/>
                    <a:pt x="30" y="452"/>
                  </a:cubicBezTo>
                  <a:cubicBezTo>
                    <a:pt x="30" y="451"/>
                    <a:pt x="30" y="450"/>
                    <a:pt x="31" y="450"/>
                  </a:cubicBezTo>
                  <a:cubicBezTo>
                    <a:pt x="32" y="445"/>
                    <a:pt x="34" y="441"/>
                    <a:pt x="36" y="437"/>
                  </a:cubicBezTo>
                  <a:cubicBezTo>
                    <a:pt x="41" y="426"/>
                    <a:pt x="48" y="416"/>
                    <a:pt x="55" y="405"/>
                  </a:cubicBezTo>
                  <a:cubicBezTo>
                    <a:pt x="62" y="396"/>
                    <a:pt x="69" y="386"/>
                    <a:pt x="75" y="376"/>
                  </a:cubicBezTo>
                  <a:cubicBezTo>
                    <a:pt x="80" y="370"/>
                    <a:pt x="84" y="363"/>
                    <a:pt x="88" y="356"/>
                  </a:cubicBezTo>
                  <a:cubicBezTo>
                    <a:pt x="91" y="352"/>
                    <a:pt x="93" y="348"/>
                    <a:pt x="95" y="343"/>
                  </a:cubicBezTo>
                  <a:cubicBezTo>
                    <a:pt x="97" y="337"/>
                    <a:pt x="98" y="332"/>
                    <a:pt x="98" y="325"/>
                  </a:cubicBezTo>
                  <a:cubicBezTo>
                    <a:pt x="97" y="322"/>
                    <a:pt x="96" y="318"/>
                    <a:pt x="94" y="315"/>
                  </a:cubicBezTo>
                  <a:cubicBezTo>
                    <a:pt x="93" y="313"/>
                    <a:pt x="91" y="311"/>
                    <a:pt x="90" y="309"/>
                  </a:cubicBezTo>
                  <a:cubicBezTo>
                    <a:pt x="89" y="306"/>
                    <a:pt x="88" y="304"/>
                    <a:pt x="87" y="301"/>
                  </a:cubicBezTo>
                  <a:cubicBezTo>
                    <a:pt x="86" y="298"/>
                    <a:pt x="86" y="294"/>
                    <a:pt x="87" y="290"/>
                  </a:cubicBezTo>
                  <a:cubicBezTo>
                    <a:pt x="89" y="286"/>
                    <a:pt x="91" y="282"/>
                    <a:pt x="93" y="278"/>
                  </a:cubicBezTo>
                  <a:cubicBezTo>
                    <a:pt x="97" y="273"/>
                    <a:pt x="100" y="269"/>
                    <a:pt x="104" y="264"/>
                  </a:cubicBezTo>
                  <a:cubicBezTo>
                    <a:pt x="116" y="253"/>
                    <a:pt x="124" y="240"/>
                    <a:pt x="131" y="225"/>
                  </a:cubicBezTo>
                  <a:cubicBezTo>
                    <a:pt x="135" y="215"/>
                    <a:pt x="139" y="205"/>
                    <a:pt x="142" y="195"/>
                  </a:cubicBezTo>
                  <a:cubicBezTo>
                    <a:pt x="144" y="189"/>
                    <a:pt x="146" y="184"/>
                    <a:pt x="148" y="179"/>
                  </a:cubicBezTo>
                  <a:cubicBezTo>
                    <a:pt x="148" y="178"/>
                    <a:pt x="148" y="177"/>
                    <a:pt x="149" y="176"/>
                  </a:cubicBezTo>
                  <a:cubicBezTo>
                    <a:pt x="148" y="176"/>
                    <a:pt x="148" y="175"/>
                    <a:pt x="147" y="174"/>
                  </a:cubicBezTo>
                  <a:cubicBezTo>
                    <a:pt x="147" y="174"/>
                    <a:pt x="148" y="173"/>
                    <a:pt x="148" y="173"/>
                  </a:cubicBezTo>
                  <a:cubicBezTo>
                    <a:pt x="149" y="168"/>
                    <a:pt x="149" y="163"/>
                    <a:pt x="146" y="158"/>
                  </a:cubicBezTo>
                  <a:cubicBezTo>
                    <a:pt x="144" y="155"/>
                    <a:pt x="141" y="153"/>
                    <a:pt x="138" y="153"/>
                  </a:cubicBezTo>
                  <a:cubicBezTo>
                    <a:pt x="135" y="153"/>
                    <a:pt x="132" y="154"/>
                    <a:pt x="129" y="155"/>
                  </a:cubicBezTo>
                  <a:cubicBezTo>
                    <a:pt x="127" y="155"/>
                    <a:pt x="125" y="156"/>
                    <a:pt x="123" y="156"/>
                  </a:cubicBezTo>
                  <a:cubicBezTo>
                    <a:pt x="122" y="155"/>
                    <a:pt x="122" y="154"/>
                    <a:pt x="122" y="153"/>
                  </a:cubicBezTo>
                  <a:cubicBezTo>
                    <a:pt x="121" y="150"/>
                    <a:pt x="119" y="148"/>
                    <a:pt x="118" y="146"/>
                  </a:cubicBezTo>
                  <a:cubicBezTo>
                    <a:pt x="115" y="142"/>
                    <a:pt x="113" y="142"/>
                    <a:pt x="109" y="144"/>
                  </a:cubicBezTo>
                  <a:cubicBezTo>
                    <a:pt x="104" y="146"/>
                    <a:pt x="99" y="149"/>
                    <a:pt x="94" y="152"/>
                  </a:cubicBezTo>
                  <a:cubicBezTo>
                    <a:pt x="93" y="152"/>
                    <a:pt x="92" y="153"/>
                    <a:pt x="90" y="153"/>
                  </a:cubicBezTo>
                  <a:cubicBezTo>
                    <a:pt x="90" y="152"/>
                    <a:pt x="90" y="151"/>
                    <a:pt x="90" y="150"/>
                  </a:cubicBezTo>
                  <a:cubicBezTo>
                    <a:pt x="89" y="149"/>
                    <a:pt x="89" y="148"/>
                    <a:pt x="88" y="147"/>
                  </a:cubicBezTo>
                  <a:cubicBezTo>
                    <a:pt x="87" y="146"/>
                    <a:pt x="86" y="145"/>
                    <a:pt x="84" y="146"/>
                  </a:cubicBezTo>
                  <a:cubicBezTo>
                    <a:pt x="82" y="146"/>
                    <a:pt x="81" y="147"/>
                    <a:pt x="80" y="149"/>
                  </a:cubicBezTo>
                  <a:cubicBezTo>
                    <a:pt x="78" y="151"/>
                    <a:pt x="77" y="153"/>
                    <a:pt x="75" y="155"/>
                  </a:cubicBezTo>
                  <a:cubicBezTo>
                    <a:pt x="74" y="157"/>
                    <a:pt x="72" y="160"/>
                    <a:pt x="71" y="162"/>
                  </a:cubicBezTo>
                  <a:cubicBezTo>
                    <a:pt x="70" y="163"/>
                    <a:pt x="69" y="165"/>
                    <a:pt x="67" y="166"/>
                  </a:cubicBezTo>
                  <a:cubicBezTo>
                    <a:pt x="66" y="165"/>
                    <a:pt x="66" y="163"/>
                    <a:pt x="65" y="162"/>
                  </a:cubicBezTo>
                  <a:cubicBezTo>
                    <a:pt x="65" y="162"/>
                    <a:pt x="64" y="162"/>
                    <a:pt x="64" y="163"/>
                  </a:cubicBezTo>
                  <a:cubicBezTo>
                    <a:pt x="63" y="164"/>
                    <a:pt x="62" y="165"/>
                    <a:pt x="62" y="166"/>
                  </a:cubicBezTo>
                  <a:cubicBezTo>
                    <a:pt x="61" y="167"/>
                    <a:pt x="61" y="169"/>
                    <a:pt x="60" y="170"/>
                  </a:cubicBezTo>
                  <a:cubicBezTo>
                    <a:pt x="60" y="171"/>
                    <a:pt x="59" y="171"/>
                    <a:pt x="59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8">
              <a:extLst>
                <a:ext uri="{FF2B5EF4-FFF2-40B4-BE49-F238E27FC236}">
                  <a16:creationId xmlns:a16="http://schemas.microsoft.com/office/drawing/2014/main" id="{E338B3EC-C485-3F3A-26FB-E05A6E4D551B}"/>
                </a:ext>
              </a:extLst>
            </p:cNvPr>
            <p:cNvSpPr/>
            <p:nvPr/>
          </p:nvSpPr>
          <p:spPr bwMode="auto">
            <a:xfrm>
              <a:off x="526" y="4005"/>
              <a:ext cx="1511" cy="480"/>
            </a:xfrm>
            <a:custGeom>
              <a:gdLst>
                <a:gd name="T0" fmla="*/ 0 w 636"/>
                <a:gd name="T1" fmla="*/ 202 h 202"/>
                <a:gd name="T2" fmla="*/ 1 w 636"/>
                <a:gd name="T3" fmla="*/ 200 h 202"/>
                <a:gd name="T4" fmla="*/ 16 w 636"/>
                <a:gd name="T5" fmla="*/ 188 h 202"/>
                <a:gd name="T6" fmla="*/ 40 w 636"/>
                <a:gd name="T7" fmla="*/ 179 h 202"/>
                <a:gd name="T8" fmla="*/ 74 w 636"/>
                <a:gd name="T9" fmla="*/ 172 h 202"/>
                <a:gd name="T10" fmla="*/ 106 w 636"/>
                <a:gd name="T11" fmla="*/ 167 h 202"/>
                <a:gd name="T12" fmla="*/ 131 w 636"/>
                <a:gd name="T13" fmla="*/ 165 h 202"/>
                <a:gd name="T14" fmla="*/ 165 w 636"/>
                <a:gd name="T15" fmla="*/ 165 h 202"/>
                <a:gd name="T16" fmla="*/ 212 w 636"/>
                <a:gd name="T17" fmla="*/ 165 h 202"/>
                <a:gd name="T18" fmla="*/ 256 w 636"/>
                <a:gd name="T19" fmla="*/ 157 h 202"/>
                <a:gd name="T20" fmla="*/ 302 w 636"/>
                <a:gd name="T21" fmla="*/ 141 h 202"/>
                <a:gd name="T22" fmla="*/ 440 w 636"/>
                <a:gd name="T23" fmla="*/ 86 h 202"/>
                <a:gd name="T24" fmla="*/ 543 w 636"/>
                <a:gd name="T25" fmla="*/ 40 h 202"/>
                <a:gd name="T26" fmla="*/ 572 w 636"/>
                <a:gd name="T27" fmla="*/ 25 h 202"/>
                <a:gd name="T28" fmla="*/ 595 w 636"/>
                <a:gd name="T29" fmla="*/ 7 h 202"/>
                <a:gd name="T30" fmla="*/ 600 w 636"/>
                <a:gd name="T31" fmla="*/ 1 h 202"/>
                <a:gd name="T32" fmla="*/ 602 w 636"/>
                <a:gd name="T33" fmla="*/ 0 h 202"/>
                <a:gd name="T34" fmla="*/ 602 w 636"/>
                <a:gd name="T35" fmla="*/ 1 h 202"/>
                <a:gd name="T36" fmla="*/ 623 w 636"/>
                <a:gd name="T37" fmla="*/ 35 h 202"/>
                <a:gd name="T38" fmla="*/ 629 w 636"/>
                <a:gd name="T39" fmla="*/ 38 h 202"/>
                <a:gd name="T40" fmla="*/ 633 w 636"/>
                <a:gd name="T41" fmla="*/ 41 h 202"/>
                <a:gd name="T42" fmla="*/ 634 w 636"/>
                <a:gd name="T43" fmla="*/ 50 h 202"/>
                <a:gd name="T44" fmla="*/ 632 w 636"/>
                <a:gd name="T45" fmla="*/ 54 h 202"/>
                <a:gd name="T46" fmla="*/ 617 w 636"/>
                <a:gd name="T47" fmla="*/ 69 h 202"/>
                <a:gd name="T48" fmla="*/ 589 w 636"/>
                <a:gd name="T49" fmla="*/ 85 h 202"/>
                <a:gd name="T50" fmla="*/ 557 w 636"/>
                <a:gd name="T51" fmla="*/ 95 h 202"/>
                <a:gd name="T52" fmla="*/ 522 w 636"/>
                <a:gd name="T53" fmla="*/ 105 h 202"/>
                <a:gd name="T54" fmla="*/ 518 w 636"/>
                <a:gd name="T55" fmla="*/ 106 h 202"/>
                <a:gd name="T56" fmla="*/ 509 w 636"/>
                <a:gd name="T57" fmla="*/ 125 h 202"/>
                <a:gd name="T58" fmla="*/ 506 w 636"/>
                <a:gd name="T59" fmla="*/ 139 h 202"/>
                <a:gd name="T60" fmla="*/ 508 w 636"/>
                <a:gd name="T61" fmla="*/ 157 h 202"/>
                <a:gd name="T62" fmla="*/ 512 w 636"/>
                <a:gd name="T63" fmla="*/ 166 h 202"/>
                <a:gd name="T64" fmla="*/ 516 w 636"/>
                <a:gd name="T65" fmla="*/ 170 h 202"/>
                <a:gd name="T66" fmla="*/ 516 w 636"/>
                <a:gd name="T67" fmla="*/ 184 h 202"/>
                <a:gd name="T68" fmla="*/ 512 w 636"/>
                <a:gd name="T69" fmla="*/ 189 h 202"/>
                <a:gd name="T70" fmla="*/ 509 w 636"/>
                <a:gd name="T71" fmla="*/ 191 h 202"/>
                <a:gd name="T72" fmla="*/ 503 w 636"/>
                <a:gd name="T73" fmla="*/ 188 h 202"/>
                <a:gd name="T74" fmla="*/ 498 w 636"/>
                <a:gd name="T75" fmla="*/ 185 h 202"/>
                <a:gd name="T76" fmla="*/ 483 w 636"/>
                <a:gd name="T77" fmla="*/ 188 h 202"/>
                <a:gd name="T78" fmla="*/ 461 w 636"/>
                <a:gd name="T79" fmla="*/ 189 h 202"/>
                <a:gd name="T80" fmla="*/ 446 w 636"/>
                <a:gd name="T81" fmla="*/ 187 h 202"/>
                <a:gd name="T82" fmla="*/ 429 w 636"/>
                <a:gd name="T83" fmla="*/ 181 h 202"/>
                <a:gd name="T84" fmla="*/ 422 w 636"/>
                <a:gd name="T85" fmla="*/ 176 h 202"/>
                <a:gd name="T86" fmla="*/ 404 w 636"/>
                <a:gd name="T87" fmla="*/ 169 h 202"/>
                <a:gd name="T88" fmla="*/ 397 w 636"/>
                <a:gd name="T89" fmla="*/ 167 h 202"/>
                <a:gd name="T90" fmla="*/ 386 w 636"/>
                <a:gd name="T91" fmla="*/ 160 h 202"/>
                <a:gd name="T92" fmla="*/ 382 w 636"/>
                <a:gd name="T93" fmla="*/ 157 h 202"/>
                <a:gd name="T94" fmla="*/ 379 w 636"/>
                <a:gd name="T95" fmla="*/ 154 h 202"/>
                <a:gd name="T96" fmla="*/ 375 w 636"/>
                <a:gd name="T97" fmla="*/ 155 h 202"/>
                <a:gd name="T98" fmla="*/ 334 w 636"/>
                <a:gd name="T99" fmla="*/ 165 h 202"/>
                <a:gd name="T100" fmla="*/ 315 w 636"/>
                <a:gd name="T101" fmla="*/ 168 h 202"/>
                <a:gd name="T102" fmla="*/ 277 w 636"/>
                <a:gd name="T103" fmla="*/ 171 h 202"/>
                <a:gd name="T104" fmla="*/ 222 w 636"/>
                <a:gd name="T105" fmla="*/ 181 h 202"/>
                <a:gd name="T106" fmla="*/ 195 w 636"/>
                <a:gd name="T107" fmla="*/ 187 h 202"/>
                <a:gd name="T108" fmla="*/ 162 w 636"/>
                <a:gd name="T109" fmla="*/ 186 h 202"/>
                <a:gd name="T110" fmla="*/ 135 w 636"/>
                <a:gd name="T111" fmla="*/ 181 h 202"/>
                <a:gd name="T112" fmla="*/ 106 w 636"/>
                <a:gd name="T113" fmla="*/ 177 h 202"/>
                <a:gd name="T114" fmla="*/ 80 w 636"/>
                <a:gd name="T115" fmla="*/ 181 h 202"/>
                <a:gd name="T116" fmla="*/ 47 w 636"/>
                <a:gd name="T117" fmla="*/ 191 h 202"/>
                <a:gd name="T118" fmla="*/ 18 w 636"/>
                <a:gd name="T119" fmla="*/ 199 h 202"/>
                <a:gd name="T120" fmla="*/ 4 w 636"/>
                <a:gd name="T121" fmla="*/ 202 h 202"/>
                <a:gd name="T122" fmla="*/ 0 w 636"/>
                <a:gd name="T123" fmla="*/ 202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201">
                  <a:moveTo>
                    <a:pt x="0" y="202"/>
                  </a:moveTo>
                  <a:cubicBezTo>
                    <a:pt x="0" y="201"/>
                    <a:pt x="1" y="200"/>
                    <a:pt x="1" y="200"/>
                  </a:cubicBezTo>
                  <a:cubicBezTo>
                    <a:pt x="5" y="195"/>
                    <a:pt x="11" y="191"/>
                    <a:pt x="16" y="188"/>
                  </a:cubicBezTo>
                  <a:cubicBezTo>
                    <a:pt x="24" y="184"/>
                    <a:pt x="32" y="181"/>
                    <a:pt x="40" y="179"/>
                  </a:cubicBezTo>
                  <a:cubicBezTo>
                    <a:pt x="51" y="177"/>
                    <a:pt x="63" y="174"/>
                    <a:pt x="74" y="172"/>
                  </a:cubicBezTo>
                  <a:cubicBezTo>
                    <a:pt x="85" y="170"/>
                    <a:pt x="95" y="168"/>
                    <a:pt x="106" y="167"/>
                  </a:cubicBezTo>
                  <a:cubicBezTo>
                    <a:pt x="114" y="166"/>
                    <a:pt x="122" y="165"/>
                    <a:pt x="131" y="165"/>
                  </a:cubicBezTo>
                  <a:cubicBezTo>
                    <a:pt x="142" y="165"/>
                    <a:pt x="154" y="165"/>
                    <a:pt x="165" y="165"/>
                  </a:cubicBezTo>
                  <a:cubicBezTo>
                    <a:pt x="181" y="166"/>
                    <a:pt x="196" y="166"/>
                    <a:pt x="212" y="165"/>
                  </a:cubicBezTo>
                  <a:cubicBezTo>
                    <a:pt x="227" y="164"/>
                    <a:pt x="241" y="161"/>
                    <a:pt x="256" y="157"/>
                  </a:cubicBezTo>
                  <a:cubicBezTo>
                    <a:pt x="272" y="153"/>
                    <a:pt x="287" y="147"/>
                    <a:pt x="302" y="141"/>
                  </a:cubicBezTo>
                  <a:cubicBezTo>
                    <a:pt x="348" y="123"/>
                    <a:pt x="394" y="105"/>
                    <a:pt x="440" y="86"/>
                  </a:cubicBezTo>
                  <a:cubicBezTo>
                    <a:pt x="475" y="72"/>
                    <a:pt x="509" y="57"/>
                    <a:pt x="543" y="40"/>
                  </a:cubicBezTo>
                  <a:cubicBezTo>
                    <a:pt x="553" y="36"/>
                    <a:pt x="563" y="31"/>
                    <a:pt x="572" y="25"/>
                  </a:cubicBezTo>
                  <a:cubicBezTo>
                    <a:pt x="580" y="20"/>
                    <a:pt x="588" y="14"/>
                    <a:pt x="595" y="7"/>
                  </a:cubicBezTo>
                  <a:cubicBezTo>
                    <a:pt x="597" y="5"/>
                    <a:pt x="598" y="3"/>
                    <a:pt x="600" y="1"/>
                  </a:cubicBezTo>
                  <a:cubicBezTo>
                    <a:pt x="600" y="1"/>
                    <a:pt x="601" y="0"/>
                    <a:pt x="602" y="0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3" y="16"/>
                    <a:pt x="611" y="27"/>
                    <a:pt x="623" y="35"/>
                  </a:cubicBezTo>
                  <a:cubicBezTo>
                    <a:pt x="625" y="36"/>
                    <a:pt x="627" y="37"/>
                    <a:pt x="629" y="38"/>
                  </a:cubicBezTo>
                  <a:cubicBezTo>
                    <a:pt x="630" y="39"/>
                    <a:pt x="631" y="40"/>
                    <a:pt x="633" y="41"/>
                  </a:cubicBezTo>
                  <a:cubicBezTo>
                    <a:pt x="635" y="44"/>
                    <a:pt x="636" y="46"/>
                    <a:pt x="634" y="50"/>
                  </a:cubicBezTo>
                  <a:cubicBezTo>
                    <a:pt x="634" y="51"/>
                    <a:pt x="633" y="53"/>
                    <a:pt x="632" y="54"/>
                  </a:cubicBezTo>
                  <a:cubicBezTo>
                    <a:pt x="628" y="60"/>
                    <a:pt x="623" y="65"/>
                    <a:pt x="617" y="69"/>
                  </a:cubicBezTo>
                  <a:cubicBezTo>
                    <a:pt x="609" y="76"/>
                    <a:pt x="599" y="81"/>
                    <a:pt x="589" y="85"/>
                  </a:cubicBezTo>
                  <a:cubicBezTo>
                    <a:pt x="579" y="89"/>
                    <a:pt x="568" y="92"/>
                    <a:pt x="557" y="95"/>
                  </a:cubicBezTo>
                  <a:cubicBezTo>
                    <a:pt x="545" y="98"/>
                    <a:pt x="533" y="102"/>
                    <a:pt x="522" y="105"/>
                  </a:cubicBezTo>
                  <a:cubicBezTo>
                    <a:pt x="520" y="105"/>
                    <a:pt x="519" y="106"/>
                    <a:pt x="518" y="106"/>
                  </a:cubicBezTo>
                  <a:cubicBezTo>
                    <a:pt x="515" y="112"/>
                    <a:pt x="512" y="118"/>
                    <a:pt x="509" y="125"/>
                  </a:cubicBezTo>
                  <a:cubicBezTo>
                    <a:pt x="507" y="129"/>
                    <a:pt x="506" y="134"/>
                    <a:pt x="506" y="139"/>
                  </a:cubicBezTo>
                  <a:cubicBezTo>
                    <a:pt x="506" y="145"/>
                    <a:pt x="507" y="151"/>
                    <a:pt x="508" y="157"/>
                  </a:cubicBezTo>
                  <a:cubicBezTo>
                    <a:pt x="509" y="160"/>
                    <a:pt x="510" y="163"/>
                    <a:pt x="512" y="166"/>
                  </a:cubicBezTo>
                  <a:cubicBezTo>
                    <a:pt x="514" y="167"/>
                    <a:pt x="515" y="169"/>
                    <a:pt x="516" y="170"/>
                  </a:cubicBezTo>
                  <a:cubicBezTo>
                    <a:pt x="519" y="175"/>
                    <a:pt x="519" y="180"/>
                    <a:pt x="516" y="184"/>
                  </a:cubicBezTo>
                  <a:cubicBezTo>
                    <a:pt x="515" y="186"/>
                    <a:pt x="514" y="187"/>
                    <a:pt x="512" y="189"/>
                  </a:cubicBezTo>
                  <a:cubicBezTo>
                    <a:pt x="511" y="190"/>
                    <a:pt x="510" y="190"/>
                    <a:pt x="509" y="191"/>
                  </a:cubicBezTo>
                  <a:cubicBezTo>
                    <a:pt x="506" y="192"/>
                    <a:pt x="503" y="191"/>
                    <a:pt x="503" y="188"/>
                  </a:cubicBezTo>
                  <a:cubicBezTo>
                    <a:pt x="502" y="184"/>
                    <a:pt x="501" y="184"/>
                    <a:pt x="498" y="185"/>
                  </a:cubicBezTo>
                  <a:cubicBezTo>
                    <a:pt x="493" y="186"/>
                    <a:pt x="488" y="187"/>
                    <a:pt x="483" y="188"/>
                  </a:cubicBezTo>
                  <a:cubicBezTo>
                    <a:pt x="476" y="189"/>
                    <a:pt x="468" y="190"/>
                    <a:pt x="461" y="189"/>
                  </a:cubicBezTo>
                  <a:cubicBezTo>
                    <a:pt x="456" y="188"/>
                    <a:pt x="451" y="188"/>
                    <a:pt x="446" y="187"/>
                  </a:cubicBezTo>
                  <a:cubicBezTo>
                    <a:pt x="440" y="186"/>
                    <a:pt x="435" y="184"/>
                    <a:pt x="429" y="181"/>
                  </a:cubicBezTo>
                  <a:cubicBezTo>
                    <a:pt x="427" y="179"/>
                    <a:pt x="424" y="178"/>
                    <a:pt x="422" y="176"/>
                  </a:cubicBezTo>
                  <a:cubicBezTo>
                    <a:pt x="416" y="172"/>
                    <a:pt x="410" y="170"/>
                    <a:pt x="404" y="169"/>
                  </a:cubicBezTo>
                  <a:cubicBezTo>
                    <a:pt x="401" y="168"/>
                    <a:pt x="399" y="168"/>
                    <a:pt x="397" y="167"/>
                  </a:cubicBezTo>
                  <a:cubicBezTo>
                    <a:pt x="393" y="166"/>
                    <a:pt x="389" y="164"/>
                    <a:pt x="386" y="160"/>
                  </a:cubicBezTo>
                  <a:cubicBezTo>
                    <a:pt x="384" y="159"/>
                    <a:pt x="383" y="158"/>
                    <a:pt x="382" y="157"/>
                  </a:cubicBezTo>
                  <a:cubicBezTo>
                    <a:pt x="381" y="156"/>
                    <a:pt x="380" y="155"/>
                    <a:pt x="379" y="154"/>
                  </a:cubicBezTo>
                  <a:cubicBezTo>
                    <a:pt x="378" y="154"/>
                    <a:pt x="377" y="155"/>
                    <a:pt x="375" y="155"/>
                  </a:cubicBezTo>
                  <a:cubicBezTo>
                    <a:pt x="362" y="159"/>
                    <a:pt x="348" y="163"/>
                    <a:pt x="334" y="165"/>
                  </a:cubicBezTo>
                  <a:cubicBezTo>
                    <a:pt x="328" y="166"/>
                    <a:pt x="321" y="167"/>
                    <a:pt x="315" y="168"/>
                  </a:cubicBezTo>
                  <a:cubicBezTo>
                    <a:pt x="302" y="169"/>
                    <a:pt x="289" y="170"/>
                    <a:pt x="277" y="171"/>
                  </a:cubicBezTo>
                  <a:cubicBezTo>
                    <a:pt x="258" y="173"/>
                    <a:pt x="240" y="176"/>
                    <a:pt x="222" y="181"/>
                  </a:cubicBezTo>
                  <a:cubicBezTo>
                    <a:pt x="213" y="184"/>
                    <a:pt x="204" y="186"/>
                    <a:pt x="195" y="187"/>
                  </a:cubicBezTo>
                  <a:cubicBezTo>
                    <a:pt x="184" y="189"/>
                    <a:pt x="173" y="189"/>
                    <a:pt x="162" y="186"/>
                  </a:cubicBezTo>
                  <a:cubicBezTo>
                    <a:pt x="153" y="185"/>
                    <a:pt x="144" y="183"/>
                    <a:pt x="135" y="181"/>
                  </a:cubicBezTo>
                  <a:cubicBezTo>
                    <a:pt x="126" y="178"/>
                    <a:pt x="116" y="177"/>
                    <a:pt x="106" y="177"/>
                  </a:cubicBezTo>
                  <a:cubicBezTo>
                    <a:pt x="97" y="178"/>
                    <a:pt x="89" y="179"/>
                    <a:pt x="80" y="181"/>
                  </a:cubicBezTo>
                  <a:cubicBezTo>
                    <a:pt x="69" y="184"/>
                    <a:pt x="58" y="188"/>
                    <a:pt x="47" y="191"/>
                  </a:cubicBezTo>
                  <a:cubicBezTo>
                    <a:pt x="38" y="194"/>
                    <a:pt x="28" y="197"/>
                    <a:pt x="18" y="199"/>
                  </a:cubicBezTo>
                  <a:cubicBezTo>
                    <a:pt x="13" y="200"/>
                    <a:pt x="9" y="201"/>
                    <a:pt x="4" y="202"/>
                  </a:cubicBezTo>
                  <a:cubicBezTo>
                    <a:pt x="3" y="202"/>
                    <a:pt x="1" y="202"/>
                    <a:pt x="0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9">
              <a:extLst>
                <a:ext uri="{FF2B5EF4-FFF2-40B4-BE49-F238E27FC236}">
                  <a16:creationId xmlns:a16="http://schemas.microsoft.com/office/drawing/2014/main" id="{F567E1EC-5CB4-C063-EDD6-7FECB2B9CB1B}"/>
                </a:ext>
              </a:extLst>
            </p:cNvPr>
            <p:cNvSpPr/>
            <p:nvPr/>
          </p:nvSpPr>
          <p:spPr bwMode="auto">
            <a:xfrm>
              <a:off x="1726" y="1482"/>
              <a:ext cx="535" cy="440"/>
            </a:xfrm>
            <a:custGeom>
              <a:gdLst>
                <a:gd name="T0" fmla="*/ 106 w 225"/>
                <a:gd name="T1" fmla="*/ 84 h 185"/>
                <a:gd name="T2" fmla="*/ 122 w 225"/>
                <a:gd name="T3" fmla="*/ 77 h 185"/>
                <a:gd name="T4" fmla="*/ 134 w 225"/>
                <a:gd name="T5" fmla="*/ 56 h 185"/>
                <a:gd name="T6" fmla="*/ 147 w 225"/>
                <a:gd name="T7" fmla="*/ 33 h 185"/>
                <a:gd name="T8" fmla="*/ 182 w 225"/>
                <a:gd name="T9" fmla="*/ 23 h 185"/>
                <a:gd name="T10" fmla="*/ 221 w 225"/>
                <a:gd name="T11" fmla="*/ 67 h 185"/>
                <a:gd name="T12" fmla="*/ 220 w 225"/>
                <a:gd name="T13" fmla="*/ 118 h 185"/>
                <a:gd name="T14" fmla="*/ 162 w 225"/>
                <a:gd name="T15" fmla="*/ 142 h 185"/>
                <a:gd name="T16" fmla="*/ 138 w 225"/>
                <a:gd name="T17" fmla="*/ 107 h 185"/>
                <a:gd name="T18" fmla="*/ 139 w 225"/>
                <a:gd name="T19" fmla="*/ 103 h 185"/>
                <a:gd name="T20" fmla="*/ 158 w 225"/>
                <a:gd name="T21" fmla="*/ 117 h 185"/>
                <a:gd name="T22" fmla="*/ 188 w 225"/>
                <a:gd name="T23" fmla="*/ 112 h 185"/>
                <a:gd name="T24" fmla="*/ 199 w 225"/>
                <a:gd name="T25" fmla="*/ 72 h 185"/>
                <a:gd name="T26" fmla="*/ 191 w 225"/>
                <a:gd name="T27" fmla="*/ 46 h 185"/>
                <a:gd name="T28" fmla="*/ 168 w 225"/>
                <a:gd name="T29" fmla="*/ 52 h 185"/>
                <a:gd name="T30" fmla="*/ 162 w 225"/>
                <a:gd name="T31" fmla="*/ 68 h 185"/>
                <a:gd name="T32" fmla="*/ 129 w 225"/>
                <a:gd name="T33" fmla="*/ 97 h 185"/>
                <a:gd name="T34" fmla="*/ 121 w 225"/>
                <a:gd name="T35" fmla="*/ 99 h 185"/>
                <a:gd name="T36" fmla="*/ 128 w 225"/>
                <a:gd name="T37" fmla="*/ 136 h 185"/>
                <a:gd name="T38" fmla="*/ 90 w 225"/>
                <a:gd name="T39" fmla="*/ 182 h 185"/>
                <a:gd name="T40" fmla="*/ 32 w 225"/>
                <a:gd name="T41" fmla="*/ 172 h 185"/>
                <a:gd name="T42" fmla="*/ 2 w 225"/>
                <a:gd name="T43" fmla="*/ 119 h 185"/>
                <a:gd name="T44" fmla="*/ 0 w 225"/>
                <a:gd name="T45" fmla="*/ 109 h 185"/>
                <a:gd name="T46" fmla="*/ 3 w 225"/>
                <a:gd name="T47" fmla="*/ 106 h 185"/>
                <a:gd name="T48" fmla="*/ 14 w 225"/>
                <a:gd name="T49" fmla="*/ 125 h 185"/>
                <a:gd name="T50" fmla="*/ 43 w 225"/>
                <a:gd name="T51" fmla="*/ 153 h 185"/>
                <a:gd name="T52" fmla="*/ 102 w 225"/>
                <a:gd name="T53" fmla="*/ 116 h 185"/>
                <a:gd name="T54" fmla="*/ 76 w 225"/>
                <a:gd name="T55" fmla="*/ 96 h 185"/>
                <a:gd name="T56" fmla="*/ 65 w 225"/>
                <a:gd name="T57" fmla="*/ 93 h 185"/>
                <a:gd name="T58" fmla="*/ 49 w 225"/>
                <a:gd name="T59" fmla="*/ 66 h 185"/>
                <a:gd name="T60" fmla="*/ 71 w 225"/>
                <a:gd name="T61" fmla="*/ 61 h 185"/>
                <a:gd name="T62" fmla="*/ 85 w 225"/>
                <a:gd name="T63" fmla="*/ 56 h 185"/>
                <a:gd name="T64" fmla="*/ 89 w 225"/>
                <a:gd name="T65" fmla="*/ 40 h 185"/>
                <a:gd name="T66" fmla="*/ 69 w 225"/>
                <a:gd name="T67" fmla="*/ 32 h 185"/>
                <a:gd name="T68" fmla="*/ 34 w 225"/>
                <a:gd name="T69" fmla="*/ 52 h 185"/>
                <a:gd name="T70" fmla="*/ 33 w 225"/>
                <a:gd name="T71" fmla="*/ 52 h 185"/>
                <a:gd name="T72" fmla="*/ 10 w 225"/>
                <a:gd name="T73" fmla="*/ 27 h 185"/>
                <a:gd name="T74" fmla="*/ 54 w 225"/>
                <a:gd name="T75" fmla="*/ 1 h 185"/>
                <a:gd name="T76" fmla="*/ 98 w 225"/>
                <a:gd name="T77" fmla="*/ 12 h 185"/>
                <a:gd name="T78" fmla="*/ 99 w 225"/>
                <a:gd name="T79" fmla="*/ 76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185">
                  <a:moveTo>
                    <a:pt x="96" y="78"/>
                  </a:moveTo>
                  <a:cubicBezTo>
                    <a:pt x="99" y="80"/>
                    <a:pt x="102" y="82"/>
                    <a:pt x="106" y="84"/>
                  </a:cubicBezTo>
                  <a:cubicBezTo>
                    <a:pt x="107" y="84"/>
                    <a:pt x="109" y="84"/>
                    <a:pt x="111" y="84"/>
                  </a:cubicBezTo>
                  <a:cubicBezTo>
                    <a:pt x="115" y="82"/>
                    <a:pt x="119" y="80"/>
                    <a:pt x="122" y="77"/>
                  </a:cubicBezTo>
                  <a:cubicBezTo>
                    <a:pt x="124" y="75"/>
                    <a:pt x="126" y="72"/>
                    <a:pt x="127" y="69"/>
                  </a:cubicBezTo>
                  <a:cubicBezTo>
                    <a:pt x="130" y="65"/>
                    <a:pt x="132" y="60"/>
                    <a:pt x="134" y="56"/>
                  </a:cubicBezTo>
                  <a:cubicBezTo>
                    <a:pt x="135" y="53"/>
                    <a:pt x="137" y="50"/>
                    <a:pt x="138" y="47"/>
                  </a:cubicBezTo>
                  <a:cubicBezTo>
                    <a:pt x="141" y="42"/>
                    <a:pt x="144" y="37"/>
                    <a:pt x="147" y="33"/>
                  </a:cubicBezTo>
                  <a:cubicBezTo>
                    <a:pt x="152" y="26"/>
                    <a:pt x="159" y="23"/>
                    <a:pt x="167" y="22"/>
                  </a:cubicBezTo>
                  <a:cubicBezTo>
                    <a:pt x="172" y="22"/>
                    <a:pt x="177" y="22"/>
                    <a:pt x="182" y="23"/>
                  </a:cubicBezTo>
                  <a:cubicBezTo>
                    <a:pt x="195" y="26"/>
                    <a:pt x="204" y="33"/>
                    <a:pt x="210" y="44"/>
                  </a:cubicBezTo>
                  <a:cubicBezTo>
                    <a:pt x="215" y="51"/>
                    <a:pt x="218" y="59"/>
                    <a:pt x="221" y="67"/>
                  </a:cubicBezTo>
                  <a:cubicBezTo>
                    <a:pt x="224" y="77"/>
                    <a:pt x="225" y="86"/>
                    <a:pt x="225" y="96"/>
                  </a:cubicBezTo>
                  <a:cubicBezTo>
                    <a:pt x="224" y="104"/>
                    <a:pt x="223" y="111"/>
                    <a:pt x="220" y="118"/>
                  </a:cubicBezTo>
                  <a:cubicBezTo>
                    <a:pt x="215" y="134"/>
                    <a:pt x="203" y="144"/>
                    <a:pt x="186" y="147"/>
                  </a:cubicBezTo>
                  <a:cubicBezTo>
                    <a:pt x="178" y="148"/>
                    <a:pt x="170" y="146"/>
                    <a:pt x="162" y="142"/>
                  </a:cubicBezTo>
                  <a:cubicBezTo>
                    <a:pt x="158" y="140"/>
                    <a:pt x="155" y="137"/>
                    <a:pt x="152" y="135"/>
                  </a:cubicBezTo>
                  <a:cubicBezTo>
                    <a:pt x="145" y="127"/>
                    <a:pt x="140" y="118"/>
                    <a:pt x="138" y="107"/>
                  </a:cubicBezTo>
                  <a:cubicBezTo>
                    <a:pt x="138" y="106"/>
                    <a:pt x="138" y="104"/>
                    <a:pt x="137" y="102"/>
                  </a:cubicBezTo>
                  <a:cubicBezTo>
                    <a:pt x="138" y="103"/>
                    <a:pt x="139" y="103"/>
                    <a:pt x="139" y="103"/>
                  </a:cubicBezTo>
                  <a:cubicBezTo>
                    <a:pt x="142" y="105"/>
                    <a:pt x="144" y="108"/>
                    <a:pt x="147" y="110"/>
                  </a:cubicBezTo>
                  <a:cubicBezTo>
                    <a:pt x="150" y="113"/>
                    <a:pt x="154" y="115"/>
                    <a:pt x="158" y="117"/>
                  </a:cubicBezTo>
                  <a:cubicBezTo>
                    <a:pt x="161" y="119"/>
                    <a:pt x="165" y="120"/>
                    <a:pt x="170" y="120"/>
                  </a:cubicBezTo>
                  <a:cubicBezTo>
                    <a:pt x="177" y="121"/>
                    <a:pt x="183" y="118"/>
                    <a:pt x="188" y="112"/>
                  </a:cubicBezTo>
                  <a:cubicBezTo>
                    <a:pt x="192" y="107"/>
                    <a:pt x="196" y="101"/>
                    <a:pt x="197" y="95"/>
                  </a:cubicBezTo>
                  <a:cubicBezTo>
                    <a:pt x="200" y="88"/>
                    <a:pt x="200" y="80"/>
                    <a:pt x="199" y="72"/>
                  </a:cubicBezTo>
                  <a:cubicBezTo>
                    <a:pt x="199" y="65"/>
                    <a:pt x="197" y="58"/>
                    <a:pt x="194" y="51"/>
                  </a:cubicBezTo>
                  <a:cubicBezTo>
                    <a:pt x="193" y="49"/>
                    <a:pt x="192" y="48"/>
                    <a:pt x="191" y="46"/>
                  </a:cubicBezTo>
                  <a:cubicBezTo>
                    <a:pt x="187" y="39"/>
                    <a:pt x="180" y="38"/>
                    <a:pt x="174" y="44"/>
                  </a:cubicBezTo>
                  <a:cubicBezTo>
                    <a:pt x="172" y="46"/>
                    <a:pt x="170" y="49"/>
                    <a:pt x="168" y="52"/>
                  </a:cubicBezTo>
                  <a:cubicBezTo>
                    <a:pt x="167" y="54"/>
                    <a:pt x="166" y="56"/>
                    <a:pt x="165" y="59"/>
                  </a:cubicBezTo>
                  <a:cubicBezTo>
                    <a:pt x="164" y="62"/>
                    <a:pt x="163" y="65"/>
                    <a:pt x="162" y="68"/>
                  </a:cubicBezTo>
                  <a:cubicBezTo>
                    <a:pt x="161" y="72"/>
                    <a:pt x="159" y="76"/>
                    <a:pt x="157" y="80"/>
                  </a:cubicBezTo>
                  <a:cubicBezTo>
                    <a:pt x="150" y="91"/>
                    <a:pt x="141" y="96"/>
                    <a:pt x="129" y="97"/>
                  </a:cubicBezTo>
                  <a:cubicBezTo>
                    <a:pt x="126" y="97"/>
                    <a:pt x="123" y="97"/>
                    <a:pt x="120" y="97"/>
                  </a:cubicBezTo>
                  <a:cubicBezTo>
                    <a:pt x="120" y="98"/>
                    <a:pt x="121" y="99"/>
                    <a:pt x="121" y="99"/>
                  </a:cubicBezTo>
                  <a:cubicBezTo>
                    <a:pt x="125" y="105"/>
                    <a:pt x="128" y="112"/>
                    <a:pt x="129" y="119"/>
                  </a:cubicBezTo>
                  <a:cubicBezTo>
                    <a:pt x="130" y="125"/>
                    <a:pt x="129" y="130"/>
                    <a:pt x="128" y="136"/>
                  </a:cubicBezTo>
                  <a:cubicBezTo>
                    <a:pt x="127" y="144"/>
                    <a:pt x="124" y="151"/>
                    <a:pt x="120" y="158"/>
                  </a:cubicBezTo>
                  <a:cubicBezTo>
                    <a:pt x="114" y="170"/>
                    <a:pt x="104" y="178"/>
                    <a:pt x="90" y="182"/>
                  </a:cubicBezTo>
                  <a:cubicBezTo>
                    <a:pt x="82" y="184"/>
                    <a:pt x="73" y="185"/>
                    <a:pt x="65" y="185"/>
                  </a:cubicBezTo>
                  <a:cubicBezTo>
                    <a:pt x="52" y="184"/>
                    <a:pt x="42" y="180"/>
                    <a:pt x="32" y="172"/>
                  </a:cubicBezTo>
                  <a:cubicBezTo>
                    <a:pt x="27" y="168"/>
                    <a:pt x="22" y="162"/>
                    <a:pt x="18" y="156"/>
                  </a:cubicBezTo>
                  <a:cubicBezTo>
                    <a:pt x="11" y="145"/>
                    <a:pt x="6" y="133"/>
                    <a:pt x="2" y="119"/>
                  </a:cubicBezTo>
                  <a:cubicBezTo>
                    <a:pt x="2" y="117"/>
                    <a:pt x="1" y="116"/>
                    <a:pt x="1" y="114"/>
                  </a:cubicBezTo>
                  <a:cubicBezTo>
                    <a:pt x="1" y="112"/>
                    <a:pt x="1" y="111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1" y="106"/>
                    <a:pt x="2" y="106"/>
                    <a:pt x="3" y="106"/>
                  </a:cubicBezTo>
                  <a:cubicBezTo>
                    <a:pt x="5" y="107"/>
                    <a:pt x="6" y="109"/>
                    <a:pt x="7" y="111"/>
                  </a:cubicBezTo>
                  <a:cubicBezTo>
                    <a:pt x="9" y="115"/>
                    <a:pt x="12" y="120"/>
                    <a:pt x="14" y="125"/>
                  </a:cubicBezTo>
                  <a:cubicBezTo>
                    <a:pt x="17" y="129"/>
                    <a:pt x="20" y="133"/>
                    <a:pt x="22" y="137"/>
                  </a:cubicBezTo>
                  <a:cubicBezTo>
                    <a:pt x="28" y="145"/>
                    <a:pt x="35" y="150"/>
                    <a:pt x="43" y="153"/>
                  </a:cubicBezTo>
                  <a:cubicBezTo>
                    <a:pt x="65" y="161"/>
                    <a:pt x="88" y="152"/>
                    <a:pt x="99" y="133"/>
                  </a:cubicBezTo>
                  <a:cubicBezTo>
                    <a:pt x="102" y="128"/>
                    <a:pt x="103" y="122"/>
                    <a:pt x="102" y="116"/>
                  </a:cubicBezTo>
                  <a:cubicBezTo>
                    <a:pt x="101" y="109"/>
                    <a:pt x="97" y="103"/>
                    <a:pt x="90" y="100"/>
                  </a:cubicBezTo>
                  <a:cubicBezTo>
                    <a:pt x="86" y="97"/>
                    <a:pt x="81" y="96"/>
                    <a:pt x="76" y="96"/>
                  </a:cubicBezTo>
                  <a:cubicBezTo>
                    <a:pt x="74" y="96"/>
                    <a:pt x="72" y="96"/>
                    <a:pt x="70" y="96"/>
                  </a:cubicBezTo>
                  <a:cubicBezTo>
                    <a:pt x="68" y="96"/>
                    <a:pt x="67" y="95"/>
                    <a:pt x="65" y="93"/>
                  </a:cubicBezTo>
                  <a:cubicBezTo>
                    <a:pt x="61" y="86"/>
                    <a:pt x="56" y="78"/>
                    <a:pt x="51" y="70"/>
                  </a:cubicBezTo>
                  <a:cubicBezTo>
                    <a:pt x="50" y="69"/>
                    <a:pt x="50" y="68"/>
                    <a:pt x="49" y="66"/>
                  </a:cubicBezTo>
                  <a:cubicBezTo>
                    <a:pt x="50" y="66"/>
                    <a:pt x="51" y="65"/>
                    <a:pt x="52" y="65"/>
                  </a:cubicBezTo>
                  <a:cubicBezTo>
                    <a:pt x="58" y="64"/>
                    <a:pt x="65" y="63"/>
                    <a:pt x="71" y="61"/>
                  </a:cubicBezTo>
                  <a:cubicBezTo>
                    <a:pt x="75" y="60"/>
                    <a:pt x="78" y="59"/>
                    <a:pt x="82" y="57"/>
                  </a:cubicBezTo>
                  <a:cubicBezTo>
                    <a:pt x="83" y="57"/>
                    <a:pt x="84" y="56"/>
                    <a:pt x="85" y="56"/>
                  </a:cubicBezTo>
                  <a:cubicBezTo>
                    <a:pt x="88" y="54"/>
                    <a:pt x="90" y="51"/>
                    <a:pt x="90" y="47"/>
                  </a:cubicBezTo>
                  <a:cubicBezTo>
                    <a:pt x="90" y="44"/>
                    <a:pt x="90" y="42"/>
                    <a:pt x="89" y="40"/>
                  </a:cubicBezTo>
                  <a:cubicBezTo>
                    <a:pt x="88" y="36"/>
                    <a:pt x="85" y="33"/>
                    <a:pt x="81" y="32"/>
                  </a:cubicBezTo>
                  <a:cubicBezTo>
                    <a:pt x="77" y="31"/>
                    <a:pt x="73" y="31"/>
                    <a:pt x="69" y="32"/>
                  </a:cubicBezTo>
                  <a:cubicBezTo>
                    <a:pt x="57" y="34"/>
                    <a:pt x="46" y="40"/>
                    <a:pt x="36" y="49"/>
                  </a:cubicBezTo>
                  <a:cubicBezTo>
                    <a:pt x="36" y="50"/>
                    <a:pt x="35" y="51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26" y="44"/>
                    <a:pt x="18" y="36"/>
                    <a:pt x="11" y="28"/>
                  </a:cubicBezTo>
                  <a:cubicBezTo>
                    <a:pt x="11" y="28"/>
                    <a:pt x="11" y="28"/>
                    <a:pt x="10" y="27"/>
                  </a:cubicBezTo>
                  <a:cubicBezTo>
                    <a:pt x="11" y="27"/>
                    <a:pt x="11" y="26"/>
                    <a:pt x="12" y="26"/>
                  </a:cubicBezTo>
                  <a:cubicBezTo>
                    <a:pt x="23" y="13"/>
                    <a:pt x="37" y="5"/>
                    <a:pt x="54" y="1"/>
                  </a:cubicBezTo>
                  <a:cubicBezTo>
                    <a:pt x="62" y="0"/>
                    <a:pt x="69" y="0"/>
                    <a:pt x="77" y="1"/>
                  </a:cubicBezTo>
                  <a:cubicBezTo>
                    <a:pt x="85" y="3"/>
                    <a:pt x="92" y="6"/>
                    <a:pt x="98" y="12"/>
                  </a:cubicBezTo>
                  <a:cubicBezTo>
                    <a:pt x="105" y="19"/>
                    <a:pt x="110" y="28"/>
                    <a:pt x="112" y="39"/>
                  </a:cubicBezTo>
                  <a:cubicBezTo>
                    <a:pt x="115" y="52"/>
                    <a:pt x="109" y="68"/>
                    <a:pt x="99" y="76"/>
                  </a:cubicBezTo>
                  <a:cubicBezTo>
                    <a:pt x="98" y="77"/>
                    <a:pt x="97" y="77"/>
                    <a:pt x="9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0">
              <a:extLst>
                <a:ext uri="{FF2B5EF4-FFF2-40B4-BE49-F238E27FC236}">
                  <a16:creationId xmlns:a16="http://schemas.microsoft.com/office/drawing/2014/main" id="{3AA4D78B-E45B-53BC-4207-38AE6C946906}"/>
                </a:ext>
              </a:extLst>
            </p:cNvPr>
            <p:cNvSpPr/>
            <p:nvPr/>
          </p:nvSpPr>
          <p:spPr bwMode="auto">
            <a:xfrm>
              <a:off x="2130" y="2173"/>
              <a:ext cx="333" cy="392"/>
            </a:xfrm>
            <a:custGeom>
              <a:gdLst>
                <a:gd name="T0" fmla="*/ 40 w 140"/>
                <a:gd name="T1" fmla="*/ 72 h 165"/>
                <a:gd name="T2" fmla="*/ 48 w 140"/>
                <a:gd name="T3" fmla="*/ 78 h 165"/>
                <a:gd name="T4" fmla="*/ 63 w 140"/>
                <a:gd name="T5" fmla="*/ 78 h 165"/>
                <a:gd name="T6" fmla="*/ 55 w 140"/>
                <a:gd name="T7" fmla="*/ 56 h 165"/>
                <a:gd name="T8" fmla="*/ 68 w 140"/>
                <a:gd name="T9" fmla="*/ 61 h 165"/>
                <a:gd name="T10" fmla="*/ 76 w 140"/>
                <a:gd name="T11" fmla="*/ 46 h 165"/>
                <a:gd name="T12" fmla="*/ 68 w 140"/>
                <a:gd name="T13" fmla="*/ 38 h 165"/>
                <a:gd name="T14" fmla="*/ 80 w 140"/>
                <a:gd name="T15" fmla="*/ 40 h 165"/>
                <a:gd name="T16" fmla="*/ 90 w 140"/>
                <a:gd name="T17" fmla="*/ 30 h 165"/>
                <a:gd name="T18" fmla="*/ 80 w 140"/>
                <a:gd name="T19" fmla="*/ 14 h 165"/>
                <a:gd name="T20" fmla="*/ 80 w 140"/>
                <a:gd name="T21" fmla="*/ 11 h 165"/>
                <a:gd name="T22" fmla="*/ 118 w 140"/>
                <a:gd name="T23" fmla="*/ 21 h 165"/>
                <a:gd name="T24" fmla="*/ 127 w 140"/>
                <a:gd name="T25" fmla="*/ 27 h 165"/>
                <a:gd name="T26" fmla="*/ 124 w 140"/>
                <a:gd name="T27" fmla="*/ 42 h 165"/>
                <a:gd name="T28" fmla="*/ 96 w 140"/>
                <a:gd name="T29" fmla="*/ 85 h 165"/>
                <a:gd name="T30" fmla="*/ 96 w 140"/>
                <a:gd name="T31" fmla="*/ 88 h 165"/>
                <a:gd name="T32" fmla="*/ 124 w 140"/>
                <a:gd name="T33" fmla="*/ 61 h 165"/>
                <a:gd name="T34" fmla="*/ 134 w 140"/>
                <a:gd name="T35" fmla="*/ 29 h 165"/>
                <a:gd name="T36" fmla="*/ 122 w 140"/>
                <a:gd name="T37" fmla="*/ 14 h 165"/>
                <a:gd name="T38" fmla="*/ 121 w 140"/>
                <a:gd name="T39" fmla="*/ 13 h 165"/>
                <a:gd name="T40" fmla="*/ 140 w 140"/>
                <a:gd name="T41" fmla="*/ 35 h 165"/>
                <a:gd name="T42" fmla="*/ 131 w 140"/>
                <a:gd name="T43" fmla="*/ 64 h 165"/>
                <a:gd name="T44" fmla="*/ 74 w 140"/>
                <a:gd name="T45" fmla="*/ 134 h 165"/>
                <a:gd name="T46" fmla="*/ 56 w 140"/>
                <a:gd name="T47" fmla="*/ 143 h 165"/>
                <a:gd name="T48" fmla="*/ 43 w 140"/>
                <a:gd name="T49" fmla="*/ 157 h 165"/>
                <a:gd name="T50" fmla="*/ 34 w 140"/>
                <a:gd name="T51" fmla="*/ 163 h 165"/>
                <a:gd name="T52" fmla="*/ 8 w 140"/>
                <a:gd name="T53" fmla="*/ 87 h 165"/>
                <a:gd name="T54" fmla="*/ 2 w 140"/>
                <a:gd name="T55" fmla="*/ 72 h 165"/>
                <a:gd name="T56" fmla="*/ 12 w 140"/>
                <a:gd name="T57" fmla="*/ 57 h 165"/>
                <a:gd name="T58" fmla="*/ 35 w 140"/>
                <a:gd name="T59" fmla="*/ 32 h 165"/>
                <a:gd name="T60" fmla="*/ 46 w 140"/>
                <a:gd name="T61" fmla="*/ 2 h 165"/>
                <a:gd name="T62" fmla="*/ 47 w 140"/>
                <a:gd name="T63" fmla="*/ 15 h 165"/>
                <a:gd name="T64" fmla="*/ 30 w 140"/>
                <a:gd name="T65" fmla="*/ 59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165">
                  <a:moveTo>
                    <a:pt x="28" y="61"/>
                  </a:moveTo>
                  <a:cubicBezTo>
                    <a:pt x="35" y="65"/>
                    <a:pt x="35" y="65"/>
                    <a:pt x="40" y="72"/>
                  </a:cubicBezTo>
                  <a:cubicBezTo>
                    <a:pt x="42" y="74"/>
                    <a:pt x="43" y="75"/>
                    <a:pt x="45" y="76"/>
                  </a:cubicBezTo>
                  <a:cubicBezTo>
                    <a:pt x="46" y="78"/>
                    <a:pt x="47" y="78"/>
                    <a:pt x="48" y="78"/>
                  </a:cubicBezTo>
                  <a:cubicBezTo>
                    <a:pt x="52" y="79"/>
                    <a:pt x="56" y="79"/>
                    <a:pt x="60" y="78"/>
                  </a:cubicBezTo>
                  <a:cubicBezTo>
                    <a:pt x="61" y="78"/>
                    <a:pt x="62" y="78"/>
                    <a:pt x="63" y="78"/>
                  </a:cubicBezTo>
                  <a:cubicBezTo>
                    <a:pt x="62" y="69"/>
                    <a:pt x="58" y="62"/>
                    <a:pt x="53" y="56"/>
                  </a:cubicBezTo>
                  <a:cubicBezTo>
                    <a:pt x="54" y="55"/>
                    <a:pt x="55" y="55"/>
                    <a:pt x="55" y="56"/>
                  </a:cubicBezTo>
                  <a:cubicBezTo>
                    <a:pt x="57" y="57"/>
                    <a:pt x="59" y="58"/>
                    <a:pt x="61" y="59"/>
                  </a:cubicBezTo>
                  <a:cubicBezTo>
                    <a:pt x="63" y="60"/>
                    <a:pt x="66" y="61"/>
                    <a:pt x="68" y="61"/>
                  </a:cubicBezTo>
                  <a:cubicBezTo>
                    <a:pt x="73" y="62"/>
                    <a:pt x="77" y="59"/>
                    <a:pt x="78" y="54"/>
                  </a:cubicBezTo>
                  <a:cubicBezTo>
                    <a:pt x="78" y="51"/>
                    <a:pt x="78" y="48"/>
                    <a:pt x="76" y="46"/>
                  </a:cubicBezTo>
                  <a:cubicBezTo>
                    <a:pt x="75" y="44"/>
                    <a:pt x="73" y="42"/>
                    <a:pt x="71" y="41"/>
                  </a:cubicBezTo>
                  <a:cubicBezTo>
                    <a:pt x="71" y="40"/>
                    <a:pt x="70" y="39"/>
                    <a:pt x="68" y="38"/>
                  </a:cubicBezTo>
                  <a:cubicBezTo>
                    <a:pt x="70" y="38"/>
                    <a:pt x="70" y="38"/>
                    <a:pt x="71" y="38"/>
                  </a:cubicBezTo>
                  <a:cubicBezTo>
                    <a:pt x="74" y="39"/>
                    <a:pt x="77" y="40"/>
                    <a:pt x="80" y="40"/>
                  </a:cubicBezTo>
                  <a:cubicBezTo>
                    <a:pt x="82" y="39"/>
                    <a:pt x="84" y="39"/>
                    <a:pt x="86" y="38"/>
                  </a:cubicBezTo>
                  <a:cubicBezTo>
                    <a:pt x="88" y="36"/>
                    <a:pt x="90" y="34"/>
                    <a:pt x="90" y="30"/>
                  </a:cubicBezTo>
                  <a:cubicBezTo>
                    <a:pt x="89" y="28"/>
                    <a:pt x="89" y="26"/>
                    <a:pt x="87" y="23"/>
                  </a:cubicBezTo>
                  <a:cubicBezTo>
                    <a:pt x="85" y="20"/>
                    <a:pt x="83" y="17"/>
                    <a:pt x="80" y="14"/>
                  </a:cubicBezTo>
                  <a:cubicBezTo>
                    <a:pt x="80" y="13"/>
                    <a:pt x="79" y="12"/>
                    <a:pt x="78" y="11"/>
                  </a:cubicBezTo>
                  <a:cubicBezTo>
                    <a:pt x="79" y="11"/>
                    <a:pt x="79" y="11"/>
                    <a:pt x="80" y="11"/>
                  </a:cubicBezTo>
                  <a:cubicBezTo>
                    <a:pt x="87" y="14"/>
                    <a:pt x="95" y="16"/>
                    <a:pt x="102" y="18"/>
                  </a:cubicBezTo>
                  <a:cubicBezTo>
                    <a:pt x="108" y="19"/>
                    <a:pt x="113" y="20"/>
                    <a:pt x="118" y="21"/>
                  </a:cubicBezTo>
                  <a:cubicBezTo>
                    <a:pt x="120" y="21"/>
                    <a:pt x="121" y="21"/>
                    <a:pt x="122" y="21"/>
                  </a:cubicBezTo>
                  <a:cubicBezTo>
                    <a:pt x="125" y="22"/>
                    <a:pt x="127" y="24"/>
                    <a:pt x="127" y="27"/>
                  </a:cubicBezTo>
                  <a:cubicBezTo>
                    <a:pt x="128" y="29"/>
                    <a:pt x="127" y="30"/>
                    <a:pt x="127" y="32"/>
                  </a:cubicBezTo>
                  <a:cubicBezTo>
                    <a:pt x="127" y="35"/>
                    <a:pt x="125" y="39"/>
                    <a:pt x="124" y="42"/>
                  </a:cubicBezTo>
                  <a:cubicBezTo>
                    <a:pt x="122" y="47"/>
                    <a:pt x="119" y="52"/>
                    <a:pt x="116" y="57"/>
                  </a:cubicBezTo>
                  <a:cubicBezTo>
                    <a:pt x="110" y="67"/>
                    <a:pt x="103" y="76"/>
                    <a:pt x="96" y="85"/>
                  </a:cubicBezTo>
                  <a:cubicBezTo>
                    <a:pt x="96" y="86"/>
                    <a:pt x="95" y="87"/>
                    <a:pt x="95" y="88"/>
                  </a:cubicBezTo>
                  <a:cubicBezTo>
                    <a:pt x="95" y="88"/>
                    <a:pt x="96" y="88"/>
                    <a:pt x="96" y="88"/>
                  </a:cubicBezTo>
                  <a:cubicBezTo>
                    <a:pt x="98" y="86"/>
                    <a:pt x="100" y="84"/>
                    <a:pt x="103" y="83"/>
                  </a:cubicBezTo>
                  <a:cubicBezTo>
                    <a:pt x="112" y="77"/>
                    <a:pt x="118" y="69"/>
                    <a:pt x="124" y="61"/>
                  </a:cubicBezTo>
                  <a:cubicBezTo>
                    <a:pt x="128" y="53"/>
                    <a:pt x="132" y="45"/>
                    <a:pt x="133" y="37"/>
                  </a:cubicBezTo>
                  <a:cubicBezTo>
                    <a:pt x="134" y="34"/>
                    <a:pt x="134" y="31"/>
                    <a:pt x="134" y="29"/>
                  </a:cubicBezTo>
                  <a:cubicBezTo>
                    <a:pt x="134" y="26"/>
                    <a:pt x="132" y="23"/>
                    <a:pt x="130" y="20"/>
                  </a:cubicBezTo>
                  <a:cubicBezTo>
                    <a:pt x="128" y="18"/>
                    <a:pt x="125" y="16"/>
                    <a:pt x="122" y="14"/>
                  </a:cubicBezTo>
                  <a:cubicBezTo>
                    <a:pt x="122" y="14"/>
                    <a:pt x="121" y="14"/>
                    <a:pt x="120" y="13"/>
                  </a:cubicBezTo>
                  <a:cubicBezTo>
                    <a:pt x="120" y="13"/>
                    <a:pt x="120" y="13"/>
                    <a:pt x="121" y="13"/>
                  </a:cubicBezTo>
                  <a:cubicBezTo>
                    <a:pt x="127" y="13"/>
                    <a:pt x="132" y="15"/>
                    <a:pt x="135" y="20"/>
                  </a:cubicBezTo>
                  <a:cubicBezTo>
                    <a:pt x="138" y="25"/>
                    <a:pt x="139" y="30"/>
                    <a:pt x="140" y="35"/>
                  </a:cubicBezTo>
                  <a:cubicBezTo>
                    <a:pt x="140" y="41"/>
                    <a:pt x="139" y="47"/>
                    <a:pt x="136" y="53"/>
                  </a:cubicBezTo>
                  <a:cubicBezTo>
                    <a:pt x="135" y="57"/>
                    <a:pt x="133" y="60"/>
                    <a:pt x="131" y="64"/>
                  </a:cubicBezTo>
                  <a:cubicBezTo>
                    <a:pt x="122" y="80"/>
                    <a:pt x="111" y="96"/>
                    <a:pt x="99" y="110"/>
                  </a:cubicBezTo>
                  <a:cubicBezTo>
                    <a:pt x="92" y="119"/>
                    <a:pt x="83" y="127"/>
                    <a:pt x="74" y="134"/>
                  </a:cubicBezTo>
                  <a:cubicBezTo>
                    <a:pt x="68" y="138"/>
                    <a:pt x="63" y="141"/>
                    <a:pt x="56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0" y="145"/>
                    <a:pt x="46" y="148"/>
                    <a:pt x="44" y="154"/>
                  </a:cubicBezTo>
                  <a:cubicBezTo>
                    <a:pt x="44" y="155"/>
                    <a:pt x="43" y="156"/>
                    <a:pt x="43" y="157"/>
                  </a:cubicBezTo>
                  <a:cubicBezTo>
                    <a:pt x="41" y="160"/>
                    <a:pt x="39" y="163"/>
                    <a:pt x="35" y="165"/>
                  </a:cubicBezTo>
                  <a:cubicBezTo>
                    <a:pt x="34" y="164"/>
                    <a:pt x="34" y="163"/>
                    <a:pt x="34" y="163"/>
                  </a:cubicBezTo>
                  <a:cubicBezTo>
                    <a:pt x="35" y="160"/>
                    <a:pt x="35" y="158"/>
                    <a:pt x="35" y="156"/>
                  </a:cubicBezTo>
                  <a:cubicBezTo>
                    <a:pt x="38" y="131"/>
                    <a:pt x="27" y="103"/>
                    <a:pt x="8" y="87"/>
                  </a:cubicBezTo>
                  <a:cubicBezTo>
                    <a:pt x="7" y="86"/>
                    <a:pt x="5" y="84"/>
                    <a:pt x="4" y="83"/>
                  </a:cubicBezTo>
                  <a:cubicBezTo>
                    <a:pt x="1" y="80"/>
                    <a:pt x="0" y="76"/>
                    <a:pt x="2" y="72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3"/>
                    <a:pt x="9" y="60"/>
                    <a:pt x="12" y="57"/>
                  </a:cubicBezTo>
                  <a:cubicBezTo>
                    <a:pt x="15" y="54"/>
                    <a:pt x="18" y="51"/>
                    <a:pt x="21" y="48"/>
                  </a:cubicBezTo>
                  <a:cubicBezTo>
                    <a:pt x="26" y="43"/>
                    <a:pt x="31" y="38"/>
                    <a:pt x="35" y="32"/>
                  </a:cubicBezTo>
                  <a:cubicBezTo>
                    <a:pt x="40" y="23"/>
                    <a:pt x="44" y="14"/>
                    <a:pt x="45" y="4"/>
                  </a:cubicBezTo>
                  <a:cubicBezTo>
                    <a:pt x="45" y="3"/>
                    <a:pt x="45" y="3"/>
                    <a:pt x="46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7" y="6"/>
                    <a:pt x="47" y="10"/>
                    <a:pt x="47" y="15"/>
                  </a:cubicBezTo>
                  <a:cubicBezTo>
                    <a:pt x="46" y="26"/>
                    <a:pt x="43" y="35"/>
                    <a:pt x="39" y="44"/>
                  </a:cubicBezTo>
                  <a:cubicBezTo>
                    <a:pt x="36" y="49"/>
                    <a:pt x="33" y="54"/>
                    <a:pt x="30" y="59"/>
                  </a:cubicBezTo>
                  <a:cubicBezTo>
                    <a:pt x="30" y="60"/>
                    <a:pt x="29" y="60"/>
                    <a:pt x="2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1">
              <a:extLst>
                <a:ext uri="{FF2B5EF4-FFF2-40B4-BE49-F238E27FC236}">
                  <a16:creationId xmlns:a16="http://schemas.microsoft.com/office/drawing/2014/main" id="{3F05DAD6-27F1-B867-66EB-1CF60F87FD80}"/>
                </a:ext>
              </a:extLst>
            </p:cNvPr>
            <p:cNvSpPr/>
            <p:nvPr/>
          </p:nvSpPr>
          <p:spPr bwMode="auto">
            <a:xfrm>
              <a:off x="127" y="4176"/>
              <a:ext cx="943" cy="396"/>
            </a:xfrm>
            <a:custGeom>
              <a:gdLst>
                <a:gd name="T0" fmla="*/ 61 w 397"/>
                <a:gd name="T1" fmla="*/ 167 h 167"/>
                <a:gd name="T2" fmla="*/ 36 w 397"/>
                <a:gd name="T3" fmla="*/ 151 h 167"/>
                <a:gd name="T4" fmla="*/ 22 w 397"/>
                <a:gd name="T5" fmla="*/ 143 h 167"/>
                <a:gd name="T6" fmla="*/ 20 w 397"/>
                <a:gd name="T7" fmla="*/ 134 h 167"/>
                <a:gd name="T8" fmla="*/ 12 w 397"/>
                <a:gd name="T9" fmla="*/ 127 h 167"/>
                <a:gd name="T10" fmla="*/ 2 w 397"/>
                <a:gd name="T11" fmla="*/ 101 h 167"/>
                <a:gd name="T12" fmla="*/ 5 w 397"/>
                <a:gd name="T13" fmla="*/ 85 h 167"/>
                <a:gd name="T14" fmla="*/ 17 w 397"/>
                <a:gd name="T15" fmla="*/ 51 h 167"/>
                <a:gd name="T16" fmla="*/ 14 w 397"/>
                <a:gd name="T17" fmla="*/ 47 h 167"/>
                <a:gd name="T18" fmla="*/ 45 w 397"/>
                <a:gd name="T19" fmla="*/ 42 h 167"/>
                <a:gd name="T20" fmla="*/ 112 w 397"/>
                <a:gd name="T21" fmla="*/ 35 h 167"/>
                <a:gd name="T22" fmla="*/ 175 w 397"/>
                <a:gd name="T23" fmla="*/ 33 h 167"/>
                <a:gd name="T24" fmla="*/ 274 w 397"/>
                <a:gd name="T25" fmla="*/ 27 h 167"/>
                <a:gd name="T26" fmla="*/ 392 w 397"/>
                <a:gd name="T27" fmla="*/ 0 h 167"/>
                <a:gd name="T28" fmla="*/ 396 w 397"/>
                <a:gd name="T29" fmla="*/ 0 h 167"/>
                <a:gd name="T30" fmla="*/ 326 w 397"/>
                <a:gd name="T31" fmla="*/ 33 h 167"/>
                <a:gd name="T32" fmla="*/ 257 w 397"/>
                <a:gd name="T33" fmla="*/ 50 h 167"/>
                <a:gd name="T34" fmla="*/ 88 w 397"/>
                <a:gd name="T35" fmla="*/ 53 h 167"/>
                <a:gd name="T36" fmla="*/ 27 w 397"/>
                <a:gd name="T37" fmla="*/ 49 h 167"/>
                <a:gd name="T38" fmla="*/ 22 w 397"/>
                <a:gd name="T39" fmla="*/ 59 h 167"/>
                <a:gd name="T40" fmla="*/ 19 w 397"/>
                <a:gd name="T41" fmla="*/ 79 h 167"/>
                <a:gd name="T42" fmla="*/ 26 w 397"/>
                <a:gd name="T43" fmla="*/ 91 h 167"/>
                <a:gd name="T44" fmla="*/ 28 w 397"/>
                <a:gd name="T45" fmla="*/ 92 h 167"/>
                <a:gd name="T46" fmla="*/ 41 w 397"/>
                <a:gd name="T47" fmla="*/ 84 h 167"/>
                <a:gd name="T48" fmla="*/ 56 w 397"/>
                <a:gd name="T49" fmla="*/ 68 h 167"/>
                <a:gd name="T50" fmla="*/ 62 w 397"/>
                <a:gd name="T51" fmla="*/ 74 h 167"/>
                <a:gd name="T52" fmla="*/ 42 w 397"/>
                <a:gd name="T53" fmla="*/ 88 h 167"/>
                <a:gd name="T54" fmla="*/ 35 w 397"/>
                <a:gd name="T55" fmla="*/ 95 h 167"/>
                <a:gd name="T56" fmla="*/ 30 w 397"/>
                <a:gd name="T57" fmla="*/ 94 h 167"/>
                <a:gd name="T58" fmla="*/ 23 w 397"/>
                <a:gd name="T59" fmla="*/ 98 h 167"/>
                <a:gd name="T60" fmla="*/ 33 w 397"/>
                <a:gd name="T61" fmla="*/ 120 h 167"/>
                <a:gd name="T62" fmla="*/ 44 w 397"/>
                <a:gd name="T63" fmla="*/ 115 h 167"/>
                <a:gd name="T64" fmla="*/ 61 w 397"/>
                <a:gd name="T65" fmla="*/ 100 h 167"/>
                <a:gd name="T66" fmla="*/ 63 w 397"/>
                <a:gd name="T67" fmla="*/ 92 h 167"/>
                <a:gd name="T68" fmla="*/ 66 w 397"/>
                <a:gd name="T69" fmla="*/ 94 h 167"/>
                <a:gd name="T70" fmla="*/ 66 w 397"/>
                <a:gd name="T71" fmla="*/ 106 h 167"/>
                <a:gd name="T72" fmla="*/ 41 w 397"/>
                <a:gd name="T73" fmla="*/ 126 h 167"/>
                <a:gd name="T74" fmla="*/ 36 w 397"/>
                <a:gd name="T75" fmla="*/ 135 h 167"/>
                <a:gd name="T76" fmla="*/ 54 w 397"/>
                <a:gd name="T77" fmla="*/ 141 h 167"/>
                <a:gd name="T78" fmla="*/ 65 w 397"/>
                <a:gd name="T79" fmla="*/ 127 h 167"/>
                <a:gd name="T80" fmla="*/ 75 w 397"/>
                <a:gd name="T81" fmla="*/ 120 h 167"/>
                <a:gd name="T82" fmla="*/ 77 w 397"/>
                <a:gd name="T83" fmla="*/ 123 h 167"/>
                <a:gd name="T84" fmla="*/ 75 w 397"/>
                <a:gd name="T85" fmla="*/ 126 h 167"/>
                <a:gd name="T86" fmla="*/ 55 w 397"/>
                <a:gd name="T87" fmla="*/ 144 h 167"/>
                <a:gd name="T88" fmla="*/ 48 w 397"/>
                <a:gd name="T89" fmla="*/ 147 h 167"/>
                <a:gd name="T90" fmla="*/ 46 w 397"/>
                <a:gd name="T91" fmla="*/ 154 h 167"/>
                <a:gd name="T92" fmla="*/ 63 w 397"/>
                <a:gd name="T93" fmla="*/ 165 h 1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7" h="167">
                  <a:moveTo>
                    <a:pt x="65" y="165"/>
                  </a:moveTo>
                  <a:cubicBezTo>
                    <a:pt x="64" y="166"/>
                    <a:pt x="62" y="167"/>
                    <a:pt x="61" y="167"/>
                  </a:cubicBezTo>
                  <a:cubicBezTo>
                    <a:pt x="55" y="167"/>
                    <a:pt x="46" y="163"/>
                    <a:pt x="43" y="156"/>
                  </a:cubicBezTo>
                  <a:cubicBezTo>
                    <a:pt x="42" y="152"/>
                    <a:pt x="40" y="151"/>
                    <a:pt x="36" y="151"/>
                  </a:cubicBezTo>
                  <a:cubicBezTo>
                    <a:pt x="34" y="151"/>
                    <a:pt x="32" y="151"/>
                    <a:pt x="30" y="150"/>
                  </a:cubicBezTo>
                  <a:cubicBezTo>
                    <a:pt x="26" y="149"/>
                    <a:pt x="23" y="147"/>
                    <a:pt x="22" y="143"/>
                  </a:cubicBezTo>
                  <a:cubicBezTo>
                    <a:pt x="22" y="142"/>
                    <a:pt x="22" y="140"/>
                    <a:pt x="21" y="139"/>
                  </a:cubicBezTo>
                  <a:cubicBezTo>
                    <a:pt x="21" y="137"/>
                    <a:pt x="21" y="136"/>
                    <a:pt x="20" y="134"/>
                  </a:cubicBezTo>
                  <a:cubicBezTo>
                    <a:pt x="20" y="131"/>
                    <a:pt x="18" y="129"/>
                    <a:pt x="15" y="128"/>
                  </a:cubicBezTo>
                  <a:cubicBezTo>
                    <a:pt x="14" y="128"/>
                    <a:pt x="13" y="127"/>
                    <a:pt x="12" y="127"/>
                  </a:cubicBezTo>
                  <a:cubicBezTo>
                    <a:pt x="4" y="124"/>
                    <a:pt x="1" y="119"/>
                    <a:pt x="0" y="111"/>
                  </a:cubicBezTo>
                  <a:cubicBezTo>
                    <a:pt x="0" y="107"/>
                    <a:pt x="1" y="104"/>
                    <a:pt x="2" y="101"/>
                  </a:cubicBezTo>
                  <a:cubicBezTo>
                    <a:pt x="3" y="99"/>
                    <a:pt x="4" y="97"/>
                    <a:pt x="5" y="95"/>
                  </a:cubicBezTo>
                  <a:cubicBezTo>
                    <a:pt x="6" y="92"/>
                    <a:pt x="6" y="88"/>
                    <a:pt x="5" y="85"/>
                  </a:cubicBezTo>
                  <a:cubicBezTo>
                    <a:pt x="2" y="75"/>
                    <a:pt x="4" y="67"/>
                    <a:pt x="10" y="59"/>
                  </a:cubicBezTo>
                  <a:cubicBezTo>
                    <a:pt x="12" y="56"/>
                    <a:pt x="15" y="54"/>
                    <a:pt x="17" y="51"/>
                  </a:cubicBezTo>
                  <a:cubicBezTo>
                    <a:pt x="18" y="50"/>
                    <a:pt x="19" y="49"/>
                    <a:pt x="20" y="48"/>
                  </a:cubicBezTo>
                  <a:cubicBezTo>
                    <a:pt x="18" y="48"/>
                    <a:pt x="17" y="47"/>
                    <a:pt x="14" y="47"/>
                  </a:cubicBezTo>
                  <a:cubicBezTo>
                    <a:pt x="16" y="46"/>
                    <a:pt x="17" y="46"/>
                    <a:pt x="19" y="46"/>
                  </a:cubicBezTo>
                  <a:cubicBezTo>
                    <a:pt x="28" y="44"/>
                    <a:pt x="37" y="43"/>
                    <a:pt x="45" y="42"/>
                  </a:cubicBezTo>
                  <a:cubicBezTo>
                    <a:pt x="56" y="40"/>
                    <a:pt x="66" y="38"/>
                    <a:pt x="77" y="37"/>
                  </a:cubicBezTo>
                  <a:cubicBezTo>
                    <a:pt x="89" y="36"/>
                    <a:pt x="100" y="36"/>
                    <a:pt x="112" y="35"/>
                  </a:cubicBezTo>
                  <a:cubicBezTo>
                    <a:pt x="119" y="34"/>
                    <a:pt x="125" y="34"/>
                    <a:pt x="132" y="34"/>
                  </a:cubicBezTo>
                  <a:cubicBezTo>
                    <a:pt x="146" y="33"/>
                    <a:pt x="161" y="33"/>
                    <a:pt x="175" y="33"/>
                  </a:cubicBezTo>
                  <a:cubicBezTo>
                    <a:pt x="193" y="32"/>
                    <a:pt x="210" y="32"/>
                    <a:pt x="227" y="31"/>
                  </a:cubicBezTo>
                  <a:cubicBezTo>
                    <a:pt x="243" y="31"/>
                    <a:pt x="258" y="29"/>
                    <a:pt x="274" y="27"/>
                  </a:cubicBezTo>
                  <a:cubicBezTo>
                    <a:pt x="297" y="25"/>
                    <a:pt x="320" y="20"/>
                    <a:pt x="343" y="14"/>
                  </a:cubicBezTo>
                  <a:cubicBezTo>
                    <a:pt x="359" y="9"/>
                    <a:pt x="376" y="5"/>
                    <a:pt x="392" y="0"/>
                  </a:cubicBezTo>
                  <a:cubicBezTo>
                    <a:pt x="394" y="0"/>
                    <a:pt x="396" y="0"/>
                    <a:pt x="397" y="0"/>
                  </a:cubicBezTo>
                  <a:cubicBezTo>
                    <a:pt x="397" y="0"/>
                    <a:pt x="396" y="0"/>
                    <a:pt x="396" y="0"/>
                  </a:cubicBezTo>
                  <a:cubicBezTo>
                    <a:pt x="384" y="5"/>
                    <a:pt x="373" y="10"/>
                    <a:pt x="361" y="16"/>
                  </a:cubicBezTo>
                  <a:cubicBezTo>
                    <a:pt x="350" y="22"/>
                    <a:pt x="338" y="28"/>
                    <a:pt x="326" y="33"/>
                  </a:cubicBezTo>
                  <a:cubicBezTo>
                    <a:pt x="313" y="39"/>
                    <a:pt x="300" y="43"/>
                    <a:pt x="287" y="46"/>
                  </a:cubicBezTo>
                  <a:cubicBezTo>
                    <a:pt x="277" y="48"/>
                    <a:pt x="267" y="49"/>
                    <a:pt x="257" y="50"/>
                  </a:cubicBezTo>
                  <a:cubicBezTo>
                    <a:pt x="237" y="52"/>
                    <a:pt x="216" y="52"/>
                    <a:pt x="196" y="53"/>
                  </a:cubicBezTo>
                  <a:cubicBezTo>
                    <a:pt x="160" y="53"/>
                    <a:pt x="124" y="54"/>
                    <a:pt x="88" y="53"/>
                  </a:cubicBezTo>
                  <a:cubicBezTo>
                    <a:pt x="76" y="53"/>
                    <a:pt x="63" y="52"/>
                    <a:pt x="51" y="52"/>
                  </a:cubicBezTo>
                  <a:cubicBezTo>
                    <a:pt x="43" y="51"/>
                    <a:pt x="35" y="50"/>
                    <a:pt x="27" y="49"/>
                  </a:cubicBezTo>
                  <a:cubicBezTo>
                    <a:pt x="26" y="49"/>
                    <a:pt x="26" y="49"/>
                    <a:pt x="25" y="49"/>
                  </a:cubicBezTo>
                  <a:cubicBezTo>
                    <a:pt x="23" y="52"/>
                    <a:pt x="22" y="55"/>
                    <a:pt x="22" y="59"/>
                  </a:cubicBezTo>
                  <a:cubicBezTo>
                    <a:pt x="21" y="64"/>
                    <a:pt x="20" y="69"/>
                    <a:pt x="19" y="74"/>
                  </a:cubicBezTo>
                  <a:cubicBezTo>
                    <a:pt x="19" y="76"/>
                    <a:pt x="19" y="77"/>
                    <a:pt x="19" y="79"/>
                  </a:cubicBezTo>
                  <a:cubicBezTo>
                    <a:pt x="20" y="81"/>
                    <a:pt x="21" y="82"/>
                    <a:pt x="23" y="84"/>
                  </a:cubicBezTo>
                  <a:cubicBezTo>
                    <a:pt x="26" y="85"/>
                    <a:pt x="26" y="88"/>
                    <a:pt x="26" y="91"/>
                  </a:cubicBezTo>
                  <a:cubicBezTo>
                    <a:pt x="26" y="91"/>
                    <a:pt x="26" y="91"/>
                    <a:pt x="26" y="92"/>
                  </a:cubicBezTo>
                  <a:cubicBezTo>
                    <a:pt x="26" y="92"/>
                    <a:pt x="27" y="92"/>
                    <a:pt x="28" y="92"/>
                  </a:cubicBezTo>
                  <a:cubicBezTo>
                    <a:pt x="31" y="92"/>
                    <a:pt x="35" y="91"/>
                    <a:pt x="38" y="88"/>
                  </a:cubicBezTo>
                  <a:cubicBezTo>
                    <a:pt x="39" y="87"/>
                    <a:pt x="40" y="85"/>
                    <a:pt x="41" y="84"/>
                  </a:cubicBezTo>
                  <a:cubicBezTo>
                    <a:pt x="45" y="80"/>
                    <a:pt x="48" y="76"/>
                    <a:pt x="52" y="72"/>
                  </a:cubicBezTo>
                  <a:cubicBezTo>
                    <a:pt x="53" y="71"/>
                    <a:pt x="54" y="69"/>
                    <a:pt x="56" y="68"/>
                  </a:cubicBezTo>
                  <a:cubicBezTo>
                    <a:pt x="57" y="67"/>
                    <a:pt x="59" y="67"/>
                    <a:pt x="61" y="68"/>
                  </a:cubicBezTo>
                  <a:cubicBezTo>
                    <a:pt x="64" y="69"/>
                    <a:pt x="64" y="72"/>
                    <a:pt x="62" y="74"/>
                  </a:cubicBezTo>
                  <a:cubicBezTo>
                    <a:pt x="61" y="75"/>
                    <a:pt x="59" y="75"/>
                    <a:pt x="58" y="75"/>
                  </a:cubicBezTo>
                  <a:cubicBezTo>
                    <a:pt x="51" y="77"/>
                    <a:pt x="46" y="81"/>
                    <a:pt x="42" y="88"/>
                  </a:cubicBezTo>
                  <a:cubicBezTo>
                    <a:pt x="42" y="89"/>
                    <a:pt x="41" y="90"/>
                    <a:pt x="40" y="91"/>
                  </a:cubicBezTo>
                  <a:cubicBezTo>
                    <a:pt x="39" y="93"/>
                    <a:pt x="37" y="94"/>
                    <a:pt x="35" y="95"/>
                  </a:cubicBezTo>
                  <a:cubicBezTo>
                    <a:pt x="34" y="95"/>
                    <a:pt x="32" y="95"/>
                    <a:pt x="30" y="95"/>
                  </a:cubicBezTo>
                  <a:cubicBezTo>
                    <a:pt x="30" y="95"/>
                    <a:pt x="30" y="94"/>
                    <a:pt x="30" y="94"/>
                  </a:cubicBezTo>
                  <a:cubicBezTo>
                    <a:pt x="26" y="93"/>
                    <a:pt x="25" y="94"/>
                    <a:pt x="23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102"/>
                    <a:pt x="22" y="107"/>
                    <a:pt x="24" y="112"/>
                  </a:cubicBezTo>
                  <a:cubicBezTo>
                    <a:pt x="25" y="116"/>
                    <a:pt x="28" y="119"/>
                    <a:pt x="33" y="120"/>
                  </a:cubicBezTo>
                  <a:cubicBezTo>
                    <a:pt x="35" y="120"/>
                    <a:pt x="38" y="119"/>
                    <a:pt x="40" y="118"/>
                  </a:cubicBezTo>
                  <a:cubicBezTo>
                    <a:pt x="41" y="117"/>
                    <a:pt x="43" y="116"/>
                    <a:pt x="44" y="115"/>
                  </a:cubicBezTo>
                  <a:cubicBezTo>
                    <a:pt x="50" y="110"/>
                    <a:pt x="55" y="106"/>
                    <a:pt x="60" y="101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3" y="98"/>
                    <a:pt x="64" y="96"/>
                    <a:pt x="63" y="93"/>
                  </a:cubicBezTo>
                  <a:cubicBezTo>
                    <a:pt x="63" y="93"/>
                    <a:pt x="63" y="93"/>
                    <a:pt x="63" y="92"/>
                  </a:cubicBezTo>
                  <a:cubicBezTo>
                    <a:pt x="64" y="92"/>
                    <a:pt x="65" y="92"/>
                    <a:pt x="65" y="93"/>
                  </a:cubicBezTo>
                  <a:cubicBezTo>
                    <a:pt x="65" y="93"/>
                    <a:pt x="65" y="94"/>
                    <a:pt x="66" y="94"/>
                  </a:cubicBezTo>
                  <a:cubicBezTo>
                    <a:pt x="66" y="97"/>
                    <a:pt x="67" y="99"/>
                    <a:pt x="68" y="101"/>
                  </a:cubicBezTo>
                  <a:cubicBezTo>
                    <a:pt x="68" y="104"/>
                    <a:pt x="68" y="105"/>
                    <a:pt x="66" y="106"/>
                  </a:cubicBezTo>
                  <a:cubicBezTo>
                    <a:pt x="61" y="109"/>
                    <a:pt x="57" y="112"/>
                    <a:pt x="54" y="116"/>
                  </a:cubicBezTo>
                  <a:cubicBezTo>
                    <a:pt x="50" y="119"/>
                    <a:pt x="46" y="123"/>
                    <a:pt x="41" y="126"/>
                  </a:cubicBezTo>
                  <a:cubicBezTo>
                    <a:pt x="39" y="127"/>
                    <a:pt x="39" y="128"/>
                    <a:pt x="38" y="129"/>
                  </a:cubicBezTo>
                  <a:cubicBezTo>
                    <a:pt x="37" y="131"/>
                    <a:pt x="37" y="133"/>
                    <a:pt x="36" y="135"/>
                  </a:cubicBezTo>
                  <a:cubicBezTo>
                    <a:pt x="34" y="141"/>
                    <a:pt x="38" y="145"/>
                    <a:pt x="45" y="145"/>
                  </a:cubicBezTo>
                  <a:cubicBezTo>
                    <a:pt x="48" y="145"/>
                    <a:pt x="52" y="144"/>
                    <a:pt x="54" y="141"/>
                  </a:cubicBezTo>
                  <a:cubicBezTo>
                    <a:pt x="55" y="140"/>
                    <a:pt x="55" y="139"/>
                    <a:pt x="56" y="138"/>
                  </a:cubicBezTo>
                  <a:cubicBezTo>
                    <a:pt x="58" y="134"/>
                    <a:pt x="61" y="130"/>
                    <a:pt x="65" y="127"/>
                  </a:cubicBezTo>
                  <a:cubicBezTo>
                    <a:pt x="68" y="125"/>
                    <a:pt x="70" y="123"/>
                    <a:pt x="73" y="121"/>
                  </a:cubicBezTo>
                  <a:cubicBezTo>
                    <a:pt x="74" y="121"/>
                    <a:pt x="74" y="121"/>
                    <a:pt x="75" y="120"/>
                  </a:cubicBezTo>
                  <a:cubicBezTo>
                    <a:pt x="76" y="120"/>
                    <a:pt x="76" y="120"/>
                    <a:pt x="77" y="121"/>
                  </a:cubicBezTo>
                  <a:cubicBezTo>
                    <a:pt x="77" y="121"/>
                    <a:pt x="78" y="122"/>
                    <a:pt x="77" y="123"/>
                  </a:cubicBezTo>
                  <a:cubicBezTo>
                    <a:pt x="77" y="123"/>
                    <a:pt x="77" y="124"/>
                    <a:pt x="76" y="124"/>
                  </a:cubicBezTo>
                  <a:cubicBezTo>
                    <a:pt x="76" y="125"/>
                    <a:pt x="75" y="125"/>
                    <a:pt x="75" y="126"/>
                  </a:cubicBezTo>
                  <a:cubicBezTo>
                    <a:pt x="68" y="130"/>
                    <a:pt x="62" y="135"/>
                    <a:pt x="57" y="141"/>
                  </a:cubicBezTo>
                  <a:cubicBezTo>
                    <a:pt x="56" y="142"/>
                    <a:pt x="56" y="143"/>
                    <a:pt x="55" y="144"/>
                  </a:cubicBezTo>
                  <a:cubicBezTo>
                    <a:pt x="54" y="146"/>
                    <a:pt x="52" y="147"/>
                    <a:pt x="50" y="147"/>
                  </a:cubicBezTo>
                  <a:cubicBezTo>
                    <a:pt x="49" y="147"/>
                    <a:pt x="49" y="147"/>
                    <a:pt x="48" y="147"/>
                  </a:cubicBezTo>
                  <a:cubicBezTo>
                    <a:pt x="46" y="148"/>
                    <a:pt x="45" y="149"/>
                    <a:pt x="45" y="151"/>
                  </a:cubicBezTo>
                  <a:cubicBezTo>
                    <a:pt x="45" y="152"/>
                    <a:pt x="46" y="153"/>
                    <a:pt x="46" y="154"/>
                  </a:cubicBezTo>
                  <a:cubicBezTo>
                    <a:pt x="47" y="158"/>
                    <a:pt x="49" y="160"/>
                    <a:pt x="52" y="162"/>
                  </a:cubicBezTo>
                  <a:cubicBezTo>
                    <a:pt x="55" y="164"/>
                    <a:pt x="59" y="165"/>
                    <a:pt x="63" y="165"/>
                  </a:cubicBezTo>
                  <a:cubicBezTo>
                    <a:pt x="64" y="165"/>
                    <a:pt x="64" y="165"/>
                    <a:pt x="6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2">
              <a:extLst>
                <a:ext uri="{FF2B5EF4-FFF2-40B4-BE49-F238E27FC236}">
                  <a16:creationId xmlns:a16="http://schemas.microsoft.com/office/drawing/2014/main" id="{F835662E-DABA-4EEC-8B12-988B4B768A5C}"/>
                </a:ext>
              </a:extLst>
            </p:cNvPr>
            <p:cNvSpPr/>
            <p:nvPr/>
          </p:nvSpPr>
          <p:spPr bwMode="auto">
            <a:xfrm>
              <a:off x="-326" y="1344"/>
              <a:ext cx="380" cy="1169"/>
            </a:xfrm>
            <a:custGeom>
              <a:gdLst>
                <a:gd name="T0" fmla="*/ 4 w 160"/>
                <a:gd name="T1" fmla="*/ 489 h 492"/>
                <a:gd name="T2" fmla="*/ 1 w 160"/>
                <a:gd name="T3" fmla="*/ 445 h 492"/>
                <a:gd name="T4" fmla="*/ 6 w 160"/>
                <a:gd name="T5" fmla="*/ 382 h 492"/>
                <a:gd name="T6" fmla="*/ 32 w 160"/>
                <a:gd name="T7" fmla="*/ 339 h 492"/>
                <a:gd name="T8" fmla="*/ 65 w 160"/>
                <a:gd name="T9" fmla="*/ 312 h 492"/>
                <a:gd name="T10" fmla="*/ 63 w 160"/>
                <a:gd name="T11" fmla="*/ 306 h 492"/>
                <a:gd name="T12" fmla="*/ 46 w 160"/>
                <a:gd name="T13" fmla="*/ 303 h 492"/>
                <a:gd name="T14" fmla="*/ 55 w 160"/>
                <a:gd name="T15" fmla="*/ 293 h 492"/>
                <a:gd name="T16" fmla="*/ 57 w 160"/>
                <a:gd name="T17" fmla="*/ 284 h 492"/>
                <a:gd name="T18" fmla="*/ 48 w 160"/>
                <a:gd name="T19" fmla="*/ 280 h 492"/>
                <a:gd name="T20" fmla="*/ 61 w 160"/>
                <a:gd name="T21" fmla="*/ 275 h 492"/>
                <a:gd name="T22" fmla="*/ 73 w 160"/>
                <a:gd name="T23" fmla="*/ 269 h 492"/>
                <a:gd name="T24" fmla="*/ 71 w 160"/>
                <a:gd name="T25" fmla="*/ 255 h 492"/>
                <a:gd name="T26" fmla="*/ 64 w 160"/>
                <a:gd name="T27" fmla="*/ 242 h 492"/>
                <a:gd name="T28" fmla="*/ 79 w 160"/>
                <a:gd name="T29" fmla="*/ 227 h 492"/>
                <a:gd name="T30" fmla="*/ 119 w 160"/>
                <a:gd name="T31" fmla="*/ 226 h 492"/>
                <a:gd name="T32" fmla="*/ 144 w 160"/>
                <a:gd name="T33" fmla="*/ 211 h 492"/>
                <a:gd name="T34" fmla="*/ 146 w 160"/>
                <a:gd name="T35" fmla="*/ 183 h 492"/>
                <a:gd name="T36" fmla="*/ 129 w 160"/>
                <a:gd name="T37" fmla="*/ 104 h 492"/>
                <a:gd name="T38" fmla="*/ 118 w 160"/>
                <a:gd name="T39" fmla="*/ 48 h 492"/>
                <a:gd name="T40" fmla="*/ 143 w 160"/>
                <a:gd name="T41" fmla="*/ 3 h 492"/>
                <a:gd name="T42" fmla="*/ 153 w 160"/>
                <a:gd name="T43" fmla="*/ 1 h 492"/>
                <a:gd name="T44" fmla="*/ 145 w 160"/>
                <a:gd name="T45" fmla="*/ 7 h 492"/>
                <a:gd name="T46" fmla="*/ 123 w 160"/>
                <a:gd name="T47" fmla="*/ 41 h 492"/>
                <a:gd name="T48" fmla="*/ 138 w 160"/>
                <a:gd name="T49" fmla="*/ 111 h 492"/>
                <a:gd name="T50" fmla="*/ 154 w 160"/>
                <a:gd name="T51" fmla="*/ 161 h 492"/>
                <a:gd name="T52" fmla="*/ 159 w 160"/>
                <a:gd name="T53" fmla="*/ 209 h 492"/>
                <a:gd name="T54" fmla="*/ 109 w 160"/>
                <a:gd name="T55" fmla="*/ 255 h 492"/>
                <a:gd name="T56" fmla="*/ 87 w 160"/>
                <a:gd name="T57" fmla="*/ 257 h 492"/>
                <a:gd name="T58" fmla="*/ 87 w 160"/>
                <a:gd name="T59" fmla="*/ 274 h 492"/>
                <a:gd name="T60" fmla="*/ 92 w 160"/>
                <a:gd name="T61" fmla="*/ 282 h 492"/>
                <a:gd name="T62" fmla="*/ 85 w 160"/>
                <a:gd name="T63" fmla="*/ 288 h 492"/>
                <a:gd name="T64" fmla="*/ 83 w 160"/>
                <a:gd name="T65" fmla="*/ 290 h 492"/>
                <a:gd name="T66" fmla="*/ 83 w 160"/>
                <a:gd name="T67" fmla="*/ 299 h 492"/>
                <a:gd name="T68" fmla="*/ 76 w 160"/>
                <a:gd name="T69" fmla="*/ 301 h 492"/>
                <a:gd name="T70" fmla="*/ 92 w 160"/>
                <a:gd name="T71" fmla="*/ 320 h 492"/>
                <a:gd name="T72" fmla="*/ 112 w 160"/>
                <a:gd name="T73" fmla="*/ 330 h 492"/>
                <a:gd name="T74" fmla="*/ 118 w 160"/>
                <a:gd name="T75" fmla="*/ 332 h 492"/>
                <a:gd name="T76" fmla="*/ 111 w 160"/>
                <a:gd name="T77" fmla="*/ 342 h 492"/>
                <a:gd name="T78" fmla="*/ 83 w 160"/>
                <a:gd name="T79" fmla="*/ 340 h 492"/>
                <a:gd name="T80" fmla="*/ 80 w 160"/>
                <a:gd name="T81" fmla="*/ 360 h 492"/>
                <a:gd name="T82" fmla="*/ 69 w 160"/>
                <a:gd name="T83" fmla="*/ 362 h 492"/>
                <a:gd name="T84" fmla="*/ 60 w 160"/>
                <a:gd name="T85" fmla="*/ 362 h 492"/>
                <a:gd name="T86" fmla="*/ 58 w 160"/>
                <a:gd name="T87" fmla="*/ 354 h 492"/>
                <a:gd name="T88" fmla="*/ 52 w 160"/>
                <a:gd name="T89" fmla="*/ 363 h 492"/>
                <a:gd name="T90" fmla="*/ 39 w 160"/>
                <a:gd name="T91" fmla="*/ 365 h 492"/>
                <a:gd name="T92" fmla="*/ 38 w 160"/>
                <a:gd name="T93" fmla="*/ 358 h 492"/>
                <a:gd name="T94" fmla="*/ 61 w 160"/>
                <a:gd name="T95" fmla="*/ 327 h 492"/>
                <a:gd name="T96" fmla="*/ 71 w 160"/>
                <a:gd name="T97" fmla="*/ 323 h 492"/>
                <a:gd name="T98" fmla="*/ 93 w 160"/>
                <a:gd name="T99" fmla="*/ 332 h 492"/>
                <a:gd name="T100" fmla="*/ 114 w 160"/>
                <a:gd name="T101" fmla="*/ 336 h 492"/>
                <a:gd name="T102" fmla="*/ 116 w 160"/>
                <a:gd name="T103" fmla="*/ 334 h 492"/>
                <a:gd name="T104" fmla="*/ 103 w 160"/>
                <a:gd name="T105" fmla="*/ 328 h 492"/>
                <a:gd name="T106" fmla="*/ 79 w 160"/>
                <a:gd name="T107" fmla="*/ 315 h 492"/>
                <a:gd name="T108" fmla="*/ 57 w 160"/>
                <a:gd name="T109" fmla="*/ 319 h 492"/>
                <a:gd name="T110" fmla="*/ 8 w 160"/>
                <a:gd name="T111" fmla="*/ 392 h 492"/>
                <a:gd name="T112" fmla="*/ 5 w 160"/>
                <a:gd name="T113" fmla="*/ 430 h 492"/>
                <a:gd name="T114" fmla="*/ 5 w 160"/>
                <a:gd name="T115" fmla="*/ 469 h 492"/>
                <a:gd name="T116" fmla="*/ 6 w 160"/>
                <a:gd name="T117" fmla="*/ 492 h 4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0" h="492">
                  <a:moveTo>
                    <a:pt x="5" y="492"/>
                  </a:moveTo>
                  <a:cubicBezTo>
                    <a:pt x="5" y="491"/>
                    <a:pt x="5" y="490"/>
                    <a:pt x="4" y="489"/>
                  </a:cubicBezTo>
                  <a:cubicBezTo>
                    <a:pt x="3" y="483"/>
                    <a:pt x="2" y="476"/>
                    <a:pt x="2" y="470"/>
                  </a:cubicBezTo>
                  <a:cubicBezTo>
                    <a:pt x="2" y="462"/>
                    <a:pt x="1" y="453"/>
                    <a:pt x="1" y="445"/>
                  </a:cubicBezTo>
                  <a:cubicBezTo>
                    <a:pt x="1" y="433"/>
                    <a:pt x="0" y="421"/>
                    <a:pt x="0" y="409"/>
                  </a:cubicBezTo>
                  <a:cubicBezTo>
                    <a:pt x="0" y="400"/>
                    <a:pt x="3" y="391"/>
                    <a:pt x="6" y="382"/>
                  </a:cubicBezTo>
                  <a:cubicBezTo>
                    <a:pt x="10" y="372"/>
                    <a:pt x="15" y="362"/>
                    <a:pt x="21" y="353"/>
                  </a:cubicBezTo>
                  <a:cubicBezTo>
                    <a:pt x="24" y="348"/>
                    <a:pt x="28" y="343"/>
                    <a:pt x="32" y="339"/>
                  </a:cubicBezTo>
                  <a:cubicBezTo>
                    <a:pt x="37" y="334"/>
                    <a:pt x="42" y="329"/>
                    <a:pt x="46" y="324"/>
                  </a:cubicBezTo>
                  <a:cubicBezTo>
                    <a:pt x="51" y="320"/>
                    <a:pt x="58" y="315"/>
                    <a:pt x="65" y="312"/>
                  </a:cubicBezTo>
                  <a:cubicBezTo>
                    <a:pt x="65" y="311"/>
                    <a:pt x="64" y="310"/>
                    <a:pt x="64" y="309"/>
                  </a:cubicBezTo>
                  <a:cubicBezTo>
                    <a:pt x="64" y="308"/>
                    <a:pt x="63" y="307"/>
                    <a:pt x="63" y="306"/>
                  </a:cubicBezTo>
                  <a:cubicBezTo>
                    <a:pt x="63" y="304"/>
                    <a:pt x="63" y="303"/>
                    <a:pt x="62" y="302"/>
                  </a:cubicBezTo>
                  <a:cubicBezTo>
                    <a:pt x="57" y="302"/>
                    <a:pt x="52" y="303"/>
                    <a:pt x="46" y="303"/>
                  </a:cubicBezTo>
                  <a:cubicBezTo>
                    <a:pt x="45" y="300"/>
                    <a:pt x="45" y="299"/>
                    <a:pt x="46" y="295"/>
                  </a:cubicBezTo>
                  <a:cubicBezTo>
                    <a:pt x="49" y="294"/>
                    <a:pt x="52" y="293"/>
                    <a:pt x="55" y="293"/>
                  </a:cubicBezTo>
                  <a:cubicBezTo>
                    <a:pt x="59" y="292"/>
                    <a:pt x="62" y="291"/>
                    <a:pt x="65" y="290"/>
                  </a:cubicBezTo>
                  <a:cubicBezTo>
                    <a:pt x="63" y="287"/>
                    <a:pt x="60" y="286"/>
                    <a:pt x="57" y="284"/>
                  </a:cubicBezTo>
                  <a:cubicBezTo>
                    <a:pt x="53" y="283"/>
                    <a:pt x="50" y="282"/>
                    <a:pt x="47" y="281"/>
                  </a:cubicBezTo>
                  <a:cubicBezTo>
                    <a:pt x="47" y="281"/>
                    <a:pt x="47" y="280"/>
                    <a:pt x="48" y="280"/>
                  </a:cubicBezTo>
                  <a:cubicBezTo>
                    <a:pt x="50" y="279"/>
                    <a:pt x="52" y="278"/>
                    <a:pt x="55" y="277"/>
                  </a:cubicBezTo>
                  <a:cubicBezTo>
                    <a:pt x="57" y="276"/>
                    <a:pt x="59" y="275"/>
                    <a:pt x="61" y="275"/>
                  </a:cubicBezTo>
                  <a:cubicBezTo>
                    <a:pt x="62" y="275"/>
                    <a:pt x="64" y="274"/>
                    <a:pt x="66" y="274"/>
                  </a:cubicBezTo>
                  <a:cubicBezTo>
                    <a:pt x="69" y="273"/>
                    <a:pt x="71" y="271"/>
                    <a:pt x="73" y="269"/>
                  </a:cubicBezTo>
                  <a:cubicBezTo>
                    <a:pt x="75" y="266"/>
                    <a:pt x="75" y="264"/>
                    <a:pt x="74" y="261"/>
                  </a:cubicBezTo>
                  <a:cubicBezTo>
                    <a:pt x="73" y="259"/>
                    <a:pt x="73" y="256"/>
                    <a:pt x="71" y="255"/>
                  </a:cubicBezTo>
                  <a:cubicBezTo>
                    <a:pt x="70" y="252"/>
                    <a:pt x="68" y="250"/>
                    <a:pt x="67" y="248"/>
                  </a:cubicBezTo>
                  <a:cubicBezTo>
                    <a:pt x="66" y="246"/>
                    <a:pt x="65" y="244"/>
                    <a:pt x="64" y="242"/>
                  </a:cubicBezTo>
                  <a:cubicBezTo>
                    <a:pt x="62" y="237"/>
                    <a:pt x="64" y="233"/>
                    <a:pt x="68" y="231"/>
                  </a:cubicBezTo>
                  <a:cubicBezTo>
                    <a:pt x="72" y="228"/>
                    <a:pt x="75" y="227"/>
                    <a:pt x="79" y="227"/>
                  </a:cubicBezTo>
                  <a:cubicBezTo>
                    <a:pt x="87" y="226"/>
                    <a:pt x="95" y="225"/>
                    <a:pt x="103" y="226"/>
                  </a:cubicBezTo>
                  <a:cubicBezTo>
                    <a:pt x="108" y="226"/>
                    <a:pt x="114" y="226"/>
                    <a:pt x="119" y="226"/>
                  </a:cubicBezTo>
                  <a:cubicBezTo>
                    <a:pt x="123" y="226"/>
                    <a:pt x="126" y="225"/>
                    <a:pt x="129" y="224"/>
                  </a:cubicBezTo>
                  <a:cubicBezTo>
                    <a:pt x="136" y="222"/>
                    <a:pt x="142" y="218"/>
                    <a:pt x="144" y="211"/>
                  </a:cubicBezTo>
                  <a:cubicBezTo>
                    <a:pt x="146" y="206"/>
                    <a:pt x="147" y="202"/>
                    <a:pt x="147" y="197"/>
                  </a:cubicBezTo>
                  <a:cubicBezTo>
                    <a:pt x="147" y="193"/>
                    <a:pt x="147" y="188"/>
                    <a:pt x="146" y="183"/>
                  </a:cubicBezTo>
                  <a:cubicBezTo>
                    <a:pt x="144" y="173"/>
                    <a:pt x="143" y="163"/>
                    <a:pt x="141" y="153"/>
                  </a:cubicBezTo>
                  <a:cubicBezTo>
                    <a:pt x="138" y="137"/>
                    <a:pt x="134" y="120"/>
                    <a:pt x="129" y="104"/>
                  </a:cubicBezTo>
                  <a:cubicBezTo>
                    <a:pt x="125" y="96"/>
                    <a:pt x="122" y="86"/>
                    <a:pt x="120" y="77"/>
                  </a:cubicBezTo>
                  <a:cubicBezTo>
                    <a:pt x="118" y="67"/>
                    <a:pt x="117" y="58"/>
                    <a:pt x="118" y="48"/>
                  </a:cubicBezTo>
                  <a:cubicBezTo>
                    <a:pt x="120" y="35"/>
                    <a:pt x="125" y="23"/>
                    <a:pt x="133" y="12"/>
                  </a:cubicBezTo>
                  <a:cubicBezTo>
                    <a:pt x="136" y="9"/>
                    <a:pt x="139" y="5"/>
                    <a:pt x="143" y="3"/>
                  </a:cubicBezTo>
                  <a:cubicBezTo>
                    <a:pt x="146" y="2"/>
                    <a:pt x="149" y="1"/>
                    <a:pt x="152" y="0"/>
                  </a:cubicBezTo>
                  <a:cubicBezTo>
                    <a:pt x="152" y="0"/>
                    <a:pt x="153" y="0"/>
                    <a:pt x="153" y="1"/>
                  </a:cubicBezTo>
                  <a:cubicBezTo>
                    <a:pt x="153" y="2"/>
                    <a:pt x="152" y="2"/>
                    <a:pt x="152" y="3"/>
                  </a:cubicBezTo>
                  <a:cubicBezTo>
                    <a:pt x="149" y="4"/>
                    <a:pt x="147" y="6"/>
                    <a:pt x="145" y="7"/>
                  </a:cubicBezTo>
                  <a:cubicBezTo>
                    <a:pt x="143" y="9"/>
                    <a:pt x="140" y="11"/>
                    <a:pt x="138" y="13"/>
                  </a:cubicBezTo>
                  <a:cubicBezTo>
                    <a:pt x="129" y="20"/>
                    <a:pt x="125" y="30"/>
                    <a:pt x="123" y="41"/>
                  </a:cubicBezTo>
                  <a:cubicBezTo>
                    <a:pt x="121" y="52"/>
                    <a:pt x="123" y="62"/>
                    <a:pt x="125" y="72"/>
                  </a:cubicBezTo>
                  <a:cubicBezTo>
                    <a:pt x="128" y="85"/>
                    <a:pt x="132" y="98"/>
                    <a:pt x="138" y="111"/>
                  </a:cubicBezTo>
                  <a:cubicBezTo>
                    <a:pt x="139" y="114"/>
                    <a:pt x="140" y="117"/>
                    <a:pt x="142" y="121"/>
                  </a:cubicBezTo>
                  <a:cubicBezTo>
                    <a:pt x="147" y="134"/>
                    <a:pt x="151" y="147"/>
                    <a:pt x="154" y="161"/>
                  </a:cubicBezTo>
                  <a:cubicBezTo>
                    <a:pt x="155" y="169"/>
                    <a:pt x="157" y="176"/>
                    <a:pt x="158" y="184"/>
                  </a:cubicBezTo>
                  <a:cubicBezTo>
                    <a:pt x="159" y="192"/>
                    <a:pt x="160" y="201"/>
                    <a:pt x="159" y="209"/>
                  </a:cubicBezTo>
                  <a:cubicBezTo>
                    <a:pt x="157" y="232"/>
                    <a:pt x="141" y="250"/>
                    <a:pt x="119" y="254"/>
                  </a:cubicBezTo>
                  <a:cubicBezTo>
                    <a:pt x="116" y="255"/>
                    <a:pt x="112" y="255"/>
                    <a:pt x="109" y="255"/>
                  </a:cubicBezTo>
                  <a:cubicBezTo>
                    <a:pt x="104" y="255"/>
                    <a:pt x="100" y="255"/>
                    <a:pt x="95" y="254"/>
                  </a:cubicBezTo>
                  <a:cubicBezTo>
                    <a:pt x="92" y="254"/>
                    <a:pt x="90" y="255"/>
                    <a:pt x="87" y="257"/>
                  </a:cubicBezTo>
                  <a:cubicBezTo>
                    <a:pt x="84" y="258"/>
                    <a:pt x="82" y="261"/>
                    <a:pt x="82" y="265"/>
                  </a:cubicBezTo>
                  <a:cubicBezTo>
                    <a:pt x="82" y="268"/>
                    <a:pt x="83" y="272"/>
                    <a:pt x="87" y="274"/>
                  </a:cubicBezTo>
                  <a:cubicBezTo>
                    <a:pt x="88" y="274"/>
                    <a:pt x="89" y="274"/>
                    <a:pt x="90" y="275"/>
                  </a:cubicBezTo>
                  <a:cubicBezTo>
                    <a:pt x="93" y="276"/>
                    <a:pt x="94" y="279"/>
                    <a:pt x="92" y="282"/>
                  </a:cubicBezTo>
                  <a:cubicBezTo>
                    <a:pt x="92" y="284"/>
                    <a:pt x="91" y="285"/>
                    <a:pt x="89" y="286"/>
                  </a:cubicBezTo>
                  <a:cubicBezTo>
                    <a:pt x="87" y="287"/>
                    <a:pt x="86" y="287"/>
                    <a:pt x="85" y="288"/>
                  </a:cubicBezTo>
                  <a:cubicBezTo>
                    <a:pt x="83" y="288"/>
                    <a:pt x="82" y="288"/>
                    <a:pt x="81" y="288"/>
                  </a:cubicBezTo>
                  <a:cubicBezTo>
                    <a:pt x="82" y="289"/>
                    <a:pt x="82" y="290"/>
                    <a:pt x="83" y="290"/>
                  </a:cubicBezTo>
                  <a:cubicBezTo>
                    <a:pt x="84" y="291"/>
                    <a:pt x="85" y="292"/>
                    <a:pt x="86" y="293"/>
                  </a:cubicBezTo>
                  <a:cubicBezTo>
                    <a:pt x="87" y="296"/>
                    <a:pt x="86" y="298"/>
                    <a:pt x="83" y="299"/>
                  </a:cubicBezTo>
                  <a:cubicBezTo>
                    <a:pt x="82" y="300"/>
                    <a:pt x="80" y="300"/>
                    <a:pt x="79" y="300"/>
                  </a:cubicBezTo>
                  <a:cubicBezTo>
                    <a:pt x="78" y="301"/>
                    <a:pt x="77" y="301"/>
                    <a:pt x="76" y="301"/>
                  </a:cubicBezTo>
                  <a:cubicBezTo>
                    <a:pt x="76" y="304"/>
                    <a:pt x="77" y="308"/>
                    <a:pt x="76" y="312"/>
                  </a:cubicBezTo>
                  <a:cubicBezTo>
                    <a:pt x="82" y="313"/>
                    <a:pt x="87" y="317"/>
                    <a:pt x="92" y="320"/>
                  </a:cubicBezTo>
                  <a:cubicBezTo>
                    <a:pt x="95" y="322"/>
                    <a:pt x="98" y="323"/>
                    <a:pt x="100" y="325"/>
                  </a:cubicBezTo>
                  <a:cubicBezTo>
                    <a:pt x="104" y="327"/>
                    <a:pt x="108" y="328"/>
                    <a:pt x="112" y="330"/>
                  </a:cubicBezTo>
                  <a:cubicBezTo>
                    <a:pt x="113" y="331"/>
                    <a:pt x="114" y="331"/>
                    <a:pt x="115" y="331"/>
                  </a:cubicBezTo>
                  <a:cubicBezTo>
                    <a:pt x="116" y="332"/>
                    <a:pt x="117" y="332"/>
                    <a:pt x="118" y="332"/>
                  </a:cubicBezTo>
                  <a:cubicBezTo>
                    <a:pt x="120" y="334"/>
                    <a:pt x="120" y="336"/>
                    <a:pt x="118" y="338"/>
                  </a:cubicBezTo>
                  <a:cubicBezTo>
                    <a:pt x="116" y="340"/>
                    <a:pt x="114" y="341"/>
                    <a:pt x="111" y="342"/>
                  </a:cubicBezTo>
                  <a:cubicBezTo>
                    <a:pt x="106" y="343"/>
                    <a:pt x="102" y="343"/>
                    <a:pt x="97" y="343"/>
                  </a:cubicBezTo>
                  <a:cubicBezTo>
                    <a:pt x="93" y="343"/>
                    <a:pt x="88" y="342"/>
                    <a:pt x="83" y="340"/>
                  </a:cubicBezTo>
                  <a:cubicBezTo>
                    <a:pt x="82" y="340"/>
                    <a:pt x="81" y="340"/>
                    <a:pt x="80" y="340"/>
                  </a:cubicBezTo>
                  <a:cubicBezTo>
                    <a:pt x="80" y="347"/>
                    <a:pt x="80" y="353"/>
                    <a:pt x="80" y="360"/>
                  </a:cubicBezTo>
                  <a:cubicBezTo>
                    <a:pt x="79" y="361"/>
                    <a:pt x="78" y="361"/>
                    <a:pt x="76" y="361"/>
                  </a:cubicBezTo>
                  <a:cubicBezTo>
                    <a:pt x="74" y="362"/>
                    <a:pt x="71" y="362"/>
                    <a:pt x="69" y="362"/>
                  </a:cubicBezTo>
                  <a:cubicBezTo>
                    <a:pt x="67" y="362"/>
                    <a:pt x="66" y="362"/>
                    <a:pt x="64" y="363"/>
                  </a:cubicBezTo>
                  <a:cubicBezTo>
                    <a:pt x="63" y="363"/>
                    <a:pt x="61" y="363"/>
                    <a:pt x="60" y="362"/>
                  </a:cubicBezTo>
                  <a:cubicBezTo>
                    <a:pt x="59" y="360"/>
                    <a:pt x="60" y="356"/>
                    <a:pt x="60" y="353"/>
                  </a:cubicBezTo>
                  <a:cubicBezTo>
                    <a:pt x="59" y="353"/>
                    <a:pt x="59" y="354"/>
                    <a:pt x="58" y="354"/>
                  </a:cubicBezTo>
                  <a:cubicBezTo>
                    <a:pt x="57" y="356"/>
                    <a:pt x="56" y="358"/>
                    <a:pt x="55" y="360"/>
                  </a:cubicBezTo>
                  <a:cubicBezTo>
                    <a:pt x="54" y="362"/>
                    <a:pt x="53" y="363"/>
                    <a:pt x="52" y="363"/>
                  </a:cubicBezTo>
                  <a:cubicBezTo>
                    <a:pt x="48" y="363"/>
                    <a:pt x="45" y="364"/>
                    <a:pt x="41" y="365"/>
                  </a:cubicBezTo>
                  <a:cubicBezTo>
                    <a:pt x="40" y="365"/>
                    <a:pt x="40" y="365"/>
                    <a:pt x="39" y="365"/>
                  </a:cubicBezTo>
                  <a:cubicBezTo>
                    <a:pt x="37" y="365"/>
                    <a:pt x="36" y="364"/>
                    <a:pt x="36" y="361"/>
                  </a:cubicBezTo>
                  <a:cubicBezTo>
                    <a:pt x="37" y="360"/>
                    <a:pt x="37" y="359"/>
                    <a:pt x="38" y="358"/>
                  </a:cubicBezTo>
                  <a:cubicBezTo>
                    <a:pt x="41" y="353"/>
                    <a:pt x="44" y="349"/>
                    <a:pt x="47" y="345"/>
                  </a:cubicBezTo>
                  <a:cubicBezTo>
                    <a:pt x="51" y="339"/>
                    <a:pt x="56" y="333"/>
                    <a:pt x="61" y="327"/>
                  </a:cubicBezTo>
                  <a:cubicBezTo>
                    <a:pt x="62" y="327"/>
                    <a:pt x="62" y="326"/>
                    <a:pt x="62" y="326"/>
                  </a:cubicBezTo>
                  <a:cubicBezTo>
                    <a:pt x="65" y="323"/>
                    <a:pt x="68" y="322"/>
                    <a:pt x="71" y="323"/>
                  </a:cubicBezTo>
                  <a:cubicBezTo>
                    <a:pt x="73" y="324"/>
                    <a:pt x="75" y="325"/>
                    <a:pt x="77" y="326"/>
                  </a:cubicBezTo>
                  <a:cubicBezTo>
                    <a:pt x="82" y="328"/>
                    <a:pt x="88" y="331"/>
                    <a:pt x="93" y="332"/>
                  </a:cubicBezTo>
                  <a:cubicBezTo>
                    <a:pt x="98" y="333"/>
                    <a:pt x="103" y="335"/>
                    <a:pt x="108" y="336"/>
                  </a:cubicBezTo>
                  <a:cubicBezTo>
                    <a:pt x="110" y="336"/>
                    <a:pt x="112" y="336"/>
                    <a:pt x="114" y="336"/>
                  </a:cubicBezTo>
                  <a:cubicBezTo>
                    <a:pt x="114" y="336"/>
                    <a:pt x="115" y="336"/>
                    <a:pt x="116" y="336"/>
                  </a:cubicBezTo>
                  <a:cubicBezTo>
                    <a:pt x="116" y="336"/>
                    <a:pt x="116" y="335"/>
                    <a:pt x="116" y="334"/>
                  </a:cubicBezTo>
                  <a:cubicBezTo>
                    <a:pt x="115" y="334"/>
                    <a:pt x="114" y="333"/>
                    <a:pt x="114" y="333"/>
                  </a:cubicBezTo>
                  <a:cubicBezTo>
                    <a:pt x="110" y="332"/>
                    <a:pt x="107" y="330"/>
                    <a:pt x="103" y="328"/>
                  </a:cubicBezTo>
                  <a:cubicBezTo>
                    <a:pt x="97" y="325"/>
                    <a:pt x="91" y="321"/>
                    <a:pt x="84" y="317"/>
                  </a:cubicBezTo>
                  <a:cubicBezTo>
                    <a:pt x="82" y="316"/>
                    <a:pt x="80" y="315"/>
                    <a:pt x="79" y="315"/>
                  </a:cubicBezTo>
                  <a:cubicBezTo>
                    <a:pt x="74" y="313"/>
                    <a:pt x="70" y="313"/>
                    <a:pt x="65" y="314"/>
                  </a:cubicBezTo>
                  <a:cubicBezTo>
                    <a:pt x="63" y="315"/>
                    <a:pt x="60" y="317"/>
                    <a:pt x="57" y="319"/>
                  </a:cubicBezTo>
                  <a:cubicBezTo>
                    <a:pt x="42" y="330"/>
                    <a:pt x="29" y="343"/>
                    <a:pt x="20" y="360"/>
                  </a:cubicBezTo>
                  <a:cubicBezTo>
                    <a:pt x="15" y="370"/>
                    <a:pt x="11" y="381"/>
                    <a:pt x="8" y="392"/>
                  </a:cubicBezTo>
                  <a:cubicBezTo>
                    <a:pt x="6" y="398"/>
                    <a:pt x="5" y="404"/>
                    <a:pt x="5" y="410"/>
                  </a:cubicBezTo>
                  <a:cubicBezTo>
                    <a:pt x="5" y="417"/>
                    <a:pt x="5" y="423"/>
                    <a:pt x="5" y="430"/>
                  </a:cubicBezTo>
                  <a:cubicBezTo>
                    <a:pt x="5" y="434"/>
                    <a:pt x="5" y="439"/>
                    <a:pt x="5" y="444"/>
                  </a:cubicBezTo>
                  <a:cubicBezTo>
                    <a:pt x="5" y="452"/>
                    <a:pt x="5" y="461"/>
                    <a:pt x="5" y="469"/>
                  </a:cubicBezTo>
                  <a:cubicBezTo>
                    <a:pt x="5" y="476"/>
                    <a:pt x="5" y="482"/>
                    <a:pt x="6" y="488"/>
                  </a:cubicBezTo>
                  <a:cubicBezTo>
                    <a:pt x="6" y="489"/>
                    <a:pt x="6" y="491"/>
                    <a:pt x="6" y="492"/>
                  </a:cubicBezTo>
                  <a:cubicBezTo>
                    <a:pt x="5" y="492"/>
                    <a:pt x="5" y="492"/>
                    <a:pt x="5" y="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3">
              <a:extLst>
                <a:ext uri="{FF2B5EF4-FFF2-40B4-BE49-F238E27FC236}">
                  <a16:creationId xmlns:a16="http://schemas.microsoft.com/office/drawing/2014/main" id="{EB3D5C88-B824-3F9D-502A-6BE276453114}"/>
                </a:ext>
              </a:extLst>
            </p:cNvPr>
            <p:cNvSpPr/>
            <p:nvPr/>
          </p:nvSpPr>
          <p:spPr bwMode="auto">
            <a:xfrm>
              <a:off x="-239" y="2352"/>
              <a:ext cx="162" cy="1078"/>
            </a:xfrm>
            <a:custGeom>
              <a:gdLst>
                <a:gd name="T0" fmla="*/ 62 w 68"/>
                <a:gd name="T1" fmla="*/ 39 h 454"/>
                <a:gd name="T2" fmla="*/ 63 w 68"/>
                <a:gd name="T3" fmla="*/ 37 h 454"/>
                <a:gd name="T4" fmla="*/ 64 w 68"/>
                <a:gd name="T5" fmla="*/ 29 h 454"/>
                <a:gd name="T6" fmla="*/ 65 w 68"/>
                <a:gd name="T7" fmla="*/ 13 h 454"/>
                <a:gd name="T8" fmla="*/ 62 w 68"/>
                <a:gd name="T9" fmla="*/ 3 h 454"/>
                <a:gd name="T10" fmla="*/ 62 w 68"/>
                <a:gd name="T11" fmla="*/ 0 h 454"/>
                <a:gd name="T12" fmla="*/ 63 w 68"/>
                <a:gd name="T13" fmla="*/ 1 h 454"/>
                <a:gd name="T14" fmla="*/ 65 w 68"/>
                <a:gd name="T15" fmla="*/ 6 h 454"/>
                <a:gd name="T16" fmla="*/ 66 w 68"/>
                <a:gd name="T17" fmla="*/ 31 h 454"/>
                <a:gd name="T18" fmla="*/ 65 w 68"/>
                <a:gd name="T19" fmla="*/ 38 h 454"/>
                <a:gd name="T20" fmla="*/ 64 w 68"/>
                <a:gd name="T21" fmla="*/ 40 h 454"/>
                <a:gd name="T22" fmla="*/ 59 w 68"/>
                <a:gd name="T23" fmla="*/ 41 h 454"/>
                <a:gd name="T24" fmla="*/ 57 w 68"/>
                <a:gd name="T25" fmla="*/ 39 h 454"/>
                <a:gd name="T26" fmla="*/ 52 w 68"/>
                <a:gd name="T27" fmla="*/ 33 h 454"/>
                <a:gd name="T28" fmla="*/ 51 w 68"/>
                <a:gd name="T29" fmla="*/ 35 h 454"/>
                <a:gd name="T30" fmla="*/ 51 w 68"/>
                <a:gd name="T31" fmla="*/ 54 h 454"/>
                <a:gd name="T32" fmla="*/ 53 w 68"/>
                <a:gd name="T33" fmla="*/ 112 h 454"/>
                <a:gd name="T34" fmla="*/ 55 w 68"/>
                <a:gd name="T35" fmla="*/ 174 h 454"/>
                <a:gd name="T36" fmla="*/ 57 w 68"/>
                <a:gd name="T37" fmla="*/ 242 h 454"/>
                <a:gd name="T38" fmla="*/ 59 w 68"/>
                <a:gd name="T39" fmla="*/ 316 h 454"/>
                <a:gd name="T40" fmla="*/ 61 w 68"/>
                <a:gd name="T41" fmla="*/ 393 h 454"/>
                <a:gd name="T42" fmla="*/ 62 w 68"/>
                <a:gd name="T43" fmla="*/ 417 h 454"/>
                <a:gd name="T44" fmla="*/ 60 w 68"/>
                <a:gd name="T45" fmla="*/ 428 h 454"/>
                <a:gd name="T46" fmla="*/ 56 w 68"/>
                <a:gd name="T47" fmla="*/ 439 h 454"/>
                <a:gd name="T48" fmla="*/ 49 w 68"/>
                <a:gd name="T49" fmla="*/ 452 h 454"/>
                <a:gd name="T50" fmla="*/ 48 w 68"/>
                <a:gd name="T51" fmla="*/ 454 h 454"/>
                <a:gd name="T52" fmla="*/ 48 w 68"/>
                <a:gd name="T53" fmla="*/ 452 h 454"/>
                <a:gd name="T54" fmla="*/ 47 w 68"/>
                <a:gd name="T55" fmla="*/ 378 h 454"/>
                <a:gd name="T56" fmla="*/ 45 w 68"/>
                <a:gd name="T57" fmla="*/ 263 h 454"/>
                <a:gd name="T58" fmla="*/ 43 w 68"/>
                <a:gd name="T59" fmla="*/ 159 h 454"/>
                <a:gd name="T60" fmla="*/ 41 w 68"/>
                <a:gd name="T61" fmla="*/ 29 h 454"/>
                <a:gd name="T62" fmla="*/ 41 w 68"/>
                <a:gd name="T63" fmla="*/ 22 h 454"/>
                <a:gd name="T64" fmla="*/ 41 w 68"/>
                <a:gd name="T65" fmla="*/ 20 h 454"/>
                <a:gd name="T66" fmla="*/ 36 w 68"/>
                <a:gd name="T67" fmla="*/ 19 h 454"/>
                <a:gd name="T68" fmla="*/ 24 w 68"/>
                <a:gd name="T69" fmla="*/ 24 h 454"/>
                <a:gd name="T70" fmla="*/ 19 w 68"/>
                <a:gd name="T71" fmla="*/ 34 h 454"/>
                <a:gd name="T72" fmla="*/ 20 w 68"/>
                <a:gd name="T73" fmla="*/ 42 h 454"/>
                <a:gd name="T74" fmla="*/ 21 w 68"/>
                <a:gd name="T75" fmla="*/ 64 h 454"/>
                <a:gd name="T76" fmla="*/ 22 w 68"/>
                <a:gd name="T77" fmla="*/ 90 h 454"/>
                <a:gd name="T78" fmla="*/ 22 w 68"/>
                <a:gd name="T79" fmla="*/ 93 h 454"/>
                <a:gd name="T80" fmla="*/ 21 w 68"/>
                <a:gd name="T81" fmla="*/ 92 h 454"/>
                <a:gd name="T82" fmla="*/ 3 w 68"/>
                <a:gd name="T83" fmla="*/ 59 h 454"/>
                <a:gd name="T84" fmla="*/ 3 w 68"/>
                <a:gd name="T85" fmla="*/ 33 h 454"/>
                <a:gd name="T86" fmla="*/ 7 w 68"/>
                <a:gd name="T87" fmla="*/ 21 h 454"/>
                <a:gd name="T88" fmla="*/ 24 w 68"/>
                <a:gd name="T89" fmla="*/ 9 h 454"/>
                <a:gd name="T90" fmla="*/ 38 w 68"/>
                <a:gd name="T91" fmla="*/ 8 h 454"/>
                <a:gd name="T92" fmla="*/ 49 w 68"/>
                <a:gd name="T93" fmla="*/ 9 h 454"/>
                <a:gd name="T94" fmla="*/ 51 w 68"/>
                <a:gd name="T95" fmla="*/ 9 h 454"/>
                <a:gd name="T96" fmla="*/ 57 w 68"/>
                <a:gd name="T97" fmla="*/ 15 h 454"/>
                <a:gd name="T98" fmla="*/ 58 w 68"/>
                <a:gd name="T99" fmla="*/ 20 h 454"/>
                <a:gd name="T100" fmla="*/ 58 w 68"/>
                <a:gd name="T101" fmla="*/ 29 h 454"/>
                <a:gd name="T102" fmla="*/ 58 w 68"/>
                <a:gd name="T103" fmla="*/ 34 h 454"/>
                <a:gd name="T104" fmla="*/ 61 w 68"/>
                <a:gd name="T105" fmla="*/ 39 h 454"/>
                <a:gd name="T106" fmla="*/ 62 w 68"/>
                <a:gd name="T107" fmla="*/ 39 h 4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453">
                  <a:moveTo>
                    <a:pt x="62" y="39"/>
                  </a:moveTo>
                  <a:cubicBezTo>
                    <a:pt x="63" y="39"/>
                    <a:pt x="63" y="38"/>
                    <a:pt x="63" y="37"/>
                  </a:cubicBezTo>
                  <a:cubicBezTo>
                    <a:pt x="64" y="34"/>
                    <a:pt x="64" y="32"/>
                    <a:pt x="64" y="29"/>
                  </a:cubicBezTo>
                  <a:cubicBezTo>
                    <a:pt x="66" y="24"/>
                    <a:pt x="66" y="18"/>
                    <a:pt x="65" y="13"/>
                  </a:cubicBezTo>
                  <a:cubicBezTo>
                    <a:pt x="64" y="9"/>
                    <a:pt x="63" y="6"/>
                    <a:pt x="62" y="3"/>
                  </a:cubicBezTo>
                  <a:cubicBezTo>
                    <a:pt x="62" y="2"/>
                    <a:pt x="62" y="1"/>
                    <a:pt x="62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3"/>
                    <a:pt x="65" y="5"/>
                    <a:pt x="65" y="6"/>
                  </a:cubicBezTo>
                  <a:cubicBezTo>
                    <a:pt x="67" y="14"/>
                    <a:pt x="68" y="23"/>
                    <a:pt x="66" y="31"/>
                  </a:cubicBezTo>
                  <a:cubicBezTo>
                    <a:pt x="66" y="33"/>
                    <a:pt x="65" y="35"/>
                    <a:pt x="65" y="38"/>
                  </a:cubicBezTo>
                  <a:cubicBezTo>
                    <a:pt x="65" y="38"/>
                    <a:pt x="65" y="39"/>
                    <a:pt x="64" y="40"/>
                  </a:cubicBezTo>
                  <a:cubicBezTo>
                    <a:pt x="63" y="42"/>
                    <a:pt x="61" y="43"/>
                    <a:pt x="59" y="41"/>
                  </a:cubicBezTo>
                  <a:cubicBezTo>
                    <a:pt x="58" y="41"/>
                    <a:pt x="58" y="40"/>
                    <a:pt x="57" y="39"/>
                  </a:cubicBezTo>
                  <a:cubicBezTo>
                    <a:pt x="55" y="37"/>
                    <a:pt x="54" y="35"/>
                    <a:pt x="52" y="33"/>
                  </a:cubicBezTo>
                  <a:cubicBezTo>
                    <a:pt x="51" y="34"/>
                    <a:pt x="51" y="34"/>
                    <a:pt x="51" y="35"/>
                  </a:cubicBezTo>
                  <a:cubicBezTo>
                    <a:pt x="51" y="41"/>
                    <a:pt x="51" y="48"/>
                    <a:pt x="51" y="54"/>
                  </a:cubicBezTo>
                  <a:cubicBezTo>
                    <a:pt x="51" y="74"/>
                    <a:pt x="52" y="93"/>
                    <a:pt x="53" y="112"/>
                  </a:cubicBezTo>
                  <a:cubicBezTo>
                    <a:pt x="53" y="133"/>
                    <a:pt x="54" y="153"/>
                    <a:pt x="55" y="174"/>
                  </a:cubicBezTo>
                  <a:cubicBezTo>
                    <a:pt x="55" y="197"/>
                    <a:pt x="56" y="220"/>
                    <a:pt x="57" y="242"/>
                  </a:cubicBezTo>
                  <a:cubicBezTo>
                    <a:pt x="58" y="267"/>
                    <a:pt x="58" y="291"/>
                    <a:pt x="59" y="316"/>
                  </a:cubicBezTo>
                  <a:cubicBezTo>
                    <a:pt x="60" y="341"/>
                    <a:pt x="61" y="367"/>
                    <a:pt x="61" y="393"/>
                  </a:cubicBezTo>
                  <a:cubicBezTo>
                    <a:pt x="62" y="401"/>
                    <a:pt x="62" y="409"/>
                    <a:pt x="62" y="417"/>
                  </a:cubicBezTo>
                  <a:cubicBezTo>
                    <a:pt x="62" y="420"/>
                    <a:pt x="62" y="424"/>
                    <a:pt x="60" y="428"/>
                  </a:cubicBezTo>
                  <a:cubicBezTo>
                    <a:pt x="59" y="431"/>
                    <a:pt x="58" y="435"/>
                    <a:pt x="56" y="439"/>
                  </a:cubicBezTo>
                  <a:cubicBezTo>
                    <a:pt x="54" y="443"/>
                    <a:pt x="52" y="448"/>
                    <a:pt x="49" y="452"/>
                  </a:cubicBezTo>
                  <a:cubicBezTo>
                    <a:pt x="49" y="453"/>
                    <a:pt x="49" y="453"/>
                    <a:pt x="48" y="454"/>
                  </a:cubicBezTo>
                  <a:cubicBezTo>
                    <a:pt x="47" y="453"/>
                    <a:pt x="48" y="453"/>
                    <a:pt x="48" y="452"/>
                  </a:cubicBezTo>
                  <a:cubicBezTo>
                    <a:pt x="47" y="427"/>
                    <a:pt x="47" y="402"/>
                    <a:pt x="47" y="378"/>
                  </a:cubicBezTo>
                  <a:cubicBezTo>
                    <a:pt x="46" y="339"/>
                    <a:pt x="45" y="301"/>
                    <a:pt x="45" y="263"/>
                  </a:cubicBezTo>
                  <a:cubicBezTo>
                    <a:pt x="44" y="228"/>
                    <a:pt x="44" y="193"/>
                    <a:pt x="43" y="159"/>
                  </a:cubicBezTo>
                  <a:cubicBezTo>
                    <a:pt x="42" y="116"/>
                    <a:pt x="42" y="72"/>
                    <a:pt x="41" y="29"/>
                  </a:cubicBezTo>
                  <a:cubicBezTo>
                    <a:pt x="41" y="27"/>
                    <a:pt x="41" y="25"/>
                    <a:pt x="41" y="22"/>
                  </a:cubicBezTo>
                  <a:cubicBezTo>
                    <a:pt x="41" y="21"/>
                    <a:pt x="41" y="21"/>
                    <a:pt x="41" y="20"/>
                  </a:cubicBezTo>
                  <a:cubicBezTo>
                    <a:pt x="39" y="19"/>
                    <a:pt x="38" y="19"/>
                    <a:pt x="36" y="19"/>
                  </a:cubicBezTo>
                  <a:cubicBezTo>
                    <a:pt x="32" y="20"/>
                    <a:pt x="28" y="22"/>
                    <a:pt x="24" y="24"/>
                  </a:cubicBezTo>
                  <a:cubicBezTo>
                    <a:pt x="20" y="27"/>
                    <a:pt x="19" y="30"/>
                    <a:pt x="19" y="34"/>
                  </a:cubicBezTo>
                  <a:cubicBezTo>
                    <a:pt x="19" y="37"/>
                    <a:pt x="19" y="39"/>
                    <a:pt x="20" y="42"/>
                  </a:cubicBezTo>
                  <a:cubicBezTo>
                    <a:pt x="22" y="49"/>
                    <a:pt x="22" y="57"/>
                    <a:pt x="21" y="64"/>
                  </a:cubicBezTo>
                  <a:cubicBezTo>
                    <a:pt x="20" y="73"/>
                    <a:pt x="21" y="82"/>
                    <a:pt x="22" y="90"/>
                  </a:cubicBezTo>
                  <a:cubicBezTo>
                    <a:pt x="22" y="91"/>
                    <a:pt x="22" y="92"/>
                    <a:pt x="22" y="93"/>
                  </a:cubicBezTo>
                  <a:cubicBezTo>
                    <a:pt x="21" y="93"/>
                    <a:pt x="21" y="93"/>
                    <a:pt x="21" y="92"/>
                  </a:cubicBezTo>
                  <a:cubicBezTo>
                    <a:pt x="12" y="83"/>
                    <a:pt x="7" y="72"/>
                    <a:pt x="3" y="59"/>
                  </a:cubicBezTo>
                  <a:cubicBezTo>
                    <a:pt x="0" y="50"/>
                    <a:pt x="0" y="41"/>
                    <a:pt x="3" y="33"/>
                  </a:cubicBezTo>
                  <a:cubicBezTo>
                    <a:pt x="4" y="29"/>
                    <a:pt x="6" y="25"/>
                    <a:pt x="7" y="21"/>
                  </a:cubicBezTo>
                  <a:cubicBezTo>
                    <a:pt x="10" y="13"/>
                    <a:pt x="16" y="9"/>
                    <a:pt x="24" y="9"/>
                  </a:cubicBezTo>
                  <a:cubicBezTo>
                    <a:pt x="29" y="8"/>
                    <a:pt x="33" y="8"/>
                    <a:pt x="38" y="8"/>
                  </a:cubicBezTo>
                  <a:cubicBezTo>
                    <a:pt x="42" y="8"/>
                    <a:pt x="45" y="9"/>
                    <a:pt x="49" y="9"/>
                  </a:cubicBezTo>
                  <a:cubicBezTo>
                    <a:pt x="50" y="9"/>
                    <a:pt x="50" y="9"/>
                    <a:pt x="51" y="9"/>
                  </a:cubicBezTo>
                  <a:cubicBezTo>
                    <a:pt x="54" y="10"/>
                    <a:pt x="56" y="12"/>
                    <a:pt x="57" y="15"/>
                  </a:cubicBezTo>
                  <a:cubicBezTo>
                    <a:pt x="58" y="17"/>
                    <a:pt x="58" y="18"/>
                    <a:pt x="58" y="20"/>
                  </a:cubicBezTo>
                  <a:cubicBezTo>
                    <a:pt x="58" y="23"/>
                    <a:pt x="58" y="26"/>
                    <a:pt x="58" y="29"/>
                  </a:cubicBezTo>
                  <a:cubicBezTo>
                    <a:pt x="58" y="30"/>
                    <a:pt x="58" y="32"/>
                    <a:pt x="58" y="34"/>
                  </a:cubicBezTo>
                  <a:cubicBezTo>
                    <a:pt x="58" y="36"/>
                    <a:pt x="59" y="38"/>
                    <a:pt x="61" y="39"/>
                  </a:cubicBezTo>
                  <a:cubicBezTo>
                    <a:pt x="61" y="39"/>
                    <a:pt x="62" y="39"/>
                    <a:pt x="6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4">
              <a:extLst>
                <a:ext uri="{FF2B5EF4-FFF2-40B4-BE49-F238E27FC236}">
                  <a16:creationId xmlns:a16="http://schemas.microsoft.com/office/drawing/2014/main" id="{E5C9868A-A39D-8676-15CC-8D02E4146CBE}"/>
                </a:ext>
              </a:extLst>
            </p:cNvPr>
            <p:cNvSpPr/>
            <p:nvPr/>
          </p:nvSpPr>
          <p:spPr bwMode="auto">
            <a:xfrm>
              <a:off x="-436" y="1337"/>
              <a:ext cx="411" cy="544"/>
            </a:xfrm>
            <a:custGeom>
              <a:gdLst>
                <a:gd name="T0" fmla="*/ 1 w 173"/>
                <a:gd name="T1" fmla="*/ 0 h 229"/>
                <a:gd name="T2" fmla="*/ 25 w 173"/>
                <a:gd name="T3" fmla="*/ 15 h 229"/>
                <a:gd name="T4" fmla="*/ 44 w 173"/>
                <a:gd name="T5" fmla="*/ 59 h 229"/>
                <a:gd name="T6" fmla="*/ 35 w 173"/>
                <a:gd name="T7" fmla="*/ 139 h 229"/>
                <a:gd name="T8" fmla="*/ 28 w 173"/>
                <a:gd name="T9" fmla="*/ 188 h 229"/>
                <a:gd name="T10" fmla="*/ 45 w 173"/>
                <a:gd name="T11" fmla="*/ 210 h 229"/>
                <a:gd name="T12" fmla="*/ 81 w 173"/>
                <a:gd name="T13" fmla="*/ 180 h 229"/>
                <a:gd name="T14" fmla="*/ 62 w 173"/>
                <a:gd name="T15" fmla="*/ 157 h 229"/>
                <a:gd name="T16" fmla="*/ 59 w 173"/>
                <a:gd name="T17" fmla="*/ 150 h 229"/>
                <a:gd name="T18" fmla="*/ 77 w 173"/>
                <a:gd name="T19" fmla="*/ 91 h 229"/>
                <a:gd name="T20" fmla="*/ 92 w 173"/>
                <a:gd name="T21" fmla="*/ 22 h 229"/>
                <a:gd name="T22" fmla="*/ 96 w 173"/>
                <a:gd name="T23" fmla="*/ 10 h 229"/>
                <a:gd name="T24" fmla="*/ 101 w 173"/>
                <a:gd name="T25" fmla="*/ 24 h 229"/>
                <a:gd name="T26" fmla="*/ 133 w 173"/>
                <a:gd name="T27" fmla="*/ 126 h 229"/>
                <a:gd name="T28" fmla="*/ 135 w 173"/>
                <a:gd name="T29" fmla="*/ 146 h 229"/>
                <a:gd name="T30" fmla="*/ 121 w 173"/>
                <a:gd name="T31" fmla="*/ 159 h 229"/>
                <a:gd name="T32" fmla="*/ 127 w 173"/>
                <a:gd name="T33" fmla="*/ 200 h 229"/>
                <a:gd name="T34" fmla="*/ 166 w 173"/>
                <a:gd name="T35" fmla="*/ 182 h 229"/>
                <a:gd name="T36" fmla="*/ 160 w 173"/>
                <a:gd name="T37" fmla="*/ 142 h 229"/>
                <a:gd name="T38" fmla="*/ 148 w 173"/>
                <a:gd name="T39" fmla="*/ 87 h 229"/>
                <a:gd name="T40" fmla="*/ 165 w 173"/>
                <a:gd name="T41" fmla="*/ 21 h 229"/>
                <a:gd name="T42" fmla="*/ 171 w 173"/>
                <a:gd name="T43" fmla="*/ 17 h 229"/>
                <a:gd name="T44" fmla="*/ 150 w 173"/>
                <a:gd name="T45" fmla="*/ 74 h 229"/>
                <a:gd name="T46" fmla="*/ 161 w 173"/>
                <a:gd name="T47" fmla="*/ 126 h 229"/>
                <a:gd name="T48" fmla="*/ 166 w 173"/>
                <a:gd name="T49" fmla="*/ 140 h 229"/>
                <a:gd name="T50" fmla="*/ 171 w 173"/>
                <a:gd name="T51" fmla="*/ 187 h 229"/>
                <a:gd name="T52" fmla="*/ 118 w 173"/>
                <a:gd name="T53" fmla="*/ 201 h 229"/>
                <a:gd name="T54" fmla="*/ 114 w 173"/>
                <a:gd name="T55" fmla="*/ 158 h 229"/>
                <a:gd name="T56" fmla="*/ 133 w 173"/>
                <a:gd name="T57" fmla="*/ 140 h 229"/>
                <a:gd name="T58" fmla="*/ 102 w 173"/>
                <a:gd name="T59" fmla="*/ 51 h 229"/>
                <a:gd name="T60" fmla="*/ 96 w 173"/>
                <a:gd name="T61" fmla="*/ 19 h 229"/>
                <a:gd name="T62" fmla="*/ 85 w 173"/>
                <a:gd name="T63" fmla="*/ 75 h 229"/>
                <a:gd name="T64" fmla="*/ 66 w 173"/>
                <a:gd name="T65" fmla="*/ 138 h 229"/>
                <a:gd name="T66" fmla="*/ 63 w 173"/>
                <a:gd name="T67" fmla="*/ 148 h 229"/>
                <a:gd name="T68" fmla="*/ 66 w 173"/>
                <a:gd name="T69" fmla="*/ 151 h 229"/>
                <a:gd name="T70" fmla="*/ 73 w 173"/>
                <a:gd name="T71" fmla="*/ 224 h 229"/>
                <a:gd name="T72" fmla="*/ 38 w 173"/>
                <a:gd name="T73" fmla="*/ 223 h 229"/>
                <a:gd name="T74" fmla="*/ 17 w 173"/>
                <a:gd name="T75" fmla="*/ 185 h 229"/>
                <a:gd name="T76" fmla="*/ 26 w 173"/>
                <a:gd name="T77" fmla="*/ 147 h 229"/>
                <a:gd name="T78" fmla="*/ 37 w 173"/>
                <a:gd name="T79" fmla="*/ 50 h 229"/>
                <a:gd name="T80" fmla="*/ 19 w 173"/>
                <a:gd name="T81" fmla="*/ 15 h 229"/>
                <a:gd name="T82" fmla="*/ 3 w 173"/>
                <a:gd name="T83" fmla="*/ 3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229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0" y="4"/>
                    <a:pt x="18" y="8"/>
                    <a:pt x="25" y="15"/>
                  </a:cubicBezTo>
                  <a:cubicBezTo>
                    <a:pt x="28" y="19"/>
                    <a:pt x="31" y="23"/>
                    <a:pt x="34" y="28"/>
                  </a:cubicBezTo>
                  <a:cubicBezTo>
                    <a:pt x="39" y="38"/>
                    <a:pt x="42" y="48"/>
                    <a:pt x="44" y="59"/>
                  </a:cubicBezTo>
                  <a:cubicBezTo>
                    <a:pt x="47" y="75"/>
                    <a:pt x="47" y="92"/>
                    <a:pt x="44" y="108"/>
                  </a:cubicBezTo>
                  <a:cubicBezTo>
                    <a:pt x="42" y="119"/>
                    <a:pt x="39" y="129"/>
                    <a:pt x="35" y="139"/>
                  </a:cubicBezTo>
                  <a:cubicBezTo>
                    <a:pt x="33" y="148"/>
                    <a:pt x="30" y="157"/>
                    <a:pt x="29" y="166"/>
                  </a:cubicBezTo>
                  <a:cubicBezTo>
                    <a:pt x="28" y="173"/>
                    <a:pt x="27" y="180"/>
                    <a:pt x="28" y="188"/>
                  </a:cubicBezTo>
                  <a:cubicBezTo>
                    <a:pt x="29" y="191"/>
                    <a:pt x="30" y="194"/>
                    <a:pt x="31" y="197"/>
                  </a:cubicBezTo>
                  <a:cubicBezTo>
                    <a:pt x="34" y="203"/>
                    <a:pt x="39" y="207"/>
                    <a:pt x="45" y="210"/>
                  </a:cubicBezTo>
                  <a:cubicBezTo>
                    <a:pt x="58" y="215"/>
                    <a:pt x="73" y="209"/>
                    <a:pt x="80" y="197"/>
                  </a:cubicBezTo>
                  <a:cubicBezTo>
                    <a:pt x="83" y="191"/>
                    <a:pt x="83" y="186"/>
                    <a:pt x="81" y="180"/>
                  </a:cubicBezTo>
                  <a:cubicBezTo>
                    <a:pt x="79" y="172"/>
                    <a:pt x="75" y="166"/>
                    <a:pt x="68" y="161"/>
                  </a:cubicBezTo>
                  <a:cubicBezTo>
                    <a:pt x="66" y="160"/>
                    <a:pt x="64" y="158"/>
                    <a:pt x="62" y="157"/>
                  </a:cubicBezTo>
                  <a:cubicBezTo>
                    <a:pt x="60" y="156"/>
                    <a:pt x="59" y="156"/>
                    <a:pt x="58" y="155"/>
                  </a:cubicBezTo>
                  <a:cubicBezTo>
                    <a:pt x="58" y="153"/>
                    <a:pt x="58" y="152"/>
                    <a:pt x="59" y="150"/>
                  </a:cubicBezTo>
                  <a:cubicBezTo>
                    <a:pt x="61" y="139"/>
                    <a:pt x="65" y="128"/>
                    <a:pt x="69" y="117"/>
                  </a:cubicBezTo>
                  <a:cubicBezTo>
                    <a:pt x="71" y="109"/>
                    <a:pt x="74" y="100"/>
                    <a:pt x="77" y="91"/>
                  </a:cubicBezTo>
                  <a:cubicBezTo>
                    <a:pt x="81" y="79"/>
                    <a:pt x="83" y="66"/>
                    <a:pt x="86" y="53"/>
                  </a:cubicBezTo>
                  <a:cubicBezTo>
                    <a:pt x="87" y="43"/>
                    <a:pt x="89" y="32"/>
                    <a:pt x="92" y="22"/>
                  </a:cubicBezTo>
                  <a:cubicBezTo>
                    <a:pt x="92" y="19"/>
                    <a:pt x="94" y="16"/>
                    <a:pt x="95" y="12"/>
                  </a:cubicBezTo>
                  <a:cubicBezTo>
                    <a:pt x="95" y="12"/>
                    <a:pt x="95" y="11"/>
                    <a:pt x="96" y="10"/>
                  </a:cubicBezTo>
                  <a:cubicBezTo>
                    <a:pt x="96" y="11"/>
                    <a:pt x="97" y="12"/>
                    <a:pt x="97" y="12"/>
                  </a:cubicBezTo>
                  <a:cubicBezTo>
                    <a:pt x="99" y="16"/>
                    <a:pt x="100" y="20"/>
                    <a:pt x="101" y="24"/>
                  </a:cubicBezTo>
                  <a:cubicBezTo>
                    <a:pt x="103" y="32"/>
                    <a:pt x="105" y="40"/>
                    <a:pt x="107" y="49"/>
                  </a:cubicBezTo>
                  <a:cubicBezTo>
                    <a:pt x="113" y="75"/>
                    <a:pt x="123" y="101"/>
                    <a:pt x="133" y="126"/>
                  </a:cubicBezTo>
                  <a:cubicBezTo>
                    <a:pt x="135" y="130"/>
                    <a:pt x="137" y="134"/>
                    <a:pt x="138" y="138"/>
                  </a:cubicBezTo>
                  <a:cubicBezTo>
                    <a:pt x="140" y="141"/>
                    <a:pt x="139" y="144"/>
                    <a:pt x="135" y="146"/>
                  </a:cubicBezTo>
                  <a:cubicBezTo>
                    <a:pt x="133" y="146"/>
                    <a:pt x="132" y="147"/>
                    <a:pt x="131" y="148"/>
                  </a:cubicBezTo>
                  <a:cubicBezTo>
                    <a:pt x="127" y="151"/>
                    <a:pt x="124" y="155"/>
                    <a:pt x="121" y="159"/>
                  </a:cubicBezTo>
                  <a:cubicBezTo>
                    <a:pt x="115" y="168"/>
                    <a:pt x="113" y="178"/>
                    <a:pt x="118" y="189"/>
                  </a:cubicBezTo>
                  <a:cubicBezTo>
                    <a:pt x="120" y="194"/>
                    <a:pt x="123" y="197"/>
                    <a:pt x="127" y="200"/>
                  </a:cubicBezTo>
                  <a:cubicBezTo>
                    <a:pt x="136" y="206"/>
                    <a:pt x="147" y="206"/>
                    <a:pt x="156" y="199"/>
                  </a:cubicBezTo>
                  <a:cubicBezTo>
                    <a:pt x="161" y="194"/>
                    <a:pt x="164" y="188"/>
                    <a:pt x="166" y="182"/>
                  </a:cubicBezTo>
                  <a:cubicBezTo>
                    <a:pt x="168" y="175"/>
                    <a:pt x="168" y="168"/>
                    <a:pt x="166" y="161"/>
                  </a:cubicBezTo>
                  <a:cubicBezTo>
                    <a:pt x="165" y="154"/>
                    <a:pt x="163" y="148"/>
                    <a:pt x="160" y="142"/>
                  </a:cubicBezTo>
                  <a:cubicBezTo>
                    <a:pt x="156" y="131"/>
                    <a:pt x="153" y="120"/>
                    <a:pt x="151" y="109"/>
                  </a:cubicBezTo>
                  <a:cubicBezTo>
                    <a:pt x="150" y="102"/>
                    <a:pt x="148" y="95"/>
                    <a:pt x="148" y="87"/>
                  </a:cubicBezTo>
                  <a:cubicBezTo>
                    <a:pt x="146" y="72"/>
                    <a:pt x="147" y="57"/>
                    <a:pt x="152" y="43"/>
                  </a:cubicBezTo>
                  <a:cubicBezTo>
                    <a:pt x="155" y="35"/>
                    <a:pt x="159" y="28"/>
                    <a:pt x="165" y="21"/>
                  </a:cubicBezTo>
                  <a:cubicBezTo>
                    <a:pt x="167" y="19"/>
                    <a:pt x="169" y="17"/>
                    <a:pt x="172" y="15"/>
                  </a:cubicBezTo>
                  <a:cubicBezTo>
                    <a:pt x="172" y="16"/>
                    <a:pt x="172" y="16"/>
                    <a:pt x="171" y="17"/>
                  </a:cubicBezTo>
                  <a:cubicBezTo>
                    <a:pt x="165" y="21"/>
                    <a:pt x="161" y="28"/>
                    <a:pt x="158" y="35"/>
                  </a:cubicBezTo>
                  <a:cubicBezTo>
                    <a:pt x="152" y="47"/>
                    <a:pt x="149" y="60"/>
                    <a:pt x="150" y="74"/>
                  </a:cubicBezTo>
                  <a:cubicBezTo>
                    <a:pt x="150" y="81"/>
                    <a:pt x="151" y="89"/>
                    <a:pt x="153" y="96"/>
                  </a:cubicBezTo>
                  <a:cubicBezTo>
                    <a:pt x="155" y="107"/>
                    <a:pt x="158" y="116"/>
                    <a:pt x="161" y="126"/>
                  </a:cubicBezTo>
                  <a:cubicBezTo>
                    <a:pt x="163" y="130"/>
                    <a:pt x="164" y="133"/>
                    <a:pt x="165" y="137"/>
                  </a:cubicBezTo>
                  <a:cubicBezTo>
                    <a:pt x="165" y="138"/>
                    <a:pt x="166" y="139"/>
                    <a:pt x="166" y="140"/>
                  </a:cubicBezTo>
                  <a:cubicBezTo>
                    <a:pt x="171" y="150"/>
                    <a:pt x="173" y="160"/>
                    <a:pt x="173" y="171"/>
                  </a:cubicBezTo>
                  <a:cubicBezTo>
                    <a:pt x="173" y="176"/>
                    <a:pt x="173" y="182"/>
                    <a:pt x="171" y="187"/>
                  </a:cubicBezTo>
                  <a:cubicBezTo>
                    <a:pt x="169" y="195"/>
                    <a:pt x="164" y="202"/>
                    <a:pt x="157" y="207"/>
                  </a:cubicBezTo>
                  <a:cubicBezTo>
                    <a:pt x="143" y="217"/>
                    <a:pt x="126" y="211"/>
                    <a:pt x="118" y="201"/>
                  </a:cubicBezTo>
                  <a:cubicBezTo>
                    <a:pt x="114" y="196"/>
                    <a:pt x="111" y="191"/>
                    <a:pt x="111" y="184"/>
                  </a:cubicBezTo>
                  <a:cubicBezTo>
                    <a:pt x="109" y="175"/>
                    <a:pt x="110" y="166"/>
                    <a:pt x="114" y="158"/>
                  </a:cubicBezTo>
                  <a:cubicBezTo>
                    <a:pt x="118" y="150"/>
                    <a:pt x="124" y="145"/>
                    <a:pt x="132" y="141"/>
                  </a:cubicBezTo>
                  <a:cubicBezTo>
                    <a:pt x="132" y="141"/>
                    <a:pt x="133" y="140"/>
                    <a:pt x="133" y="140"/>
                  </a:cubicBezTo>
                  <a:cubicBezTo>
                    <a:pt x="133" y="139"/>
                    <a:pt x="133" y="138"/>
                    <a:pt x="132" y="137"/>
                  </a:cubicBezTo>
                  <a:cubicBezTo>
                    <a:pt x="120" y="109"/>
                    <a:pt x="110" y="81"/>
                    <a:pt x="102" y="51"/>
                  </a:cubicBezTo>
                  <a:cubicBezTo>
                    <a:pt x="100" y="42"/>
                    <a:pt x="98" y="32"/>
                    <a:pt x="97" y="23"/>
                  </a:cubicBezTo>
                  <a:cubicBezTo>
                    <a:pt x="96" y="22"/>
                    <a:pt x="96" y="21"/>
                    <a:pt x="96" y="19"/>
                  </a:cubicBezTo>
                  <a:cubicBezTo>
                    <a:pt x="96" y="20"/>
                    <a:pt x="95" y="20"/>
                    <a:pt x="95" y="20"/>
                  </a:cubicBezTo>
                  <a:cubicBezTo>
                    <a:pt x="94" y="39"/>
                    <a:pt x="90" y="57"/>
                    <a:pt x="85" y="75"/>
                  </a:cubicBezTo>
                  <a:cubicBezTo>
                    <a:pt x="81" y="92"/>
                    <a:pt x="76" y="110"/>
                    <a:pt x="70" y="127"/>
                  </a:cubicBezTo>
                  <a:cubicBezTo>
                    <a:pt x="69" y="130"/>
                    <a:pt x="67" y="134"/>
                    <a:pt x="66" y="138"/>
                  </a:cubicBezTo>
                  <a:cubicBezTo>
                    <a:pt x="65" y="141"/>
                    <a:pt x="64" y="143"/>
                    <a:pt x="63" y="146"/>
                  </a:cubicBezTo>
                  <a:cubicBezTo>
                    <a:pt x="63" y="147"/>
                    <a:pt x="63" y="148"/>
                    <a:pt x="63" y="148"/>
                  </a:cubicBezTo>
                  <a:cubicBezTo>
                    <a:pt x="63" y="149"/>
                    <a:pt x="63" y="150"/>
                    <a:pt x="64" y="150"/>
                  </a:cubicBezTo>
                  <a:cubicBezTo>
                    <a:pt x="65" y="150"/>
                    <a:pt x="66" y="151"/>
                    <a:pt x="66" y="151"/>
                  </a:cubicBezTo>
                  <a:cubicBezTo>
                    <a:pt x="72" y="152"/>
                    <a:pt x="77" y="154"/>
                    <a:pt x="81" y="159"/>
                  </a:cubicBezTo>
                  <a:cubicBezTo>
                    <a:pt x="103" y="182"/>
                    <a:pt x="94" y="212"/>
                    <a:pt x="73" y="224"/>
                  </a:cubicBezTo>
                  <a:cubicBezTo>
                    <a:pt x="68" y="227"/>
                    <a:pt x="63" y="229"/>
                    <a:pt x="58" y="229"/>
                  </a:cubicBezTo>
                  <a:cubicBezTo>
                    <a:pt x="51" y="229"/>
                    <a:pt x="44" y="227"/>
                    <a:pt x="38" y="223"/>
                  </a:cubicBezTo>
                  <a:cubicBezTo>
                    <a:pt x="35" y="221"/>
                    <a:pt x="32" y="218"/>
                    <a:pt x="29" y="214"/>
                  </a:cubicBezTo>
                  <a:cubicBezTo>
                    <a:pt x="22" y="206"/>
                    <a:pt x="18" y="196"/>
                    <a:pt x="17" y="185"/>
                  </a:cubicBezTo>
                  <a:cubicBezTo>
                    <a:pt x="16" y="176"/>
                    <a:pt x="17" y="167"/>
                    <a:pt x="21" y="159"/>
                  </a:cubicBezTo>
                  <a:cubicBezTo>
                    <a:pt x="22" y="155"/>
                    <a:pt x="24" y="151"/>
                    <a:pt x="26" y="147"/>
                  </a:cubicBezTo>
                  <a:cubicBezTo>
                    <a:pt x="34" y="131"/>
                    <a:pt x="38" y="114"/>
                    <a:pt x="40" y="97"/>
                  </a:cubicBezTo>
                  <a:cubicBezTo>
                    <a:pt x="42" y="81"/>
                    <a:pt x="41" y="65"/>
                    <a:pt x="37" y="50"/>
                  </a:cubicBezTo>
                  <a:cubicBezTo>
                    <a:pt x="35" y="44"/>
                    <a:pt x="33" y="39"/>
                    <a:pt x="30" y="34"/>
                  </a:cubicBezTo>
                  <a:cubicBezTo>
                    <a:pt x="27" y="27"/>
                    <a:pt x="23" y="21"/>
                    <a:pt x="19" y="15"/>
                  </a:cubicBezTo>
                  <a:cubicBezTo>
                    <a:pt x="17" y="11"/>
                    <a:pt x="13" y="9"/>
                    <a:pt x="9" y="7"/>
                  </a:cubicBezTo>
                  <a:cubicBezTo>
                    <a:pt x="6" y="7"/>
                    <a:pt x="5" y="5"/>
                    <a:pt x="3" y="3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5">
              <a:extLst>
                <a:ext uri="{FF2B5EF4-FFF2-40B4-BE49-F238E27FC236}">
                  <a16:creationId xmlns:a16="http://schemas.microsoft.com/office/drawing/2014/main" id="{56D20D1A-109F-AFBD-6E0B-2D1E66F6F1D4}"/>
                </a:ext>
              </a:extLst>
            </p:cNvPr>
            <p:cNvSpPr/>
            <p:nvPr/>
          </p:nvSpPr>
          <p:spPr bwMode="auto">
            <a:xfrm>
              <a:off x="633" y="1551"/>
              <a:ext cx="456" cy="257"/>
            </a:xfrm>
            <a:custGeom>
              <a:gdLst>
                <a:gd name="T0" fmla="*/ 75 w 192"/>
                <a:gd name="T1" fmla="*/ 6 h 108"/>
                <a:gd name="T2" fmla="*/ 101 w 192"/>
                <a:gd name="T3" fmla="*/ 14 h 108"/>
                <a:gd name="T4" fmla="*/ 108 w 192"/>
                <a:gd name="T5" fmla="*/ 27 h 108"/>
                <a:gd name="T6" fmla="*/ 113 w 192"/>
                <a:gd name="T7" fmla="*/ 27 h 108"/>
                <a:gd name="T8" fmla="*/ 109 w 192"/>
                <a:gd name="T9" fmla="*/ 6 h 108"/>
                <a:gd name="T10" fmla="*/ 110 w 192"/>
                <a:gd name="T11" fmla="*/ 2 h 108"/>
                <a:gd name="T12" fmla="*/ 124 w 192"/>
                <a:gd name="T13" fmla="*/ 17 h 108"/>
                <a:gd name="T14" fmla="*/ 129 w 192"/>
                <a:gd name="T15" fmla="*/ 30 h 108"/>
                <a:gd name="T16" fmla="*/ 131 w 192"/>
                <a:gd name="T17" fmla="*/ 30 h 108"/>
                <a:gd name="T18" fmla="*/ 141 w 192"/>
                <a:gd name="T19" fmla="*/ 19 h 108"/>
                <a:gd name="T20" fmla="*/ 158 w 192"/>
                <a:gd name="T21" fmla="*/ 8 h 108"/>
                <a:gd name="T22" fmla="*/ 191 w 192"/>
                <a:gd name="T23" fmla="*/ 0 h 108"/>
                <a:gd name="T24" fmla="*/ 178 w 192"/>
                <a:gd name="T25" fmla="*/ 11 h 108"/>
                <a:gd name="T26" fmla="*/ 165 w 192"/>
                <a:gd name="T27" fmla="*/ 17 h 108"/>
                <a:gd name="T28" fmla="*/ 157 w 192"/>
                <a:gd name="T29" fmla="*/ 25 h 108"/>
                <a:gd name="T30" fmla="*/ 143 w 192"/>
                <a:gd name="T31" fmla="*/ 40 h 108"/>
                <a:gd name="T32" fmla="*/ 132 w 192"/>
                <a:gd name="T33" fmla="*/ 51 h 108"/>
                <a:gd name="T34" fmla="*/ 134 w 192"/>
                <a:gd name="T35" fmla="*/ 69 h 108"/>
                <a:gd name="T36" fmla="*/ 137 w 192"/>
                <a:gd name="T37" fmla="*/ 86 h 108"/>
                <a:gd name="T38" fmla="*/ 130 w 192"/>
                <a:gd name="T39" fmla="*/ 99 h 108"/>
                <a:gd name="T40" fmla="*/ 137 w 192"/>
                <a:gd name="T41" fmla="*/ 102 h 108"/>
                <a:gd name="T42" fmla="*/ 124 w 192"/>
                <a:gd name="T43" fmla="*/ 108 h 108"/>
                <a:gd name="T44" fmla="*/ 108 w 192"/>
                <a:gd name="T45" fmla="*/ 94 h 108"/>
                <a:gd name="T46" fmla="*/ 115 w 192"/>
                <a:gd name="T47" fmla="*/ 98 h 108"/>
                <a:gd name="T48" fmla="*/ 121 w 192"/>
                <a:gd name="T49" fmla="*/ 97 h 108"/>
                <a:gd name="T50" fmla="*/ 114 w 192"/>
                <a:gd name="T51" fmla="*/ 86 h 108"/>
                <a:gd name="T52" fmla="*/ 120 w 192"/>
                <a:gd name="T53" fmla="*/ 72 h 108"/>
                <a:gd name="T54" fmla="*/ 87 w 192"/>
                <a:gd name="T55" fmla="*/ 44 h 108"/>
                <a:gd name="T56" fmla="*/ 59 w 192"/>
                <a:gd name="T57" fmla="*/ 44 h 108"/>
                <a:gd name="T58" fmla="*/ 31 w 192"/>
                <a:gd name="T59" fmla="*/ 64 h 108"/>
                <a:gd name="T60" fmla="*/ 11 w 192"/>
                <a:gd name="T61" fmla="*/ 63 h 108"/>
                <a:gd name="T62" fmla="*/ 2 w 192"/>
                <a:gd name="T63" fmla="*/ 28 h 108"/>
                <a:gd name="T64" fmla="*/ 10 w 192"/>
                <a:gd name="T65" fmla="*/ 11 h 108"/>
                <a:gd name="T66" fmla="*/ 8 w 192"/>
                <a:gd name="T67" fmla="*/ 25 h 108"/>
                <a:gd name="T68" fmla="*/ 11 w 192"/>
                <a:gd name="T69" fmla="*/ 44 h 108"/>
                <a:gd name="T70" fmla="*/ 30 w 192"/>
                <a:gd name="T71" fmla="*/ 48 h 108"/>
                <a:gd name="T72" fmla="*/ 45 w 192"/>
                <a:gd name="T73" fmla="*/ 38 h 108"/>
                <a:gd name="T74" fmla="*/ 69 w 192"/>
                <a:gd name="T75" fmla="*/ 32 h 108"/>
                <a:gd name="T76" fmla="*/ 83 w 192"/>
                <a:gd name="T77" fmla="*/ 34 h 108"/>
                <a:gd name="T78" fmla="*/ 85 w 192"/>
                <a:gd name="T79" fmla="*/ 18 h 108"/>
                <a:gd name="T80" fmla="*/ 66 w 192"/>
                <a:gd name="T81" fmla="*/ 9 h 108"/>
                <a:gd name="T82" fmla="*/ 59 w 192"/>
                <a:gd name="T83" fmla="*/ 7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8">
                  <a:moveTo>
                    <a:pt x="59" y="7"/>
                  </a:moveTo>
                  <a:cubicBezTo>
                    <a:pt x="65" y="5"/>
                    <a:pt x="70" y="5"/>
                    <a:pt x="75" y="6"/>
                  </a:cubicBezTo>
                  <a:cubicBezTo>
                    <a:pt x="81" y="8"/>
                    <a:pt x="88" y="9"/>
                    <a:pt x="94" y="11"/>
                  </a:cubicBezTo>
                  <a:cubicBezTo>
                    <a:pt x="96" y="12"/>
                    <a:pt x="99" y="13"/>
                    <a:pt x="101" y="14"/>
                  </a:cubicBezTo>
                  <a:cubicBezTo>
                    <a:pt x="105" y="17"/>
                    <a:pt x="108" y="20"/>
                    <a:pt x="108" y="25"/>
                  </a:cubicBezTo>
                  <a:cubicBezTo>
                    <a:pt x="108" y="26"/>
                    <a:pt x="108" y="26"/>
                    <a:pt x="108" y="27"/>
                  </a:cubicBezTo>
                  <a:cubicBezTo>
                    <a:pt x="109" y="28"/>
                    <a:pt x="109" y="28"/>
                    <a:pt x="110" y="28"/>
                  </a:cubicBezTo>
                  <a:cubicBezTo>
                    <a:pt x="111" y="29"/>
                    <a:pt x="112" y="28"/>
                    <a:pt x="113" y="27"/>
                  </a:cubicBezTo>
                  <a:cubicBezTo>
                    <a:pt x="113" y="25"/>
                    <a:pt x="113" y="23"/>
                    <a:pt x="113" y="21"/>
                  </a:cubicBezTo>
                  <a:cubicBezTo>
                    <a:pt x="113" y="16"/>
                    <a:pt x="112" y="11"/>
                    <a:pt x="109" y="6"/>
                  </a:cubicBezTo>
                  <a:cubicBezTo>
                    <a:pt x="109" y="5"/>
                    <a:pt x="109" y="3"/>
                    <a:pt x="108" y="2"/>
                  </a:cubicBezTo>
                  <a:cubicBezTo>
                    <a:pt x="109" y="1"/>
                    <a:pt x="109" y="2"/>
                    <a:pt x="110" y="2"/>
                  </a:cubicBezTo>
                  <a:cubicBezTo>
                    <a:pt x="114" y="4"/>
                    <a:pt x="118" y="7"/>
                    <a:pt x="121" y="12"/>
                  </a:cubicBezTo>
                  <a:cubicBezTo>
                    <a:pt x="122" y="14"/>
                    <a:pt x="123" y="16"/>
                    <a:pt x="124" y="17"/>
                  </a:cubicBezTo>
                  <a:cubicBezTo>
                    <a:pt x="127" y="21"/>
                    <a:pt x="128" y="25"/>
                    <a:pt x="129" y="29"/>
                  </a:cubicBezTo>
                  <a:cubicBezTo>
                    <a:pt x="129" y="29"/>
                    <a:pt x="129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30" y="31"/>
                    <a:pt x="130" y="31"/>
                    <a:pt x="131" y="30"/>
                  </a:cubicBezTo>
                  <a:cubicBezTo>
                    <a:pt x="132" y="29"/>
                    <a:pt x="134" y="27"/>
                    <a:pt x="136" y="25"/>
                  </a:cubicBezTo>
                  <a:cubicBezTo>
                    <a:pt x="137" y="23"/>
                    <a:pt x="139" y="21"/>
                    <a:pt x="141" y="19"/>
                  </a:cubicBezTo>
                  <a:cubicBezTo>
                    <a:pt x="142" y="17"/>
                    <a:pt x="144" y="15"/>
                    <a:pt x="146" y="14"/>
                  </a:cubicBezTo>
                  <a:cubicBezTo>
                    <a:pt x="149" y="11"/>
                    <a:pt x="153" y="9"/>
                    <a:pt x="158" y="8"/>
                  </a:cubicBezTo>
                  <a:cubicBezTo>
                    <a:pt x="164" y="7"/>
                    <a:pt x="170" y="6"/>
                    <a:pt x="177" y="6"/>
                  </a:cubicBezTo>
                  <a:cubicBezTo>
                    <a:pt x="182" y="5"/>
                    <a:pt x="187" y="3"/>
                    <a:pt x="191" y="0"/>
                  </a:cubicBezTo>
                  <a:cubicBezTo>
                    <a:pt x="192" y="1"/>
                    <a:pt x="191" y="1"/>
                    <a:pt x="191" y="2"/>
                  </a:cubicBezTo>
                  <a:cubicBezTo>
                    <a:pt x="187" y="6"/>
                    <a:pt x="183" y="9"/>
                    <a:pt x="178" y="11"/>
                  </a:cubicBezTo>
                  <a:cubicBezTo>
                    <a:pt x="176" y="12"/>
                    <a:pt x="173" y="13"/>
                    <a:pt x="171" y="14"/>
                  </a:cubicBezTo>
                  <a:cubicBezTo>
                    <a:pt x="169" y="15"/>
                    <a:pt x="167" y="16"/>
                    <a:pt x="165" y="17"/>
                  </a:cubicBezTo>
                  <a:cubicBezTo>
                    <a:pt x="162" y="19"/>
                    <a:pt x="159" y="21"/>
                    <a:pt x="157" y="24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4" y="30"/>
                    <a:pt x="151" y="34"/>
                    <a:pt x="146" y="37"/>
                  </a:cubicBezTo>
                  <a:cubicBezTo>
                    <a:pt x="145" y="38"/>
                    <a:pt x="144" y="39"/>
                    <a:pt x="143" y="40"/>
                  </a:cubicBezTo>
                  <a:cubicBezTo>
                    <a:pt x="141" y="42"/>
                    <a:pt x="139" y="44"/>
                    <a:pt x="136" y="46"/>
                  </a:cubicBezTo>
                  <a:cubicBezTo>
                    <a:pt x="135" y="48"/>
                    <a:pt x="133" y="49"/>
                    <a:pt x="132" y="51"/>
                  </a:cubicBezTo>
                  <a:cubicBezTo>
                    <a:pt x="129" y="55"/>
                    <a:pt x="128" y="59"/>
                    <a:pt x="130" y="63"/>
                  </a:cubicBezTo>
                  <a:cubicBezTo>
                    <a:pt x="131" y="65"/>
                    <a:pt x="133" y="67"/>
                    <a:pt x="134" y="69"/>
                  </a:cubicBezTo>
                  <a:cubicBezTo>
                    <a:pt x="135" y="70"/>
                    <a:pt x="136" y="72"/>
                    <a:pt x="137" y="74"/>
                  </a:cubicBezTo>
                  <a:cubicBezTo>
                    <a:pt x="139" y="78"/>
                    <a:pt x="139" y="82"/>
                    <a:pt x="137" y="86"/>
                  </a:cubicBezTo>
                  <a:cubicBezTo>
                    <a:pt x="135" y="89"/>
                    <a:pt x="133" y="92"/>
                    <a:pt x="131" y="96"/>
                  </a:cubicBezTo>
                  <a:cubicBezTo>
                    <a:pt x="131" y="97"/>
                    <a:pt x="130" y="98"/>
                    <a:pt x="130" y="99"/>
                  </a:cubicBezTo>
                  <a:cubicBezTo>
                    <a:pt x="132" y="100"/>
                    <a:pt x="133" y="100"/>
                    <a:pt x="137" y="96"/>
                  </a:cubicBezTo>
                  <a:cubicBezTo>
                    <a:pt x="138" y="98"/>
                    <a:pt x="138" y="100"/>
                    <a:pt x="137" y="102"/>
                  </a:cubicBezTo>
                  <a:cubicBezTo>
                    <a:pt x="136" y="105"/>
                    <a:pt x="134" y="106"/>
                    <a:pt x="131" y="107"/>
                  </a:cubicBezTo>
                  <a:cubicBezTo>
                    <a:pt x="129" y="108"/>
                    <a:pt x="127" y="108"/>
                    <a:pt x="124" y="108"/>
                  </a:cubicBezTo>
                  <a:cubicBezTo>
                    <a:pt x="121" y="107"/>
                    <a:pt x="117" y="106"/>
                    <a:pt x="114" y="103"/>
                  </a:cubicBezTo>
                  <a:cubicBezTo>
                    <a:pt x="111" y="101"/>
                    <a:pt x="108" y="98"/>
                    <a:pt x="108" y="94"/>
                  </a:cubicBezTo>
                  <a:cubicBezTo>
                    <a:pt x="108" y="93"/>
                    <a:pt x="108" y="92"/>
                    <a:pt x="108" y="91"/>
                  </a:cubicBezTo>
                  <a:cubicBezTo>
                    <a:pt x="112" y="97"/>
                    <a:pt x="113" y="97"/>
                    <a:pt x="115" y="98"/>
                  </a:cubicBezTo>
                  <a:cubicBezTo>
                    <a:pt x="117" y="99"/>
                    <a:pt x="119" y="100"/>
                    <a:pt x="121" y="99"/>
                  </a:cubicBezTo>
                  <a:cubicBezTo>
                    <a:pt x="121" y="98"/>
                    <a:pt x="121" y="98"/>
                    <a:pt x="121" y="97"/>
                  </a:cubicBezTo>
                  <a:cubicBezTo>
                    <a:pt x="119" y="96"/>
                    <a:pt x="118" y="94"/>
                    <a:pt x="117" y="92"/>
                  </a:cubicBezTo>
                  <a:cubicBezTo>
                    <a:pt x="115" y="90"/>
                    <a:pt x="115" y="88"/>
                    <a:pt x="114" y="86"/>
                  </a:cubicBezTo>
                  <a:cubicBezTo>
                    <a:pt x="114" y="82"/>
                    <a:pt x="114" y="79"/>
                    <a:pt x="116" y="76"/>
                  </a:cubicBezTo>
                  <a:cubicBezTo>
                    <a:pt x="118" y="75"/>
                    <a:pt x="119" y="73"/>
                    <a:pt x="120" y="72"/>
                  </a:cubicBezTo>
                  <a:cubicBezTo>
                    <a:pt x="124" y="66"/>
                    <a:pt x="124" y="64"/>
                    <a:pt x="119" y="59"/>
                  </a:cubicBezTo>
                  <a:cubicBezTo>
                    <a:pt x="110" y="51"/>
                    <a:pt x="99" y="46"/>
                    <a:pt x="87" y="44"/>
                  </a:cubicBezTo>
                  <a:cubicBezTo>
                    <a:pt x="83" y="44"/>
                    <a:pt x="78" y="43"/>
                    <a:pt x="73" y="43"/>
                  </a:cubicBezTo>
                  <a:cubicBezTo>
                    <a:pt x="68" y="43"/>
                    <a:pt x="63" y="43"/>
                    <a:pt x="59" y="44"/>
                  </a:cubicBezTo>
                  <a:cubicBezTo>
                    <a:pt x="48" y="46"/>
                    <a:pt x="40" y="52"/>
                    <a:pt x="34" y="60"/>
                  </a:cubicBezTo>
                  <a:cubicBezTo>
                    <a:pt x="33" y="62"/>
                    <a:pt x="32" y="63"/>
                    <a:pt x="31" y="64"/>
                  </a:cubicBezTo>
                  <a:cubicBezTo>
                    <a:pt x="29" y="67"/>
                    <a:pt x="26" y="68"/>
                    <a:pt x="22" y="68"/>
                  </a:cubicBezTo>
                  <a:cubicBezTo>
                    <a:pt x="18" y="68"/>
                    <a:pt x="14" y="66"/>
                    <a:pt x="11" y="63"/>
                  </a:cubicBezTo>
                  <a:cubicBezTo>
                    <a:pt x="5" y="58"/>
                    <a:pt x="2" y="52"/>
                    <a:pt x="1" y="45"/>
                  </a:cubicBezTo>
                  <a:cubicBezTo>
                    <a:pt x="0" y="39"/>
                    <a:pt x="1" y="34"/>
                    <a:pt x="2" y="28"/>
                  </a:cubicBezTo>
                  <a:cubicBezTo>
                    <a:pt x="4" y="22"/>
                    <a:pt x="6" y="17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9" y="17"/>
                    <a:pt x="9" y="21"/>
                    <a:pt x="8" y="25"/>
                  </a:cubicBezTo>
                  <a:cubicBezTo>
                    <a:pt x="7" y="29"/>
                    <a:pt x="7" y="33"/>
                    <a:pt x="8" y="37"/>
                  </a:cubicBezTo>
                  <a:cubicBezTo>
                    <a:pt x="9" y="40"/>
                    <a:pt x="10" y="42"/>
                    <a:pt x="11" y="44"/>
                  </a:cubicBezTo>
                  <a:cubicBezTo>
                    <a:pt x="13" y="47"/>
                    <a:pt x="17" y="49"/>
                    <a:pt x="21" y="49"/>
                  </a:cubicBezTo>
                  <a:cubicBezTo>
                    <a:pt x="24" y="49"/>
                    <a:pt x="27" y="49"/>
                    <a:pt x="30" y="48"/>
                  </a:cubicBezTo>
                  <a:cubicBezTo>
                    <a:pt x="33" y="46"/>
                    <a:pt x="36" y="45"/>
                    <a:pt x="39" y="43"/>
                  </a:cubicBezTo>
                  <a:cubicBezTo>
                    <a:pt x="41" y="41"/>
                    <a:pt x="43" y="40"/>
                    <a:pt x="45" y="38"/>
                  </a:cubicBezTo>
                  <a:cubicBezTo>
                    <a:pt x="48" y="37"/>
                    <a:pt x="50" y="35"/>
                    <a:pt x="52" y="34"/>
                  </a:cubicBezTo>
                  <a:cubicBezTo>
                    <a:pt x="57" y="31"/>
                    <a:pt x="63" y="30"/>
                    <a:pt x="69" y="32"/>
                  </a:cubicBezTo>
                  <a:cubicBezTo>
                    <a:pt x="72" y="32"/>
                    <a:pt x="75" y="33"/>
                    <a:pt x="77" y="33"/>
                  </a:cubicBezTo>
                  <a:cubicBezTo>
                    <a:pt x="79" y="34"/>
                    <a:pt x="81" y="34"/>
                    <a:pt x="83" y="34"/>
                  </a:cubicBezTo>
                  <a:cubicBezTo>
                    <a:pt x="87" y="33"/>
                    <a:pt x="89" y="31"/>
                    <a:pt x="89" y="27"/>
                  </a:cubicBezTo>
                  <a:cubicBezTo>
                    <a:pt x="89" y="24"/>
                    <a:pt x="88" y="21"/>
                    <a:pt x="85" y="18"/>
                  </a:cubicBezTo>
                  <a:cubicBezTo>
                    <a:pt x="83" y="15"/>
                    <a:pt x="79" y="13"/>
                    <a:pt x="75" y="11"/>
                  </a:cubicBezTo>
                  <a:cubicBezTo>
                    <a:pt x="72" y="10"/>
                    <a:pt x="69" y="10"/>
                    <a:pt x="66" y="9"/>
                  </a:cubicBezTo>
                  <a:cubicBezTo>
                    <a:pt x="64" y="9"/>
                    <a:pt x="63" y="8"/>
                    <a:pt x="61" y="8"/>
                  </a:cubicBezTo>
                  <a:cubicBezTo>
                    <a:pt x="61" y="8"/>
                    <a:pt x="60" y="8"/>
                    <a:pt x="5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id="{D7A59E0F-4875-9926-B220-E32DDD5C6B86}"/>
                </a:ext>
              </a:extLst>
            </p:cNvPr>
            <p:cNvSpPr/>
            <p:nvPr/>
          </p:nvSpPr>
          <p:spPr bwMode="auto">
            <a:xfrm>
              <a:off x="-72" y="2779"/>
              <a:ext cx="140" cy="387"/>
            </a:xfrm>
            <a:custGeom>
              <a:gdLst>
                <a:gd name="T0" fmla="*/ 0 w 59"/>
                <a:gd name="T1" fmla="*/ 0 h 163"/>
                <a:gd name="T2" fmla="*/ 3 w 59"/>
                <a:gd name="T3" fmla="*/ 3 h 163"/>
                <a:gd name="T4" fmla="*/ 8 w 59"/>
                <a:gd name="T5" fmla="*/ 11 h 163"/>
                <a:gd name="T6" fmla="*/ 13 w 59"/>
                <a:gd name="T7" fmla="*/ 20 h 163"/>
                <a:gd name="T8" fmla="*/ 34 w 59"/>
                <a:gd name="T9" fmla="*/ 53 h 163"/>
                <a:gd name="T10" fmla="*/ 52 w 59"/>
                <a:gd name="T11" fmla="*/ 72 h 163"/>
                <a:gd name="T12" fmla="*/ 55 w 59"/>
                <a:gd name="T13" fmla="*/ 76 h 163"/>
                <a:gd name="T14" fmla="*/ 59 w 59"/>
                <a:gd name="T15" fmla="*/ 87 h 163"/>
                <a:gd name="T16" fmla="*/ 58 w 59"/>
                <a:gd name="T17" fmla="*/ 95 h 163"/>
                <a:gd name="T18" fmla="*/ 49 w 59"/>
                <a:gd name="T19" fmla="*/ 123 h 163"/>
                <a:gd name="T20" fmla="*/ 35 w 59"/>
                <a:gd name="T21" fmla="*/ 145 h 163"/>
                <a:gd name="T22" fmla="*/ 20 w 59"/>
                <a:gd name="T23" fmla="*/ 162 h 163"/>
                <a:gd name="T24" fmla="*/ 18 w 59"/>
                <a:gd name="T25" fmla="*/ 163 h 163"/>
                <a:gd name="T26" fmla="*/ 19 w 59"/>
                <a:gd name="T27" fmla="*/ 161 h 163"/>
                <a:gd name="T28" fmla="*/ 20 w 59"/>
                <a:gd name="T29" fmla="*/ 148 h 163"/>
                <a:gd name="T30" fmla="*/ 20 w 59"/>
                <a:gd name="T31" fmla="*/ 101 h 163"/>
                <a:gd name="T32" fmla="*/ 16 w 59"/>
                <a:gd name="T33" fmla="*/ 73 h 163"/>
                <a:gd name="T34" fmla="*/ 8 w 59"/>
                <a:gd name="T35" fmla="*/ 31 h 163"/>
                <a:gd name="T36" fmla="*/ 3 w 59"/>
                <a:gd name="T37" fmla="*/ 14 h 163"/>
                <a:gd name="T38" fmla="*/ 0 w 59"/>
                <a:gd name="T39" fmla="*/ 2 h 163"/>
                <a:gd name="T40" fmla="*/ 0 w 59"/>
                <a:gd name="T41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6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5" y="6"/>
                    <a:pt x="7" y="8"/>
                    <a:pt x="8" y="11"/>
                  </a:cubicBezTo>
                  <a:cubicBezTo>
                    <a:pt x="10" y="14"/>
                    <a:pt x="12" y="17"/>
                    <a:pt x="13" y="20"/>
                  </a:cubicBezTo>
                  <a:cubicBezTo>
                    <a:pt x="19" y="32"/>
                    <a:pt x="26" y="43"/>
                    <a:pt x="34" y="53"/>
                  </a:cubicBezTo>
                  <a:cubicBezTo>
                    <a:pt x="40" y="59"/>
                    <a:pt x="46" y="65"/>
                    <a:pt x="52" y="72"/>
                  </a:cubicBezTo>
                  <a:cubicBezTo>
                    <a:pt x="53" y="73"/>
                    <a:pt x="54" y="75"/>
                    <a:pt x="55" y="76"/>
                  </a:cubicBezTo>
                  <a:cubicBezTo>
                    <a:pt x="58" y="79"/>
                    <a:pt x="59" y="83"/>
                    <a:pt x="59" y="87"/>
                  </a:cubicBezTo>
                  <a:cubicBezTo>
                    <a:pt x="59" y="90"/>
                    <a:pt x="59" y="93"/>
                    <a:pt x="58" y="95"/>
                  </a:cubicBezTo>
                  <a:cubicBezTo>
                    <a:pt x="56" y="105"/>
                    <a:pt x="53" y="114"/>
                    <a:pt x="49" y="123"/>
                  </a:cubicBezTo>
                  <a:cubicBezTo>
                    <a:pt x="45" y="131"/>
                    <a:pt x="41" y="138"/>
                    <a:pt x="35" y="145"/>
                  </a:cubicBezTo>
                  <a:cubicBezTo>
                    <a:pt x="30" y="151"/>
                    <a:pt x="25" y="156"/>
                    <a:pt x="20" y="162"/>
                  </a:cubicBezTo>
                  <a:cubicBezTo>
                    <a:pt x="20" y="162"/>
                    <a:pt x="19" y="162"/>
                    <a:pt x="18" y="163"/>
                  </a:cubicBezTo>
                  <a:cubicBezTo>
                    <a:pt x="19" y="162"/>
                    <a:pt x="19" y="161"/>
                    <a:pt x="19" y="161"/>
                  </a:cubicBezTo>
                  <a:cubicBezTo>
                    <a:pt x="20" y="157"/>
                    <a:pt x="20" y="153"/>
                    <a:pt x="20" y="148"/>
                  </a:cubicBezTo>
                  <a:cubicBezTo>
                    <a:pt x="20" y="133"/>
                    <a:pt x="21" y="117"/>
                    <a:pt x="20" y="101"/>
                  </a:cubicBezTo>
                  <a:cubicBezTo>
                    <a:pt x="19" y="91"/>
                    <a:pt x="18" y="82"/>
                    <a:pt x="16" y="73"/>
                  </a:cubicBezTo>
                  <a:cubicBezTo>
                    <a:pt x="15" y="59"/>
                    <a:pt x="11" y="45"/>
                    <a:pt x="8" y="31"/>
                  </a:cubicBezTo>
                  <a:cubicBezTo>
                    <a:pt x="6" y="26"/>
                    <a:pt x="5" y="19"/>
                    <a:pt x="3" y="14"/>
                  </a:cubicBezTo>
                  <a:cubicBezTo>
                    <a:pt x="2" y="9"/>
                    <a:pt x="1" y="6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7">
              <a:extLst>
                <a:ext uri="{FF2B5EF4-FFF2-40B4-BE49-F238E27FC236}">
                  <a16:creationId xmlns:a16="http://schemas.microsoft.com/office/drawing/2014/main" id="{988740FC-5CF4-C3E3-DDA6-08FBC67898EC}"/>
                </a:ext>
              </a:extLst>
            </p:cNvPr>
            <p:cNvSpPr/>
            <p:nvPr/>
          </p:nvSpPr>
          <p:spPr bwMode="auto">
            <a:xfrm>
              <a:off x="-345" y="2563"/>
              <a:ext cx="204" cy="610"/>
            </a:xfrm>
            <a:custGeom>
              <a:gdLst>
                <a:gd name="T0" fmla="*/ 86 w 86"/>
                <a:gd name="T1" fmla="*/ 257 h 257"/>
                <a:gd name="T2" fmla="*/ 85 w 86"/>
                <a:gd name="T3" fmla="*/ 257 h 257"/>
                <a:gd name="T4" fmla="*/ 84 w 86"/>
                <a:gd name="T5" fmla="*/ 254 h 257"/>
                <a:gd name="T6" fmla="*/ 31 w 86"/>
                <a:gd name="T7" fmla="*/ 110 h 257"/>
                <a:gd name="T8" fmla="*/ 20 w 86"/>
                <a:gd name="T9" fmla="*/ 50 h 257"/>
                <a:gd name="T10" fmla="*/ 19 w 86"/>
                <a:gd name="T11" fmla="*/ 47 h 257"/>
                <a:gd name="T12" fmla="*/ 16 w 86"/>
                <a:gd name="T13" fmla="*/ 45 h 257"/>
                <a:gd name="T14" fmla="*/ 8 w 86"/>
                <a:gd name="T15" fmla="*/ 37 h 257"/>
                <a:gd name="T16" fmla="*/ 1 w 86"/>
                <a:gd name="T17" fmla="*/ 20 h 257"/>
                <a:gd name="T18" fmla="*/ 0 w 86"/>
                <a:gd name="T19" fmla="*/ 16 h 257"/>
                <a:gd name="T20" fmla="*/ 0 w 86"/>
                <a:gd name="T21" fmla="*/ 9 h 257"/>
                <a:gd name="T22" fmla="*/ 12 w 86"/>
                <a:gd name="T23" fmla="*/ 1 h 257"/>
                <a:gd name="T24" fmla="*/ 14 w 86"/>
                <a:gd name="T25" fmla="*/ 2 h 257"/>
                <a:gd name="T26" fmla="*/ 13 w 86"/>
                <a:gd name="T27" fmla="*/ 4 h 257"/>
                <a:gd name="T28" fmla="*/ 11 w 86"/>
                <a:gd name="T29" fmla="*/ 5 h 257"/>
                <a:gd name="T30" fmla="*/ 8 w 86"/>
                <a:gd name="T31" fmla="*/ 7 h 257"/>
                <a:gd name="T32" fmla="*/ 6 w 86"/>
                <a:gd name="T33" fmla="*/ 14 h 257"/>
                <a:gd name="T34" fmla="*/ 9 w 86"/>
                <a:gd name="T35" fmla="*/ 18 h 257"/>
                <a:gd name="T36" fmla="*/ 19 w 86"/>
                <a:gd name="T37" fmla="*/ 25 h 257"/>
                <a:gd name="T38" fmla="*/ 53 w 86"/>
                <a:gd name="T39" fmla="*/ 30 h 257"/>
                <a:gd name="T40" fmla="*/ 68 w 86"/>
                <a:gd name="T41" fmla="*/ 29 h 257"/>
                <a:gd name="T42" fmla="*/ 71 w 86"/>
                <a:gd name="T43" fmla="*/ 31 h 257"/>
                <a:gd name="T44" fmla="*/ 69 w 86"/>
                <a:gd name="T45" fmla="*/ 33 h 257"/>
                <a:gd name="T46" fmla="*/ 56 w 86"/>
                <a:gd name="T47" fmla="*/ 38 h 257"/>
                <a:gd name="T48" fmla="*/ 28 w 86"/>
                <a:gd name="T49" fmla="*/ 36 h 257"/>
                <a:gd name="T50" fmla="*/ 12 w 86"/>
                <a:gd name="T51" fmla="*/ 30 h 257"/>
                <a:gd name="T52" fmla="*/ 10 w 86"/>
                <a:gd name="T53" fmla="*/ 29 h 257"/>
                <a:gd name="T54" fmla="*/ 11 w 86"/>
                <a:gd name="T55" fmla="*/ 31 h 257"/>
                <a:gd name="T56" fmla="*/ 34 w 86"/>
                <a:gd name="T57" fmla="*/ 47 h 257"/>
                <a:gd name="T58" fmla="*/ 49 w 86"/>
                <a:gd name="T59" fmla="*/ 50 h 257"/>
                <a:gd name="T60" fmla="*/ 64 w 86"/>
                <a:gd name="T61" fmla="*/ 51 h 257"/>
                <a:gd name="T62" fmla="*/ 69 w 86"/>
                <a:gd name="T63" fmla="*/ 52 h 257"/>
                <a:gd name="T64" fmla="*/ 71 w 86"/>
                <a:gd name="T65" fmla="*/ 53 h 257"/>
                <a:gd name="T66" fmla="*/ 71 w 86"/>
                <a:gd name="T67" fmla="*/ 56 h 257"/>
                <a:gd name="T68" fmla="*/ 68 w 86"/>
                <a:gd name="T69" fmla="*/ 56 h 257"/>
                <a:gd name="T70" fmla="*/ 62 w 86"/>
                <a:gd name="T71" fmla="*/ 57 h 257"/>
                <a:gd name="T72" fmla="*/ 25 w 86"/>
                <a:gd name="T73" fmla="*/ 50 h 257"/>
                <a:gd name="T74" fmla="*/ 22 w 86"/>
                <a:gd name="T75" fmla="*/ 48 h 257"/>
                <a:gd name="T76" fmla="*/ 21 w 86"/>
                <a:gd name="T77" fmla="*/ 48 h 257"/>
                <a:gd name="T78" fmla="*/ 21 w 86"/>
                <a:gd name="T79" fmla="*/ 51 h 257"/>
                <a:gd name="T80" fmla="*/ 30 w 86"/>
                <a:gd name="T81" fmla="*/ 78 h 257"/>
                <a:gd name="T82" fmla="*/ 66 w 86"/>
                <a:gd name="T83" fmla="*/ 194 h 257"/>
                <a:gd name="T84" fmla="*/ 85 w 86"/>
                <a:gd name="T85" fmla="*/ 253 h 257"/>
                <a:gd name="T86" fmla="*/ 86 w 86"/>
                <a:gd name="T87" fmla="*/ 257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" h="257">
                  <a:moveTo>
                    <a:pt x="86" y="257"/>
                  </a:moveTo>
                  <a:cubicBezTo>
                    <a:pt x="86" y="257"/>
                    <a:pt x="85" y="257"/>
                    <a:pt x="85" y="257"/>
                  </a:cubicBezTo>
                  <a:cubicBezTo>
                    <a:pt x="85" y="256"/>
                    <a:pt x="84" y="255"/>
                    <a:pt x="84" y="254"/>
                  </a:cubicBezTo>
                  <a:cubicBezTo>
                    <a:pt x="60" y="208"/>
                    <a:pt x="42" y="160"/>
                    <a:pt x="31" y="110"/>
                  </a:cubicBezTo>
                  <a:cubicBezTo>
                    <a:pt x="26" y="90"/>
                    <a:pt x="23" y="70"/>
                    <a:pt x="20" y="50"/>
                  </a:cubicBezTo>
                  <a:cubicBezTo>
                    <a:pt x="19" y="49"/>
                    <a:pt x="19" y="48"/>
                    <a:pt x="19" y="47"/>
                  </a:cubicBezTo>
                  <a:cubicBezTo>
                    <a:pt x="18" y="46"/>
                    <a:pt x="17" y="46"/>
                    <a:pt x="16" y="45"/>
                  </a:cubicBezTo>
                  <a:cubicBezTo>
                    <a:pt x="13" y="43"/>
                    <a:pt x="10" y="40"/>
                    <a:pt x="8" y="37"/>
                  </a:cubicBezTo>
                  <a:cubicBezTo>
                    <a:pt x="3" y="32"/>
                    <a:pt x="1" y="26"/>
                    <a:pt x="1" y="20"/>
                  </a:cubicBezTo>
                  <a:cubicBezTo>
                    <a:pt x="1" y="19"/>
                    <a:pt x="1" y="18"/>
                    <a:pt x="0" y="16"/>
                  </a:cubicBezTo>
                  <a:cubicBezTo>
                    <a:pt x="0" y="14"/>
                    <a:pt x="0" y="12"/>
                    <a:pt x="0" y="9"/>
                  </a:cubicBezTo>
                  <a:cubicBezTo>
                    <a:pt x="2" y="3"/>
                    <a:pt x="6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3"/>
                    <a:pt x="14" y="4"/>
                    <a:pt x="13" y="4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6" y="9"/>
                    <a:pt x="5" y="12"/>
                    <a:pt x="6" y="14"/>
                  </a:cubicBezTo>
                  <a:cubicBezTo>
                    <a:pt x="7" y="16"/>
                    <a:pt x="8" y="17"/>
                    <a:pt x="9" y="18"/>
                  </a:cubicBezTo>
                  <a:cubicBezTo>
                    <a:pt x="11" y="21"/>
                    <a:pt x="15" y="24"/>
                    <a:pt x="19" y="25"/>
                  </a:cubicBezTo>
                  <a:cubicBezTo>
                    <a:pt x="30" y="29"/>
                    <a:pt x="41" y="31"/>
                    <a:pt x="53" y="30"/>
                  </a:cubicBezTo>
                  <a:cubicBezTo>
                    <a:pt x="58" y="29"/>
                    <a:pt x="63" y="29"/>
                    <a:pt x="68" y="29"/>
                  </a:cubicBezTo>
                  <a:cubicBezTo>
                    <a:pt x="70" y="30"/>
                    <a:pt x="71" y="30"/>
                    <a:pt x="71" y="31"/>
                  </a:cubicBezTo>
                  <a:cubicBezTo>
                    <a:pt x="71" y="32"/>
                    <a:pt x="70" y="33"/>
                    <a:pt x="69" y="33"/>
                  </a:cubicBezTo>
                  <a:cubicBezTo>
                    <a:pt x="65" y="36"/>
                    <a:pt x="60" y="37"/>
                    <a:pt x="56" y="38"/>
                  </a:cubicBezTo>
                  <a:cubicBezTo>
                    <a:pt x="46" y="39"/>
                    <a:pt x="37" y="38"/>
                    <a:pt x="28" y="36"/>
                  </a:cubicBezTo>
                  <a:cubicBezTo>
                    <a:pt x="23" y="34"/>
                    <a:pt x="17" y="32"/>
                    <a:pt x="12" y="30"/>
                  </a:cubicBezTo>
                  <a:cubicBezTo>
                    <a:pt x="11" y="29"/>
                    <a:pt x="11" y="29"/>
                    <a:pt x="10" y="29"/>
                  </a:cubicBezTo>
                  <a:cubicBezTo>
                    <a:pt x="10" y="30"/>
                    <a:pt x="10" y="30"/>
                    <a:pt x="11" y="31"/>
                  </a:cubicBezTo>
                  <a:cubicBezTo>
                    <a:pt x="16" y="39"/>
                    <a:pt x="24" y="45"/>
                    <a:pt x="34" y="47"/>
                  </a:cubicBezTo>
                  <a:cubicBezTo>
                    <a:pt x="39" y="49"/>
                    <a:pt x="44" y="49"/>
                    <a:pt x="49" y="50"/>
                  </a:cubicBezTo>
                  <a:cubicBezTo>
                    <a:pt x="54" y="50"/>
                    <a:pt x="59" y="51"/>
                    <a:pt x="64" y="51"/>
                  </a:cubicBezTo>
                  <a:cubicBezTo>
                    <a:pt x="65" y="51"/>
                    <a:pt x="67" y="52"/>
                    <a:pt x="69" y="52"/>
                  </a:cubicBezTo>
                  <a:cubicBezTo>
                    <a:pt x="69" y="53"/>
                    <a:pt x="70" y="53"/>
                    <a:pt x="71" y="53"/>
                  </a:cubicBezTo>
                  <a:cubicBezTo>
                    <a:pt x="71" y="54"/>
                    <a:pt x="72" y="55"/>
                    <a:pt x="71" y="56"/>
                  </a:cubicBezTo>
                  <a:cubicBezTo>
                    <a:pt x="70" y="56"/>
                    <a:pt x="69" y="56"/>
                    <a:pt x="68" y="56"/>
                  </a:cubicBezTo>
                  <a:cubicBezTo>
                    <a:pt x="66" y="57"/>
                    <a:pt x="64" y="57"/>
                    <a:pt x="62" y="57"/>
                  </a:cubicBezTo>
                  <a:cubicBezTo>
                    <a:pt x="49" y="58"/>
                    <a:pt x="37" y="56"/>
                    <a:pt x="25" y="50"/>
                  </a:cubicBezTo>
                  <a:cubicBezTo>
                    <a:pt x="24" y="49"/>
                    <a:pt x="23" y="49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20" y="49"/>
                    <a:pt x="21" y="50"/>
                    <a:pt x="21" y="51"/>
                  </a:cubicBezTo>
                  <a:cubicBezTo>
                    <a:pt x="24" y="60"/>
                    <a:pt x="27" y="69"/>
                    <a:pt x="30" y="78"/>
                  </a:cubicBezTo>
                  <a:cubicBezTo>
                    <a:pt x="42" y="117"/>
                    <a:pt x="53" y="155"/>
                    <a:pt x="66" y="194"/>
                  </a:cubicBezTo>
                  <a:cubicBezTo>
                    <a:pt x="72" y="214"/>
                    <a:pt x="78" y="233"/>
                    <a:pt x="85" y="253"/>
                  </a:cubicBezTo>
                  <a:cubicBezTo>
                    <a:pt x="85" y="254"/>
                    <a:pt x="86" y="256"/>
                    <a:pt x="86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8">
              <a:extLst>
                <a:ext uri="{FF2B5EF4-FFF2-40B4-BE49-F238E27FC236}">
                  <a16:creationId xmlns:a16="http://schemas.microsoft.com/office/drawing/2014/main" id="{C13BB45A-D36D-E7FA-5E78-ADAB95B72A73}"/>
                </a:ext>
              </a:extLst>
            </p:cNvPr>
            <p:cNvSpPr/>
            <p:nvPr/>
          </p:nvSpPr>
          <p:spPr bwMode="auto">
            <a:xfrm>
              <a:off x="1921" y="1411"/>
              <a:ext cx="245" cy="114"/>
            </a:xfrm>
            <a:custGeom>
              <a:gdLst>
                <a:gd name="T0" fmla="*/ 0 w 103"/>
                <a:gd name="T1" fmla="*/ 0 h 48"/>
                <a:gd name="T2" fmla="*/ 8 w 103"/>
                <a:gd name="T3" fmla="*/ 6 h 48"/>
                <a:gd name="T4" fmla="*/ 21 w 103"/>
                <a:gd name="T5" fmla="*/ 14 h 48"/>
                <a:gd name="T6" fmla="*/ 47 w 103"/>
                <a:gd name="T7" fmla="*/ 21 h 48"/>
                <a:gd name="T8" fmla="*/ 77 w 103"/>
                <a:gd name="T9" fmla="*/ 9 h 48"/>
                <a:gd name="T10" fmla="*/ 82 w 103"/>
                <a:gd name="T11" fmla="*/ 4 h 48"/>
                <a:gd name="T12" fmla="*/ 82 w 103"/>
                <a:gd name="T13" fmla="*/ 4 h 48"/>
                <a:gd name="T14" fmla="*/ 83 w 103"/>
                <a:gd name="T15" fmla="*/ 5 h 48"/>
                <a:gd name="T16" fmla="*/ 100 w 103"/>
                <a:gd name="T17" fmla="*/ 22 h 48"/>
                <a:gd name="T18" fmla="*/ 102 w 103"/>
                <a:gd name="T19" fmla="*/ 24 h 48"/>
                <a:gd name="T20" fmla="*/ 103 w 103"/>
                <a:gd name="T21" fmla="*/ 25 h 48"/>
                <a:gd name="T22" fmla="*/ 102 w 103"/>
                <a:gd name="T23" fmla="*/ 25 h 48"/>
                <a:gd name="T24" fmla="*/ 77 w 103"/>
                <a:gd name="T25" fmla="*/ 45 h 48"/>
                <a:gd name="T26" fmla="*/ 56 w 103"/>
                <a:gd name="T27" fmla="*/ 48 h 48"/>
                <a:gd name="T28" fmla="*/ 39 w 103"/>
                <a:gd name="T29" fmla="*/ 45 h 48"/>
                <a:gd name="T30" fmla="*/ 16 w 103"/>
                <a:gd name="T31" fmla="*/ 29 h 48"/>
                <a:gd name="T32" fmla="*/ 4 w 103"/>
                <a:gd name="T33" fmla="*/ 12 h 48"/>
                <a:gd name="T34" fmla="*/ 0 w 103"/>
                <a:gd name="T35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48">
                  <a:moveTo>
                    <a:pt x="0" y="0"/>
                  </a:moveTo>
                  <a:cubicBezTo>
                    <a:pt x="2" y="2"/>
                    <a:pt x="5" y="4"/>
                    <a:pt x="8" y="6"/>
                  </a:cubicBezTo>
                  <a:cubicBezTo>
                    <a:pt x="12" y="9"/>
                    <a:pt x="16" y="12"/>
                    <a:pt x="21" y="14"/>
                  </a:cubicBezTo>
                  <a:cubicBezTo>
                    <a:pt x="29" y="18"/>
                    <a:pt x="38" y="21"/>
                    <a:pt x="47" y="21"/>
                  </a:cubicBezTo>
                  <a:cubicBezTo>
                    <a:pt x="59" y="21"/>
                    <a:pt x="69" y="18"/>
                    <a:pt x="77" y="9"/>
                  </a:cubicBezTo>
                  <a:cubicBezTo>
                    <a:pt x="79" y="7"/>
                    <a:pt x="80" y="6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3" y="4"/>
                    <a:pt x="83" y="5"/>
                  </a:cubicBezTo>
                  <a:cubicBezTo>
                    <a:pt x="89" y="10"/>
                    <a:pt x="95" y="16"/>
                    <a:pt x="100" y="22"/>
                  </a:cubicBezTo>
                  <a:cubicBezTo>
                    <a:pt x="101" y="23"/>
                    <a:pt x="102" y="24"/>
                    <a:pt x="102" y="24"/>
                  </a:cubicBezTo>
                  <a:cubicBezTo>
                    <a:pt x="102" y="24"/>
                    <a:pt x="102" y="25"/>
                    <a:pt x="103" y="25"/>
                  </a:cubicBezTo>
                  <a:cubicBezTo>
                    <a:pt x="103" y="25"/>
                    <a:pt x="103" y="25"/>
                    <a:pt x="102" y="25"/>
                  </a:cubicBezTo>
                  <a:cubicBezTo>
                    <a:pt x="96" y="34"/>
                    <a:pt x="87" y="41"/>
                    <a:pt x="77" y="45"/>
                  </a:cubicBezTo>
                  <a:cubicBezTo>
                    <a:pt x="70" y="47"/>
                    <a:pt x="63" y="48"/>
                    <a:pt x="56" y="48"/>
                  </a:cubicBezTo>
                  <a:cubicBezTo>
                    <a:pt x="50" y="48"/>
                    <a:pt x="44" y="47"/>
                    <a:pt x="39" y="45"/>
                  </a:cubicBezTo>
                  <a:cubicBezTo>
                    <a:pt x="30" y="42"/>
                    <a:pt x="22" y="36"/>
                    <a:pt x="16" y="29"/>
                  </a:cubicBezTo>
                  <a:cubicBezTo>
                    <a:pt x="11" y="24"/>
                    <a:pt x="7" y="18"/>
                    <a:pt x="4" y="12"/>
                  </a:cubicBezTo>
                  <a:cubicBezTo>
                    <a:pt x="2" y="8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9">
              <a:extLst>
                <a:ext uri="{FF2B5EF4-FFF2-40B4-BE49-F238E27FC236}">
                  <a16:creationId xmlns:a16="http://schemas.microsoft.com/office/drawing/2014/main" id="{66AD4DCD-FD9D-5401-3EC1-D4F682894DA9}"/>
                </a:ext>
              </a:extLst>
            </p:cNvPr>
            <p:cNvSpPr/>
            <p:nvPr/>
          </p:nvSpPr>
          <p:spPr bwMode="auto">
            <a:xfrm>
              <a:off x="2094" y="3591"/>
              <a:ext cx="105" cy="345"/>
            </a:xfrm>
            <a:custGeom>
              <a:gdLst>
                <a:gd name="T0" fmla="*/ 11 w 44"/>
                <a:gd name="T1" fmla="*/ 68 h 145"/>
                <a:gd name="T2" fmla="*/ 15 w 44"/>
                <a:gd name="T3" fmla="*/ 64 h 145"/>
                <a:gd name="T4" fmla="*/ 16 w 44"/>
                <a:gd name="T5" fmla="*/ 63 h 145"/>
                <a:gd name="T6" fmla="*/ 21 w 44"/>
                <a:gd name="T7" fmla="*/ 62 h 145"/>
                <a:gd name="T8" fmla="*/ 22 w 44"/>
                <a:gd name="T9" fmla="*/ 63 h 145"/>
                <a:gd name="T10" fmla="*/ 25 w 44"/>
                <a:gd name="T11" fmla="*/ 67 h 145"/>
                <a:gd name="T12" fmla="*/ 28 w 44"/>
                <a:gd name="T13" fmla="*/ 73 h 145"/>
                <a:gd name="T14" fmla="*/ 30 w 44"/>
                <a:gd name="T15" fmla="*/ 86 h 145"/>
                <a:gd name="T16" fmla="*/ 35 w 44"/>
                <a:gd name="T17" fmla="*/ 99 h 145"/>
                <a:gd name="T18" fmla="*/ 35 w 44"/>
                <a:gd name="T19" fmla="*/ 95 h 145"/>
                <a:gd name="T20" fmla="*/ 29 w 44"/>
                <a:gd name="T21" fmla="*/ 69 h 145"/>
                <a:gd name="T22" fmla="*/ 22 w 44"/>
                <a:gd name="T23" fmla="*/ 52 h 145"/>
                <a:gd name="T24" fmla="*/ 20 w 44"/>
                <a:gd name="T25" fmla="*/ 40 h 145"/>
                <a:gd name="T26" fmla="*/ 14 w 44"/>
                <a:gd name="T27" fmla="*/ 16 h 145"/>
                <a:gd name="T28" fmla="*/ 3 w 44"/>
                <a:gd name="T29" fmla="*/ 3 h 145"/>
                <a:gd name="T30" fmla="*/ 0 w 44"/>
                <a:gd name="T31" fmla="*/ 0 h 145"/>
                <a:gd name="T32" fmla="*/ 1 w 44"/>
                <a:gd name="T33" fmla="*/ 0 h 145"/>
                <a:gd name="T34" fmla="*/ 17 w 44"/>
                <a:gd name="T35" fmla="*/ 9 h 145"/>
                <a:gd name="T36" fmla="*/ 27 w 44"/>
                <a:gd name="T37" fmla="*/ 19 h 145"/>
                <a:gd name="T38" fmla="*/ 31 w 44"/>
                <a:gd name="T39" fmla="*/ 34 h 145"/>
                <a:gd name="T40" fmla="*/ 31 w 44"/>
                <a:gd name="T41" fmla="*/ 39 h 145"/>
                <a:gd name="T42" fmla="*/ 31 w 44"/>
                <a:gd name="T43" fmla="*/ 54 h 145"/>
                <a:gd name="T44" fmla="*/ 34 w 44"/>
                <a:gd name="T45" fmla="*/ 62 h 145"/>
                <a:gd name="T46" fmla="*/ 42 w 44"/>
                <a:gd name="T47" fmla="*/ 99 h 145"/>
                <a:gd name="T48" fmla="*/ 42 w 44"/>
                <a:gd name="T49" fmla="*/ 125 h 145"/>
                <a:gd name="T50" fmla="*/ 39 w 44"/>
                <a:gd name="T51" fmla="*/ 135 h 145"/>
                <a:gd name="T52" fmla="*/ 36 w 44"/>
                <a:gd name="T53" fmla="*/ 140 h 145"/>
                <a:gd name="T54" fmla="*/ 25 w 44"/>
                <a:gd name="T55" fmla="*/ 143 h 145"/>
                <a:gd name="T56" fmla="*/ 13 w 44"/>
                <a:gd name="T57" fmla="*/ 132 h 145"/>
                <a:gd name="T58" fmla="*/ 11 w 44"/>
                <a:gd name="T59" fmla="*/ 122 h 145"/>
                <a:gd name="T60" fmla="*/ 10 w 44"/>
                <a:gd name="T61" fmla="*/ 112 h 145"/>
                <a:gd name="T62" fmla="*/ 9 w 44"/>
                <a:gd name="T63" fmla="*/ 98 h 145"/>
                <a:gd name="T64" fmla="*/ 9 w 44"/>
                <a:gd name="T65" fmla="*/ 92 h 145"/>
                <a:gd name="T66" fmla="*/ 8 w 44"/>
                <a:gd name="T67" fmla="*/ 84 h 145"/>
                <a:gd name="T68" fmla="*/ 9 w 44"/>
                <a:gd name="T69" fmla="*/ 71 h 145"/>
                <a:gd name="T70" fmla="*/ 11 w 44"/>
                <a:gd name="T71" fmla="*/ 68 h 145"/>
                <a:gd name="T72" fmla="*/ 10 w 44"/>
                <a:gd name="T73" fmla="*/ 96 h 145"/>
                <a:gd name="T74" fmla="*/ 10 w 44"/>
                <a:gd name="T75" fmla="*/ 100 h 145"/>
                <a:gd name="T76" fmla="*/ 11 w 44"/>
                <a:gd name="T77" fmla="*/ 109 h 145"/>
                <a:gd name="T78" fmla="*/ 12 w 44"/>
                <a:gd name="T79" fmla="*/ 118 h 145"/>
                <a:gd name="T80" fmla="*/ 13 w 44"/>
                <a:gd name="T81" fmla="*/ 123 h 145"/>
                <a:gd name="T82" fmla="*/ 17 w 44"/>
                <a:gd name="T83" fmla="*/ 127 h 145"/>
                <a:gd name="T84" fmla="*/ 24 w 44"/>
                <a:gd name="T85" fmla="*/ 124 h 145"/>
                <a:gd name="T86" fmla="*/ 25 w 44"/>
                <a:gd name="T87" fmla="*/ 121 h 145"/>
                <a:gd name="T88" fmla="*/ 24 w 44"/>
                <a:gd name="T89" fmla="*/ 117 h 145"/>
                <a:gd name="T90" fmla="*/ 22 w 44"/>
                <a:gd name="T91" fmla="*/ 109 h 145"/>
                <a:gd name="T92" fmla="*/ 22 w 44"/>
                <a:gd name="T93" fmla="*/ 87 h 145"/>
                <a:gd name="T94" fmla="*/ 24 w 44"/>
                <a:gd name="T95" fmla="*/ 80 h 145"/>
                <a:gd name="T96" fmla="*/ 24 w 44"/>
                <a:gd name="T97" fmla="*/ 74 h 145"/>
                <a:gd name="T98" fmla="*/ 18 w 44"/>
                <a:gd name="T99" fmla="*/ 65 h 145"/>
                <a:gd name="T100" fmla="*/ 11 w 44"/>
                <a:gd name="T101" fmla="*/ 68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145">
                  <a:moveTo>
                    <a:pt x="11" y="68"/>
                  </a:moveTo>
                  <a:cubicBezTo>
                    <a:pt x="11" y="66"/>
                    <a:pt x="13" y="65"/>
                    <a:pt x="15" y="64"/>
                  </a:cubicBezTo>
                  <a:cubicBezTo>
                    <a:pt x="15" y="64"/>
                    <a:pt x="16" y="64"/>
                    <a:pt x="16" y="63"/>
                  </a:cubicBezTo>
                  <a:cubicBezTo>
                    <a:pt x="18" y="61"/>
                    <a:pt x="19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5"/>
                    <a:pt x="24" y="66"/>
                    <a:pt x="25" y="67"/>
                  </a:cubicBezTo>
                  <a:cubicBezTo>
                    <a:pt x="26" y="69"/>
                    <a:pt x="27" y="71"/>
                    <a:pt x="28" y="73"/>
                  </a:cubicBezTo>
                  <a:cubicBezTo>
                    <a:pt x="28" y="77"/>
                    <a:pt x="29" y="82"/>
                    <a:pt x="30" y="86"/>
                  </a:cubicBezTo>
                  <a:cubicBezTo>
                    <a:pt x="30" y="91"/>
                    <a:pt x="32" y="96"/>
                    <a:pt x="35" y="99"/>
                  </a:cubicBezTo>
                  <a:cubicBezTo>
                    <a:pt x="35" y="98"/>
                    <a:pt x="35" y="96"/>
                    <a:pt x="35" y="95"/>
                  </a:cubicBezTo>
                  <a:cubicBezTo>
                    <a:pt x="34" y="86"/>
                    <a:pt x="32" y="77"/>
                    <a:pt x="29" y="69"/>
                  </a:cubicBezTo>
                  <a:cubicBezTo>
                    <a:pt x="27" y="63"/>
                    <a:pt x="25" y="58"/>
                    <a:pt x="22" y="52"/>
                  </a:cubicBezTo>
                  <a:cubicBezTo>
                    <a:pt x="19" y="49"/>
                    <a:pt x="19" y="45"/>
                    <a:pt x="20" y="40"/>
                  </a:cubicBezTo>
                  <a:cubicBezTo>
                    <a:pt x="22" y="31"/>
                    <a:pt x="19" y="24"/>
                    <a:pt x="14" y="16"/>
                  </a:cubicBezTo>
                  <a:cubicBezTo>
                    <a:pt x="11" y="11"/>
                    <a:pt x="7" y="7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3"/>
                    <a:pt x="12" y="5"/>
                    <a:pt x="17" y="9"/>
                  </a:cubicBezTo>
                  <a:cubicBezTo>
                    <a:pt x="21" y="11"/>
                    <a:pt x="25" y="15"/>
                    <a:pt x="27" y="19"/>
                  </a:cubicBezTo>
                  <a:cubicBezTo>
                    <a:pt x="30" y="23"/>
                    <a:pt x="32" y="28"/>
                    <a:pt x="31" y="34"/>
                  </a:cubicBezTo>
                  <a:cubicBezTo>
                    <a:pt x="31" y="35"/>
                    <a:pt x="31" y="37"/>
                    <a:pt x="31" y="39"/>
                  </a:cubicBezTo>
                  <a:cubicBezTo>
                    <a:pt x="29" y="44"/>
                    <a:pt x="29" y="49"/>
                    <a:pt x="31" y="54"/>
                  </a:cubicBezTo>
                  <a:cubicBezTo>
                    <a:pt x="32" y="57"/>
                    <a:pt x="33" y="60"/>
                    <a:pt x="34" y="62"/>
                  </a:cubicBezTo>
                  <a:cubicBezTo>
                    <a:pt x="38" y="74"/>
                    <a:pt x="41" y="86"/>
                    <a:pt x="42" y="99"/>
                  </a:cubicBezTo>
                  <a:cubicBezTo>
                    <a:pt x="43" y="108"/>
                    <a:pt x="44" y="117"/>
                    <a:pt x="42" y="125"/>
                  </a:cubicBezTo>
                  <a:cubicBezTo>
                    <a:pt x="41" y="129"/>
                    <a:pt x="40" y="132"/>
                    <a:pt x="39" y="135"/>
                  </a:cubicBezTo>
                  <a:cubicBezTo>
                    <a:pt x="38" y="137"/>
                    <a:pt x="37" y="139"/>
                    <a:pt x="36" y="140"/>
                  </a:cubicBezTo>
                  <a:cubicBezTo>
                    <a:pt x="33" y="144"/>
                    <a:pt x="29" y="145"/>
                    <a:pt x="25" y="143"/>
                  </a:cubicBezTo>
                  <a:cubicBezTo>
                    <a:pt x="19" y="141"/>
                    <a:pt x="15" y="138"/>
                    <a:pt x="13" y="132"/>
                  </a:cubicBezTo>
                  <a:cubicBezTo>
                    <a:pt x="12" y="129"/>
                    <a:pt x="11" y="125"/>
                    <a:pt x="11" y="122"/>
                  </a:cubicBezTo>
                  <a:cubicBezTo>
                    <a:pt x="11" y="119"/>
                    <a:pt x="11" y="115"/>
                    <a:pt x="10" y="112"/>
                  </a:cubicBezTo>
                  <a:cubicBezTo>
                    <a:pt x="9" y="107"/>
                    <a:pt x="9" y="103"/>
                    <a:pt x="9" y="98"/>
                  </a:cubicBezTo>
                  <a:cubicBezTo>
                    <a:pt x="10" y="96"/>
                    <a:pt x="9" y="94"/>
                    <a:pt x="9" y="92"/>
                  </a:cubicBezTo>
                  <a:cubicBezTo>
                    <a:pt x="8" y="89"/>
                    <a:pt x="8" y="86"/>
                    <a:pt x="8" y="84"/>
                  </a:cubicBezTo>
                  <a:cubicBezTo>
                    <a:pt x="7" y="79"/>
                    <a:pt x="7" y="75"/>
                    <a:pt x="9" y="71"/>
                  </a:cubicBezTo>
                  <a:cubicBezTo>
                    <a:pt x="9" y="70"/>
                    <a:pt x="10" y="69"/>
                    <a:pt x="11" y="68"/>
                  </a:cubicBezTo>
                  <a:cubicBezTo>
                    <a:pt x="11" y="77"/>
                    <a:pt x="11" y="86"/>
                    <a:pt x="10" y="96"/>
                  </a:cubicBezTo>
                  <a:cubicBezTo>
                    <a:pt x="10" y="97"/>
                    <a:pt x="10" y="99"/>
                    <a:pt x="10" y="100"/>
                  </a:cubicBezTo>
                  <a:cubicBezTo>
                    <a:pt x="11" y="103"/>
                    <a:pt x="11" y="106"/>
                    <a:pt x="11" y="109"/>
                  </a:cubicBezTo>
                  <a:cubicBezTo>
                    <a:pt x="11" y="112"/>
                    <a:pt x="11" y="115"/>
                    <a:pt x="12" y="118"/>
                  </a:cubicBezTo>
                  <a:cubicBezTo>
                    <a:pt x="12" y="120"/>
                    <a:pt x="13" y="122"/>
                    <a:pt x="13" y="123"/>
                  </a:cubicBezTo>
                  <a:cubicBezTo>
                    <a:pt x="14" y="125"/>
                    <a:pt x="15" y="126"/>
                    <a:pt x="17" y="127"/>
                  </a:cubicBezTo>
                  <a:cubicBezTo>
                    <a:pt x="20" y="128"/>
                    <a:pt x="23" y="127"/>
                    <a:pt x="24" y="124"/>
                  </a:cubicBezTo>
                  <a:cubicBezTo>
                    <a:pt x="24" y="123"/>
                    <a:pt x="25" y="122"/>
                    <a:pt x="25" y="121"/>
                  </a:cubicBezTo>
                  <a:cubicBezTo>
                    <a:pt x="25" y="120"/>
                    <a:pt x="24" y="118"/>
                    <a:pt x="24" y="117"/>
                  </a:cubicBezTo>
                  <a:cubicBezTo>
                    <a:pt x="23" y="114"/>
                    <a:pt x="23" y="112"/>
                    <a:pt x="22" y="109"/>
                  </a:cubicBezTo>
                  <a:cubicBezTo>
                    <a:pt x="20" y="102"/>
                    <a:pt x="20" y="94"/>
                    <a:pt x="22" y="87"/>
                  </a:cubicBezTo>
                  <a:cubicBezTo>
                    <a:pt x="22" y="84"/>
                    <a:pt x="23" y="82"/>
                    <a:pt x="24" y="80"/>
                  </a:cubicBezTo>
                  <a:cubicBezTo>
                    <a:pt x="25" y="78"/>
                    <a:pt x="25" y="76"/>
                    <a:pt x="24" y="74"/>
                  </a:cubicBezTo>
                  <a:cubicBezTo>
                    <a:pt x="22" y="71"/>
                    <a:pt x="20" y="68"/>
                    <a:pt x="18" y="65"/>
                  </a:cubicBezTo>
                  <a:cubicBezTo>
                    <a:pt x="15" y="66"/>
                    <a:pt x="13" y="66"/>
                    <a:pt x="1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0">
              <a:extLst>
                <a:ext uri="{FF2B5EF4-FFF2-40B4-BE49-F238E27FC236}">
                  <a16:creationId xmlns:a16="http://schemas.microsoft.com/office/drawing/2014/main" id="{E067580F-C816-BF70-A20D-A28B914A891F}"/>
                </a:ext>
              </a:extLst>
            </p:cNvPr>
            <p:cNvSpPr/>
            <p:nvPr/>
          </p:nvSpPr>
          <p:spPr bwMode="auto">
            <a:xfrm>
              <a:off x="-262" y="1506"/>
              <a:ext cx="111" cy="207"/>
            </a:xfrm>
            <a:custGeom>
              <a:gdLst>
                <a:gd name="T0" fmla="*/ 47 w 47"/>
                <a:gd name="T1" fmla="*/ 61 h 87"/>
                <a:gd name="T2" fmla="*/ 30 w 47"/>
                <a:gd name="T3" fmla="*/ 87 h 87"/>
                <a:gd name="T4" fmla="*/ 29 w 47"/>
                <a:gd name="T5" fmla="*/ 84 h 87"/>
                <a:gd name="T6" fmla="*/ 28 w 47"/>
                <a:gd name="T7" fmla="*/ 81 h 87"/>
                <a:gd name="T8" fmla="*/ 27 w 47"/>
                <a:gd name="T9" fmla="*/ 77 h 87"/>
                <a:gd name="T10" fmla="*/ 25 w 47"/>
                <a:gd name="T11" fmla="*/ 74 h 87"/>
                <a:gd name="T12" fmla="*/ 23 w 47"/>
                <a:gd name="T13" fmla="*/ 70 h 87"/>
                <a:gd name="T14" fmla="*/ 22 w 47"/>
                <a:gd name="T15" fmla="*/ 72 h 87"/>
                <a:gd name="T16" fmla="*/ 17 w 47"/>
                <a:gd name="T17" fmla="*/ 83 h 87"/>
                <a:gd name="T18" fmla="*/ 15 w 47"/>
                <a:gd name="T19" fmla="*/ 86 h 87"/>
                <a:gd name="T20" fmla="*/ 0 w 47"/>
                <a:gd name="T21" fmla="*/ 68 h 87"/>
                <a:gd name="T22" fmla="*/ 0 w 47"/>
                <a:gd name="T23" fmla="*/ 66 h 87"/>
                <a:gd name="T24" fmla="*/ 13 w 47"/>
                <a:gd name="T25" fmla="*/ 29 h 87"/>
                <a:gd name="T26" fmla="*/ 21 w 47"/>
                <a:gd name="T27" fmla="*/ 9 h 87"/>
                <a:gd name="T28" fmla="*/ 23 w 47"/>
                <a:gd name="T29" fmla="*/ 5 h 87"/>
                <a:gd name="T30" fmla="*/ 24 w 47"/>
                <a:gd name="T31" fmla="*/ 0 h 87"/>
                <a:gd name="T32" fmla="*/ 25 w 47"/>
                <a:gd name="T33" fmla="*/ 2 h 87"/>
                <a:gd name="T34" fmla="*/ 45 w 47"/>
                <a:gd name="T35" fmla="*/ 55 h 87"/>
                <a:gd name="T36" fmla="*/ 47 w 47"/>
                <a:gd name="T37" fmla="*/ 61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87">
                  <a:moveTo>
                    <a:pt x="47" y="61"/>
                  </a:moveTo>
                  <a:cubicBezTo>
                    <a:pt x="44" y="67"/>
                    <a:pt x="33" y="85"/>
                    <a:pt x="30" y="87"/>
                  </a:cubicBezTo>
                  <a:cubicBezTo>
                    <a:pt x="30" y="86"/>
                    <a:pt x="30" y="85"/>
                    <a:pt x="29" y="84"/>
                  </a:cubicBezTo>
                  <a:cubicBezTo>
                    <a:pt x="29" y="83"/>
                    <a:pt x="29" y="82"/>
                    <a:pt x="28" y="81"/>
                  </a:cubicBezTo>
                  <a:cubicBezTo>
                    <a:pt x="28" y="79"/>
                    <a:pt x="27" y="78"/>
                    <a:pt x="27" y="77"/>
                  </a:cubicBezTo>
                  <a:cubicBezTo>
                    <a:pt x="26" y="76"/>
                    <a:pt x="26" y="75"/>
                    <a:pt x="25" y="74"/>
                  </a:cubicBezTo>
                  <a:cubicBezTo>
                    <a:pt x="25" y="73"/>
                    <a:pt x="24" y="72"/>
                    <a:pt x="23" y="70"/>
                  </a:cubicBezTo>
                  <a:cubicBezTo>
                    <a:pt x="23" y="71"/>
                    <a:pt x="22" y="71"/>
                    <a:pt x="22" y="72"/>
                  </a:cubicBezTo>
                  <a:cubicBezTo>
                    <a:pt x="20" y="76"/>
                    <a:pt x="19" y="79"/>
                    <a:pt x="17" y="83"/>
                  </a:cubicBezTo>
                  <a:cubicBezTo>
                    <a:pt x="17" y="84"/>
                    <a:pt x="16" y="85"/>
                    <a:pt x="15" y="86"/>
                  </a:cubicBezTo>
                  <a:cubicBezTo>
                    <a:pt x="12" y="79"/>
                    <a:pt x="7" y="73"/>
                    <a:pt x="0" y="68"/>
                  </a:cubicBezTo>
                  <a:cubicBezTo>
                    <a:pt x="0" y="67"/>
                    <a:pt x="0" y="67"/>
                    <a:pt x="0" y="66"/>
                  </a:cubicBezTo>
                  <a:cubicBezTo>
                    <a:pt x="4" y="53"/>
                    <a:pt x="8" y="41"/>
                    <a:pt x="13" y="29"/>
                  </a:cubicBezTo>
                  <a:cubicBezTo>
                    <a:pt x="16" y="23"/>
                    <a:pt x="18" y="16"/>
                    <a:pt x="21" y="9"/>
                  </a:cubicBezTo>
                  <a:cubicBezTo>
                    <a:pt x="22" y="8"/>
                    <a:pt x="23" y="6"/>
                    <a:pt x="23" y="5"/>
                  </a:cubicBezTo>
                  <a:cubicBezTo>
                    <a:pt x="24" y="3"/>
                    <a:pt x="24" y="1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31" y="20"/>
                    <a:pt x="38" y="38"/>
                    <a:pt x="45" y="55"/>
                  </a:cubicBezTo>
                  <a:cubicBezTo>
                    <a:pt x="46" y="57"/>
                    <a:pt x="47" y="59"/>
                    <a:pt x="4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1">
              <a:extLst>
                <a:ext uri="{FF2B5EF4-FFF2-40B4-BE49-F238E27FC236}">
                  <a16:creationId xmlns:a16="http://schemas.microsoft.com/office/drawing/2014/main" id="{22572632-3E23-683B-598E-D3CDE17B66C9}"/>
                </a:ext>
              </a:extLst>
            </p:cNvPr>
            <p:cNvSpPr/>
            <p:nvPr/>
          </p:nvSpPr>
          <p:spPr bwMode="auto">
            <a:xfrm>
              <a:off x="458" y="2266"/>
              <a:ext cx="182" cy="254"/>
            </a:xfrm>
            <a:custGeom>
              <a:gdLst>
                <a:gd name="T0" fmla="*/ 2 w 77"/>
                <a:gd name="T1" fmla="*/ 107 h 107"/>
                <a:gd name="T2" fmla="*/ 1 w 77"/>
                <a:gd name="T3" fmla="*/ 101 h 107"/>
                <a:gd name="T4" fmla="*/ 3 w 77"/>
                <a:gd name="T5" fmla="*/ 75 h 107"/>
                <a:gd name="T6" fmla="*/ 18 w 77"/>
                <a:gd name="T7" fmla="*/ 55 h 107"/>
                <a:gd name="T8" fmla="*/ 36 w 77"/>
                <a:gd name="T9" fmla="*/ 48 h 107"/>
                <a:gd name="T10" fmla="*/ 43 w 77"/>
                <a:gd name="T11" fmla="*/ 46 h 107"/>
                <a:gd name="T12" fmla="*/ 55 w 77"/>
                <a:gd name="T13" fmla="*/ 31 h 107"/>
                <a:gd name="T14" fmla="*/ 53 w 77"/>
                <a:gd name="T15" fmla="*/ 22 h 107"/>
                <a:gd name="T16" fmla="*/ 48 w 77"/>
                <a:gd name="T17" fmla="*/ 11 h 107"/>
                <a:gd name="T18" fmla="*/ 46 w 77"/>
                <a:gd name="T19" fmla="*/ 3 h 107"/>
                <a:gd name="T20" fmla="*/ 46 w 77"/>
                <a:gd name="T21" fmla="*/ 0 h 107"/>
                <a:gd name="T22" fmla="*/ 47 w 77"/>
                <a:gd name="T23" fmla="*/ 0 h 107"/>
                <a:gd name="T24" fmla="*/ 62 w 77"/>
                <a:gd name="T25" fmla="*/ 11 h 107"/>
                <a:gd name="T26" fmla="*/ 72 w 77"/>
                <a:gd name="T27" fmla="*/ 23 h 107"/>
                <a:gd name="T28" fmla="*/ 75 w 77"/>
                <a:gd name="T29" fmla="*/ 45 h 107"/>
                <a:gd name="T30" fmla="*/ 62 w 77"/>
                <a:gd name="T31" fmla="*/ 58 h 107"/>
                <a:gd name="T32" fmla="*/ 51 w 77"/>
                <a:gd name="T33" fmla="*/ 60 h 107"/>
                <a:gd name="T34" fmla="*/ 41 w 77"/>
                <a:gd name="T35" fmla="*/ 62 h 107"/>
                <a:gd name="T36" fmla="*/ 3 w 77"/>
                <a:gd name="T37" fmla="*/ 101 h 107"/>
                <a:gd name="T38" fmla="*/ 2 w 77"/>
                <a:gd name="T39" fmla="*/ 10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07">
                  <a:moveTo>
                    <a:pt x="2" y="107"/>
                  </a:moveTo>
                  <a:cubicBezTo>
                    <a:pt x="1" y="105"/>
                    <a:pt x="1" y="103"/>
                    <a:pt x="1" y="101"/>
                  </a:cubicBezTo>
                  <a:cubicBezTo>
                    <a:pt x="0" y="92"/>
                    <a:pt x="0" y="83"/>
                    <a:pt x="3" y="75"/>
                  </a:cubicBezTo>
                  <a:cubicBezTo>
                    <a:pt x="6" y="67"/>
                    <a:pt x="11" y="60"/>
                    <a:pt x="18" y="55"/>
                  </a:cubicBezTo>
                  <a:cubicBezTo>
                    <a:pt x="23" y="51"/>
                    <a:pt x="29" y="49"/>
                    <a:pt x="36" y="48"/>
                  </a:cubicBezTo>
                  <a:cubicBezTo>
                    <a:pt x="38" y="47"/>
                    <a:pt x="40" y="47"/>
                    <a:pt x="43" y="46"/>
                  </a:cubicBezTo>
                  <a:cubicBezTo>
                    <a:pt x="50" y="44"/>
                    <a:pt x="54" y="39"/>
                    <a:pt x="55" y="31"/>
                  </a:cubicBezTo>
                  <a:cubicBezTo>
                    <a:pt x="55" y="28"/>
                    <a:pt x="54" y="25"/>
                    <a:pt x="53" y="22"/>
                  </a:cubicBezTo>
                  <a:cubicBezTo>
                    <a:pt x="52" y="18"/>
                    <a:pt x="50" y="14"/>
                    <a:pt x="48" y="11"/>
                  </a:cubicBezTo>
                  <a:cubicBezTo>
                    <a:pt x="46" y="8"/>
                    <a:pt x="45" y="6"/>
                    <a:pt x="46" y="3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3" y="4"/>
                    <a:pt x="58" y="7"/>
                    <a:pt x="62" y="11"/>
                  </a:cubicBezTo>
                  <a:cubicBezTo>
                    <a:pt x="66" y="15"/>
                    <a:pt x="69" y="18"/>
                    <a:pt x="72" y="23"/>
                  </a:cubicBezTo>
                  <a:cubicBezTo>
                    <a:pt x="76" y="30"/>
                    <a:pt x="77" y="37"/>
                    <a:pt x="75" y="45"/>
                  </a:cubicBezTo>
                  <a:cubicBezTo>
                    <a:pt x="73" y="51"/>
                    <a:pt x="69" y="56"/>
                    <a:pt x="62" y="58"/>
                  </a:cubicBezTo>
                  <a:cubicBezTo>
                    <a:pt x="59" y="60"/>
                    <a:pt x="55" y="60"/>
                    <a:pt x="51" y="60"/>
                  </a:cubicBezTo>
                  <a:cubicBezTo>
                    <a:pt x="48" y="61"/>
                    <a:pt x="45" y="61"/>
                    <a:pt x="41" y="62"/>
                  </a:cubicBezTo>
                  <a:cubicBezTo>
                    <a:pt x="23" y="65"/>
                    <a:pt x="7" y="82"/>
                    <a:pt x="3" y="101"/>
                  </a:cubicBezTo>
                  <a:cubicBezTo>
                    <a:pt x="3" y="103"/>
                    <a:pt x="3" y="105"/>
                    <a:pt x="2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2">
              <a:extLst>
                <a:ext uri="{FF2B5EF4-FFF2-40B4-BE49-F238E27FC236}">
                  <a16:creationId xmlns:a16="http://schemas.microsoft.com/office/drawing/2014/main" id="{1FCBD5CB-A75E-8AC0-2DC4-8C4F254F5A9C}"/>
                </a:ext>
              </a:extLst>
            </p:cNvPr>
            <p:cNvSpPr/>
            <p:nvPr/>
          </p:nvSpPr>
          <p:spPr bwMode="auto">
            <a:xfrm>
              <a:off x="-455" y="1456"/>
              <a:ext cx="243" cy="523"/>
            </a:xfrm>
            <a:custGeom>
              <a:gdLst>
                <a:gd name="T0" fmla="*/ 94 w 102"/>
                <a:gd name="T1" fmla="*/ 187 h 220"/>
                <a:gd name="T2" fmla="*/ 102 w 102"/>
                <a:gd name="T3" fmla="*/ 186 h 220"/>
                <a:gd name="T4" fmla="*/ 102 w 102"/>
                <a:gd name="T5" fmla="*/ 189 h 220"/>
                <a:gd name="T6" fmla="*/ 100 w 102"/>
                <a:gd name="T7" fmla="*/ 213 h 220"/>
                <a:gd name="T8" fmla="*/ 100 w 102"/>
                <a:gd name="T9" fmla="*/ 217 h 220"/>
                <a:gd name="T10" fmla="*/ 99 w 102"/>
                <a:gd name="T11" fmla="*/ 219 h 220"/>
                <a:gd name="T12" fmla="*/ 98 w 102"/>
                <a:gd name="T13" fmla="*/ 220 h 220"/>
                <a:gd name="T14" fmla="*/ 97 w 102"/>
                <a:gd name="T15" fmla="*/ 219 h 220"/>
                <a:gd name="T16" fmla="*/ 97 w 102"/>
                <a:gd name="T17" fmla="*/ 217 h 220"/>
                <a:gd name="T18" fmla="*/ 96 w 102"/>
                <a:gd name="T19" fmla="*/ 205 h 220"/>
                <a:gd name="T20" fmla="*/ 96 w 102"/>
                <a:gd name="T21" fmla="*/ 203 h 220"/>
                <a:gd name="T22" fmla="*/ 93 w 102"/>
                <a:gd name="T23" fmla="*/ 203 h 220"/>
                <a:gd name="T24" fmla="*/ 83 w 102"/>
                <a:gd name="T25" fmla="*/ 207 h 220"/>
                <a:gd name="T26" fmla="*/ 69 w 102"/>
                <a:gd name="T27" fmla="*/ 211 h 220"/>
                <a:gd name="T28" fmla="*/ 15 w 102"/>
                <a:gd name="T29" fmla="*/ 192 h 220"/>
                <a:gd name="T30" fmla="*/ 2 w 102"/>
                <a:gd name="T31" fmla="*/ 162 h 220"/>
                <a:gd name="T32" fmla="*/ 3 w 102"/>
                <a:gd name="T33" fmla="*/ 135 h 220"/>
                <a:gd name="T34" fmla="*/ 14 w 102"/>
                <a:gd name="T35" fmla="*/ 99 h 220"/>
                <a:gd name="T36" fmla="*/ 28 w 102"/>
                <a:gd name="T37" fmla="*/ 61 h 220"/>
                <a:gd name="T38" fmla="*/ 33 w 102"/>
                <a:gd name="T39" fmla="*/ 34 h 220"/>
                <a:gd name="T40" fmla="*/ 33 w 102"/>
                <a:gd name="T41" fmla="*/ 11 h 220"/>
                <a:gd name="T42" fmla="*/ 32 w 102"/>
                <a:gd name="T43" fmla="*/ 2 h 220"/>
                <a:gd name="T44" fmla="*/ 32 w 102"/>
                <a:gd name="T45" fmla="*/ 0 h 220"/>
                <a:gd name="T46" fmla="*/ 34 w 102"/>
                <a:gd name="T47" fmla="*/ 7 h 220"/>
                <a:gd name="T48" fmla="*/ 34 w 102"/>
                <a:gd name="T49" fmla="*/ 47 h 220"/>
                <a:gd name="T50" fmla="*/ 24 w 102"/>
                <a:gd name="T51" fmla="*/ 84 h 220"/>
                <a:gd name="T52" fmla="*/ 12 w 102"/>
                <a:gd name="T53" fmla="*/ 126 h 220"/>
                <a:gd name="T54" fmla="*/ 8 w 102"/>
                <a:gd name="T55" fmla="*/ 150 h 220"/>
                <a:gd name="T56" fmla="*/ 11 w 102"/>
                <a:gd name="T57" fmla="*/ 170 h 220"/>
                <a:gd name="T58" fmla="*/ 47 w 102"/>
                <a:gd name="T59" fmla="*/ 203 h 220"/>
                <a:gd name="T60" fmla="*/ 79 w 102"/>
                <a:gd name="T61" fmla="*/ 200 h 220"/>
                <a:gd name="T62" fmla="*/ 80 w 102"/>
                <a:gd name="T63" fmla="*/ 200 h 220"/>
                <a:gd name="T64" fmla="*/ 94 w 102"/>
                <a:gd name="T65" fmla="*/ 187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220">
                  <a:moveTo>
                    <a:pt x="94" y="187"/>
                  </a:moveTo>
                  <a:cubicBezTo>
                    <a:pt x="97" y="187"/>
                    <a:pt x="99" y="187"/>
                    <a:pt x="102" y="186"/>
                  </a:cubicBezTo>
                  <a:cubicBezTo>
                    <a:pt x="102" y="187"/>
                    <a:pt x="102" y="188"/>
                    <a:pt x="102" y="189"/>
                  </a:cubicBezTo>
                  <a:cubicBezTo>
                    <a:pt x="101" y="197"/>
                    <a:pt x="100" y="204"/>
                    <a:pt x="100" y="213"/>
                  </a:cubicBezTo>
                  <a:cubicBezTo>
                    <a:pt x="100" y="214"/>
                    <a:pt x="100" y="216"/>
                    <a:pt x="100" y="217"/>
                  </a:cubicBezTo>
                  <a:cubicBezTo>
                    <a:pt x="100" y="218"/>
                    <a:pt x="100" y="219"/>
                    <a:pt x="99" y="219"/>
                  </a:cubicBezTo>
                  <a:cubicBezTo>
                    <a:pt x="99" y="220"/>
                    <a:pt x="99" y="220"/>
                    <a:pt x="98" y="220"/>
                  </a:cubicBezTo>
                  <a:cubicBezTo>
                    <a:pt x="98" y="220"/>
                    <a:pt x="97" y="220"/>
                    <a:pt x="97" y="219"/>
                  </a:cubicBezTo>
                  <a:cubicBezTo>
                    <a:pt x="97" y="219"/>
                    <a:pt x="97" y="218"/>
                    <a:pt x="97" y="217"/>
                  </a:cubicBezTo>
                  <a:cubicBezTo>
                    <a:pt x="96" y="213"/>
                    <a:pt x="96" y="209"/>
                    <a:pt x="96" y="205"/>
                  </a:cubicBezTo>
                  <a:cubicBezTo>
                    <a:pt x="96" y="204"/>
                    <a:pt x="96" y="203"/>
                    <a:pt x="96" y="203"/>
                  </a:cubicBezTo>
                  <a:cubicBezTo>
                    <a:pt x="95" y="203"/>
                    <a:pt x="94" y="203"/>
                    <a:pt x="93" y="203"/>
                  </a:cubicBezTo>
                  <a:cubicBezTo>
                    <a:pt x="90" y="204"/>
                    <a:pt x="86" y="206"/>
                    <a:pt x="83" y="207"/>
                  </a:cubicBezTo>
                  <a:cubicBezTo>
                    <a:pt x="78" y="209"/>
                    <a:pt x="74" y="211"/>
                    <a:pt x="69" y="211"/>
                  </a:cubicBezTo>
                  <a:cubicBezTo>
                    <a:pt x="48" y="214"/>
                    <a:pt x="29" y="208"/>
                    <a:pt x="15" y="192"/>
                  </a:cubicBezTo>
                  <a:cubicBezTo>
                    <a:pt x="8" y="183"/>
                    <a:pt x="4" y="173"/>
                    <a:pt x="2" y="162"/>
                  </a:cubicBezTo>
                  <a:cubicBezTo>
                    <a:pt x="0" y="153"/>
                    <a:pt x="1" y="144"/>
                    <a:pt x="3" y="135"/>
                  </a:cubicBezTo>
                  <a:cubicBezTo>
                    <a:pt x="5" y="123"/>
                    <a:pt x="9" y="111"/>
                    <a:pt x="14" y="99"/>
                  </a:cubicBezTo>
                  <a:cubicBezTo>
                    <a:pt x="19" y="86"/>
                    <a:pt x="24" y="74"/>
                    <a:pt x="28" y="61"/>
                  </a:cubicBezTo>
                  <a:cubicBezTo>
                    <a:pt x="30" y="52"/>
                    <a:pt x="32" y="43"/>
                    <a:pt x="33" y="34"/>
                  </a:cubicBezTo>
                  <a:cubicBezTo>
                    <a:pt x="34" y="26"/>
                    <a:pt x="34" y="19"/>
                    <a:pt x="33" y="11"/>
                  </a:cubicBezTo>
                  <a:cubicBezTo>
                    <a:pt x="33" y="8"/>
                    <a:pt x="32" y="5"/>
                    <a:pt x="32" y="2"/>
                  </a:cubicBezTo>
                  <a:cubicBezTo>
                    <a:pt x="32" y="2"/>
                    <a:pt x="32" y="1"/>
                    <a:pt x="32" y="0"/>
                  </a:cubicBezTo>
                  <a:cubicBezTo>
                    <a:pt x="33" y="2"/>
                    <a:pt x="34" y="5"/>
                    <a:pt x="34" y="7"/>
                  </a:cubicBezTo>
                  <a:cubicBezTo>
                    <a:pt x="36" y="20"/>
                    <a:pt x="36" y="34"/>
                    <a:pt x="34" y="47"/>
                  </a:cubicBezTo>
                  <a:cubicBezTo>
                    <a:pt x="31" y="60"/>
                    <a:pt x="28" y="72"/>
                    <a:pt x="24" y="84"/>
                  </a:cubicBezTo>
                  <a:cubicBezTo>
                    <a:pt x="20" y="98"/>
                    <a:pt x="16" y="112"/>
                    <a:pt x="12" y="126"/>
                  </a:cubicBezTo>
                  <a:cubicBezTo>
                    <a:pt x="10" y="134"/>
                    <a:pt x="9" y="142"/>
                    <a:pt x="8" y="150"/>
                  </a:cubicBezTo>
                  <a:cubicBezTo>
                    <a:pt x="8" y="156"/>
                    <a:pt x="8" y="163"/>
                    <a:pt x="11" y="170"/>
                  </a:cubicBezTo>
                  <a:cubicBezTo>
                    <a:pt x="17" y="187"/>
                    <a:pt x="29" y="198"/>
                    <a:pt x="47" y="203"/>
                  </a:cubicBezTo>
                  <a:cubicBezTo>
                    <a:pt x="58" y="206"/>
                    <a:pt x="69" y="204"/>
                    <a:pt x="79" y="200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6" y="197"/>
                    <a:pt x="91" y="193"/>
                    <a:pt x="94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3">
              <a:extLst>
                <a:ext uri="{FF2B5EF4-FFF2-40B4-BE49-F238E27FC236}">
                  <a16:creationId xmlns:a16="http://schemas.microsoft.com/office/drawing/2014/main" id="{537A1808-3563-4642-6C82-DCA473BBBC7C}"/>
                </a:ext>
              </a:extLst>
            </p:cNvPr>
            <p:cNvSpPr/>
            <p:nvPr/>
          </p:nvSpPr>
          <p:spPr bwMode="auto">
            <a:xfrm>
              <a:off x="1384" y="2230"/>
              <a:ext cx="88" cy="214"/>
            </a:xfrm>
            <a:custGeom>
              <a:gdLst>
                <a:gd name="T0" fmla="*/ 32 w 37"/>
                <a:gd name="T1" fmla="*/ 6 h 90"/>
                <a:gd name="T2" fmla="*/ 33 w 37"/>
                <a:gd name="T3" fmla="*/ 8 h 90"/>
                <a:gd name="T4" fmla="*/ 36 w 37"/>
                <a:gd name="T5" fmla="*/ 22 h 90"/>
                <a:gd name="T6" fmla="*/ 36 w 37"/>
                <a:gd name="T7" fmla="*/ 44 h 90"/>
                <a:gd name="T8" fmla="*/ 33 w 37"/>
                <a:gd name="T9" fmla="*/ 71 h 90"/>
                <a:gd name="T10" fmla="*/ 31 w 37"/>
                <a:gd name="T11" fmla="*/ 81 h 90"/>
                <a:gd name="T12" fmla="*/ 28 w 37"/>
                <a:gd name="T13" fmla="*/ 87 h 90"/>
                <a:gd name="T14" fmla="*/ 19 w 37"/>
                <a:gd name="T15" fmla="*/ 89 h 90"/>
                <a:gd name="T16" fmla="*/ 13 w 37"/>
                <a:gd name="T17" fmla="*/ 84 h 90"/>
                <a:gd name="T18" fmla="*/ 8 w 37"/>
                <a:gd name="T19" fmla="*/ 76 h 90"/>
                <a:gd name="T20" fmla="*/ 3 w 37"/>
                <a:gd name="T21" fmla="*/ 58 h 90"/>
                <a:gd name="T22" fmla="*/ 0 w 37"/>
                <a:gd name="T23" fmla="*/ 13 h 90"/>
                <a:gd name="T24" fmla="*/ 1 w 37"/>
                <a:gd name="T25" fmla="*/ 5 h 90"/>
                <a:gd name="T26" fmla="*/ 3 w 37"/>
                <a:gd name="T27" fmla="*/ 2 h 90"/>
                <a:gd name="T28" fmla="*/ 6 w 37"/>
                <a:gd name="T29" fmla="*/ 1 h 90"/>
                <a:gd name="T30" fmla="*/ 8 w 37"/>
                <a:gd name="T31" fmla="*/ 4 h 90"/>
                <a:gd name="T32" fmla="*/ 9 w 37"/>
                <a:gd name="T33" fmla="*/ 11 h 90"/>
                <a:gd name="T34" fmla="*/ 10 w 37"/>
                <a:gd name="T35" fmla="*/ 16 h 90"/>
                <a:gd name="T36" fmla="*/ 19 w 37"/>
                <a:gd name="T37" fmla="*/ 46 h 90"/>
                <a:gd name="T38" fmla="*/ 21 w 37"/>
                <a:gd name="T39" fmla="*/ 51 h 90"/>
                <a:gd name="T40" fmla="*/ 23 w 37"/>
                <a:gd name="T41" fmla="*/ 53 h 90"/>
                <a:gd name="T42" fmla="*/ 27 w 37"/>
                <a:gd name="T43" fmla="*/ 53 h 90"/>
                <a:gd name="T44" fmla="*/ 30 w 37"/>
                <a:gd name="T45" fmla="*/ 49 h 90"/>
                <a:gd name="T46" fmla="*/ 33 w 37"/>
                <a:gd name="T47" fmla="*/ 38 h 90"/>
                <a:gd name="T48" fmla="*/ 32 w 37"/>
                <a:gd name="T49" fmla="*/ 7 h 90"/>
                <a:gd name="T50" fmla="*/ 32 w 37"/>
                <a:gd name="T51" fmla="*/ 6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90">
                  <a:moveTo>
                    <a:pt x="32" y="6"/>
                  </a:moveTo>
                  <a:cubicBezTo>
                    <a:pt x="32" y="7"/>
                    <a:pt x="33" y="7"/>
                    <a:pt x="33" y="8"/>
                  </a:cubicBezTo>
                  <a:cubicBezTo>
                    <a:pt x="34" y="12"/>
                    <a:pt x="35" y="17"/>
                    <a:pt x="36" y="22"/>
                  </a:cubicBezTo>
                  <a:cubicBezTo>
                    <a:pt x="36" y="29"/>
                    <a:pt x="37" y="36"/>
                    <a:pt x="36" y="44"/>
                  </a:cubicBezTo>
                  <a:cubicBezTo>
                    <a:pt x="36" y="53"/>
                    <a:pt x="35" y="62"/>
                    <a:pt x="33" y="71"/>
                  </a:cubicBezTo>
                  <a:cubicBezTo>
                    <a:pt x="33" y="74"/>
                    <a:pt x="32" y="78"/>
                    <a:pt x="31" y="81"/>
                  </a:cubicBezTo>
                  <a:cubicBezTo>
                    <a:pt x="31" y="83"/>
                    <a:pt x="30" y="85"/>
                    <a:pt x="28" y="87"/>
                  </a:cubicBezTo>
                  <a:cubicBezTo>
                    <a:pt x="26" y="90"/>
                    <a:pt x="23" y="90"/>
                    <a:pt x="19" y="89"/>
                  </a:cubicBezTo>
                  <a:cubicBezTo>
                    <a:pt x="17" y="88"/>
                    <a:pt x="15" y="86"/>
                    <a:pt x="13" y="84"/>
                  </a:cubicBezTo>
                  <a:cubicBezTo>
                    <a:pt x="11" y="82"/>
                    <a:pt x="9" y="79"/>
                    <a:pt x="8" y="76"/>
                  </a:cubicBezTo>
                  <a:cubicBezTo>
                    <a:pt x="5" y="70"/>
                    <a:pt x="4" y="64"/>
                    <a:pt x="3" y="58"/>
                  </a:cubicBezTo>
                  <a:cubicBezTo>
                    <a:pt x="0" y="43"/>
                    <a:pt x="0" y="28"/>
                    <a:pt x="0" y="13"/>
                  </a:cubicBezTo>
                  <a:cubicBezTo>
                    <a:pt x="1" y="10"/>
                    <a:pt x="1" y="8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8" y="6"/>
                    <a:pt x="9" y="8"/>
                    <a:pt x="9" y="11"/>
                  </a:cubicBezTo>
                  <a:cubicBezTo>
                    <a:pt x="10" y="12"/>
                    <a:pt x="10" y="14"/>
                    <a:pt x="10" y="16"/>
                  </a:cubicBezTo>
                  <a:cubicBezTo>
                    <a:pt x="11" y="26"/>
                    <a:pt x="15" y="36"/>
                    <a:pt x="19" y="46"/>
                  </a:cubicBezTo>
                  <a:cubicBezTo>
                    <a:pt x="19" y="48"/>
                    <a:pt x="20" y="49"/>
                    <a:pt x="21" y="51"/>
                  </a:cubicBezTo>
                  <a:cubicBezTo>
                    <a:pt x="22" y="52"/>
                    <a:pt x="22" y="52"/>
                    <a:pt x="23" y="53"/>
                  </a:cubicBezTo>
                  <a:cubicBezTo>
                    <a:pt x="25" y="54"/>
                    <a:pt x="26" y="54"/>
                    <a:pt x="27" y="53"/>
                  </a:cubicBezTo>
                  <a:cubicBezTo>
                    <a:pt x="29" y="52"/>
                    <a:pt x="30" y="50"/>
                    <a:pt x="30" y="49"/>
                  </a:cubicBezTo>
                  <a:cubicBezTo>
                    <a:pt x="32" y="45"/>
                    <a:pt x="32" y="41"/>
                    <a:pt x="33" y="38"/>
                  </a:cubicBezTo>
                  <a:cubicBezTo>
                    <a:pt x="34" y="27"/>
                    <a:pt x="33" y="1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24">
              <a:extLst>
                <a:ext uri="{FF2B5EF4-FFF2-40B4-BE49-F238E27FC236}">
                  <a16:creationId xmlns:a16="http://schemas.microsoft.com/office/drawing/2014/main" id="{DD80FC60-EC0D-10F6-565B-ED889353D25E}"/>
                </a:ext>
              </a:extLst>
            </p:cNvPr>
            <p:cNvSpPr/>
            <p:nvPr/>
          </p:nvSpPr>
          <p:spPr bwMode="auto">
            <a:xfrm>
              <a:off x="626" y="1791"/>
              <a:ext cx="112" cy="190"/>
            </a:xfrm>
            <a:custGeom>
              <a:gdLst>
                <a:gd name="T0" fmla="*/ 11 w 47"/>
                <a:gd name="T1" fmla="*/ 80 h 80"/>
                <a:gd name="T2" fmla="*/ 9 w 47"/>
                <a:gd name="T3" fmla="*/ 79 h 80"/>
                <a:gd name="T4" fmla="*/ 1 w 47"/>
                <a:gd name="T5" fmla="*/ 60 h 80"/>
                <a:gd name="T6" fmla="*/ 18 w 47"/>
                <a:gd name="T7" fmla="*/ 35 h 80"/>
                <a:gd name="T8" fmla="*/ 25 w 47"/>
                <a:gd name="T9" fmla="*/ 34 h 80"/>
                <a:gd name="T10" fmla="*/ 37 w 47"/>
                <a:gd name="T11" fmla="*/ 23 h 80"/>
                <a:gd name="T12" fmla="*/ 36 w 47"/>
                <a:gd name="T13" fmla="*/ 16 h 80"/>
                <a:gd name="T14" fmla="*/ 31 w 47"/>
                <a:gd name="T15" fmla="*/ 17 h 80"/>
                <a:gd name="T16" fmla="*/ 17 w 47"/>
                <a:gd name="T17" fmla="*/ 17 h 80"/>
                <a:gd name="T18" fmla="*/ 4 w 47"/>
                <a:gd name="T19" fmla="*/ 7 h 80"/>
                <a:gd name="T20" fmla="*/ 1 w 47"/>
                <a:gd name="T21" fmla="*/ 1 h 80"/>
                <a:gd name="T22" fmla="*/ 4 w 47"/>
                <a:gd name="T23" fmla="*/ 1 h 80"/>
                <a:gd name="T24" fmla="*/ 23 w 47"/>
                <a:gd name="T25" fmla="*/ 7 h 80"/>
                <a:gd name="T26" fmla="*/ 28 w 47"/>
                <a:gd name="T27" fmla="*/ 7 h 80"/>
                <a:gd name="T28" fmla="*/ 34 w 47"/>
                <a:gd name="T29" fmla="*/ 1 h 80"/>
                <a:gd name="T30" fmla="*/ 34 w 47"/>
                <a:gd name="T31" fmla="*/ 0 h 80"/>
                <a:gd name="T32" fmla="*/ 35 w 47"/>
                <a:gd name="T33" fmla="*/ 1 h 80"/>
                <a:gd name="T34" fmla="*/ 42 w 47"/>
                <a:gd name="T35" fmla="*/ 9 h 80"/>
                <a:gd name="T36" fmla="*/ 46 w 47"/>
                <a:gd name="T37" fmla="*/ 18 h 80"/>
                <a:gd name="T38" fmla="*/ 47 w 47"/>
                <a:gd name="T39" fmla="*/ 24 h 80"/>
                <a:gd name="T40" fmla="*/ 42 w 47"/>
                <a:gd name="T41" fmla="*/ 32 h 80"/>
                <a:gd name="T42" fmla="*/ 37 w 47"/>
                <a:gd name="T43" fmla="*/ 35 h 80"/>
                <a:gd name="T44" fmla="*/ 31 w 47"/>
                <a:gd name="T45" fmla="*/ 37 h 80"/>
                <a:gd name="T46" fmla="*/ 27 w 47"/>
                <a:gd name="T47" fmla="*/ 41 h 80"/>
                <a:gd name="T48" fmla="*/ 29 w 47"/>
                <a:gd name="T49" fmla="*/ 41 h 80"/>
                <a:gd name="T50" fmla="*/ 33 w 47"/>
                <a:gd name="T51" fmla="*/ 39 h 80"/>
                <a:gd name="T52" fmla="*/ 45 w 47"/>
                <a:gd name="T53" fmla="*/ 44 h 80"/>
                <a:gd name="T54" fmla="*/ 45 w 47"/>
                <a:gd name="T55" fmla="*/ 48 h 80"/>
                <a:gd name="T56" fmla="*/ 41 w 47"/>
                <a:gd name="T57" fmla="*/ 59 h 80"/>
                <a:gd name="T58" fmla="*/ 34 w 47"/>
                <a:gd name="T59" fmla="*/ 60 h 80"/>
                <a:gd name="T60" fmla="*/ 32 w 47"/>
                <a:gd name="T61" fmla="*/ 56 h 80"/>
                <a:gd name="T62" fmla="*/ 29 w 47"/>
                <a:gd name="T63" fmla="*/ 53 h 80"/>
                <a:gd name="T64" fmla="*/ 22 w 47"/>
                <a:gd name="T65" fmla="*/ 52 h 80"/>
                <a:gd name="T66" fmla="*/ 19 w 47"/>
                <a:gd name="T67" fmla="*/ 55 h 80"/>
                <a:gd name="T68" fmla="*/ 17 w 47"/>
                <a:gd name="T69" fmla="*/ 61 h 80"/>
                <a:gd name="T70" fmla="*/ 12 w 47"/>
                <a:gd name="T71" fmla="*/ 77 h 80"/>
                <a:gd name="T72" fmla="*/ 11 w 47"/>
                <a:gd name="T73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80">
                  <a:moveTo>
                    <a:pt x="11" y="80"/>
                  </a:moveTo>
                  <a:cubicBezTo>
                    <a:pt x="10" y="80"/>
                    <a:pt x="10" y="79"/>
                    <a:pt x="9" y="79"/>
                  </a:cubicBezTo>
                  <a:cubicBezTo>
                    <a:pt x="4" y="74"/>
                    <a:pt x="1" y="67"/>
                    <a:pt x="1" y="60"/>
                  </a:cubicBezTo>
                  <a:cubicBezTo>
                    <a:pt x="0" y="48"/>
                    <a:pt x="9" y="38"/>
                    <a:pt x="18" y="35"/>
                  </a:cubicBezTo>
                  <a:cubicBezTo>
                    <a:pt x="20" y="35"/>
                    <a:pt x="22" y="35"/>
                    <a:pt x="25" y="34"/>
                  </a:cubicBezTo>
                  <a:cubicBezTo>
                    <a:pt x="31" y="34"/>
                    <a:pt x="35" y="29"/>
                    <a:pt x="37" y="23"/>
                  </a:cubicBezTo>
                  <a:cubicBezTo>
                    <a:pt x="37" y="21"/>
                    <a:pt x="37" y="19"/>
                    <a:pt x="36" y="16"/>
                  </a:cubicBezTo>
                  <a:cubicBezTo>
                    <a:pt x="34" y="17"/>
                    <a:pt x="33" y="17"/>
                    <a:pt x="31" y="17"/>
                  </a:cubicBezTo>
                  <a:cubicBezTo>
                    <a:pt x="26" y="18"/>
                    <a:pt x="22" y="18"/>
                    <a:pt x="17" y="17"/>
                  </a:cubicBezTo>
                  <a:cubicBezTo>
                    <a:pt x="11" y="15"/>
                    <a:pt x="7" y="12"/>
                    <a:pt x="4" y="7"/>
                  </a:cubicBezTo>
                  <a:cubicBezTo>
                    <a:pt x="2" y="5"/>
                    <a:pt x="2" y="4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10" y="4"/>
                    <a:pt x="17" y="6"/>
                    <a:pt x="23" y="7"/>
                  </a:cubicBezTo>
                  <a:cubicBezTo>
                    <a:pt x="25" y="7"/>
                    <a:pt x="26" y="7"/>
                    <a:pt x="28" y="7"/>
                  </a:cubicBezTo>
                  <a:cubicBezTo>
                    <a:pt x="32" y="7"/>
                    <a:pt x="33" y="5"/>
                    <a:pt x="34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7" y="4"/>
                    <a:pt x="40" y="7"/>
                    <a:pt x="42" y="9"/>
                  </a:cubicBezTo>
                  <a:cubicBezTo>
                    <a:pt x="44" y="12"/>
                    <a:pt x="45" y="15"/>
                    <a:pt x="46" y="18"/>
                  </a:cubicBezTo>
                  <a:cubicBezTo>
                    <a:pt x="47" y="20"/>
                    <a:pt x="47" y="22"/>
                    <a:pt x="47" y="24"/>
                  </a:cubicBezTo>
                  <a:cubicBezTo>
                    <a:pt x="47" y="28"/>
                    <a:pt x="45" y="31"/>
                    <a:pt x="42" y="32"/>
                  </a:cubicBezTo>
                  <a:cubicBezTo>
                    <a:pt x="40" y="33"/>
                    <a:pt x="38" y="34"/>
                    <a:pt x="37" y="35"/>
                  </a:cubicBezTo>
                  <a:cubicBezTo>
                    <a:pt x="35" y="36"/>
                    <a:pt x="33" y="36"/>
                    <a:pt x="31" y="37"/>
                  </a:cubicBezTo>
                  <a:cubicBezTo>
                    <a:pt x="29" y="38"/>
                    <a:pt x="28" y="39"/>
                    <a:pt x="27" y="41"/>
                  </a:cubicBezTo>
                  <a:cubicBezTo>
                    <a:pt x="28" y="41"/>
                    <a:pt x="28" y="41"/>
                    <a:pt x="29" y="41"/>
                  </a:cubicBezTo>
                  <a:cubicBezTo>
                    <a:pt x="30" y="40"/>
                    <a:pt x="32" y="39"/>
                    <a:pt x="33" y="39"/>
                  </a:cubicBezTo>
                  <a:cubicBezTo>
                    <a:pt x="39" y="36"/>
                    <a:pt x="43" y="38"/>
                    <a:pt x="45" y="44"/>
                  </a:cubicBezTo>
                  <a:cubicBezTo>
                    <a:pt x="45" y="45"/>
                    <a:pt x="45" y="47"/>
                    <a:pt x="45" y="48"/>
                  </a:cubicBezTo>
                  <a:cubicBezTo>
                    <a:pt x="44" y="52"/>
                    <a:pt x="43" y="56"/>
                    <a:pt x="41" y="59"/>
                  </a:cubicBezTo>
                  <a:cubicBezTo>
                    <a:pt x="40" y="62"/>
                    <a:pt x="37" y="62"/>
                    <a:pt x="34" y="60"/>
                  </a:cubicBezTo>
                  <a:cubicBezTo>
                    <a:pt x="33" y="59"/>
                    <a:pt x="32" y="57"/>
                    <a:pt x="32" y="56"/>
                  </a:cubicBezTo>
                  <a:cubicBezTo>
                    <a:pt x="31" y="55"/>
                    <a:pt x="30" y="54"/>
                    <a:pt x="29" y="53"/>
                  </a:cubicBezTo>
                  <a:cubicBezTo>
                    <a:pt x="27" y="50"/>
                    <a:pt x="25" y="50"/>
                    <a:pt x="22" y="52"/>
                  </a:cubicBezTo>
                  <a:cubicBezTo>
                    <a:pt x="20" y="52"/>
                    <a:pt x="19" y="54"/>
                    <a:pt x="19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15" y="66"/>
                    <a:pt x="14" y="72"/>
                    <a:pt x="12" y="77"/>
                  </a:cubicBezTo>
                  <a:cubicBezTo>
                    <a:pt x="12" y="78"/>
                    <a:pt x="11" y="79"/>
                    <a:pt x="1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25">
              <a:extLst>
                <a:ext uri="{FF2B5EF4-FFF2-40B4-BE49-F238E27FC236}">
                  <a16:creationId xmlns:a16="http://schemas.microsoft.com/office/drawing/2014/main" id="{2BF47774-3C46-FDF5-61BA-7CC2723231F5}"/>
                </a:ext>
              </a:extLst>
            </p:cNvPr>
            <p:cNvSpPr/>
            <p:nvPr/>
          </p:nvSpPr>
          <p:spPr bwMode="auto">
            <a:xfrm>
              <a:off x="1961" y="3824"/>
              <a:ext cx="169" cy="252"/>
            </a:xfrm>
            <a:custGeom>
              <a:gdLst>
                <a:gd name="T0" fmla="*/ 43 w 71"/>
                <a:gd name="T1" fmla="*/ 98 h 106"/>
                <a:gd name="T2" fmla="*/ 39 w 71"/>
                <a:gd name="T3" fmla="*/ 104 h 106"/>
                <a:gd name="T4" fmla="*/ 27 w 71"/>
                <a:gd name="T5" fmla="*/ 101 h 106"/>
                <a:gd name="T6" fmla="*/ 22 w 71"/>
                <a:gd name="T7" fmla="*/ 84 h 106"/>
                <a:gd name="T8" fmla="*/ 20 w 71"/>
                <a:gd name="T9" fmla="*/ 83 h 106"/>
                <a:gd name="T10" fmla="*/ 15 w 71"/>
                <a:gd name="T11" fmla="*/ 88 h 106"/>
                <a:gd name="T12" fmla="*/ 4 w 71"/>
                <a:gd name="T13" fmla="*/ 70 h 106"/>
                <a:gd name="T14" fmla="*/ 0 w 71"/>
                <a:gd name="T15" fmla="*/ 50 h 106"/>
                <a:gd name="T16" fmla="*/ 15 w 71"/>
                <a:gd name="T17" fmla="*/ 83 h 106"/>
                <a:gd name="T18" fmla="*/ 24 w 71"/>
                <a:gd name="T19" fmla="*/ 67 h 106"/>
                <a:gd name="T20" fmla="*/ 19 w 71"/>
                <a:gd name="T21" fmla="*/ 35 h 106"/>
                <a:gd name="T22" fmla="*/ 21 w 71"/>
                <a:gd name="T23" fmla="*/ 36 h 106"/>
                <a:gd name="T24" fmla="*/ 27 w 71"/>
                <a:gd name="T25" fmla="*/ 39 h 106"/>
                <a:gd name="T26" fmla="*/ 29 w 71"/>
                <a:gd name="T27" fmla="*/ 40 h 106"/>
                <a:gd name="T28" fmla="*/ 26 w 71"/>
                <a:gd name="T29" fmla="*/ 41 h 106"/>
                <a:gd name="T30" fmla="*/ 24 w 71"/>
                <a:gd name="T31" fmla="*/ 44 h 106"/>
                <a:gd name="T32" fmla="*/ 28 w 71"/>
                <a:gd name="T33" fmla="*/ 80 h 106"/>
                <a:gd name="T34" fmla="*/ 33 w 71"/>
                <a:gd name="T35" fmla="*/ 95 h 106"/>
                <a:gd name="T36" fmla="*/ 48 w 71"/>
                <a:gd name="T37" fmla="*/ 87 h 106"/>
                <a:gd name="T38" fmla="*/ 43 w 71"/>
                <a:gd name="T39" fmla="*/ 39 h 106"/>
                <a:gd name="T40" fmla="*/ 37 w 71"/>
                <a:gd name="T41" fmla="*/ 10 h 106"/>
                <a:gd name="T42" fmla="*/ 32 w 71"/>
                <a:gd name="T43" fmla="*/ 8 h 106"/>
                <a:gd name="T44" fmla="*/ 41 w 71"/>
                <a:gd name="T45" fmla="*/ 5 h 106"/>
                <a:gd name="T46" fmla="*/ 40 w 71"/>
                <a:gd name="T47" fmla="*/ 9 h 106"/>
                <a:gd name="T48" fmla="*/ 43 w 71"/>
                <a:gd name="T49" fmla="*/ 20 h 106"/>
                <a:gd name="T50" fmla="*/ 46 w 71"/>
                <a:gd name="T51" fmla="*/ 38 h 106"/>
                <a:gd name="T52" fmla="*/ 55 w 71"/>
                <a:gd name="T53" fmla="*/ 91 h 106"/>
                <a:gd name="T54" fmla="*/ 59 w 71"/>
                <a:gd name="T55" fmla="*/ 96 h 106"/>
                <a:gd name="T56" fmla="*/ 62 w 71"/>
                <a:gd name="T57" fmla="*/ 93 h 106"/>
                <a:gd name="T58" fmla="*/ 66 w 71"/>
                <a:gd name="T59" fmla="*/ 49 h 106"/>
                <a:gd name="T60" fmla="*/ 61 w 71"/>
                <a:gd name="T61" fmla="*/ 20 h 106"/>
                <a:gd name="T62" fmla="*/ 49 w 71"/>
                <a:gd name="T63" fmla="*/ 8 h 106"/>
                <a:gd name="T64" fmla="*/ 62 w 71"/>
                <a:gd name="T65" fmla="*/ 0 h 106"/>
                <a:gd name="T66" fmla="*/ 68 w 71"/>
                <a:gd name="T67" fmla="*/ 44 h 106"/>
                <a:gd name="T68" fmla="*/ 70 w 71"/>
                <a:gd name="T69" fmla="*/ 82 h 106"/>
                <a:gd name="T70" fmla="*/ 70 w 71"/>
                <a:gd name="T71" fmla="*/ 97 h 106"/>
                <a:gd name="T72" fmla="*/ 56 w 71"/>
                <a:gd name="T73" fmla="*/ 106 h 106"/>
                <a:gd name="T74" fmla="*/ 48 w 71"/>
                <a:gd name="T75" fmla="*/ 98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105">
                  <a:moveTo>
                    <a:pt x="47" y="96"/>
                  </a:moveTo>
                  <a:cubicBezTo>
                    <a:pt x="45" y="96"/>
                    <a:pt x="44" y="97"/>
                    <a:pt x="43" y="98"/>
                  </a:cubicBezTo>
                  <a:cubicBezTo>
                    <a:pt x="43" y="99"/>
                    <a:pt x="42" y="100"/>
                    <a:pt x="41" y="101"/>
                  </a:cubicBezTo>
                  <a:cubicBezTo>
                    <a:pt x="41" y="102"/>
                    <a:pt x="40" y="103"/>
                    <a:pt x="39" y="104"/>
                  </a:cubicBezTo>
                  <a:cubicBezTo>
                    <a:pt x="38" y="105"/>
                    <a:pt x="36" y="106"/>
                    <a:pt x="34" y="105"/>
                  </a:cubicBezTo>
                  <a:cubicBezTo>
                    <a:pt x="31" y="105"/>
                    <a:pt x="29" y="103"/>
                    <a:pt x="27" y="101"/>
                  </a:cubicBezTo>
                  <a:cubicBezTo>
                    <a:pt x="26" y="99"/>
                    <a:pt x="26" y="97"/>
                    <a:pt x="25" y="95"/>
                  </a:cubicBezTo>
                  <a:cubicBezTo>
                    <a:pt x="24" y="91"/>
                    <a:pt x="23" y="88"/>
                    <a:pt x="22" y="84"/>
                  </a:cubicBezTo>
                  <a:cubicBezTo>
                    <a:pt x="22" y="83"/>
                    <a:pt x="22" y="83"/>
                    <a:pt x="21" y="82"/>
                  </a:cubicBezTo>
                  <a:cubicBezTo>
                    <a:pt x="20" y="82"/>
                    <a:pt x="20" y="83"/>
                    <a:pt x="20" y="83"/>
                  </a:cubicBezTo>
                  <a:cubicBezTo>
                    <a:pt x="19" y="85"/>
                    <a:pt x="19" y="86"/>
                    <a:pt x="18" y="87"/>
                  </a:cubicBezTo>
                  <a:cubicBezTo>
                    <a:pt x="18" y="89"/>
                    <a:pt x="16" y="89"/>
                    <a:pt x="15" y="88"/>
                  </a:cubicBezTo>
                  <a:cubicBezTo>
                    <a:pt x="14" y="87"/>
                    <a:pt x="13" y="86"/>
                    <a:pt x="12" y="85"/>
                  </a:cubicBezTo>
                  <a:cubicBezTo>
                    <a:pt x="9" y="80"/>
                    <a:pt x="6" y="75"/>
                    <a:pt x="4" y="70"/>
                  </a:cubicBezTo>
                  <a:cubicBezTo>
                    <a:pt x="2" y="64"/>
                    <a:pt x="1" y="58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2" y="57"/>
                    <a:pt x="4" y="62"/>
                    <a:pt x="7" y="67"/>
                  </a:cubicBezTo>
                  <a:cubicBezTo>
                    <a:pt x="9" y="72"/>
                    <a:pt x="12" y="77"/>
                    <a:pt x="15" y="83"/>
                  </a:cubicBezTo>
                  <a:cubicBezTo>
                    <a:pt x="17" y="82"/>
                    <a:pt x="18" y="81"/>
                    <a:pt x="19" y="80"/>
                  </a:cubicBezTo>
                  <a:cubicBezTo>
                    <a:pt x="22" y="76"/>
                    <a:pt x="24" y="72"/>
                    <a:pt x="24" y="67"/>
                  </a:cubicBezTo>
                  <a:cubicBezTo>
                    <a:pt x="23" y="61"/>
                    <a:pt x="22" y="55"/>
                    <a:pt x="22" y="49"/>
                  </a:cubicBezTo>
                  <a:cubicBezTo>
                    <a:pt x="21" y="45"/>
                    <a:pt x="20" y="40"/>
                    <a:pt x="19" y="35"/>
                  </a:cubicBezTo>
                  <a:cubicBezTo>
                    <a:pt x="19" y="35"/>
                    <a:pt x="19" y="34"/>
                    <a:pt x="19" y="33"/>
                  </a:cubicBezTo>
                  <a:cubicBezTo>
                    <a:pt x="20" y="33"/>
                    <a:pt x="21" y="35"/>
                    <a:pt x="21" y="36"/>
                  </a:cubicBezTo>
                  <a:cubicBezTo>
                    <a:pt x="22" y="37"/>
                    <a:pt x="23" y="39"/>
                    <a:pt x="23" y="40"/>
                  </a:cubicBezTo>
                  <a:cubicBezTo>
                    <a:pt x="25" y="40"/>
                    <a:pt x="26" y="40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29" y="39"/>
                    <a:pt x="29" y="39"/>
                    <a:pt x="29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8" y="41"/>
                    <a:pt x="27" y="41"/>
                    <a:pt x="26" y="41"/>
                  </a:cubicBezTo>
                  <a:cubicBezTo>
                    <a:pt x="25" y="42"/>
                    <a:pt x="25" y="42"/>
                    <a:pt x="24" y="42"/>
                  </a:cubicBezTo>
                  <a:cubicBezTo>
                    <a:pt x="24" y="42"/>
                    <a:pt x="24" y="43"/>
                    <a:pt x="24" y="44"/>
                  </a:cubicBezTo>
                  <a:cubicBezTo>
                    <a:pt x="26" y="49"/>
                    <a:pt x="26" y="54"/>
                    <a:pt x="27" y="60"/>
                  </a:cubicBezTo>
                  <a:cubicBezTo>
                    <a:pt x="27" y="67"/>
                    <a:pt x="27" y="74"/>
                    <a:pt x="28" y="80"/>
                  </a:cubicBezTo>
                  <a:cubicBezTo>
                    <a:pt x="29" y="84"/>
                    <a:pt x="29" y="87"/>
                    <a:pt x="30" y="90"/>
                  </a:cubicBezTo>
                  <a:cubicBezTo>
                    <a:pt x="31" y="91"/>
                    <a:pt x="32" y="93"/>
                    <a:pt x="33" y="95"/>
                  </a:cubicBezTo>
                  <a:cubicBezTo>
                    <a:pt x="37" y="99"/>
                    <a:pt x="42" y="98"/>
                    <a:pt x="46" y="94"/>
                  </a:cubicBezTo>
                  <a:cubicBezTo>
                    <a:pt x="47" y="92"/>
                    <a:pt x="48" y="90"/>
                    <a:pt x="48" y="87"/>
                  </a:cubicBezTo>
                  <a:cubicBezTo>
                    <a:pt x="49" y="81"/>
                    <a:pt x="49" y="75"/>
                    <a:pt x="49" y="69"/>
                  </a:cubicBezTo>
                  <a:cubicBezTo>
                    <a:pt x="48" y="59"/>
                    <a:pt x="45" y="49"/>
                    <a:pt x="43" y="39"/>
                  </a:cubicBezTo>
                  <a:cubicBezTo>
                    <a:pt x="41" y="32"/>
                    <a:pt x="40" y="25"/>
                    <a:pt x="39" y="19"/>
                  </a:cubicBezTo>
                  <a:cubicBezTo>
                    <a:pt x="39" y="16"/>
                    <a:pt x="38" y="13"/>
                    <a:pt x="37" y="10"/>
                  </a:cubicBezTo>
                  <a:cubicBezTo>
                    <a:pt x="36" y="9"/>
                    <a:pt x="35" y="8"/>
                    <a:pt x="34" y="9"/>
                  </a:cubicBezTo>
                  <a:cubicBezTo>
                    <a:pt x="33" y="9"/>
                    <a:pt x="33" y="8"/>
                    <a:pt x="32" y="8"/>
                  </a:cubicBezTo>
                  <a:cubicBezTo>
                    <a:pt x="33" y="7"/>
                    <a:pt x="35" y="7"/>
                    <a:pt x="36" y="6"/>
                  </a:cubicBezTo>
                  <a:cubicBezTo>
                    <a:pt x="38" y="6"/>
                    <a:pt x="39" y="5"/>
                    <a:pt x="41" y="5"/>
                  </a:cubicBezTo>
                  <a:cubicBezTo>
                    <a:pt x="41" y="5"/>
                    <a:pt x="41" y="6"/>
                    <a:pt x="41" y="6"/>
                  </a:cubicBezTo>
                  <a:cubicBezTo>
                    <a:pt x="41" y="7"/>
                    <a:pt x="40" y="8"/>
                    <a:pt x="40" y="9"/>
                  </a:cubicBezTo>
                  <a:cubicBezTo>
                    <a:pt x="40" y="10"/>
                    <a:pt x="41" y="11"/>
                    <a:pt x="41" y="12"/>
                  </a:cubicBezTo>
                  <a:cubicBezTo>
                    <a:pt x="42" y="15"/>
                    <a:pt x="43" y="17"/>
                    <a:pt x="43" y="20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5" y="27"/>
                    <a:pt x="45" y="33"/>
                    <a:pt x="46" y="38"/>
                  </a:cubicBezTo>
                  <a:cubicBezTo>
                    <a:pt x="48" y="54"/>
                    <a:pt x="51" y="70"/>
                    <a:pt x="54" y="85"/>
                  </a:cubicBezTo>
                  <a:cubicBezTo>
                    <a:pt x="54" y="87"/>
                    <a:pt x="55" y="89"/>
                    <a:pt x="55" y="91"/>
                  </a:cubicBezTo>
                  <a:cubicBezTo>
                    <a:pt x="56" y="92"/>
                    <a:pt x="56" y="93"/>
                    <a:pt x="56" y="94"/>
                  </a:cubicBezTo>
                  <a:cubicBezTo>
                    <a:pt x="57" y="95"/>
                    <a:pt x="58" y="96"/>
                    <a:pt x="59" y="96"/>
                  </a:cubicBezTo>
                  <a:cubicBezTo>
                    <a:pt x="60" y="96"/>
                    <a:pt x="61" y="96"/>
                    <a:pt x="62" y="95"/>
                  </a:cubicBezTo>
                  <a:cubicBezTo>
                    <a:pt x="62" y="94"/>
                    <a:pt x="62" y="93"/>
                    <a:pt x="62" y="93"/>
                  </a:cubicBezTo>
                  <a:cubicBezTo>
                    <a:pt x="63" y="85"/>
                    <a:pt x="64" y="78"/>
                    <a:pt x="65" y="71"/>
                  </a:cubicBezTo>
                  <a:cubicBezTo>
                    <a:pt x="65" y="64"/>
                    <a:pt x="66" y="57"/>
                    <a:pt x="66" y="49"/>
                  </a:cubicBezTo>
                  <a:cubicBezTo>
                    <a:pt x="66" y="44"/>
                    <a:pt x="66" y="38"/>
                    <a:pt x="65" y="32"/>
                  </a:cubicBezTo>
                  <a:cubicBezTo>
                    <a:pt x="64" y="28"/>
                    <a:pt x="63" y="24"/>
                    <a:pt x="61" y="20"/>
                  </a:cubicBezTo>
                  <a:cubicBezTo>
                    <a:pt x="58" y="16"/>
                    <a:pt x="55" y="12"/>
                    <a:pt x="51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8" y="3"/>
                    <a:pt x="60" y="2"/>
                    <a:pt x="62" y="0"/>
                  </a:cubicBezTo>
                  <a:cubicBezTo>
                    <a:pt x="61" y="7"/>
                    <a:pt x="63" y="13"/>
                    <a:pt x="64" y="19"/>
                  </a:cubicBezTo>
                  <a:cubicBezTo>
                    <a:pt x="65" y="28"/>
                    <a:pt x="67" y="36"/>
                    <a:pt x="68" y="44"/>
                  </a:cubicBezTo>
                  <a:cubicBezTo>
                    <a:pt x="70" y="50"/>
                    <a:pt x="70" y="56"/>
                    <a:pt x="69" y="62"/>
                  </a:cubicBezTo>
                  <a:cubicBezTo>
                    <a:pt x="68" y="69"/>
                    <a:pt x="69" y="75"/>
                    <a:pt x="70" y="82"/>
                  </a:cubicBezTo>
                  <a:cubicBezTo>
                    <a:pt x="70" y="85"/>
                    <a:pt x="70" y="89"/>
                    <a:pt x="71" y="92"/>
                  </a:cubicBezTo>
                  <a:cubicBezTo>
                    <a:pt x="71" y="94"/>
                    <a:pt x="71" y="95"/>
                    <a:pt x="70" y="97"/>
                  </a:cubicBezTo>
                  <a:cubicBezTo>
                    <a:pt x="69" y="102"/>
                    <a:pt x="65" y="105"/>
                    <a:pt x="60" y="106"/>
                  </a:cubicBezTo>
                  <a:cubicBezTo>
                    <a:pt x="59" y="106"/>
                    <a:pt x="57" y="106"/>
                    <a:pt x="56" y="106"/>
                  </a:cubicBezTo>
                  <a:cubicBezTo>
                    <a:pt x="53" y="106"/>
                    <a:pt x="51" y="104"/>
                    <a:pt x="50" y="102"/>
                  </a:cubicBezTo>
                  <a:cubicBezTo>
                    <a:pt x="50" y="101"/>
                    <a:pt x="49" y="99"/>
                    <a:pt x="48" y="98"/>
                  </a:cubicBezTo>
                  <a:cubicBezTo>
                    <a:pt x="48" y="97"/>
                    <a:pt x="47" y="96"/>
                    <a:pt x="4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6">
              <a:extLst>
                <a:ext uri="{FF2B5EF4-FFF2-40B4-BE49-F238E27FC236}">
                  <a16:creationId xmlns:a16="http://schemas.microsoft.com/office/drawing/2014/main" id="{842938B6-93FA-E290-00F1-30EA6A9D114A}"/>
                </a:ext>
              </a:extLst>
            </p:cNvPr>
            <p:cNvSpPr/>
            <p:nvPr/>
          </p:nvSpPr>
          <p:spPr bwMode="auto">
            <a:xfrm>
              <a:off x="-125" y="3161"/>
              <a:ext cx="183" cy="409"/>
            </a:xfrm>
            <a:custGeom>
              <a:gdLst>
                <a:gd name="T0" fmla="*/ 2 w 77"/>
                <a:gd name="T1" fmla="*/ 172 h 172"/>
                <a:gd name="T2" fmla="*/ 15 w 77"/>
                <a:gd name="T3" fmla="*/ 107 h 172"/>
                <a:gd name="T4" fmla="*/ 37 w 77"/>
                <a:gd name="T5" fmla="*/ 62 h 172"/>
                <a:gd name="T6" fmla="*/ 57 w 77"/>
                <a:gd name="T7" fmla="*/ 20 h 172"/>
                <a:gd name="T8" fmla="*/ 64 w 77"/>
                <a:gd name="T9" fmla="*/ 8 h 172"/>
                <a:gd name="T10" fmla="*/ 72 w 77"/>
                <a:gd name="T11" fmla="*/ 2 h 172"/>
                <a:gd name="T12" fmla="*/ 76 w 77"/>
                <a:gd name="T13" fmla="*/ 1 h 172"/>
                <a:gd name="T14" fmla="*/ 77 w 77"/>
                <a:gd name="T15" fmla="*/ 3 h 172"/>
                <a:gd name="T16" fmla="*/ 76 w 77"/>
                <a:gd name="T17" fmla="*/ 8 h 172"/>
                <a:gd name="T18" fmla="*/ 71 w 77"/>
                <a:gd name="T19" fmla="*/ 24 h 172"/>
                <a:gd name="T20" fmla="*/ 48 w 77"/>
                <a:gd name="T21" fmla="*/ 64 h 172"/>
                <a:gd name="T22" fmla="*/ 34 w 77"/>
                <a:gd name="T23" fmla="*/ 84 h 172"/>
                <a:gd name="T24" fmla="*/ 19 w 77"/>
                <a:gd name="T25" fmla="*/ 109 h 172"/>
                <a:gd name="T26" fmla="*/ 5 w 77"/>
                <a:gd name="T27" fmla="*/ 150 h 172"/>
                <a:gd name="T28" fmla="*/ 2 w 77"/>
                <a:gd name="T29" fmla="*/ 172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172">
                  <a:moveTo>
                    <a:pt x="2" y="172"/>
                  </a:moveTo>
                  <a:cubicBezTo>
                    <a:pt x="0" y="149"/>
                    <a:pt x="4" y="127"/>
                    <a:pt x="15" y="107"/>
                  </a:cubicBezTo>
                  <a:cubicBezTo>
                    <a:pt x="23" y="92"/>
                    <a:pt x="30" y="77"/>
                    <a:pt x="37" y="62"/>
                  </a:cubicBezTo>
                  <a:cubicBezTo>
                    <a:pt x="43" y="48"/>
                    <a:pt x="50" y="34"/>
                    <a:pt x="57" y="20"/>
                  </a:cubicBezTo>
                  <a:cubicBezTo>
                    <a:pt x="59" y="16"/>
                    <a:pt x="61" y="12"/>
                    <a:pt x="64" y="8"/>
                  </a:cubicBezTo>
                  <a:cubicBezTo>
                    <a:pt x="66" y="6"/>
                    <a:pt x="68" y="3"/>
                    <a:pt x="72" y="2"/>
                  </a:cubicBezTo>
                  <a:cubicBezTo>
                    <a:pt x="73" y="1"/>
                    <a:pt x="74" y="0"/>
                    <a:pt x="76" y="1"/>
                  </a:cubicBezTo>
                  <a:cubicBezTo>
                    <a:pt x="76" y="1"/>
                    <a:pt x="77" y="2"/>
                    <a:pt x="77" y="3"/>
                  </a:cubicBezTo>
                  <a:cubicBezTo>
                    <a:pt x="76" y="4"/>
                    <a:pt x="76" y="6"/>
                    <a:pt x="76" y="8"/>
                  </a:cubicBezTo>
                  <a:cubicBezTo>
                    <a:pt x="75" y="13"/>
                    <a:pt x="73" y="19"/>
                    <a:pt x="71" y="24"/>
                  </a:cubicBezTo>
                  <a:cubicBezTo>
                    <a:pt x="65" y="38"/>
                    <a:pt x="57" y="51"/>
                    <a:pt x="48" y="64"/>
                  </a:cubicBezTo>
                  <a:cubicBezTo>
                    <a:pt x="43" y="71"/>
                    <a:pt x="39" y="77"/>
                    <a:pt x="34" y="84"/>
                  </a:cubicBezTo>
                  <a:cubicBezTo>
                    <a:pt x="28" y="92"/>
                    <a:pt x="23" y="101"/>
                    <a:pt x="19" y="109"/>
                  </a:cubicBezTo>
                  <a:cubicBezTo>
                    <a:pt x="13" y="123"/>
                    <a:pt x="8" y="136"/>
                    <a:pt x="5" y="150"/>
                  </a:cubicBezTo>
                  <a:cubicBezTo>
                    <a:pt x="3" y="157"/>
                    <a:pt x="2" y="164"/>
                    <a:pt x="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7">
              <a:extLst>
                <a:ext uri="{FF2B5EF4-FFF2-40B4-BE49-F238E27FC236}">
                  <a16:creationId xmlns:a16="http://schemas.microsoft.com/office/drawing/2014/main" id="{8EE8CC25-457D-D1CA-6C00-2DDDC252A763}"/>
                </a:ext>
              </a:extLst>
            </p:cNvPr>
            <p:cNvSpPr/>
            <p:nvPr/>
          </p:nvSpPr>
          <p:spPr bwMode="auto">
            <a:xfrm>
              <a:off x="600" y="1268"/>
              <a:ext cx="164" cy="126"/>
            </a:xfrm>
            <a:custGeom>
              <a:gdLst>
                <a:gd name="T0" fmla="*/ 47 w 69"/>
                <a:gd name="T1" fmla="*/ 53 h 53"/>
                <a:gd name="T2" fmla="*/ 47 w 69"/>
                <a:gd name="T3" fmla="*/ 51 h 53"/>
                <a:gd name="T4" fmla="*/ 32 w 69"/>
                <a:gd name="T5" fmla="*/ 18 h 53"/>
                <a:gd name="T6" fmla="*/ 7 w 69"/>
                <a:gd name="T7" fmla="*/ 7 h 53"/>
                <a:gd name="T8" fmla="*/ 0 w 69"/>
                <a:gd name="T9" fmla="*/ 6 h 53"/>
                <a:gd name="T10" fmla="*/ 1 w 69"/>
                <a:gd name="T11" fmla="*/ 5 h 53"/>
                <a:gd name="T12" fmla="*/ 15 w 69"/>
                <a:gd name="T13" fmla="*/ 1 h 53"/>
                <a:gd name="T14" fmla="*/ 35 w 69"/>
                <a:gd name="T15" fmla="*/ 3 h 53"/>
                <a:gd name="T16" fmla="*/ 56 w 69"/>
                <a:gd name="T17" fmla="*/ 13 h 53"/>
                <a:gd name="T18" fmla="*/ 65 w 69"/>
                <a:gd name="T19" fmla="*/ 22 h 53"/>
                <a:gd name="T20" fmla="*/ 65 w 69"/>
                <a:gd name="T21" fmla="*/ 37 h 53"/>
                <a:gd name="T22" fmla="*/ 57 w 69"/>
                <a:gd name="T23" fmla="*/ 46 h 53"/>
                <a:gd name="T24" fmla="*/ 47 w 69"/>
                <a:gd name="T25" fmla="*/ 53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52">
                  <a:moveTo>
                    <a:pt x="47" y="53"/>
                  </a:moveTo>
                  <a:cubicBezTo>
                    <a:pt x="47" y="52"/>
                    <a:pt x="47" y="51"/>
                    <a:pt x="47" y="51"/>
                  </a:cubicBezTo>
                  <a:cubicBezTo>
                    <a:pt x="47" y="37"/>
                    <a:pt x="42" y="27"/>
                    <a:pt x="32" y="18"/>
                  </a:cubicBezTo>
                  <a:cubicBezTo>
                    <a:pt x="25" y="12"/>
                    <a:pt x="16" y="9"/>
                    <a:pt x="7" y="7"/>
                  </a:cubicBezTo>
                  <a:cubicBezTo>
                    <a:pt x="5" y="7"/>
                    <a:pt x="3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6" y="3"/>
                    <a:pt x="10" y="1"/>
                    <a:pt x="15" y="1"/>
                  </a:cubicBezTo>
                  <a:cubicBezTo>
                    <a:pt x="22" y="0"/>
                    <a:pt x="28" y="1"/>
                    <a:pt x="35" y="3"/>
                  </a:cubicBezTo>
                  <a:cubicBezTo>
                    <a:pt x="42" y="5"/>
                    <a:pt x="50" y="9"/>
                    <a:pt x="56" y="13"/>
                  </a:cubicBezTo>
                  <a:cubicBezTo>
                    <a:pt x="60" y="16"/>
                    <a:pt x="63" y="19"/>
                    <a:pt x="65" y="22"/>
                  </a:cubicBezTo>
                  <a:cubicBezTo>
                    <a:pt x="69" y="27"/>
                    <a:pt x="69" y="32"/>
                    <a:pt x="65" y="37"/>
                  </a:cubicBezTo>
                  <a:cubicBezTo>
                    <a:pt x="63" y="41"/>
                    <a:pt x="61" y="44"/>
                    <a:pt x="57" y="46"/>
                  </a:cubicBezTo>
                  <a:cubicBezTo>
                    <a:pt x="54" y="48"/>
                    <a:pt x="51" y="51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8">
              <a:extLst>
                <a:ext uri="{FF2B5EF4-FFF2-40B4-BE49-F238E27FC236}">
                  <a16:creationId xmlns:a16="http://schemas.microsoft.com/office/drawing/2014/main" id="{88AC3C4C-8592-7C4D-E782-E45F4C2B611E}"/>
                </a:ext>
              </a:extLst>
            </p:cNvPr>
            <p:cNvSpPr/>
            <p:nvPr/>
          </p:nvSpPr>
          <p:spPr bwMode="auto">
            <a:xfrm>
              <a:off x="420" y="2216"/>
              <a:ext cx="123" cy="228"/>
            </a:xfrm>
            <a:custGeom>
              <a:gdLst>
                <a:gd name="T0" fmla="*/ 2 w 52"/>
                <a:gd name="T1" fmla="*/ 96 h 96"/>
                <a:gd name="T2" fmla="*/ 2 w 52"/>
                <a:gd name="T3" fmla="*/ 95 h 96"/>
                <a:gd name="T4" fmla="*/ 1 w 52"/>
                <a:gd name="T5" fmla="*/ 84 h 96"/>
                <a:gd name="T6" fmla="*/ 1 w 52"/>
                <a:gd name="T7" fmla="*/ 81 h 96"/>
                <a:gd name="T8" fmla="*/ 5 w 52"/>
                <a:gd name="T9" fmla="*/ 62 h 96"/>
                <a:gd name="T10" fmla="*/ 8 w 52"/>
                <a:gd name="T11" fmla="*/ 54 h 96"/>
                <a:gd name="T12" fmla="*/ 21 w 52"/>
                <a:gd name="T13" fmla="*/ 37 h 96"/>
                <a:gd name="T14" fmla="*/ 29 w 52"/>
                <a:gd name="T15" fmla="*/ 30 h 96"/>
                <a:gd name="T16" fmla="*/ 37 w 52"/>
                <a:gd name="T17" fmla="*/ 22 h 96"/>
                <a:gd name="T18" fmla="*/ 43 w 52"/>
                <a:gd name="T19" fmla="*/ 16 h 96"/>
                <a:gd name="T20" fmla="*/ 47 w 52"/>
                <a:gd name="T21" fmla="*/ 4 h 96"/>
                <a:gd name="T22" fmla="*/ 47 w 52"/>
                <a:gd name="T23" fmla="*/ 0 h 96"/>
                <a:gd name="T24" fmla="*/ 48 w 52"/>
                <a:gd name="T25" fmla="*/ 3 h 96"/>
                <a:gd name="T26" fmla="*/ 47 w 52"/>
                <a:gd name="T27" fmla="*/ 40 h 96"/>
                <a:gd name="T28" fmla="*/ 46 w 52"/>
                <a:gd name="T29" fmla="*/ 42 h 96"/>
                <a:gd name="T30" fmla="*/ 42 w 52"/>
                <a:gd name="T31" fmla="*/ 45 h 96"/>
                <a:gd name="T32" fmla="*/ 38 w 52"/>
                <a:gd name="T33" fmla="*/ 46 h 96"/>
                <a:gd name="T34" fmla="*/ 24 w 52"/>
                <a:gd name="T35" fmla="*/ 54 h 96"/>
                <a:gd name="T36" fmla="*/ 20 w 52"/>
                <a:gd name="T37" fmla="*/ 59 h 96"/>
                <a:gd name="T38" fmla="*/ 9 w 52"/>
                <a:gd name="T39" fmla="*/ 77 h 96"/>
                <a:gd name="T40" fmla="*/ 3 w 52"/>
                <a:gd name="T41" fmla="*/ 95 h 96"/>
                <a:gd name="T42" fmla="*/ 2 w 52"/>
                <a:gd name="T43" fmla="*/ 96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96">
                  <a:moveTo>
                    <a:pt x="2" y="96"/>
                  </a:moveTo>
                  <a:cubicBezTo>
                    <a:pt x="2" y="96"/>
                    <a:pt x="2" y="95"/>
                    <a:pt x="2" y="95"/>
                  </a:cubicBezTo>
                  <a:cubicBezTo>
                    <a:pt x="1" y="92"/>
                    <a:pt x="1" y="88"/>
                    <a:pt x="1" y="84"/>
                  </a:cubicBezTo>
                  <a:cubicBezTo>
                    <a:pt x="0" y="83"/>
                    <a:pt x="0" y="82"/>
                    <a:pt x="1" y="81"/>
                  </a:cubicBezTo>
                  <a:cubicBezTo>
                    <a:pt x="2" y="75"/>
                    <a:pt x="4" y="69"/>
                    <a:pt x="5" y="62"/>
                  </a:cubicBezTo>
                  <a:cubicBezTo>
                    <a:pt x="6" y="59"/>
                    <a:pt x="7" y="57"/>
                    <a:pt x="8" y="54"/>
                  </a:cubicBezTo>
                  <a:cubicBezTo>
                    <a:pt x="11" y="47"/>
                    <a:pt x="15" y="41"/>
                    <a:pt x="21" y="37"/>
                  </a:cubicBezTo>
                  <a:cubicBezTo>
                    <a:pt x="23" y="34"/>
                    <a:pt x="26" y="32"/>
                    <a:pt x="29" y="30"/>
                  </a:cubicBezTo>
                  <a:cubicBezTo>
                    <a:pt x="32" y="28"/>
                    <a:pt x="35" y="25"/>
                    <a:pt x="37" y="22"/>
                  </a:cubicBezTo>
                  <a:cubicBezTo>
                    <a:pt x="40" y="20"/>
                    <a:pt x="41" y="18"/>
                    <a:pt x="43" y="16"/>
                  </a:cubicBezTo>
                  <a:cubicBezTo>
                    <a:pt x="45" y="12"/>
                    <a:pt x="46" y="9"/>
                    <a:pt x="47" y="4"/>
                  </a:cubicBezTo>
                  <a:cubicBezTo>
                    <a:pt x="47" y="3"/>
                    <a:pt x="47" y="2"/>
                    <a:pt x="47" y="0"/>
                  </a:cubicBezTo>
                  <a:cubicBezTo>
                    <a:pt x="48" y="1"/>
                    <a:pt x="48" y="2"/>
                    <a:pt x="48" y="3"/>
                  </a:cubicBezTo>
                  <a:cubicBezTo>
                    <a:pt x="52" y="15"/>
                    <a:pt x="52" y="27"/>
                    <a:pt x="47" y="40"/>
                  </a:cubicBezTo>
                  <a:cubicBezTo>
                    <a:pt x="47" y="40"/>
                    <a:pt x="47" y="41"/>
                    <a:pt x="46" y="42"/>
                  </a:cubicBezTo>
                  <a:cubicBezTo>
                    <a:pt x="45" y="44"/>
                    <a:pt x="44" y="45"/>
                    <a:pt x="42" y="45"/>
                  </a:cubicBezTo>
                  <a:cubicBezTo>
                    <a:pt x="41" y="46"/>
                    <a:pt x="40" y="46"/>
                    <a:pt x="38" y="46"/>
                  </a:cubicBezTo>
                  <a:cubicBezTo>
                    <a:pt x="33" y="47"/>
                    <a:pt x="28" y="50"/>
                    <a:pt x="24" y="54"/>
                  </a:cubicBezTo>
                  <a:cubicBezTo>
                    <a:pt x="22" y="56"/>
                    <a:pt x="21" y="57"/>
                    <a:pt x="20" y="59"/>
                  </a:cubicBezTo>
                  <a:cubicBezTo>
                    <a:pt x="16" y="65"/>
                    <a:pt x="13" y="71"/>
                    <a:pt x="9" y="77"/>
                  </a:cubicBezTo>
                  <a:cubicBezTo>
                    <a:pt x="6" y="83"/>
                    <a:pt x="4" y="89"/>
                    <a:pt x="3" y="95"/>
                  </a:cubicBezTo>
                  <a:cubicBezTo>
                    <a:pt x="3" y="95"/>
                    <a:pt x="3" y="95"/>
                    <a:pt x="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9">
              <a:extLst>
                <a:ext uri="{FF2B5EF4-FFF2-40B4-BE49-F238E27FC236}">
                  <a16:creationId xmlns:a16="http://schemas.microsoft.com/office/drawing/2014/main" id="{B467C30E-5A8A-C7E3-60FD-2151FFE2B2C2}"/>
                </a:ext>
              </a:extLst>
            </p:cNvPr>
            <p:cNvSpPr/>
            <p:nvPr/>
          </p:nvSpPr>
          <p:spPr bwMode="auto">
            <a:xfrm>
              <a:off x="536" y="1425"/>
              <a:ext cx="173" cy="117"/>
            </a:xfrm>
            <a:custGeom>
              <a:gdLst>
                <a:gd name="T0" fmla="*/ 1 w 73"/>
                <a:gd name="T1" fmla="*/ 0 h 49"/>
                <a:gd name="T2" fmla="*/ 3 w 73"/>
                <a:gd name="T3" fmla="*/ 3 h 49"/>
                <a:gd name="T4" fmla="*/ 21 w 73"/>
                <a:gd name="T5" fmla="*/ 22 h 49"/>
                <a:gd name="T6" fmla="*/ 24 w 73"/>
                <a:gd name="T7" fmla="*/ 25 h 49"/>
                <a:gd name="T8" fmla="*/ 44 w 73"/>
                <a:gd name="T9" fmla="*/ 30 h 49"/>
                <a:gd name="T10" fmla="*/ 56 w 73"/>
                <a:gd name="T11" fmla="*/ 23 h 49"/>
                <a:gd name="T12" fmla="*/ 60 w 73"/>
                <a:gd name="T13" fmla="*/ 21 h 49"/>
                <a:gd name="T14" fmla="*/ 61 w 73"/>
                <a:gd name="T15" fmla="*/ 23 h 49"/>
                <a:gd name="T16" fmla="*/ 63 w 73"/>
                <a:gd name="T17" fmla="*/ 30 h 49"/>
                <a:gd name="T18" fmla="*/ 71 w 73"/>
                <a:gd name="T19" fmla="*/ 41 h 49"/>
                <a:gd name="T20" fmla="*/ 73 w 73"/>
                <a:gd name="T21" fmla="*/ 43 h 49"/>
                <a:gd name="T22" fmla="*/ 72 w 73"/>
                <a:gd name="T23" fmla="*/ 44 h 49"/>
                <a:gd name="T24" fmla="*/ 42 w 73"/>
                <a:gd name="T25" fmla="*/ 48 h 49"/>
                <a:gd name="T26" fmla="*/ 8 w 73"/>
                <a:gd name="T27" fmla="*/ 24 h 49"/>
                <a:gd name="T28" fmla="*/ 0 w 73"/>
                <a:gd name="T29" fmla="*/ 1 h 49"/>
                <a:gd name="T30" fmla="*/ 1 w 73"/>
                <a:gd name="T3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49">
                  <a:moveTo>
                    <a:pt x="1" y="0"/>
                  </a:moveTo>
                  <a:cubicBezTo>
                    <a:pt x="2" y="1"/>
                    <a:pt x="2" y="2"/>
                    <a:pt x="3" y="3"/>
                  </a:cubicBezTo>
                  <a:cubicBezTo>
                    <a:pt x="9" y="10"/>
                    <a:pt x="15" y="16"/>
                    <a:pt x="21" y="22"/>
                  </a:cubicBezTo>
                  <a:cubicBezTo>
                    <a:pt x="22" y="23"/>
                    <a:pt x="23" y="24"/>
                    <a:pt x="24" y="25"/>
                  </a:cubicBezTo>
                  <a:cubicBezTo>
                    <a:pt x="29" y="31"/>
                    <a:pt x="36" y="32"/>
                    <a:pt x="44" y="30"/>
                  </a:cubicBezTo>
                  <a:cubicBezTo>
                    <a:pt x="48" y="29"/>
                    <a:pt x="52" y="26"/>
                    <a:pt x="56" y="23"/>
                  </a:cubicBezTo>
                  <a:cubicBezTo>
                    <a:pt x="57" y="22"/>
                    <a:pt x="58" y="21"/>
                    <a:pt x="60" y="21"/>
                  </a:cubicBezTo>
                  <a:cubicBezTo>
                    <a:pt x="60" y="21"/>
                    <a:pt x="60" y="22"/>
                    <a:pt x="61" y="23"/>
                  </a:cubicBezTo>
                  <a:cubicBezTo>
                    <a:pt x="61" y="25"/>
                    <a:pt x="62" y="27"/>
                    <a:pt x="63" y="30"/>
                  </a:cubicBezTo>
                  <a:cubicBezTo>
                    <a:pt x="65" y="34"/>
                    <a:pt x="67" y="38"/>
                    <a:pt x="71" y="41"/>
                  </a:cubicBezTo>
                  <a:cubicBezTo>
                    <a:pt x="72" y="42"/>
                    <a:pt x="73" y="42"/>
                    <a:pt x="73" y="43"/>
                  </a:cubicBezTo>
                  <a:cubicBezTo>
                    <a:pt x="73" y="44"/>
                    <a:pt x="73" y="44"/>
                    <a:pt x="72" y="44"/>
                  </a:cubicBezTo>
                  <a:cubicBezTo>
                    <a:pt x="62" y="47"/>
                    <a:pt x="53" y="49"/>
                    <a:pt x="42" y="48"/>
                  </a:cubicBezTo>
                  <a:cubicBezTo>
                    <a:pt x="27" y="46"/>
                    <a:pt x="15" y="39"/>
                    <a:pt x="8" y="24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30">
              <a:extLst>
                <a:ext uri="{FF2B5EF4-FFF2-40B4-BE49-F238E27FC236}">
                  <a16:creationId xmlns:a16="http://schemas.microsoft.com/office/drawing/2014/main" id="{2DC6BAAA-211B-0369-F3DC-8DD52435D5A3}"/>
                </a:ext>
              </a:extLst>
            </p:cNvPr>
            <p:cNvSpPr/>
            <p:nvPr/>
          </p:nvSpPr>
          <p:spPr bwMode="auto">
            <a:xfrm>
              <a:off x="740" y="1803"/>
              <a:ext cx="162" cy="119"/>
            </a:xfrm>
            <a:custGeom>
              <a:gdLst>
                <a:gd name="T0" fmla="*/ 10 w 68"/>
                <a:gd name="T1" fmla="*/ 26 h 50"/>
                <a:gd name="T2" fmla="*/ 13 w 68"/>
                <a:gd name="T3" fmla="*/ 27 h 50"/>
                <a:gd name="T4" fmla="*/ 34 w 68"/>
                <a:gd name="T5" fmla="*/ 37 h 50"/>
                <a:gd name="T6" fmla="*/ 52 w 68"/>
                <a:gd name="T7" fmla="*/ 40 h 50"/>
                <a:gd name="T8" fmla="*/ 59 w 68"/>
                <a:gd name="T9" fmla="*/ 38 h 50"/>
                <a:gd name="T10" fmla="*/ 63 w 68"/>
                <a:gd name="T11" fmla="*/ 35 h 50"/>
                <a:gd name="T12" fmla="*/ 63 w 68"/>
                <a:gd name="T13" fmla="*/ 29 h 50"/>
                <a:gd name="T14" fmla="*/ 59 w 68"/>
                <a:gd name="T15" fmla="*/ 26 h 50"/>
                <a:gd name="T16" fmla="*/ 25 w 68"/>
                <a:gd name="T17" fmla="*/ 8 h 50"/>
                <a:gd name="T18" fmla="*/ 7 w 68"/>
                <a:gd name="T19" fmla="*/ 6 h 50"/>
                <a:gd name="T20" fmla="*/ 0 w 68"/>
                <a:gd name="T21" fmla="*/ 6 h 50"/>
                <a:gd name="T22" fmla="*/ 3 w 68"/>
                <a:gd name="T23" fmla="*/ 3 h 50"/>
                <a:gd name="T24" fmla="*/ 13 w 68"/>
                <a:gd name="T25" fmla="*/ 0 h 50"/>
                <a:gd name="T26" fmla="*/ 24 w 68"/>
                <a:gd name="T27" fmla="*/ 1 h 50"/>
                <a:gd name="T28" fmla="*/ 37 w 68"/>
                <a:gd name="T29" fmla="*/ 3 h 50"/>
                <a:gd name="T30" fmla="*/ 56 w 68"/>
                <a:gd name="T31" fmla="*/ 1 h 50"/>
                <a:gd name="T32" fmla="*/ 59 w 68"/>
                <a:gd name="T33" fmla="*/ 0 h 50"/>
                <a:gd name="T34" fmla="*/ 62 w 68"/>
                <a:gd name="T35" fmla="*/ 1 h 50"/>
                <a:gd name="T36" fmla="*/ 63 w 68"/>
                <a:gd name="T37" fmla="*/ 5 h 50"/>
                <a:gd name="T38" fmla="*/ 63 w 68"/>
                <a:gd name="T39" fmla="*/ 8 h 50"/>
                <a:gd name="T40" fmla="*/ 65 w 68"/>
                <a:gd name="T41" fmla="*/ 17 h 50"/>
                <a:gd name="T42" fmla="*/ 65 w 68"/>
                <a:gd name="T43" fmla="*/ 18 h 50"/>
                <a:gd name="T44" fmla="*/ 67 w 68"/>
                <a:gd name="T45" fmla="*/ 26 h 50"/>
                <a:gd name="T46" fmla="*/ 66 w 68"/>
                <a:gd name="T47" fmla="*/ 31 h 50"/>
                <a:gd name="T48" fmla="*/ 67 w 68"/>
                <a:gd name="T49" fmla="*/ 38 h 50"/>
                <a:gd name="T50" fmla="*/ 62 w 68"/>
                <a:gd name="T51" fmla="*/ 44 h 50"/>
                <a:gd name="T52" fmla="*/ 47 w 68"/>
                <a:gd name="T53" fmla="*/ 49 h 50"/>
                <a:gd name="T54" fmla="*/ 43 w 68"/>
                <a:gd name="T55" fmla="*/ 50 h 50"/>
                <a:gd name="T56" fmla="*/ 35 w 68"/>
                <a:gd name="T57" fmla="*/ 48 h 50"/>
                <a:gd name="T58" fmla="*/ 24 w 68"/>
                <a:gd name="T59" fmla="*/ 42 h 50"/>
                <a:gd name="T60" fmla="*/ 9 w 68"/>
                <a:gd name="T61" fmla="*/ 27 h 50"/>
                <a:gd name="T62" fmla="*/ 10 w 68"/>
                <a:gd name="T63" fmla="*/ 26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50">
                  <a:moveTo>
                    <a:pt x="10" y="26"/>
                  </a:moveTo>
                  <a:cubicBezTo>
                    <a:pt x="11" y="26"/>
                    <a:pt x="12" y="27"/>
                    <a:pt x="13" y="27"/>
                  </a:cubicBezTo>
                  <a:cubicBezTo>
                    <a:pt x="19" y="31"/>
                    <a:pt x="26" y="35"/>
                    <a:pt x="34" y="37"/>
                  </a:cubicBezTo>
                  <a:cubicBezTo>
                    <a:pt x="40" y="39"/>
                    <a:pt x="46" y="40"/>
                    <a:pt x="52" y="40"/>
                  </a:cubicBezTo>
                  <a:cubicBezTo>
                    <a:pt x="55" y="40"/>
                    <a:pt x="57" y="39"/>
                    <a:pt x="59" y="38"/>
                  </a:cubicBezTo>
                  <a:cubicBezTo>
                    <a:pt x="61" y="38"/>
                    <a:pt x="62" y="36"/>
                    <a:pt x="63" y="35"/>
                  </a:cubicBezTo>
                  <a:cubicBezTo>
                    <a:pt x="64" y="32"/>
                    <a:pt x="64" y="31"/>
                    <a:pt x="63" y="29"/>
                  </a:cubicBezTo>
                  <a:cubicBezTo>
                    <a:pt x="62" y="28"/>
                    <a:pt x="60" y="27"/>
                    <a:pt x="59" y="26"/>
                  </a:cubicBezTo>
                  <a:cubicBezTo>
                    <a:pt x="50" y="16"/>
                    <a:pt x="39" y="10"/>
                    <a:pt x="25" y="8"/>
                  </a:cubicBezTo>
                  <a:cubicBezTo>
                    <a:pt x="19" y="7"/>
                    <a:pt x="13" y="7"/>
                    <a:pt x="7" y="6"/>
                  </a:cubicBezTo>
                  <a:cubicBezTo>
                    <a:pt x="4" y="6"/>
                    <a:pt x="2" y="6"/>
                    <a:pt x="0" y="6"/>
                  </a:cubicBezTo>
                  <a:cubicBezTo>
                    <a:pt x="1" y="4"/>
                    <a:pt x="1" y="4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7" y="0"/>
                    <a:pt x="21" y="0"/>
                    <a:pt x="24" y="1"/>
                  </a:cubicBezTo>
                  <a:cubicBezTo>
                    <a:pt x="29" y="2"/>
                    <a:pt x="33" y="3"/>
                    <a:pt x="37" y="3"/>
                  </a:cubicBezTo>
                  <a:cubicBezTo>
                    <a:pt x="43" y="4"/>
                    <a:pt x="50" y="4"/>
                    <a:pt x="56" y="1"/>
                  </a:cubicBezTo>
                  <a:cubicBezTo>
                    <a:pt x="57" y="1"/>
                    <a:pt x="58" y="1"/>
                    <a:pt x="59" y="0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63" y="2"/>
                    <a:pt x="63" y="3"/>
                    <a:pt x="63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2" y="12"/>
                    <a:pt x="63" y="15"/>
                    <a:pt x="65" y="17"/>
                  </a:cubicBezTo>
                  <a:cubicBezTo>
                    <a:pt x="65" y="17"/>
                    <a:pt x="65" y="18"/>
                    <a:pt x="65" y="18"/>
                  </a:cubicBezTo>
                  <a:cubicBezTo>
                    <a:pt x="67" y="20"/>
                    <a:pt x="68" y="23"/>
                    <a:pt x="67" y="26"/>
                  </a:cubicBezTo>
                  <a:cubicBezTo>
                    <a:pt x="66" y="28"/>
                    <a:pt x="66" y="29"/>
                    <a:pt x="66" y="31"/>
                  </a:cubicBezTo>
                  <a:cubicBezTo>
                    <a:pt x="67" y="34"/>
                    <a:pt x="67" y="36"/>
                    <a:pt x="67" y="38"/>
                  </a:cubicBezTo>
                  <a:cubicBezTo>
                    <a:pt x="67" y="42"/>
                    <a:pt x="65" y="44"/>
                    <a:pt x="62" y="44"/>
                  </a:cubicBezTo>
                  <a:cubicBezTo>
                    <a:pt x="57" y="45"/>
                    <a:pt x="52" y="47"/>
                    <a:pt x="47" y="49"/>
                  </a:cubicBezTo>
                  <a:cubicBezTo>
                    <a:pt x="45" y="49"/>
                    <a:pt x="44" y="49"/>
                    <a:pt x="43" y="50"/>
                  </a:cubicBezTo>
                  <a:cubicBezTo>
                    <a:pt x="40" y="50"/>
                    <a:pt x="37" y="49"/>
                    <a:pt x="35" y="48"/>
                  </a:cubicBezTo>
                  <a:cubicBezTo>
                    <a:pt x="32" y="45"/>
                    <a:pt x="28" y="44"/>
                    <a:pt x="24" y="42"/>
                  </a:cubicBezTo>
                  <a:cubicBezTo>
                    <a:pt x="18" y="38"/>
                    <a:pt x="13" y="33"/>
                    <a:pt x="9" y="27"/>
                  </a:cubicBezTo>
                  <a:cubicBezTo>
                    <a:pt x="9" y="26"/>
                    <a:pt x="10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31">
              <a:extLst>
                <a:ext uri="{FF2B5EF4-FFF2-40B4-BE49-F238E27FC236}">
                  <a16:creationId xmlns:a16="http://schemas.microsoft.com/office/drawing/2014/main" id="{1E9213BE-5D45-20BC-6CAA-3FE016493CA0}"/>
                </a:ext>
              </a:extLst>
            </p:cNvPr>
            <p:cNvSpPr/>
            <p:nvPr/>
          </p:nvSpPr>
          <p:spPr bwMode="auto">
            <a:xfrm>
              <a:off x="70" y="2534"/>
              <a:ext cx="207" cy="521"/>
            </a:xfrm>
            <a:custGeom>
              <a:gdLst>
                <a:gd name="T0" fmla="*/ 86 w 87"/>
                <a:gd name="T1" fmla="*/ 0 h 219"/>
                <a:gd name="T2" fmla="*/ 85 w 87"/>
                <a:gd name="T3" fmla="*/ 1 h 219"/>
                <a:gd name="T4" fmla="*/ 69 w 87"/>
                <a:gd name="T5" fmla="*/ 13 h 219"/>
                <a:gd name="T6" fmla="*/ 47 w 87"/>
                <a:gd name="T7" fmla="*/ 39 h 219"/>
                <a:gd name="T8" fmla="*/ 37 w 87"/>
                <a:gd name="T9" fmla="*/ 86 h 219"/>
                <a:gd name="T10" fmla="*/ 49 w 87"/>
                <a:gd name="T11" fmla="*/ 124 h 219"/>
                <a:gd name="T12" fmla="*/ 51 w 87"/>
                <a:gd name="T13" fmla="*/ 128 h 219"/>
                <a:gd name="T14" fmla="*/ 49 w 87"/>
                <a:gd name="T15" fmla="*/ 128 h 219"/>
                <a:gd name="T16" fmla="*/ 31 w 87"/>
                <a:gd name="T17" fmla="*/ 138 h 219"/>
                <a:gd name="T18" fmla="*/ 21 w 87"/>
                <a:gd name="T19" fmla="*/ 152 h 219"/>
                <a:gd name="T20" fmla="*/ 13 w 87"/>
                <a:gd name="T21" fmla="*/ 171 h 219"/>
                <a:gd name="T22" fmla="*/ 2 w 87"/>
                <a:gd name="T23" fmla="*/ 218 h 219"/>
                <a:gd name="T24" fmla="*/ 1 w 87"/>
                <a:gd name="T25" fmla="*/ 219 h 219"/>
                <a:gd name="T26" fmla="*/ 1 w 87"/>
                <a:gd name="T27" fmla="*/ 213 h 219"/>
                <a:gd name="T28" fmla="*/ 2 w 87"/>
                <a:gd name="T29" fmla="*/ 201 h 219"/>
                <a:gd name="T30" fmla="*/ 25 w 87"/>
                <a:gd name="T31" fmla="*/ 138 h 219"/>
                <a:gd name="T32" fmla="*/ 29 w 87"/>
                <a:gd name="T33" fmla="*/ 132 h 219"/>
                <a:gd name="T34" fmla="*/ 32 w 87"/>
                <a:gd name="T35" fmla="*/ 113 h 219"/>
                <a:gd name="T36" fmla="*/ 32 w 87"/>
                <a:gd name="T37" fmla="*/ 102 h 219"/>
                <a:gd name="T38" fmla="*/ 32 w 87"/>
                <a:gd name="T39" fmla="*/ 79 h 219"/>
                <a:gd name="T40" fmla="*/ 48 w 87"/>
                <a:gd name="T41" fmla="*/ 30 h 219"/>
                <a:gd name="T42" fmla="*/ 69 w 87"/>
                <a:gd name="T43" fmla="*/ 8 h 219"/>
                <a:gd name="T44" fmla="*/ 84 w 87"/>
                <a:gd name="T45" fmla="*/ 1 h 219"/>
                <a:gd name="T46" fmla="*/ 86 w 87"/>
                <a:gd name="T47" fmla="*/ 0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219">
                  <a:moveTo>
                    <a:pt x="86" y="0"/>
                  </a:moveTo>
                  <a:cubicBezTo>
                    <a:pt x="87" y="1"/>
                    <a:pt x="86" y="1"/>
                    <a:pt x="85" y="1"/>
                  </a:cubicBezTo>
                  <a:cubicBezTo>
                    <a:pt x="79" y="5"/>
                    <a:pt x="74" y="9"/>
                    <a:pt x="69" y="13"/>
                  </a:cubicBezTo>
                  <a:cubicBezTo>
                    <a:pt x="60" y="20"/>
                    <a:pt x="52" y="29"/>
                    <a:pt x="47" y="39"/>
                  </a:cubicBezTo>
                  <a:cubicBezTo>
                    <a:pt x="39" y="54"/>
                    <a:pt x="35" y="69"/>
                    <a:pt x="37" y="86"/>
                  </a:cubicBezTo>
                  <a:cubicBezTo>
                    <a:pt x="38" y="100"/>
                    <a:pt x="42" y="113"/>
                    <a:pt x="49" y="124"/>
                  </a:cubicBezTo>
                  <a:cubicBezTo>
                    <a:pt x="50" y="125"/>
                    <a:pt x="50" y="126"/>
                    <a:pt x="51" y="128"/>
                  </a:cubicBezTo>
                  <a:cubicBezTo>
                    <a:pt x="50" y="128"/>
                    <a:pt x="50" y="128"/>
                    <a:pt x="49" y="128"/>
                  </a:cubicBezTo>
                  <a:cubicBezTo>
                    <a:pt x="42" y="130"/>
                    <a:pt x="37" y="133"/>
                    <a:pt x="31" y="138"/>
                  </a:cubicBezTo>
                  <a:cubicBezTo>
                    <a:pt x="27" y="142"/>
                    <a:pt x="24" y="146"/>
                    <a:pt x="21" y="152"/>
                  </a:cubicBezTo>
                  <a:cubicBezTo>
                    <a:pt x="17" y="158"/>
                    <a:pt x="15" y="164"/>
                    <a:pt x="13" y="171"/>
                  </a:cubicBezTo>
                  <a:cubicBezTo>
                    <a:pt x="7" y="186"/>
                    <a:pt x="4" y="202"/>
                    <a:pt x="2" y="218"/>
                  </a:cubicBezTo>
                  <a:cubicBezTo>
                    <a:pt x="2" y="218"/>
                    <a:pt x="2" y="219"/>
                    <a:pt x="1" y="219"/>
                  </a:cubicBezTo>
                  <a:cubicBezTo>
                    <a:pt x="0" y="217"/>
                    <a:pt x="0" y="215"/>
                    <a:pt x="1" y="213"/>
                  </a:cubicBezTo>
                  <a:cubicBezTo>
                    <a:pt x="1" y="209"/>
                    <a:pt x="1" y="205"/>
                    <a:pt x="2" y="201"/>
                  </a:cubicBezTo>
                  <a:cubicBezTo>
                    <a:pt x="7" y="179"/>
                    <a:pt x="15" y="158"/>
                    <a:pt x="25" y="138"/>
                  </a:cubicBezTo>
                  <a:cubicBezTo>
                    <a:pt x="26" y="136"/>
                    <a:pt x="28" y="134"/>
                    <a:pt x="29" y="132"/>
                  </a:cubicBezTo>
                  <a:cubicBezTo>
                    <a:pt x="31" y="126"/>
                    <a:pt x="33" y="120"/>
                    <a:pt x="32" y="113"/>
                  </a:cubicBezTo>
                  <a:cubicBezTo>
                    <a:pt x="32" y="109"/>
                    <a:pt x="32" y="106"/>
                    <a:pt x="32" y="102"/>
                  </a:cubicBezTo>
                  <a:cubicBezTo>
                    <a:pt x="31" y="94"/>
                    <a:pt x="31" y="87"/>
                    <a:pt x="32" y="79"/>
                  </a:cubicBezTo>
                  <a:cubicBezTo>
                    <a:pt x="33" y="61"/>
                    <a:pt x="38" y="45"/>
                    <a:pt x="48" y="30"/>
                  </a:cubicBezTo>
                  <a:cubicBezTo>
                    <a:pt x="54" y="21"/>
                    <a:pt x="61" y="14"/>
                    <a:pt x="69" y="8"/>
                  </a:cubicBezTo>
                  <a:cubicBezTo>
                    <a:pt x="74" y="5"/>
                    <a:pt x="79" y="3"/>
                    <a:pt x="84" y="1"/>
                  </a:cubicBezTo>
                  <a:cubicBezTo>
                    <a:pt x="85" y="0"/>
                    <a:pt x="85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32">
              <a:extLst>
                <a:ext uri="{FF2B5EF4-FFF2-40B4-BE49-F238E27FC236}">
                  <a16:creationId xmlns:a16="http://schemas.microsoft.com/office/drawing/2014/main" id="{17018B42-68C6-57FC-2F1E-209EE2C438E8}"/>
                </a:ext>
              </a:extLst>
            </p:cNvPr>
            <p:cNvSpPr/>
            <p:nvPr/>
          </p:nvSpPr>
          <p:spPr bwMode="auto">
            <a:xfrm>
              <a:off x="733" y="2779"/>
              <a:ext cx="226" cy="162"/>
            </a:xfrm>
            <a:custGeom>
              <a:gdLst>
                <a:gd name="T0" fmla="*/ 92 w 95"/>
                <a:gd name="T1" fmla="*/ 0 h 68"/>
                <a:gd name="T2" fmla="*/ 94 w 95"/>
                <a:gd name="T3" fmla="*/ 5 h 68"/>
                <a:gd name="T4" fmla="*/ 93 w 95"/>
                <a:gd name="T5" fmla="*/ 32 h 68"/>
                <a:gd name="T6" fmla="*/ 93 w 95"/>
                <a:gd name="T7" fmla="*/ 33 h 68"/>
                <a:gd name="T8" fmla="*/ 79 w 95"/>
                <a:gd name="T9" fmla="*/ 52 h 68"/>
                <a:gd name="T10" fmla="*/ 59 w 95"/>
                <a:gd name="T11" fmla="*/ 59 h 68"/>
                <a:gd name="T12" fmla="*/ 20 w 95"/>
                <a:gd name="T13" fmla="*/ 67 h 68"/>
                <a:gd name="T14" fmla="*/ 3 w 95"/>
                <a:gd name="T15" fmla="*/ 68 h 68"/>
                <a:gd name="T16" fmla="*/ 1 w 95"/>
                <a:gd name="T17" fmla="*/ 67 h 68"/>
                <a:gd name="T18" fmla="*/ 2 w 95"/>
                <a:gd name="T19" fmla="*/ 65 h 68"/>
                <a:gd name="T20" fmla="*/ 13 w 95"/>
                <a:gd name="T21" fmla="*/ 60 h 68"/>
                <a:gd name="T22" fmla="*/ 22 w 95"/>
                <a:gd name="T23" fmla="*/ 58 h 68"/>
                <a:gd name="T24" fmla="*/ 36 w 95"/>
                <a:gd name="T25" fmla="*/ 56 h 68"/>
                <a:gd name="T26" fmla="*/ 83 w 95"/>
                <a:gd name="T27" fmla="*/ 32 h 68"/>
                <a:gd name="T28" fmla="*/ 92 w 95"/>
                <a:gd name="T29" fmla="*/ 11 h 68"/>
                <a:gd name="T30" fmla="*/ 92 w 95"/>
                <a:gd name="T31" fmla="*/ 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68">
                  <a:moveTo>
                    <a:pt x="92" y="0"/>
                  </a:moveTo>
                  <a:cubicBezTo>
                    <a:pt x="93" y="1"/>
                    <a:pt x="93" y="3"/>
                    <a:pt x="94" y="5"/>
                  </a:cubicBezTo>
                  <a:cubicBezTo>
                    <a:pt x="95" y="14"/>
                    <a:pt x="95" y="23"/>
                    <a:pt x="93" y="32"/>
                  </a:cubicBezTo>
                  <a:cubicBezTo>
                    <a:pt x="93" y="32"/>
                    <a:pt x="93" y="33"/>
                    <a:pt x="93" y="33"/>
                  </a:cubicBezTo>
                  <a:cubicBezTo>
                    <a:pt x="91" y="42"/>
                    <a:pt x="87" y="48"/>
                    <a:pt x="79" y="52"/>
                  </a:cubicBezTo>
                  <a:cubicBezTo>
                    <a:pt x="73" y="55"/>
                    <a:pt x="66" y="58"/>
                    <a:pt x="59" y="59"/>
                  </a:cubicBezTo>
                  <a:cubicBezTo>
                    <a:pt x="46" y="62"/>
                    <a:pt x="33" y="65"/>
                    <a:pt x="20" y="67"/>
                  </a:cubicBezTo>
                  <a:cubicBezTo>
                    <a:pt x="15" y="68"/>
                    <a:pt x="9" y="68"/>
                    <a:pt x="3" y="68"/>
                  </a:cubicBezTo>
                  <a:cubicBezTo>
                    <a:pt x="1" y="68"/>
                    <a:pt x="1" y="68"/>
                    <a:pt x="1" y="67"/>
                  </a:cubicBezTo>
                  <a:cubicBezTo>
                    <a:pt x="0" y="66"/>
                    <a:pt x="1" y="66"/>
                    <a:pt x="2" y="65"/>
                  </a:cubicBezTo>
                  <a:cubicBezTo>
                    <a:pt x="5" y="63"/>
                    <a:pt x="9" y="61"/>
                    <a:pt x="13" y="60"/>
                  </a:cubicBezTo>
                  <a:cubicBezTo>
                    <a:pt x="16" y="59"/>
                    <a:pt x="19" y="58"/>
                    <a:pt x="22" y="58"/>
                  </a:cubicBezTo>
                  <a:cubicBezTo>
                    <a:pt x="27" y="57"/>
                    <a:pt x="32" y="57"/>
                    <a:pt x="36" y="56"/>
                  </a:cubicBezTo>
                  <a:cubicBezTo>
                    <a:pt x="54" y="53"/>
                    <a:pt x="70" y="45"/>
                    <a:pt x="83" y="32"/>
                  </a:cubicBezTo>
                  <a:cubicBezTo>
                    <a:pt x="88" y="26"/>
                    <a:pt x="91" y="19"/>
                    <a:pt x="92" y="11"/>
                  </a:cubicBezTo>
                  <a:cubicBezTo>
                    <a:pt x="92" y="8"/>
                    <a:pt x="92" y="4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33">
              <a:extLst>
                <a:ext uri="{FF2B5EF4-FFF2-40B4-BE49-F238E27FC236}">
                  <a16:creationId xmlns:a16="http://schemas.microsoft.com/office/drawing/2014/main" id="{99FB9F0E-B6F1-D80C-E777-03073F846DF1}"/>
                </a:ext>
              </a:extLst>
            </p:cNvPr>
            <p:cNvSpPr/>
            <p:nvPr/>
          </p:nvSpPr>
          <p:spPr bwMode="auto">
            <a:xfrm>
              <a:off x="77" y="3019"/>
              <a:ext cx="221" cy="69"/>
            </a:xfrm>
            <a:custGeom>
              <a:gdLst>
                <a:gd name="T0" fmla="*/ 93 w 93"/>
                <a:gd name="T1" fmla="*/ 17 h 29"/>
                <a:gd name="T2" fmla="*/ 80 w 93"/>
                <a:gd name="T3" fmla="*/ 18 h 29"/>
                <a:gd name="T4" fmla="*/ 74 w 93"/>
                <a:gd name="T5" fmla="*/ 17 h 29"/>
                <a:gd name="T6" fmla="*/ 45 w 93"/>
                <a:gd name="T7" fmla="*/ 18 h 29"/>
                <a:gd name="T8" fmla="*/ 16 w 93"/>
                <a:gd name="T9" fmla="*/ 24 h 29"/>
                <a:gd name="T10" fmla="*/ 0 w 93"/>
                <a:gd name="T11" fmla="*/ 29 h 29"/>
                <a:gd name="T12" fmla="*/ 1 w 93"/>
                <a:gd name="T13" fmla="*/ 27 h 29"/>
                <a:gd name="T14" fmla="*/ 29 w 93"/>
                <a:gd name="T15" fmla="*/ 6 h 29"/>
                <a:gd name="T16" fmla="*/ 29 w 93"/>
                <a:gd name="T17" fmla="*/ 6 h 29"/>
                <a:gd name="T18" fmla="*/ 55 w 93"/>
                <a:gd name="T19" fmla="*/ 2 h 29"/>
                <a:gd name="T20" fmla="*/ 61 w 93"/>
                <a:gd name="T21" fmla="*/ 4 h 29"/>
                <a:gd name="T22" fmla="*/ 75 w 93"/>
                <a:gd name="T23" fmla="*/ 7 h 29"/>
                <a:gd name="T24" fmla="*/ 91 w 93"/>
                <a:gd name="T25" fmla="*/ 15 h 29"/>
                <a:gd name="T26" fmla="*/ 93 w 93"/>
                <a:gd name="T27" fmla="*/ 17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28">
                  <a:moveTo>
                    <a:pt x="93" y="17"/>
                  </a:moveTo>
                  <a:cubicBezTo>
                    <a:pt x="88" y="18"/>
                    <a:pt x="84" y="18"/>
                    <a:pt x="80" y="18"/>
                  </a:cubicBezTo>
                  <a:cubicBezTo>
                    <a:pt x="78" y="17"/>
                    <a:pt x="76" y="17"/>
                    <a:pt x="74" y="17"/>
                  </a:cubicBezTo>
                  <a:cubicBezTo>
                    <a:pt x="64" y="15"/>
                    <a:pt x="55" y="16"/>
                    <a:pt x="45" y="18"/>
                  </a:cubicBezTo>
                  <a:cubicBezTo>
                    <a:pt x="35" y="20"/>
                    <a:pt x="25" y="22"/>
                    <a:pt x="16" y="24"/>
                  </a:cubicBezTo>
                  <a:cubicBezTo>
                    <a:pt x="9" y="25"/>
                    <a:pt x="8" y="25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9" y="19"/>
                    <a:pt x="18" y="12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8" y="1"/>
                    <a:pt x="46" y="0"/>
                    <a:pt x="55" y="2"/>
                  </a:cubicBezTo>
                  <a:cubicBezTo>
                    <a:pt x="57" y="3"/>
                    <a:pt x="59" y="3"/>
                    <a:pt x="61" y="4"/>
                  </a:cubicBezTo>
                  <a:cubicBezTo>
                    <a:pt x="65" y="5"/>
                    <a:pt x="70" y="6"/>
                    <a:pt x="75" y="7"/>
                  </a:cubicBezTo>
                  <a:cubicBezTo>
                    <a:pt x="81" y="9"/>
                    <a:pt x="86" y="11"/>
                    <a:pt x="91" y="15"/>
                  </a:cubicBezTo>
                  <a:cubicBezTo>
                    <a:pt x="92" y="16"/>
                    <a:pt x="92" y="16"/>
                    <a:pt x="9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34">
              <a:extLst>
                <a:ext uri="{FF2B5EF4-FFF2-40B4-BE49-F238E27FC236}">
                  <a16:creationId xmlns:a16="http://schemas.microsoft.com/office/drawing/2014/main" id="{B38BDC4F-D009-0263-195E-C2D247EB41F5}"/>
                </a:ext>
              </a:extLst>
            </p:cNvPr>
            <p:cNvSpPr/>
            <p:nvPr/>
          </p:nvSpPr>
          <p:spPr bwMode="auto">
            <a:xfrm>
              <a:off x="-243" y="3634"/>
              <a:ext cx="233" cy="250"/>
            </a:xfrm>
            <a:custGeom>
              <a:gdLst>
                <a:gd name="T0" fmla="*/ 5 w 98"/>
                <a:gd name="T1" fmla="*/ 105 h 105"/>
                <a:gd name="T2" fmla="*/ 2 w 98"/>
                <a:gd name="T3" fmla="*/ 90 h 105"/>
                <a:gd name="T4" fmla="*/ 1 w 98"/>
                <a:gd name="T5" fmla="*/ 83 h 105"/>
                <a:gd name="T6" fmla="*/ 2 w 98"/>
                <a:gd name="T7" fmla="*/ 71 h 105"/>
                <a:gd name="T8" fmla="*/ 11 w 98"/>
                <a:gd name="T9" fmla="*/ 55 h 105"/>
                <a:gd name="T10" fmla="*/ 23 w 98"/>
                <a:gd name="T11" fmla="*/ 45 h 105"/>
                <a:gd name="T12" fmla="*/ 30 w 98"/>
                <a:gd name="T13" fmla="*/ 36 h 105"/>
                <a:gd name="T14" fmla="*/ 32 w 98"/>
                <a:gd name="T15" fmla="*/ 32 h 105"/>
                <a:gd name="T16" fmla="*/ 37 w 98"/>
                <a:gd name="T17" fmla="*/ 16 h 105"/>
                <a:gd name="T18" fmla="*/ 42 w 98"/>
                <a:gd name="T19" fmla="*/ 9 h 105"/>
                <a:gd name="T20" fmla="*/ 48 w 98"/>
                <a:gd name="T21" fmla="*/ 6 h 105"/>
                <a:gd name="T22" fmla="*/ 52 w 98"/>
                <a:gd name="T23" fmla="*/ 6 h 105"/>
                <a:gd name="T24" fmla="*/ 54 w 98"/>
                <a:gd name="T25" fmla="*/ 4 h 105"/>
                <a:gd name="T26" fmla="*/ 61 w 98"/>
                <a:gd name="T27" fmla="*/ 1 h 105"/>
                <a:gd name="T28" fmla="*/ 67 w 98"/>
                <a:gd name="T29" fmla="*/ 3 h 105"/>
                <a:gd name="T30" fmla="*/ 69 w 98"/>
                <a:gd name="T31" fmla="*/ 5 h 105"/>
                <a:gd name="T32" fmla="*/ 72 w 98"/>
                <a:gd name="T33" fmla="*/ 3 h 105"/>
                <a:gd name="T34" fmla="*/ 85 w 98"/>
                <a:gd name="T35" fmla="*/ 3 h 105"/>
                <a:gd name="T36" fmla="*/ 91 w 98"/>
                <a:gd name="T37" fmla="*/ 8 h 105"/>
                <a:gd name="T38" fmla="*/ 93 w 98"/>
                <a:gd name="T39" fmla="*/ 11 h 105"/>
                <a:gd name="T40" fmla="*/ 97 w 98"/>
                <a:gd name="T41" fmla="*/ 8 h 105"/>
                <a:gd name="T42" fmla="*/ 98 w 98"/>
                <a:gd name="T43" fmla="*/ 8 h 105"/>
                <a:gd name="T44" fmla="*/ 98 w 98"/>
                <a:gd name="T45" fmla="*/ 9 h 105"/>
                <a:gd name="T46" fmla="*/ 95 w 98"/>
                <a:gd name="T47" fmla="*/ 14 h 105"/>
                <a:gd name="T48" fmla="*/ 91 w 98"/>
                <a:gd name="T49" fmla="*/ 22 h 105"/>
                <a:gd name="T50" fmla="*/ 91 w 98"/>
                <a:gd name="T51" fmla="*/ 23 h 105"/>
                <a:gd name="T52" fmla="*/ 90 w 98"/>
                <a:gd name="T53" fmla="*/ 21 h 105"/>
                <a:gd name="T54" fmla="*/ 88 w 98"/>
                <a:gd name="T55" fmla="*/ 16 h 105"/>
                <a:gd name="T56" fmla="*/ 84 w 98"/>
                <a:gd name="T57" fmla="*/ 15 h 105"/>
                <a:gd name="T58" fmla="*/ 84 w 98"/>
                <a:gd name="T59" fmla="*/ 11 h 105"/>
                <a:gd name="T60" fmla="*/ 77 w 98"/>
                <a:gd name="T61" fmla="*/ 8 h 105"/>
                <a:gd name="T62" fmla="*/ 74 w 98"/>
                <a:gd name="T63" fmla="*/ 11 h 105"/>
                <a:gd name="T64" fmla="*/ 72 w 98"/>
                <a:gd name="T65" fmla="*/ 12 h 105"/>
                <a:gd name="T66" fmla="*/ 71 w 98"/>
                <a:gd name="T67" fmla="*/ 10 h 105"/>
                <a:gd name="T68" fmla="*/ 71 w 98"/>
                <a:gd name="T69" fmla="*/ 7 h 105"/>
                <a:gd name="T70" fmla="*/ 68 w 98"/>
                <a:gd name="T71" fmla="*/ 11 h 105"/>
                <a:gd name="T72" fmla="*/ 67 w 98"/>
                <a:gd name="T73" fmla="*/ 10 h 105"/>
                <a:gd name="T74" fmla="*/ 64 w 98"/>
                <a:gd name="T75" fmla="*/ 7 h 105"/>
                <a:gd name="T76" fmla="*/ 58 w 98"/>
                <a:gd name="T77" fmla="*/ 7 h 105"/>
                <a:gd name="T78" fmla="*/ 54 w 98"/>
                <a:gd name="T79" fmla="*/ 9 h 105"/>
                <a:gd name="T80" fmla="*/ 51 w 98"/>
                <a:gd name="T81" fmla="*/ 12 h 105"/>
                <a:gd name="T82" fmla="*/ 46 w 98"/>
                <a:gd name="T83" fmla="*/ 15 h 105"/>
                <a:gd name="T84" fmla="*/ 45 w 98"/>
                <a:gd name="T85" fmla="*/ 16 h 105"/>
                <a:gd name="T86" fmla="*/ 41 w 98"/>
                <a:gd name="T87" fmla="*/ 26 h 105"/>
                <a:gd name="T88" fmla="*/ 41 w 98"/>
                <a:gd name="T89" fmla="*/ 27 h 105"/>
                <a:gd name="T90" fmla="*/ 44 w 98"/>
                <a:gd name="T91" fmla="*/ 25 h 105"/>
                <a:gd name="T92" fmla="*/ 51 w 98"/>
                <a:gd name="T93" fmla="*/ 24 h 105"/>
                <a:gd name="T94" fmla="*/ 52 w 98"/>
                <a:gd name="T95" fmla="*/ 23 h 105"/>
                <a:gd name="T96" fmla="*/ 79 w 98"/>
                <a:gd name="T97" fmla="*/ 27 h 105"/>
                <a:gd name="T98" fmla="*/ 83 w 98"/>
                <a:gd name="T99" fmla="*/ 30 h 105"/>
                <a:gd name="T100" fmla="*/ 82 w 98"/>
                <a:gd name="T101" fmla="*/ 30 h 105"/>
                <a:gd name="T102" fmla="*/ 77 w 98"/>
                <a:gd name="T103" fmla="*/ 29 h 105"/>
                <a:gd name="T104" fmla="*/ 52 w 98"/>
                <a:gd name="T105" fmla="*/ 31 h 105"/>
                <a:gd name="T106" fmla="*/ 27 w 98"/>
                <a:gd name="T107" fmla="*/ 44 h 105"/>
                <a:gd name="T108" fmla="*/ 25 w 98"/>
                <a:gd name="T109" fmla="*/ 45 h 105"/>
                <a:gd name="T110" fmla="*/ 8 w 98"/>
                <a:gd name="T111" fmla="*/ 64 h 105"/>
                <a:gd name="T112" fmla="*/ 4 w 98"/>
                <a:gd name="T113" fmla="*/ 72 h 105"/>
                <a:gd name="T114" fmla="*/ 2 w 98"/>
                <a:gd name="T115" fmla="*/ 86 h 105"/>
                <a:gd name="T116" fmla="*/ 4 w 98"/>
                <a:gd name="T117" fmla="*/ 95 h 105"/>
                <a:gd name="T118" fmla="*/ 5 w 98"/>
                <a:gd name="T119" fmla="*/ 104 h 105"/>
                <a:gd name="T120" fmla="*/ 5 w 98"/>
                <a:gd name="T121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105">
                  <a:moveTo>
                    <a:pt x="5" y="105"/>
                  </a:moveTo>
                  <a:cubicBezTo>
                    <a:pt x="5" y="100"/>
                    <a:pt x="3" y="95"/>
                    <a:pt x="2" y="90"/>
                  </a:cubicBezTo>
                  <a:cubicBezTo>
                    <a:pt x="1" y="88"/>
                    <a:pt x="1" y="86"/>
                    <a:pt x="1" y="83"/>
                  </a:cubicBezTo>
                  <a:cubicBezTo>
                    <a:pt x="0" y="79"/>
                    <a:pt x="1" y="75"/>
                    <a:pt x="2" y="71"/>
                  </a:cubicBezTo>
                  <a:cubicBezTo>
                    <a:pt x="5" y="65"/>
                    <a:pt x="7" y="60"/>
                    <a:pt x="11" y="55"/>
                  </a:cubicBezTo>
                  <a:cubicBezTo>
                    <a:pt x="15" y="52"/>
                    <a:pt x="19" y="48"/>
                    <a:pt x="23" y="45"/>
                  </a:cubicBezTo>
                  <a:cubicBezTo>
                    <a:pt x="26" y="43"/>
                    <a:pt x="28" y="40"/>
                    <a:pt x="30" y="36"/>
                  </a:cubicBezTo>
                  <a:cubicBezTo>
                    <a:pt x="30" y="35"/>
                    <a:pt x="31" y="33"/>
                    <a:pt x="32" y="32"/>
                  </a:cubicBezTo>
                  <a:cubicBezTo>
                    <a:pt x="34" y="27"/>
                    <a:pt x="36" y="22"/>
                    <a:pt x="37" y="16"/>
                  </a:cubicBezTo>
                  <a:cubicBezTo>
                    <a:pt x="38" y="13"/>
                    <a:pt x="39" y="11"/>
                    <a:pt x="42" y="9"/>
                  </a:cubicBezTo>
                  <a:cubicBezTo>
                    <a:pt x="44" y="7"/>
                    <a:pt x="46" y="6"/>
                    <a:pt x="48" y="6"/>
                  </a:cubicBezTo>
                  <a:cubicBezTo>
                    <a:pt x="49" y="6"/>
                    <a:pt x="51" y="6"/>
                    <a:pt x="52" y="6"/>
                  </a:cubicBezTo>
                  <a:cubicBezTo>
                    <a:pt x="52" y="5"/>
                    <a:pt x="53" y="4"/>
                    <a:pt x="54" y="4"/>
                  </a:cubicBezTo>
                  <a:cubicBezTo>
                    <a:pt x="56" y="2"/>
                    <a:pt x="59" y="1"/>
                    <a:pt x="61" y="1"/>
                  </a:cubicBezTo>
                  <a:cubicBezTo>
                    <a:pt x="64" y="1"/>
                    <a:pt x="66" y="1"/>
                    <a:pt x="67" y="3"/>
                  </a:cubicBezTo>
                  <a:cubicBezTo>
                    <a:pt x="68" y="4"/>
                    <a:pt x="69" y="4"/>
                    <a:pt x="69" y="5"/>
                  </a:cubicBezTo>
                  <a:cubicBezTo>
                    <a:pt x="70" y="4"/>
                    <a:pt x="71" y="4"/>
                    <a:pt x="72" y="3"/>
                  </a:cubicBezTo>
                  <a:cubicBezTo>
                    <a:pt x="76" y="0"/>
                    <a:pt x="81" y="0"/>
                    <a:pt x="85" y="3"/>
                  </a:cubicBezTo>
                  <a:cubicBezTo>
                    <a:pt x="88" y="4"/>
                    <a:pt x="89" y="6"/>
                    <a:pt x="91" y="8"/>
                  </a:cubicBezTo>
                  <a:cubicBezTo>
                    <a:pt x="92" y="9"/>
                    <a:pt x="92" y="10"/>
                    <a:pt x="93" y="11"/>
                  </a:cubicBezTo>
                  <a:cubicBezTo>
                    <a:pt x="94" y="10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9"/>
                  </a:cubicBezTo>
                  <a:cubicBezTo>
                    <a:pt x="97" y="10"/>
                    <a:pt x="96" y="12"/>
                    <a:pt x="95" y="14"/>
                  </a:cubicBezTo>
                  <a:cubicBezTo>
                    <a:pt x="94" y="17"/>
                    <a:pt x="92" y="20"/>
                    <a:pt x="91" y="22"/>
                  </a:cubicBezTo>
                  <a:cubicBezTo>
                    <a:pt x="91" y="23"/>
                    <a:pt x="91" y="22"/>
                    <a:pt x="91" y="23"/>
                  </a:cubicBezTo>
                  <a:cubicBezTo>
                    <a:pt x="91" y="22"/>
                    <a:pt x="90" y="21"/>
                    <a:pt x="90" y="21"/>
                  </a:cubicBezTo>
                  <a:cubicBezTo>
                    <a:pt x="90" y="19"/>
                    <a:pt x="89" y="18"/>
                    <a:pt x="88" y="16"/>
                  </a:cubicBezTo>
                  <a:cubicBezTo>
                    <a:pt x="88" y="15"/>
                    <a:pt x="86" y="14"/>
                    <a:pt x="84" y="15"/>
                  </a:cubicBezTo>
                  <a:cubicBezTo>
                    <a:pt x="84" y="14"/>
                    <a:pt x="84" y="12"/>
                    <a:pt x="84" y="11"/>
                  </a:cubicBezTo>
                  <a:cubicBezTo>
                    <a:pt x="83" y="8"/>
                    <a:pt x="80" y="6"/>
                    <a:pt x="77" y="8"/>
                  </a:cubicBezTo>
                  <a:cubicBezTo>
                    <a:pt x="76" y="9"/>
                    <a:pt x="75" y="10"/>
                    <a:pt x="74" y="11"/>
                  </a:cubicBezTo>
                  <a:cubicBezTo>
                    <a:pt x="73" y="11"/>
                    <a:pt x="73" y="12"/>
                    <a:pt x="72" y="12"/>
                  </a:cubicBezTo>
                  <a:cubicBezTo>
                    <a:pt x="72" y="11"/>
                    <a:pt x="71" y="11"/>
                    <a:pt x="71" y="10"/>
                  </a:cubicBezTo>
                  <a:cubicBezTo>
                    <a:pt x="71" y="9"/>
                    <a:pt x="71" y="8"/>
                    <a:pt x="71" y="7"/>
                  </a:cubicBezTo>
                  <a:cubicBezTo>
                    <a:pt x="69" y="8"/>
                    <a:pt x="69" y="10"/>
                    <a:pt x="68" y="11"/>
                  </a:cubicBezTo>
                  <a:cubicBezTo>
                    <a:pt x="68" y="11"/>
                    <a:pt x="67" y="10"/>
                    <a:pt x="67" y="10"/>
                  </a:cubicBezTo>
                  <a:cubicBezTo>
                    <a:pt x="66" y="9"/>
                    <a:pt x="65" y="8"/>
                    <a:pt x="64" y="7"/>
                  </a:cubicBezTo>
                  <a:cubicBezTo>
                    <a:pt x="62" y="6"/>
                    <a:pt x="60" y="5"/>
                    <a:pt x="58" y="7"/>
                  </a:cubicBezTo>
                  <a:cubicBezTo>
                    <a:pt x="56" y="7"/>
                    <a:pt x="55" y="8"/>
                    <a:pt x="54" y="9"/>
                  </a:cubicBezTo>
                  <a:cubicBezTo>
                    <a:pt x="53" y="10"/>
                    <a:pt x="53" y="12"/>
                    <a:pt x="51" y="12"/>
                  </a:cubicBezTo>
                  <a:cubicBezTo>
                    <a:pt x="50" y="14"/>
                    <a:pt x="48" y="14"/>
                    <a:pt x="46" y="15"/>
                  </a:cubicBezTo>
                  <a:cubicBezTo>
                    <a:pt x="45" y="15"/>
                    <a:pt x="45" y="16"/>
                    <a:pt x="45" y="16"/>
                  </a:cubicBezTo>
                  <a:cubicBezTo>
                    <a:pt x="43" y="19"/>
                    <a:pt x="41" y="23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2" y="27"/>
                    <a:pt x="43" y="26"/>
                    <a:pt x="44" y="25"/>
                  </a:cubicBezTo>
                  <a:cubicBezTo>
                    <a:pt x="46" y="24"/>
                    <a:pt x="49" y="23"/>
                    <a:pt x="51" y="24"/>
                  </a:cubicBezTo>
                  <a:cubicBezTo>
                    <a:pt x="51" y="24"/>
                    <a:pt x="52" y="24"/>
                    <a:pt x="52" y="23"/>
                  </a:cubicBezTo>
                  <a:cubicBezTo>
                    <a:pt x="61" y="22"/>
                    <a:pt x="70" y="24"/>
                    <a:pt x="79" y="27"/>
                  </a:cubicBezTo>
                  <a:cubicBezTo>
                    <a:pt x="81" y="28"/>
                    <a:pt x="82" y="28"/>
                    <a:pt x="83" y="30"/>
                  </a:cubicBezTo>
                  <a:cubicBezTo>
                    <a:pt x="83" y="30"/>
                    <a:pt x="83" y="30"/>
                    <a:pt x="82" y="30"/>
                  </a:cubicBezTo>
                  <a:cubicBezTo>
                    <a:pt x="80" y="30"/>
                    <a:pt x="79" y="29"/>
                    <a:pt x="77" y="29"/>
                  </a:cubicBezTo>
                  <a:cubicBezTo>
                    <a:pt x="68" y="26"/>
                    <a:pt x="60" y="27"/>
                    <a:pt x="52" y="31"/>
                  </a:cubicBezTo>
                  <a:cubicBezTo>
                    <a:pt x="44" y="36"/>
                    <a:pt x="35" y="40"/>
                    <a:pt x="27" y="44"/>
                  </a:cubicBezTo>
                  <a:cubicBezTo>
                    <a:pt x="26" y="45"/>
                    <a:pt x="26" y="45"/>
                    <a:pt x="25" y="45"/>
                  </a:cubicBezTo>
                  <a:cubicBezTo>
                    <a:pt x="19" y="51"/>
                    <a:pt x="12" y="57"/>
                    <a:pt x="8" y="64"/>
                  </a:cubicBezTo>
                  <a:cubicBezTo>
                    <a:pt x="6" y="66"/>
                    <a:pt x="5" y="69"/>
                    <a:pt x="4" y="72"/>
                  </a:cubicBezTo>
                  <a:cubicBezTo>
                    <a:pt x="1" y="76"/>
                    <a:pt x="1" y="81"/>
                    <a:pt x="2" y="86"/>
                  </a:cubicBezTo>
                  <a:cubicBezTo>
                    <a:pt x="2" y="89"/>
                    <a:pt x="3" y="92"/>
                    <a:pt x="4" y="95"/>
                  </a:cubicBezTo>
                  <a:cubicBezTo>
                    <a:pt x="5" y="98"/>
                    <a:pt x="6" y="101"/>
                    <a:pt x="5" y="104"/>
                  </a:cubicBezTo>
                  <a:cubicBezTo>
                    <a:pt x="5" y="104"/>
                    <a:pt x="5" y="105"/>
                    <a:pt x="5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35">
              <a:extLst>
                <a:ext uri="{FF2B5EF4-FFF2-40B4-BE49-F238E27FC236}">
                  <a16:creationId xmlns:a16="http://schemas.microsoft.com/office/drawing/2014/main" id="{321988BE-C589-E636-EA5D-C74A60304FF7}"/>
                </a:ext>
              </a:extLst>
            </p:cNvPr>
            <p:cNvSpPr/>
            <p:nvPr/>
          </p:nvSpPr>
          <p:spPr bwMode="auto">
            <a:xfrm>
              <a:off x="600" y="2442"/>
              <a:ext cx="197" cy="147"/>
            </a:xfrm>
            <a:custGeom>
              <a:gdLst>
                <a:gd name="T0" fmla="*/ 1 w 83"/>
                <a:gd name="T1" fmla="*/ 0 h 62"/>
                <a:gd name="T2" fmla="*/ 3 w 83"/>
                <a:gd name="T3" fmla="*/ 3 h 62"/>
                <a:gd name="T4" fmla="*/ 15 w 83"/>
                <a:gd name="T5" fmla="*/ 19 h 62"/>
                <a:gd name="T6" fmla="*/ 27 w 83"/>
                <a:gd name="T7" fmla="*/ 32 h 62"/>
                <a:gd name="T8" fmla="*/ 68 w 83"/>
                <a:gd name="T9" fmla="*/ 54 h 62"/>
                <a:gd name="T10" fmla="*/ 79 w 83"/>
                <a:gd name="T11" fmla="*/ 55 h 62"/>
                <a:gd name="T12" fmla="*/ 83 w 83"/>
                <a:gd name="T13" fmla="*/ 55 h 62"/>
                <a:gd name="T14" fmla="*/ 82 w 83"/>
                <a:gd name="T15" fmla="*/ 57 h 62"/>
                <a:gd name="T16" fmla="*/ 77 w 83"/>
                <a:gd name="T17" fmla="*/ 60 h 62"/>
                <a:gd name="T18" fmla="*/ 64 w 83"/>
                <a:gd name="T19" fmla="*/ 61 h 62"/>
                <a:gd name="T20" fmla="*/ 48 w 83"/>
                <a:gd name="T21" fmla="*/ 59 h 62"/>
                <a:gd name="T22" fmla="*/ 34 w 83"/>
                <a:gd name="T23" fmla="*/ 52 h 62"/>
                <a:gd name="T24" fmla="*/ 20 w 83"/>
                <a:gd name="T25" fmla="*/ 40 h 62"/>
                <a:gd name="T26" fmla="*/ 6 w 83"/>
                <a:gd name="T27" fmla="*/ 18 h 62"/>
                <a:gd name="T28" fmla="*/ 3 w 83"/>
                <a:gd name="T29" fmla="*/ 12 h 62"/>
                <a:gd name="T30" fmla="*/ 1 w 83"/>
                <a:gd name="T31" fmla="*/ 1 h 62"/>
                <a:gd name="T32" fmla="*/ 1 w 83"/>
                <a:gd name="T33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2">
                  <a:moveTo>
                    <a:pt x="1" y="0"/>
                  </a:moveTo>
                  <a:cubicBezTo>
                    <a:pt x="2" y="1"/>
                    <a:pt x="2" y="2"/>
                    <a:pt x="3" y="3"/>
                  </a:cubicBezTo>
                  <a:cubicBezTo>
                    <a:pt x="7" y="8"/>
                    <a:pt x="11" y="14"/>
                    <a:pt x="15" y="19"/>
                  </a:cubicBezTo>
                  <a:cubicBezTo>
                    <a:pt x="19" y="24"/>
                    <a:pt x="23" y="28"/>
                    <a:pt x="27" y="32"/>
                  </a:cubicBezTo>
                  <a:cubicBezTo>
                    <a:pt x="38" y="44"/>
                    <a:pt x="52" y="51"/>
                    <a:pt x="68" y="54"/>
                  </a:cubicBezTo>
                  <a:cubicBezTo>
                    <a:pt x="72" y="54"/>
                    <a:pt x="75" y="55"/>
                    <a:pt x="79" y="55"/>
                  </a:cubicBezTo>
                  <a:cubicBezTo>
                    <a:pt x="80" y="55"/>
                    <a:pt x="81" y="55"/>
                    <a:pt x="83" y="55"/>
                  </a:cubicBezTo>
                  <a:cubicBezTo>
                    <a:pt x="82" y="56"/>
                    <a:pt x="82" y="56"/>
                    <a:pt x="82" y="57"/>
                  </a:cubicBezTo>
                  <a:cubicBezTo>
                    <a:pt x="81" y="59"/>
                    <a:pt x="79" y="60"/>
                    <a:pt x="77" y="60"/>
                  </a:cubicBezTo>
                  <a:cubicBezTo>
                    <a:pt x="73" y="62"/>
                    <a:pt x="68" y="62"/>
                    <a:pt x="64" y="61"/>
                  </a:cubicBezTo>
                  <a:cubicBezTo>
                    <a:pt x="59" y="61"/>
                    <a:pt x="53" y="60"/>
                    <a:pt x="48" y="59"/>
                  </a:cubicBezTo>
                  <a:cubicBezTo>
                    <a:pt x="43" y="58"/>
                    <a:pt x="38" y="56"/>
                    <a:pt x="34" y="52"/>
                  </a:cubicBezTo>
                  <a:cubicBezTo>
                    <a:pt x="29" y="48"/>
                    <a:pt x="24" y="44"/>
                    <a:pt x="20" y="40"/>
                  </a:cubicBezTo>
                  <a:cubicBezTo>
                    <a:pt x="13" y="34"/>
                    <a:pt x="8" y="27"/>
                    <a:pt x="6" y="18"/>
                  </a:cubicBezTo>
                  <a:cubicBezTo>
                    <a:pt x="5" y="16"/>
                    <a:pt x="4" y="14"/>
                    <a:pt x="3" y="12"/>
                  </a:cubicBezTo>
                  <a:cubicBezTo>
                    <a:pt x="1" y="8"/>
                    <a:pt x="1" y="5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36">
              <a:extLst>
                <a:ext uri="{FF2B5EF4-FFF2-40B4-BE49-F238E27FC236}">
                  <a16:creationId xmlns:a16="http://schemas.microsoft.com/office/drawing/2014/main" id="{7B15E1E3-E4BF-B037-9FCD-E07CDE963182}"/>
                </a:ext>
              </a:extLst>
            </p:cNvPr>
            <p:cNvSpPr/>
            <p:nvPr/>
          </p:nvSpPr>
          <p:spPr bwMode="auto">
            <a:xfrm>
              <a:off x="1976" y="1361"/>
              <a:ext cx="95" cy="88"/>
            </a:xfrm>
            <a:custGeom>
              <a:gdLst>
                <a:gd name="T0" fmla="*/ 40 w 40"/>
                <a:gd name="T1" fmla="*/ 15 h 37"/>
                <a:gd name="T2" fmla="*/ 24 w 40"/>
                <a:gd name="T3" fmla="*/ 37 h 37"/>
                <a:gd name="T4" fmla="*/ 16 w 40"/>
                <a:gd name="T5" fmla="*/ 32 h 37"/>
                <a:gd name="T6" fmla="*/ 8 w 40"/>
                <a:gd name="T7" fmla="*/ 27 h 37"/>
                <a:gd name="T8" fmla="*/ 0 w 40"/>
                <a:gd name="T9" fmla="*/ 22 h 37"/>
                <a:gd name="T10" fmla="*/ 8 w 40"/>
                <a:gd name="T11" fmla="*/ 11 h 37"/>
                <a:gd name="T12" fmla="*/ 16 w 40"/>
                <a:gd name="T13" fmla="*/ 0 h 37"/>
                <a:gd name="T14" fmla="*/ 40 w 40"/>
                <a:gd name="T15" fmla="*/ 15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7">
                  <a:moveTo>
                    <a:pt x="40" y="15"/>
                  </a:moveTo>
                  <a:cubicBezTo>
                    <a:pt x="35" y="23"/>
                    <a:pt x="29" y="30"/>
                    <a:pt x="24" y="37"/>
                  </a:cubicBezTo>
                  <a:cubicBezTo>
                    <a:pt x="21" y="36"/>
                    <a:pt x="18" y="34"/>
                    <a:pt x="16" y="32"/>
                  </a:cubicBezTo>
                  <a:cubicBezTo>
                    <a:pt x="13" y="31"/>
                    <a:pt x="10" y="29"/>
                    <a:pt x="8" y="27"/>
                  </a:cubicBezTo>
                  <a:cubicBezTo>
                    <a:pt x="5" y="26"/>
                    <a:pt x="3" y="24"/>
                    <a:pt x="0" y="22"/>
                  </a:cubicBezTo>
                  <a:cubicBezTo>
                    <a:pt x="2" y="18"/>
                    <a:pt x="5" y="15"/>
                    <a:pt x="8" y="11"/>
                  </a:cubicBezTo>
                  <a:cubicBezTo>
                    <a:pt x="11" y="7"/>
                    <a:pt x="14" y="4"/>
                    <a:pt x="16" y="0"/>
                  </a:cubicBezTo>
                  <a:cubicBezTo>
                    <a:pt x="19" y="1"/>
                    <a:pt x="37" y="1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37">
              <a:extLst>
                <a:ext uri="{FF2B5EF4-FFF2-40B4-BE49-F238E27FC236}">
                  <a16:creationId xmlns:a16="http://schemas.microsoft.com/office/drawing/2014/main" id="{33EB129E-76CA-DE3A-81A4-5E14F1E36193}"/>
                </a:ext>
              </a:extLst>
            </p:cNvPr>
            <p:cNvSpPr/>
            <p:nvPr/>
          </p:nvSpPr>
          <p:spPr bwMode="auto">
            <a:xfrm>
              <a:off x="-253" y="2233"/>
              <a:ext cx="186" cy="83"/>
            </a:xfrm>
            <a:custGeom>
              <a:gdLst>
                <a:gd name="T0" fmla="*/ 76 w 78"/>
                <a:gd name="T1" fmla="*/ 35 h 35"/>
                <a:gd name="T2" fmla="*/ 75 w 78"/>
                <a:gd name="T3" fmla="*/ 32 h 35"/>
                <a:gd name="T4" fmla="*/ 65 w 78"/>
                <a:gd name="T5" fmla="*/ 17 h 35"/>
                <a:gd name="T6" fmla="*/ 57 w 78"/>
                <a:gd name="T7" fmla="*/ 11 h 35"/>
                <a:gd name="T8" fmla="*/ 43 w 78"/>
                <a:gd name="T9" fmla="*/ 9 h 35"/>
                <a:gd name="T10" fmla="*/ 24 w 78"/>
                <a:gd name="T11" fmla="*/ 12 h 35"/>
                <a:gd name="T12" fmla="*/ 8 w 78"/>
                <a:gd name="T13" fmla="*/ 16 h 35"/>
                <a:gd name="T14" fmla="*/ 3 w 78"/>
                <a:gd name="T15" fmla="*/ 15 h 35"/>
                <a:gd name="T16" fmla="*/ 1 w 78"/>
                <a:gd name="T17" fmla="*/ 14 h 35"/>
                <a:gd name="T18" fmla="*/ 1 w 78"/>
                <a:gd name="T19" fmla="*/ 11 h 35"/>
                <a:gd name="T20" fmla="*/ 5 w 78"/>
                <a:gd name="T21" fmla="*/ 9 h 35"/>
                <a:gd name="T22" fmla="*/ 18 w 78"/>
                <a:gd name="T23" fmla="*/ 6 h 35"/>
                <a:gd name="T24" fmla="*/ 50 w 78"/>
                <a:gd name="T25" fmla="*/ 0 h 35"/>
                <a:gd name="T26" fmla="*/ 56 w 78"/>
                <a:gd name="T27" fmla="*/ 0 h 35"/>
                <a:gd name="T28" fmla="*/ 62 w 78"/>
                <a:gd name="T29" fmla="*/ 2 h 35"/>
                <a:gd name="T30" fmla="*/ 63 w 78"/>
                <a:gd name="T31" fmla="*/ 3 h 35"/>
                <a:gd name="T32" fmla="*/ 74 w 78"/>
                <a:gd name="T33" fmla="*/ 18 h 35"/>
                <a:gd name="T34" fmla="*/ 77 w 78"/>
                <a:gd name="T35" fmla="*/ 26 h 35"/>
                <a:gd name="T36" fmla="*/ 77 w 78"/>
                <a:gd name="T37" fmla="*/ 34 h 35"/>
                <a:gd name="T38" fmla="*/ 76 w 78"/>
                <a:gd name="T39" fmla="*/ 35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35">
                  <a:moveTo>
                    <a:pt x="76" y="35"/>
                  </a:moveTo>
                  <a:cubicBezTo>
                    <a:pt x="75" y="34"/>
                    <a:pt x="75" y="33"/>
                    <a:pt x="75" y="32"/>
                  </a:cubicBezTo>
                  <a:cubicBezTo>
                    <a:pt x="72" y="26"/>
                    <a:pt x="69" y="21"/>
                    <a:pt x="65" y="17"/>
                  </a:cubicBezTo>
                  <a:cubicBezTo>
                    <a:pt x="62" y="14"/>
                    <a:pt x="60" y="12"/>
                    <a:pt x="57" y="11"/>
                  </a:cubicBezTo>
                  <a:cubicBezTo>
                    <a:pt x="52" y="9"/>
                    <a:pt x="48" y="8"/>
                    <a:pt x="43" y="9"/>
                  </a:cubicBezTo>
                  <a:cubicBezTo>
                    <a:pt x="37" y="10"/>
                    <a:pt x="30" y="11"/>
                    <a:pt x="24" y="12"/>
                  </a:cubicBezTo>
                  <a:cubicBezTo>
                    <a:pt x="19" y="13"/>
                    <a:pt x="13" y="14"/>
                    <a:pt x="8" y="16"/>
                  </a:cubicBezTo>
                  <a:cubicBezTo>
                    <a:pt x="6" y="16"/>
                    <a:pt x="5" y="16"/>
                    <a:pt x="3" y="15"/>
                  </a:cubicBezTo>
                  <a:cubicBezTo>
                    <a:pt x="2" y="15"/>
                    <a:pt x="2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10" y="8"/>
                    <a:pt x="14" y="7"/>
                    <a:pt x="18" y="6"/>
                  </a:cubicBezTo>
                  <a:cubicBezTo>
                    <a:pt x="29" y="4"/>
                    <a:pt x="39" y="2"/>
                    <a:pt x="50" y="0"/>
                  </a:cubicBezTo>
                  <a:cubicBezTo>
                    <a:pt x="52" y="0"/>
                    <a:pt x="54" y="0"/>
                    <a:pt x="56" y="0"/>
                  </a:cubicBezTo>
                  <a:cubicBezTo>
                    <a:pt x="58" y="0"/>
                    <a:pt x="60" y="1"/>
                    <a:pt x="62" y="2"/>
                  </a:cubicBezTo>
                  <a:cubicBezTo>
                    <a:pt x="62" y="3"/>
                    <a:pt x="63" y="3"/>
                    <a:pt x="63" y="3"/>
                  </a:cubicBezTo>
                  <a:cubicBezTo>
                    <a:pt x="67" y="8"/>
                    <a:pt x="71" y="13"/>
                    <a:pt x="74" y="18"/>
                  </a:cubicBezTo>
                  <a:cubicBezTo>
                    <a:pt x="76" y="21"/>
                    <a:pt x="77" y="23"/>
                    <a:pt x="77" y="26"/>
                  </a:cubicBezTo>
                  <a:cubicBezTo>
                    <a:pt x="78" y="29"/>
                    <a:pt x="77" y="32"/>
                    <a:pt x="77" y="34"/>
                  </a:cubicBezTo>
                  <a:cubicBezTo>
                    <a:pt x="77" y="35"/>
                    <a:pt x="76" y="35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38">
              <a:extLst>
                <a:ext uri="{FF2B5EF4-FFF2-40B4-BE49-F238E27FC236}">
                  <a16:creationId xmlns:a16="http://schemas.microsoft.com/office/drawing/2014/main" id="{A4333D5B-EC91-7ED0-518C-B03A1F6DA0A5}"/>
                </a:ext>
              </a:extLst>
            </p:cNvPr>
            <p:cNvSpPr/>
            <p:nvPr/>
          </p:nvSpPr>
          <p:spPr bwMode="auto">
            <a:xfrm>
              <a:off x="-246" y="2297"/>
              <a:ext cx="145" cy="40"/>
            </a:xfrm>
            <a:custGeom>
              <a:gdLst>
                <a:gd name="T0" fmla="*/ 61 w 61"/>
                <a:gd name="T1" fmla="*/ 17 h 17"/>
                <a:gd name="T2" fmla="*/ 49 w 61"/>
                <a:gd name="T3" fmla="*/ 13 h 17"/>
                <a:gd name="T4" fmla="*/ 31 w 61"/>
                <a:gd name="T5" fmla="*/ 13 h 17"/>
                <a:gd name="T6" fmla="*/ 17 w 61"/>
                <a:gd name="T7" fmla="*/ 15 h 17"/>
                <a:gd name="T8" fmla="*/ 8 w 61"/>
                <a:gd name="T9" fmla="*/ 16 h 17"/>
                <a:gd name="T10" fmla="*/ 0 w 61"/>
                <a:gd name="T11" fmla="*/ 13 h 17"/>
                <a:gd name="T12" fmla="*/ 1 w 61"/>
                <a:gd name="T13" fmla="*/ 12 h 17"/>
                <a:gd name="T14" fmla="*/ 32 w 61"/>
                <a:gd name="T15" fmla="*/ 1 h 17"/>
                <a:gd name="T16" fmla="*/ 48 w 61"/>
                <a:gd name="T17" fmla="*/ 0 h 17"/>
                <a:gd name="T18" fmla="*/ 52 w 61"/>
                <a:gd name="T19" fmla="*/ 1 h 17"/>
                <a:gd name="T20" fmla="*/ 60 w 61"/>
                <a:gd name="T21" fmla="*/ 7 h 17"/>
                <a:gd name="T22" fmla="*/ 61 w 61"/>
                <a:gd name="T23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7">
                  <a:moveTo>
                    <a:pt x="61" y="17"/>
                  </a:moveTo>
                  <a:cubicBezTo>
                    <a:pt x="56" y="13"/>
                    <a:pt x="55" y="13"/>
                    <a:pt x="49" y="13"/>
                  </a:cubicBezTo>
                  <a:cubicBezTo>
                    <a:pt x="43" y="12"/>
                    <a:pt x="37" y="12"/>
                    <a:pt x="31" y="13"/>
                  </a:cubicBezTo>
                  <a:cubicBezTo>
                    <a:pt x="26" y="13"/>
                    <a:pt x="22" y="14"/>
                    <a:pt x="17" y="15"/>
                  </a:cubicBezTo>
                  <a:cubicBezTo>
                    <a:pt x="14" y="16"/>
                    <a:pt x="11" y="17"/>
                    <a:pt x="8" y="16"/>
                  </a:cubicBezTo>
                  <a:cubicBezTo>
                    <a:pt x="5" y="16"/>
                    <a:pt x="2" y="16"/>
                    <a:pt x="0" y="13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1" y="8"/>
                    <a:pt x="21" y="3"/>
                    <a:pt x="32" y="1"/>
                  </a:cubicBezTo>
                  <a:cubicBezTo>
                    <a:pt x="38" y="0"/>
                    <a:pt x="43" y="0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6" y="1"/>
                    <a:pt x="58" y="4"/>
                    <a:pt x="60" y="7"/>
                  </a:cubicBezTo>
                  <a:cubicBezTo>
                    <a:pt x="61" y="10"/>
                    <a:pt x="61" y="13"/>
                    <a:pt x="6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39">
              <a:extLst>
                <a:ext uri="{FF2B5EF4-FFF2-40B4-BE49-F238E27FC236}">
                  <a16:creationId xmlns:a16="http://schemas.microsoft.com/office/drawing/2014/main" id="{D2DD777B-F689-6646-9F21-A3C1F4B65EB4}"/>
                </a:ext>
              </a:extLst>
            </p:cNvPr>
            <p:cNvSpPr/>
            <p:nvPr/>
          </p:nvSpPr>
          <p:spPr bwMode="auto">
            <a:xfrm>
              <a:off x="-217" y="3758"/>
              <a:ext cx="107" cy="175"/>
            </a:xfrm>
            <a:custGeom>
              <a:gdLst>
                <a:gd name="T0" fmla="*/ 0 w 45"/>
                <a:gd name="T1" fmla="*/ 74 h 74"/>
                <a:gd name="T2" fmla="*/ 0 w 45"/>
                <a:gd name="T3" fmla="*/ 73 h 74"/>
                <a:gd name="T4" fmla="*/ 2 w 45"/>
                <a:gd name="T5" fmla="*/ 71 h 74"/>
                <a:gd name="T6" fmla="*/ 14 w 45"/>
                <a:gd name="T7" fmla="*/ 55 h 74"/>
                <a:gd name="T8" fmla="*/ 17 w 45"/>
                <a:gd name="T9" fmla="*/ 47 h 74"/>
                <a:gd name="T10" fmla="*/ 27 w 45"/>
                <a:gd name="T11" fmla="*/ 32 h 74"/>
                <a:gd name="T12" fmla="*/ 29 w 45"/>
                <a:gd name="T13" fmla="*/ 30 h 74"/>
                <a:gd name="T14" fmla="*/ 35 w 45"/>
                <a:gd name="T15" fmla="*/ 9 h 74"/>
                <a:gd name="T16" fmla="*/ 32 w 45"/>
                <a:gd name="T17" fmla="*/ 2 h 74"/>
                <a:gd name="T18" fmla="*/ 31 w 45"/>
                <a:gd name="T19" fmla="*/ 0 h 74"/>
                <a:gd name="T20" fmla="*/ 39 w 45"/>
                <a:gd name="T21" fmla="*/ 3 h 74"/>
                <a:gd name="T22" fmla="*/ 45 w 45"/>
                <a:gd name="T23" fmla="*/ 19 h 74"/>
                <a:gd name="T24" fmla="*/ 37 w 45"/>
                <a:gd name="T25" fmla="*/ 35 h 74"/>
                <a:gd name="T26" fmla="*/ 32 w 45"/>
                <a:gd name="T27" fmla="*/ 39 h 74"/>
                <a:gd name="T28" fmla="*/ 22 w 45"/>
                <a:gd name="T29" fmla="*/ 50 h 74"/>
                <a:gd name="T30" fmla="*/ 19 w 45"/>
                <a:gd name="T31" fmla="*/ 57 h 74"/>
                <a:gd name="T32" fmla="*/ 9 w 45"/>
                <a:gd name="T33" fmla="*/ 70 h 74"/>
                <a:gd name="T34" fmla="*/ 0 w 45"/>
                <a:gd name="T35" fmla="*/ 74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74">
                  <a:moveTo>
                    <a:pt x="0" y="74"/>
                  </a:moveTo>
                  <a:cubicBezTo>
                    <a:pt x="0" y="74"/>
                    <a:pt x="0" y="73"/>
                    <a:pt x="0" y="73"/>
                  </a:cubicBezTo>
                  <a:cubicBezTo>
                    <a:pt x="1" y="72"/>
                    <a:pt x="1" y="72"/>
                    <a:pt x="2" y="71"/>
                  </a:cubicBezTo>
                  <a:cubicBezTo>
                    <a:pt x="8" y="67"/>
                    <a:pt x="12" y="62"/>
                    <a:pt x="14" y="55"/>
                  </a:cubicBezTo>
                  <a:cubicBezTo>
                    <a:pt x="15" y="52"/>
                    <a:pt x="16" y="49"/>
                    <a:pt x="17" y="47"/>
                  </a:cubicBezTo>
                  <a:cubicBezTo>
                    <a:pt x="19" y="41"/>
                    <a:pt x="22" y="35"/>
                    <a:pt x="27" y="32"/>
                  </a:cubicBezTo>
                  <a:cubicBezTo>
                    <a:pt x="28" y="31"/>
                    <a:pt x="29" y="31"/>
                    <a:pt x="29" y="30"/>
                  </a:cubicBezTo>
                  <a:cubicBezTo>
                    <a:pt x="36" y="24"/>
                    <a:pt x="38" y="17"/>
                    <a:pt x="35" y="9"/>
                  </a:cubicBezTo>
                  <a:cubicBezTo>
                    <a:pt x="34" y="6"/>
                    <a:pt x="33" y="4"/>
                    <a:pt x="32" y="2"/>
                  </a:cubicBezTo>
                  <a:cubicBezTo>
                    <a:pt x="32" y="1"/>
                    <a:pt x="31" y="1"/>
                    <a:pt x="31" y="0"/>
                  </a:cubicBezTo>
                  <a:cubicBezTo>
                    <a:pt x="34" y="0"/>
                    <a:pt x="37" y="1"/>
                    <a:pt x="39" y="3"/>
                  </a:cubicBezTo>
                  <a:cubicBezTo>
                    <a:pt x="42" y="8"/>
                    <a:pt x="44" y="13"/>
                    <a:pt x="45" y="19"/>
                  </a:cubicBezTo>
                  <a:cubicBezTo>
                    <a:pt x="45" y="26"/>
                    <a:pt x="42" y="31"/>
                    <a:pt x="37" y="35"/>
                  </a:cubicBezTo>
                  <a:cubicBezTo>
                    <a:pt x="35" y="37"/>
                    <a:pt x="34" y="38"/>
                    <a:pt x="32" y="39"/>
                  </a:cubicBezTo>
                  <a:cubicBezTo>
                    <a:pt x="27" y="41"/>
                    <a:pt x="24" y="45"/>
                    <a:pt x="22" y="50"/>
                  </a:cubicBezTo>
                  <a:cubicBezTo>
                    <a:pt x="21" y="53"/>
                    <a:pt x="20" y="55"/>
                    <a:pt x="19" y="57"/>
                  </a:cubicBezTo>
                  <a:cubicBezTo>
                    <a:pt x="17" y="62"/>
                    <a:pt x="14" y="67"/>
                    <a:pt x="9" y="70"/>
                  </a:cubicBezTo>
                  <a:cubicBezTo>
                    <a:pt x="6" y="71"/>
                    <a:pt x="3" y="73"/>
                    <a:pt x="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40">
              <a:extLst>
                <a:ext uri="{FF2B5EF4-FFF2-40B4-BE49-F238E27FC236}">
                  <a16:creationId xmlns:a16="http://schemas.microsoft.com/office/drawing/2014/main" id="{D9DDEEF5-758E-D95A-FE8A-86C8AD7A5EBF}"/>
                </a:ext>
              </a:extLst>
            </p:cNvPr>
            <p:cNvSpPr/>
            <p:nvPr/>
          </p:nvSpPr>
          <p:spPr bwMode="auto">
            <a:xfrm>
              <a:off x="1161" y="2732"/>
              <a:ext cx="45" cy="121"/>
            </a:xfrm>
            <a:custGeom>
              <a:gdLst>
                <a:gd name="T0" fmla="*/ 13 w 19"/>
                <a:gd name="T1" fmla="*/ 0 h 51"/>
                <a:gd name="T2" fmla="*/ 15 w 19"/>
                <a:gd name="T3" fmla="*/ 6 h 51"/>
                <a:gd name="T4" fmla="*/ 17 w 19"/>
                <a:gd name="T5" fmla="*/ 9 h 51"/>
                <a:gd name="T6" fmla="*/ 15 w 19"/>
                <a:gd name="T7" fmla="*/ 22 h 51"/>
                <a:gd name="T8" fmla="*/ 12 w 19"/>
                <a:gd name="T9" fmla="*/ 24 h 51"/>
                <a:gd name="T10" fmla="*/ 11 w 19"/>
                <a:gd name="T11" fmla="*/ 32 h 51"/>
                <a:gd name="T12" fmla="*/ 13 w 19"/>
                <a:gd name="T13" fmla="*/ 36 h 51"/>
                <a:gd name="T14" fmla="*/ 10 w 19"/>
                <a:gd name="T15" fmla="*/ 51 h 51"/>
                <a:gd name="T16" fmla="*/ 9 w 19"/>
                <a:gd name="T17" fmla="*/ 51 h 51"/>
                <a:gd name="T18" fmla="*/ 4 w 19"/>
                <a:gd name="T19" fmla="*/ 46 h 51"/>
                <a:gd name="T20" fmla="*/ 1 w 19"/>
                <a:gd name="T21" fmla="*/ 36 h 51"/>
                <a:gd name="T22" fmla="*/ 4 w 19"/>
                <a:gd name="T23" fmla="*/ 19 h 51"/>
                <a:gd name="T24" fmla="*/ 11 w 19"/>
                <a:gd name="T25" fmla="*/ 3 h 51"/>
                <a:gd name="T26" fmla="*/ 13 w 19"/>
                <a:gd name="T27" fmla="*/ 0 h 51"/>
                <a:gd name="T28" fmla="*/ 13 w 19"/>
                <a:gd name="T29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51">
                  <a:moveTo>
                    <a:pt x="13" y="0"/>
                  </a:moveTo>
                  <a:cubicBezTo>
                    <a:pt x="13" y="2"/>
                    <a:pt x="13" y="4"/>
                    <a:pt x="15" y="6"/>
                  </a:cubicBezTo>
                  <a:cubicBezTo>
                    <a:pt x="15" y="7"/>
                    <a:pt x="16" y="8"/>
                    <a:pt x="17" y="9"/>
                  </a:cubicBezTo>
                  <a:cubicBezTo>
                    <a:pt x="19" y="14"/>
                    <a:pt x="18" y="18"/>
                    <a:pt x="15" y="22"/>
                  </a:cubicBezTo>
                  <a:cubicBezTo>
                    <a:pt x="14" y="23"/>
                    <a:pt x="13" y="23"/>
                    <a:pt x="12" y="24"/>
                  </a:cubicBezTo>
                  <a:cubicBezTo>
                    <a:pt x="9" y="27"/>
                    <a:pt x="9" y="29"/>
                    <a:pt x="11" y="32"/>
                  </a:cubicBezTo>
                  <a:cubicBezTo>
                    <a:pt x="11" y="33"/>
                    <a:pt x="12" y="35"/>
                    <a:pt x="13" y="36"/>
                  </a:cubicBezTo>
                  <a:cubicBezTo>
                    <a:pt x="15" y="41"/>
                    <a:pt x="14" y="47"/>
                    <a:pt x="10" y="51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8" y="50"/>
                    <a:pt x="6" y="48"/>
                    <a:pt x="4" y="46"/>
                  </a:cubicBezTo>
                  <a:cubicBezTo>
                    <a:pt x="1" y="43"/>
                    <a:pt x="0" y="40"/>
                    <a:pt x="1" y="36"/>
                  </a:cubicBezTo>
                  <a:cubicBezTo>
                    <a:pt x="2" y="30"/>
                    <a:pt x="2" y="24"/>
                    <a:pt x="4" y="19"/>
                  </a:cubicBezTo>
                  <a:cubicBezTo>
                    <a:pt x="5" y="13"/>
                    <a:pt x="7" y="7"/>
                    <a:pt x="11" y="3"/>
                  </a:cubicBezTo>
                  <a:cubicBezTo>
                    <a:pt x="11" y="2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41">
              <a:extLst>
                <a:ext uri="{FF2B5EF4-FFF2-40B4-BE49-F238E27FC236}">
                  <a16:creationId xmlns:a16="http://schemas.microsoft.com/office/drawing/2014/main" id="{897B9648-5EF9-C459-0724-D503805CE3CC}"/>
                </a:ext>
              </a:extLst>
            </p:cNvPr>
            <p:cNvSpPr/>
            <p:nvPr/>
          </p:nvSpPr>
          <p:spPr bwMode="auto">
            <a:xfrm>
              <a:off x="774" y="2686"/>
              <a:ext cx="106" cy="162"/>
            </a:xfrm>
            <a:custGeom>
              <a:gdLst>
                <a:gd name="T0" fmla="*/ 42 w 45"/>
                <a:gd name="T1" fmla="*/ 50 h 68"/>
                <a:gd name="T2" fmla="*/ 41 w 45"/>
                <a:gd name="T3" fmla="*/ 59 h 68"/>
                <a:gd name="T4" fmla="*/ 43 w 45"/>
                <a:gd name="T5" fmla="*/ 61 h 68"/>
                <a:gd name="T6" fmla="*/ 44 w 45"/>
                <a:gd name="T7" fmla="*/ 65 h 68"/>
                <a:gd name="T8" fmla="*/ 40 w 45"/>
                <a:gd name="T9" fmla="*/ 68 h 68"/>
                <a:gd name="T10" fmla="*/ 39 w 45"/>
                <a:gd name="T11" fmla="*/ 67 h 68"/>
                <a:gd name="T12" fmla="*/ 39 w 45"/>
                <a:gd name="T13" fmla="*/ 65 h 68"/>
                <a:gd name="T14" fmla="*/ 39 w 45"/>
                <a:gd name="T15" fmla="*/ 57 h 68"/>
                <a:gd name="T16" fmla="*/ 32 w 45"/>
                <a:gd name="T17" fmla="*/ 53 h 68"/>
                <a:gd name="T18" fmla="*/ 26 w 45"/>
                <a:gd name="T19" fmla="*/ 55 h 68"/>
                <a:gd name="T20" fmla="*/ 22 w 45"/>
                <a:gd name="T21" fmla="*/ 55 h 68"/>
                <a:gd name="T22" fmla="*/ 25 w 45"/>
                <a:gd name="T23" fmla="*/ 52 h 68"/>
                <a:gd name="T24" fmla="*/ 26 w 45"/>
                <a:gd name="T25" fmla="*/ 49 h 68"/>
                <a:gd name="T26" fmla="*/ 27 w 45"/>
                <a:gd name="T27" fmla="*/ 46 h 68"/>
                <a:gd name="T28" fmla="*/ 26 w 45"/>
                <a:gd name="T29" fmla="*/ 43 h 68"/>
                <a:gd name="T30" fmla="*/ 25 w 45"/>
                <a:gd name="T31" fmla="*/ 40 h 68"/>
                <a:gd name="T32" fmla="*/ 22 w 45"/>
                <a:gd name="T33" fmla="*/ 37 h 68"/>
                <a:gd name="T34" fmla="*/ 19 w 45"/>
                <a:gd name="T35" fmla="*/ 36 h 68"/>
                <a:gd name="T36" fmla="*/ 21 w 45"/>
                <a:gd name="T37" fmla="*/ 33 h 68"/>
                <a:gd name="T38" fmla="*/ 24 w 45"/>
                <a:gd name="T39" fmla="*/ 30 h 68"/>
                <a:gd name="T40" fmla="*/ 21 w 45"/>
                <a:gd name="T41" fmla="*/ 21 h 68"/>
                <a:gd name="T42" fmla="*/ 16 w 45"/>
                <a:gd name="T43" fmla="*/ 21 h 68"/>
                <a:gd name="T44" fmla="*/ 11 w 45"/>
                <a:gd name="T45" fmla="*/ 21 h 68"/>
                <a:gd name="T46" fmla="*/ 7 w 45"/>
                <a:gd name="T47" fmla="*/ 21 h 68"/>
                <a:gd name="T48" fmla="*/ 1 w 45"/>
                <a:gd name="T49" fmla="*/ 15 h 68"/>
                <a:gd name="T50" fmla="*/ 2 w 45"/>
                <a:gd name="T51" fmla="*/ 8 h 68"/>
                <a:gd name="T52" fmla="*/ 10 w 45"/>
                <a:gd name="T53" fmla="*/ 0 h 68"/>
                <a:gd name="T54" fmla="*/ 10 w 45"/>
                <a:gd name="T55" fmla="*/ 3 h 68"/>
                <a:gd name="T56" fmla="*/ 10 w 45"/>
                <a:gd name="T57" fmla="*/ 6 h 68"/>
                <a:gd name="T58" fmla="*/ 10 w 45"/>
                <a:gd name="T59" fmla="*/ 9 h 68"/>
                <a:gd name="T60" fmla="*/ 10 w 45"/>
                <a:gd name="T61" fmla="*/ 11 h 68"/>
                <a:gd name="T62" fmla="*/ 10 w 45"/>
                <a:gd name="T63" fmla="*/ 14 h 68"/>
                <a:gd name="T64" fmla="*/ 22 w 45"/>
                <a:gd name="T65" fmla="*/ 17 h 68"/>
                <a:gd name="T66" fmla="*/ 25 w 45"/>
                <a:gd name="T67" fmla="*/ 19 h 68"/>
                <a:gd name="T68" fmla="*/ 28 w 45"/>
                <a:gd name="T69" fmla="*/ 23 h 68"/>
                <a:gd name="T70" fmla="*/ 27 w 45"/>
                <a:gd name="T71" fmla="*/ 27 h 68"/>
                <a:gd name="T72" fmla="*/ 27 w 45"/>
                <a:gd name="T73" fmla="*/ 31 h 68"/>
                <a:gd name="T74" fmla="*/ 32 w 45"/>
                <a:gd name="T75" fmla="*/ 33 h 68"/>
                <a:gd name="T76" fmla="*/ 42 w 45"/>
                <a:gd name="T77" fmla="*/ 50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68">
                  <a:moveTo>
                    <a:pt x="42" y="50"/>
                  </a:moveTo>
                  <a:cubicBezTo>
                    <a:pt x="43" y="54"/>
                    <a:pt x="42" y="56"/>
                    <a:pt x="41" y="59"/>
                  </a:cubicBezTo>
                  <a:cubicBezTo>
                    <a:pt x="41" y="60"/>
                    <a:pt x="42" y="60"/>
                    <a:pt x="43" y="61"/>
                  </a:cubicBezTo>
                  <a:cubicBezTo>
                    <a:pt x="44" y="62"/>
                    <a:pt x="45" y="63"/>
                    <a:pt x="44" y="65"/>
                  </a:cubicBezTo>
                  <a:cubicBezTo>
                    <a:pt x="44" y="67"/>
                    <a:pt x="42" y="68"/>
                    <a:pt x="40" y="68"/>
                  </a:cubicBezTo>
                  <a:cubicBezTo>
                    <a:pt x="40" y="68"/>
                    <a:pt x="39" y="68"/>
                    <a:pt x="39" y="67"/>
                  </a:cubicBezTo>
                  <a:cubicBezTo>
                    <a:pt x="39" y="67"/>
                    <a:pt x="39" y="66"/>
                    <a:pt x="39" y="65"/>
                  </a:cubicBezTo>
                  <a:cubicBezTo>
                    <a:pt x="39" y="62"/>
                    <a:pt x="39" y="60"/>
                    <a:pt x="39" y="57"/>
                  </a:cubicBezTo>
                  <a:cubicBezTo>
                    <a:pt x="38" y="52"/>
                    <a:pt x="36" y="51"/>
                    <a:pt x="32" y="53"/>
                  </a:cubicBezTo>
                  <a:cubicBezTo>
                    <a:pt x="30" y="53"/>
                    <a:pt x="28" y="54"/>
                    <a:pt x="26" y="55"/>
                  </a:cubicBezTo>
                  <a:cubicBezTo>
                    <a:pt x="25" y="55"/>
                    <a:pt x="24" y="56"/>
                    <a:pt x="22" y="55"/>
                  </a:cubicBezTo>
                  <a:cubicBezTo>
                    <a:pt x="23" y="54"/>
                    <a:pt x="24" y="53"/>
                    <a:pt x="25" y="52"/>
                  </a:cubicBezTo>
                  <a:cubicBezTo>
                    <a:pt x="25" y="51"/>
                    <a:pt x="26" y="50"/>
                    <a:pt x="26" y="49"/>
                  </a:cubicBezTo>
                  <a:cubicBezTo>
                    <a:pt x="27" y="48"/>
                    <a:pt x="27" y="47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26" y="41"/>
                    <a:pt x="25" y="40"/>
                    <a:pt x="25" y="40"/>
                  </a:cubicBezTo>
                  <a:cubicBezTo>
                    <a:pt x="24" y="39"/>
                    <a:pt x="23" y="38"/>
                    <a:pt x="22" y="37"/>
                  </a:cubicBezTo>
                  <a:cubicBezTo>
                    <a:pt x="21" y="37"/>
                    <a:pt x="20" y="36"/>
                    <a:pt x="19" y="36"/>
                  </a:cubicBezTo>
                  <a:cubicBezTo>
                    <a:pt x="20" y="35"/>
                    <a:pt x="21" y="34"/>
                    <a:pt x="21" y="33"/>
                  </a:cubicBezTo>
                  <a:cubicBezTo>
                    <a:pt x="22" y="32"/>
                    <a:pt x="24" y="31"/>
                    <a:pt x="24" y="30"/>
                  </a:cubicBezTo>
                  <a:cubicBezTo>
                    <a:pt x="27" y="26"/>
                    <a:pt x="25" y="22"/>
                    <a:pt x="21" y="21"/>
                  </a:cubicBezTo>
                  <a:cubicBezTo>
                    <a:pt x="20" y="21"/>
                    <a:pt x="18" y="21"/>
                    <a:pt x="16" y="21"/>
                  </a:cubicBezTo>
                  <a:cubicBezTo>
                    <a:pt x="14" y="21"/>
                    <a:pt x="12" y="21"/>
                    <a:pt x="11" y="21"/>
                  </a:cubicBezTo>
                  <a:cubicBezTo>
                    <a:pt x="10" y="21"/>
                    <a:pt x="9" y="21"/>
                    <a:pt x="7" y="21"/>
                  </a:cubicBezTo>
                  <a:cubicBezTo>
                    <a:pt x="4" y="21"/>
                    <a:pt x="1" y="18"/>
                    <a:pt x="1" y="15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3" y="5"/>
                    <a:pt x="6" y="2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14" y="15"/>
                    <a:pt x="18" y="16"/>
                    <a:pt x="22" y="17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7" y="19"/>
                    <a:pt x="28" y="21"/>
                    <a:pt x="28" y="23"/>
                  </a:cubicBezTo>
                  <a:cubicBezTo>
                    <a:pt x="27" y="24"/>
                    <a:pt x="27" y="25"/>
                    <a:pt x="27" y="27"/>
                  </a:cubicBezTo>
                  <a:cubicBezTo>
                    <a:pt x="26" y="29"/>
                    <a:pt x="26" y="29"/>
                    <a:pt x="27" y="31"/>
                  </a:cubicBezTo>
                  <a:cubicBezTo>
                    <a:pt x="28" y="33"/>
                    <a:pt x="30" y="32"/>
                    <a:pt x="32" y="33"/>
                  </a:cubicBezTo>
                  <a:cubicBezTo>
                    <a:pt x="25" y="43"/>
                    <a:pt x="32" y="51"/>
                    <a:pt x="4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42">
              <a:extLst>
                <a:ext uri="{FF2B5EF4-FFF2-40B4-BE49-F238E27FC236}">
                  <a16:creationId xmlns:a16="http://schemas.microsoft.com/office/drawing/2014/main" id="{AE31AA90-3F68-A224-D4D7-409C891A7A96}"/>
                </a:ext>
              </a:extLst>
            </p:cNvPr>
            <p:cNvSpPr/>
            <p:nvPr/>
          </p:nvSpPr>
          <p:spPr bwMode="auto">
            <a:xfrm>
              <a:off x="-41" y="4237"/>
              <a:ext cx="192" cy="55"/>
            </a:xfrm>
            <a:custGeom>
              <a:gdLst>
                <a:gd name="T0" fmla="*/ 81 w 81"/>
                <a:gd name="T1" fmla="*/ 20 h 23"/>
                <a:gd name="T2" fmla="*/ 43 w 81"/>
                <a:gd name="T3" fmla="*/ 20 h 23"/>
                <a:gd name="T4" fmla="*/ 2 w 81"/>
                <a:gd name="T5" fmla="*/ 1 h 23"/>
                <a:gd name="T6" fmla="*/ 1 w 81"/>
                <a:gd name="T7" fmla="*/ 0 h 23"/>
                <a:gd name="T8" fmla="*/ 0 w 81"/>
                <a:gd name="T9" fmla="*/ 0 h 23"/>
                <a:gd name="T10" fmla="*/ 1 w 81"/>
                <a:gd name="T11" fmla="*/ 0 h 23"/>
                <a:gd name="T12" fmla="*/ 24 w 81"/>
                <a:gd name="T13" fmla="*/ 7 h 23"/>
                <a:gd name="T14" fmla="*/ 72 w 81"/>
                <a:gd name="T15" fmla="*/ 19 h 23"/>
                <a:gd name="T16" fmla="*/ 79 w 81"/>
                <a:gd name="T17" fmla="*/ 20 h 23"/>
                <a:gd name="T18" fmla="*/ 81 w 81"/>
                <a:gd name="T19" fmla="*/ 2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3">
                  <a:moveTo>
                    <a:pt x="81" y="20"/>
                  </a:moveTo>
                  <a:cubicBezTo>
                    <a:pt x="68" y="22"/>
                    <a:pt x="55" y="23"/>
                    <a:pt x="43" y="20"/>
                  </a:cubicBezTo>
                  <a:cubicBezTo>
                    <a:pt x="27" y="18"/>
                    <a:pt x="14" y="1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3"/>
                    <a:pt x="16" y="5"/>
                    <a:pt x="24" y="7"/>
                  </a:cubicBezTo>
                  <a:cubicBezTo>
                    <a:pt x="40" y="11"/>
                    <a:pt x="56" y="15"/>
                    <a:pt x="72" y="19"/>
                  </a:cubicBezTo>
                  <a:cubicBezTo>
                    <a:pt x="75" y="19"/>
                    <a:pt x="77" y="19"/>
                    <a:pt x="79" y="20"/>
                  </a:cubicBezTo>
                  <a:cubicBezTo>
                    <a:pt x="80" y="20"/>
                    <a:pt x="80" y="20"/>
                    <a:pt x="8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43">
              <a:extLst>
                <a:ext uri="{FF2B5EF4-FFF2-40B4-BE49-F238E27FC236}">
                  <a16:creationId xmlns:a16="http://schemas.microsoft.com/office/drawing/2014/main" id="{E33137B1-8154-A29E-DEEB-6A798D30380F}"/>
                </a:ext>
              </a:extLst>
            </p:cNvPr>
            <p:cNvSpPr/>
            <p:nvPr/>
          </p:nvSpPr>
          <p:spPr bwMode="auto">
            <a:xfrm>
              <a:off x="1902" y="3575"/>
              <a:ext cx="166" cy="81"/>
            </a:xfrm>
            <a:custGeom>
              <a:gdLst>
                <a:gd name="T0" fmla="*/ 70 w 70"/>
                <a:gd name="T1" fmla="*/ 8 h 34"/>
                <a:gd name="T2" fmla="*/ 68 w 70"/>
                <a:gd name="T3" fmla="*/ 8 h 34"/>
                <a:gd name="T4" fmla="*/ 61 w 70"/>
                <a:gd name="T5" fmla="*/ 7 h 34"/>
                <a:gd name="T6" fmla="*/ 43 w 70"/>
                <a:gd name="T7" fmla="*/ 9 h 34"/>
                <a:gd name="T8" fmla="*/ 29 w 70"/>
                <a:gd name="T9" fmla="*/ 18 h 34"/>
                <a:gd name="T10" fmla="*/ 17 w 70"/>
                <a:gd name="T11" fmla="*/ 27 h 34"/>
                <a:gd name="T12" fmla="*/ 7 w 70"/>
                <a:gd name="T13" fmla="*/ 32 h 34"/>
                <a:gd name="T14" fmla="*/ 2 w 70"/>
                <a:gd name="T15" fmla="*/ 34 h 34"/>
                <a:gd name="T16" fmla="*/ 0 w 70"/>
                <a:gd name="T17" fmla="*/ 34 h 34"/>
                <a:gd name="T18" fmla="*/ 2 w 70"/>
                <a:gd name="T19" fmla="*/ 32 h 34"/>
                <a:gd name="T20" fmla="*/ 8 w 70"/>
                <a:gd name="T21" fmla="*/ 25 h 34"/>
                <a:gd name="T22" fmla="*/ 25 w 70"/>
                <a:gd name="T23" fmla="*/ 11 h 34"/>
                <a:gd name="T24" fmla="*/ 39 w 70"/>
                <a:gd name="T25" fmla="*/ 4 h 34"/>
                <a:gd name="T26" fmla="*/ 60 w 70"/>
                <a:gd name="T27" fmla="*/ 2 h 34"/>
                <a:gd name="T28" fmla="*/ 69 w 70"/>
                <a:gd name="T29" fmla="*/ 7 h 34"/>
                <a:gd name="T30" fmla="*/ 70 w 70"/>
                <a:gd name="T31" fmla="*/ 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4">
                  <a:moveTo>
                    <a:pt x="70" y="8"/>
                  </a:moveTo>
                  <a:cubicBezTo>
                    <a:pt x="69" y="8"/>
                    <a:pt x="68" y="8"/>
                    <a:pt x="68" y="8"/>
                  </a:cubicBezTo>
                  <a:cubicBezTo>
                    <a:pt x="65" y="7"/>
                    <a:pt x="63" y="7"/>
                    <a:pt x="61" y="7"/>
                  </a:cubicBezTo>
                  <a:cubicBezTo>
                    <a:pt x="55" y="6"/>
                    <a:pt x="49" y="7"/>
                    <a:pt x="43" y="9"/>
                  </a:cubicBezTo>
                  <a:cubicBezTo>
                    <a:pt x="38" y="12"/>
                    <a:pt x="33" y="15"/>
                    <a:pt x="29" y="18"/>
                  </a:cubicBezTo>
                  <a:cubicBezTo>
                    <a:pt x="25" y="21"/>
                    <a:pt x="21" y="24"/>
                    <a:pt x="17" y="27"/>
                  </a:cubicBezTo>
                  <a:cubicBezTo>
                    <a:pt x="14" y="29"/>
                    <a:pt x="10" y="31"/>
                    <a:pt x="7" y="32"/>
                  </a:cubicBezTo>
                  <a:cubicBezTo>
                    <a:pt x="5" y="33"/>
                    <a:pt x="4" y="33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cubicBezTo>
                    <a:pt x="1" y="33"/>
                    <a:pt x="1" y="32"/>
                    <a:pt x="2" y="32"/>
                  </a:cubicBezTo>
                  <a:cubicBezTo>
                    <a:pt x="4" y="30"/>
                    <a:pt x="6" y="27"/>
                    <a:pt x="8" y="25"/>
                  </a:cubicBezTo>
                  <a:cubicBezTo>
                    <a:pt x="14" y="21"/>
                    <a:pt x="19" y="16"/>
                    <a:pt x="25" y="11"/>
                  </a:cubicBezTo>
                  <a:cubicBezTo>
                    <a:pt x="29" y="8"/>
                    <a:pt x="34" y="6"/>
                    <a:pt x="39" y="4"/>
                  </a:cubicBezTo>
                  <a:cubicBezTo>
                    <a:pt x="46" y="1"/>
                    <a:pt x="53" y="0"/>
                    <a:pt x="60" y="2"/>
                  </a:cubicBezTo>
                  <a:cubicBezTo>
                    <a:pt x="63" y="3"/>
                    <a:pt x="66" y="4"/>
                    <a:pt x="69" y="7"/>
                  </a:cubicBezTo>
                  <a:cubicBezTo>
                    <a:pt x="69" y="7"/>
                    <a:pt x="70" y="7"/>
                    <a:pt x="7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44">
              <a:extLst>
                <a:ext uri="{FF2B5EF4-FFF2-40B4-BE49-F238E27FC236}">
                  <a16:creationId xmlns:a16="http://schemas.microsoft.com/office/drawing/2014/main" id="{036371E0-7B86-2740-6C38-2C99A5407FAE}"/>
                </a:ext>
              </a:extLst>
            </p:cNvPr>
            <p:cNvSpPr/>
            <p:nvPr/>
          </p:nvSpPr>
          <p:spPr bwMode="auto">
            <a:xfrm>
              <a:off x="1049" y="2812"/>
              <a:ext cx="81" cy="164"/>
            </a:xfrm>
            <a:custGeom>
              <a:gdLst>
                <a:gd name="T0" fmla="*/ 17 w 34"/>
                <a:gd name="T1" fmla="*/ 20 h 69"/>
                <a:gd name="T2" fmla="*/ 19 w 34"/>
                <a:gd name="T3" fmla="*/ 19 h 69"/>
                <a:gd name="T4" fmla="*/ 28 w 34"/>
                <a:gd name="T5" fmla="*/ 7 h 69"/>
                <a:gd name="T6" fmla="*/ 31 w 34"/>
                <a:gd name="T7" fmla="*/ 0 h 69"/>
                <a:gd name="T8" fmla="*/ 33 w 34"/>
                <a:gd name="T9" fmla="*/ 4 h 69"/>
                <a:gd name="T10" fmla="*/ 33 w 34"/>
                <a:gd name="T11" fmla="*/ 9 h 69"/>
                <a:gd name="T12" fmla="*/ 30 w 34"/>
                <a:gd name="T13" fmla="*/ 11 h 69"/>
                <a:gd name="T14" fmla="*/ 28 w 34"/>
                <a:gd name="T15" fmla="*/ 18 h 69"/>
                <a:gd name="T16" fmla="*/ 28 w 34"/>
                <a:gd name="T17" fmla="*/ 21 h 69"/>
                <a:gd name="T18" fmla="*/ 29 w 34"/>
                <a:gd name="T19" fmla="*/ 25 h 69"/>
                <a:gd name="T20" fmla="*/ 26 w 34"/>
                <a:gd name="T21" fmla="*/ 29 h 69"/>
                <a:gd name="T22" fmla="*/ 23 w 34"/>
                <a:gd name="T23" fmla="*/ 31 h 69"/>
                <a:gd name="T24" fmla="*/ 19 w 34"/>
                <a:gd name="T25" fmla="*/ 37 h 69"/>
                <a:gd name="T26" fmla="*/ 19 w 34"/>
                <a:gd name="T27" fmla="*/ 41 h 69"/>
                <a:gd name="T28" fmla="*/ 19 w 34"/>
                <a:gd name="T29" fmla="*/ 44 h 69"/>
                <a:gd name="T30" fmla="*/ 16 w 34"/>
                <a:gd name="T31" fmla="*/ 48 h 69"/>
                <a:gd name="T32" fmla="*/ 16 w 34"/>
                <a:gd name="T33" fmla="*/ 48 h 69"/>
                <a:gd name="T34" fmla="*/ 9 w 34"/>
                <a:gd name="T35" fmla="*/ 56 h 69"/>
                <a:gd name="T36" fmla="*/ 3 w 34"/>
                <a:gd name="T37" fmla="*/ 67 h 69"/>
                <a:gd name="T38" fmla="*/ 2 w 34"/>
                <a:gd name="T39" fmla="*/ 69 h 69"/>
                <a:gd name="T40" fmla="*/ 0 w 34"/>
                <a:gd name="T41" fmla="*/ 60 h 69"/>
                <a:gd name="T42" fmla="*/ 2 w 34"/>
                <a:gd name="T43" fmla="*/ 58 h 69"/>
                <a:gd name="T44" fmla="*/ 4 w 34"/>
                <a:gd name="T45" fmla="*/ 57 h 69"/>
                <a:gd name="T46" fmla="*/ 8 w 34"/>
                <a:gd name="T47" fmla="*/ 48 h 69"/>
                <a:gd name="T48" fmla="*/ 9 w 34"/>
                <a:gd name="T49" fmla="*/ 39 h 69"/>
                <a:gd name="T50" fmla="*/ 12 w 34"/>
                <a:gd name="T51" fmla="*/ 37 h 69"/>
                <a:gd name="T52" fmla="*/ 15 w 34"/>
                <a:gd name="T53" fmla="*/ 32 h 69"/>
                <a:gd name="T54" fmla="*/ 17 w 34"/>
                <a:gd name="T55" fmla="*/ 2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9">
                  <a:moveTo>
                    <a:pt x="17" y="20"/>
                  </a:moveTo>
                  <a:cubicBezTo>
                    <a:pt x="18" y="20"/>
                    <a:pt x="18" y="20"/>
                    <a:pt x="19" y="19"/>
                  </a:cubicBezTo>
                  <a:cubicBezTo>
                    <a:pt x="24" y="17"/>
                    <a:pt x="28" y="13"/>
                    <a:pt x="28" y="7"/>
                  </a:cubicBezTo>
                  <a:cubicBezTo>
                    <a:pt x="28" y="3"/>
                    <a:pt x="28" y="3"/>
                    <a:pt x="31" y="0"/>
                  </a:cubicBezTo>
                  <a:cubicBezTo>
                    <a:pt x="32" y="2"/>
                    <a:pt x="33" y="3"/>
                    <a:pt x="33" y="4"/>
                  </a:cubicBezTo>
                  <a:cubicBezTo>
                    <a:pt x="34" y="6"/>
                    <a:pt x="34" y="7"/>
                    <a:pt x="33" y="9"/>
                  </a:cubicBezTo>
                  <a:cubicBezTo>
                    <a:pt x="32" y="10"/>
                    <a:pt x="31" y="10"/>
                    <a:pt x="30" y="11"/>
                  </a:cubicBezTo>
                  <a:cubicBezTo>
                    <a:pt x="28" y="13"/>
                    <a:pt x="27" y="15"/>
                    <a:pt x="28" y="18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9" y="22"/>
                    <a:pt x="29" y="23"/>
                    <a:pt x="29" y="25"/>
                  </a:cubicBezTo>
                  <a:cubicBezTo>
                    <a:pt x="29" y="27"/>
                    <a:pt x="28" y="28"/>
                    <a:pt x="26" y="29"/>
                  </a:cubicBezTo>
                  <a:cubicBezTo>
                    <a:pt x="25" y="30"/>
                    <a:pt x="24" y="31"/>
                    <a:pt x="23" y="31"/>
                  </a:cubicBezTo>
                  <a:cubicBezTo>
                    <a:pt x="20" y="32"/>
                    <a:pt x="19" y="34"/>
                    <a:pt x="19" y="37"/>
                  </a:cubicBezTo>
                  <a:cubicBezTo>
                    <a:pt x="19" y="38"/>
                    <a:pt x="19" y="40"/>
                    <a:pt x="19" y="41"/>
                  </a:cubicBezTo>
                  <a:cubicBezTo>
                    <a:pt x="19" y="42"/>
                    <a:pt x="19" y="43"/>
                    <a:pt x="19" y="44"/>
                  </a:cubicBezTo>
                  <a:cubicBezTo>
                    <a:pt x="19" y="46"/>
                    <a:pt x="18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2" y="50"/>
                    <a:pt x="10" y="52"/>
                    <a:pt x="9" y="56"/>
                  </a:cubicBezTo>
                  <a:cubicBezTo>
                    <a:pt x="7" y="59"/>
                    <a:pt x="5" y="63"/>
                    <a:pt x="3" y="67"/>
                  </a:cubicBezTo>
                  <a:cubicBezTo>
                    <a:pt x="3" y="67"/>
                    <a:pt x="3" y="68"/>
                    <a:pt x="2" y="69"/>
                  </a:cubicBezTo>
                  <a:cubicBezTo>
                    <a:pt x="1" y="66"/>
                    <a:pt x="0" y="63"/>
                    <a:pt x="0" y="60"/>
                  </a:cubicBezTo>
                  <a:cubicBezTo>
                    <a:pt x="0" y="59"/>
                    <a:pt x="0" y="58"/>
                    <a:pt x="2" y="58"/>
                  </a:cubicBezTo>
                  <a:cubicBezTo>
                    <a:pt x="3" y="57"/>
                    <a:pt x="3" y="57"/>
                    <a:pt x="4" y="57"/>
                  </a:cubicBezTo>
                  <a:cubicBezTo>
                    <a:pt x="9" y="55"/>
                    <a:pt x="10" y="52"/>
                    <a:pt x="8" y="48"/>
                  </a:cubicBezTo>
                  <a:cubicBezTo>
                    <a:pt x="6" y="44"/>
                    <a:pt x="6" y="42"/>
                    <a:pt x="9" y="39"/>
                  </a:cubicBezTo>
                  <a:cubicBezTo>
                    <a:pt x="10" y="38"/>
                    <a:pt x="11" y="37"/>
                    <a:pt x="12" y="37"/>
                  </a:cubicBezTo>
                  <a:cubicBezTo>
                    <a:pt x="13" y="35"/>
                    <a:pt x="14" y="34"/>
                    <a:pt x="15" y="32"/>
                  </a:cubicBezTo>
                  <a:cubicBezTo>
                    <a:pt x="17" y="29"/>
                    <a:pt x="18" y="25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45">
              <a:extLst>
                <a:ext uri="{FF2B5EF4-FFF2-40B4-BE49-F238E27FC236}">
                  <a16:creationId xmlns:a16="http://schemas.microsoft.com/office/drawing/2014/main" id="{27EA5A7F-4726-829B-2AC0-30E744631AF1}"/>
                </a:ext>
              </a:extLst>
            </p:cNvPr>
            <p:cNvSpPr/>
            <p:nvPr/>
          </p:nvSpPr>
          <p:spPr bwMode="auto">
            <a:xfrm>
              <a:off x="964" y="2943"/>
              <a:ext cx="73" cy="147"/>
            </a:xfrm>
            <a:custGeom>
              <a:gdLst>
                <a:gd name="T0" fmla="*/ 0 w 31"/>
                <a:gd name="T1" fmla="*/ 58 h 62"/>
                <a:gd name="T2" fmla="*/ 9 w 31"/>
                <a:gd name="T3" fmla="*/ 60 h 62"/>
                <a:gd name="T4" fmla="*/ 10 w 31"/>
                <a:gd name="T5" fmla="*/ 57 h 62"/>
                <a:gd name="T6" fmla="*/ 16 w 31"/>
                <a:gd name="T7" fmla="*/ 45 h 62"/>
                <a:gd name="T8" fmla="*/ 18 w 31"/>
                <a:gd name="T9" fmla="*/ 43 h 62"/>
                <a:gd name="T10" fmla="*/ 21 w 31"/>
                <a:gd name="T11" fmla="*/ 35 h 62"/>
                <a:gd name="T12" fmla="*/ 21 w 31"/>
                <a:gd name="T13" fmla="*/ 29 h 62"/>
                <a:gd name="T14" fmla="*/ 22 w 31"/>
                <a:gd name="T15" fmla="*/ 16 h 62"/>
                <a:gd name="T16" fmla="*/ 22 w 31"/>
                <a:gd name="T17" fmla="*/ 10 h 62"/>
                <a:gd name="T18" fmla="*/ 21 w 31"/>
                <a:gd name="T19" fmla="*/ 5 h 62"/>
                <a:gd name="T20" fmla="*/ 15 w 31"/>
                <a:gd name="T21" fmla="*/ 2 h 62"/>
                <a:gd name="T22" fmla="*/ 13 w 31"/>
                <a:gd name="T23" fmla="*/ 2 h 62"/>
                <a:gd name="T24" fmla="*/ 14 w 31"/>
                <a:gd name="T25" fmla="*/ 0 h 62"/>
                <a:gd name="T26" fmla="*/ 25 w 31"/>
                <a:gd name="T27" fmla="*/ 5 h 62"/>
                <a:gd name="T28" fmla="*/ 29 w 31"/>
                <a:gd name="T29" fmla="*/ 12 h 62"/>
                <a:gd name="T30" fmla="*/ 30 w 31"/>
                <a:gd name="T31" fmla="*/ 20 h 62"/>
                <a:gd name="T32" fmla="*/ 29 w 31"/>
                <a:gd name="T33" fmla="*/ 25 h 62"/>
                <a:gd name="T34" fmla="*/ 25 w 31"/>
                <a:gd name="T35" fmla="*/ 41 h 62"/>
                <a:gd name="T36" fmla="*/ 22 w 31"/>
                <a:gd name="T37" fmla="*/ 50 h 62"/>
                <a:gd name="T38" fmla="*/ 14 w 31"/>
                <a:gd name="T39" fmla="*/ 59 h 62"/>
                <a:gd name="T40" fmla="*/ 5 w 31"/>
                <a:gd name="T41" fmla="*/ 61 h 62"/>
                <a:gd name="T42" fmla="*/ 1 w 31"/>
                <a:gd name="T43" fmla="*/ 59 h 62"/>
                <a:gd name="T44" fmla="*/ 0 w 31"/>
                <a:gd name="T45" fmla="*/ 58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62">
                  <a:moveTo>
                    <a:pt x="0" y="58"/>
                  </a:moveTo>
                  <a:cubicBezTo>
                    <a:pt x="3" y="59"/>
                    <a:pt x="5" y="60"/>
                    <a:pt x="9" y="60"/>
                  </a:cubicBezTo>
                  <a:cubicBezTo>
                    <a:pt x="9" y="59"/>
                    <a:pt x="9" y="58"/>
                    <a:pt x="10" y="57"/>
                  </a:cubicBezTo>
                  <a:cubicBezTo>
                    <a:pt x="11" y="53"/>
                    <a:pt x="13" y="49"/>
                    <a:pt x="16" y="45"/>
                  </a:cubicBezTo>
                  <a:cubicBezTo>
                    <a:pt x="17" y="44"/>
                    <a:pt x="18" y="44"/>
                    <a:pt x="18" y="43"/>
                  </a:cubicBezTo>
                  <a:cubicBezTo>
                    <a:pt x="20" y="41"/>
                    <a:pt x="21" y="38"/>
                    <a:pt x="21" y="35"/>
                  </a:cubicBezTo>
                  <a:cubicBezTo>
                    <a:pt x="21" y="33"/>
                    <a:pt x="21" y="31"/>
                    <a:pt x="21" y="29"/>
                  </a:cubicBezTo>
                  <a:cubicBezTo>
                    <a:pt x="21" y="24"/>
                    <a:pt x="21" y="20"/>
                    <a:pt x="22" y="16"/>
                  </a:cubicBezTo>
                  <a:cubicBezTo>
                    <a:pt x="22" y="14"/>
                    <a:pt x="22" y="12"/>
                    <a:pt x="22" y="10"/>
                  </a:cubicBezTo>
                  <a:cubicBezTo>
                    <a:pt x="22" y="8"/>
                    <a:pt x="21" y="7"/>
                    <a:pt x="21" y="5"/>
                  </a:cubicBezTo>
                  <a:cubicBezTo>
                    <a:pt x="20" y="3"/>
                    <a:pt x="18" y="2"/>
                    <a:pt x="15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1"/>
                    <a:pt x="14" y="0"/>
                    <a:pt x="14" y="0"/>
                  </a:cubicBezTo>
                  <a:cubicBezTo>
                    <a:pt x="18" y="0"/>
                    <a:pt x="22" y="1"/>
                    <a:pt x="25" y="5"/>
                  </a:cubicBezTo>
                  <a:cubicBezTo>
                    <a:pt x="26" y="7"/>
                    <a:pt x="28" y="10"/>
                    <a:pt x="29" y="12"/>
                  </a:cubicBezTo>
                  <a:cubicBezTo>
                    <a:pt x="30" y="15"/>
                    <a:pt x="31" y="17"/>
                    <a:pt x="30" y="20"/>
                  </a:cubicBezTo>
                  <a:cubicBezTo>
                    <a:pt x="30" y="21"/>
                    <a:pt x="30" y="23"/>
                    <a:pt x="29" y="25"/>
                  </a:cubicBezTo>
                  <a:cubicBezTo>
                    <a:pt x="28" y="30"/>
                    <a:pt x="26" y="36"/>
                    <a:pt x="25" y="41"/>
                  </a:cubicBezTo>
                  <a:cubicBezTo>
                    <a:pt x="24" y="44"/>
                    <a:pt x="23" y="47"/>
                    <a:pt x="22" y="50"/>
                  </a:cubicBezTo>
                  <a:cubicBezTo>
                    <a:pt x="20" y="54"/>
                    <a:pt x="17" y="57"/>
                    <a:pt x="14" y="59"/>
                  </a:cubicBezTo>
                  <a:cubicBezTo>
                    <a:pt x="11" y="61"/>
                    <a:pt x="8" y="62"/>
                    <a:pt x="5" y="61"/>
                  </a:cubicBezTo>
                  <a:cubicBezTo>
                    <a:pt x="3" y="61"/>
                    <a:pt x="2" y="61"/>
                    <a:pt x="1" y="59"/>
                  </a:cubicBezTo>
                  <a:cubicBezTo>
                    <a:pt x="0" y="59"/>
                    <a:pt x="0" y="58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46">
              <a:extLst>
                <a:ext uri="{FF2B5EF4-FFF2-40B4-BE49-F238E27FC236}">
                  <a16:creationId xmlns:a16="http://schemas.microsoft.com/office/drawing/2014/main" id="{A07F6D30-A17D-C869-FCBA-938E4B62CDCD}"/>
                </a:ext>
              </a:extLst>
            </p:cNvPr>
            <p:cNvSpPr/>
            <p:nvPr/>
          </p:nvSpPr>
          <p:spPr bwMode="auto">
            <a:xfrm>
              <a:off x="-203" y="3981"/>
              <a:ext cx="31" cy="228"/>
            </a:xfrm>
            <a:custGeom>
              <a:gdLst>
                <a:gd name="T0" fmla="*/ 6 w 13"/>
                <a:gd name="T1" fmla="*/ 0 h 96"/>
                <a:gd name="T2" fmla="*/ 9 w 13"/>
                <a:gd name="T3" fmla="*/ 4 h 96"/>
                <a:gd name="T4" fmla="*/ 13 w 13"/>
                <a:gd name="T5" fmla="*/ 6 h 96"/>
                <a:gd name="T6" fmla="*/ 12 w 13"/>
                <a:gd name="T7" fmla="*/ 7 h 96"/>
                <a:gd name="T8" fmla="*/ 10 w 13"/>
                <a:gd name="T9" fmla="*/ 12 h 96"/>
                <a:gd name="T10" fmla="*/ 8 w 13"/>
                <a:gd name="T11" fmla="*/ 38 h 96"/>
                <a:gd name="T12" fmla="*/ 8 w 13"/>
                <a:gd name="T13" fmla="*/ 83 h 96"/>
                <a:gd name="T14" fmla="*/ 8 w 13"/>
                <a:gd name="T15" fmla="*/ 86 h 96"/>
                <a:gd name="T16" fmla="*/ 12 w 13"/>
                <a:gd name="T17" fmla="*/ 95 h 96"/>
                <a:gd name="T18" fmla="*/ 10 w 13"/>
                <a:gd name="T19" fmla="*/ 95 h 96"/>
                <a:gd name="T20" fmla="*/ 5 w 13"/>
                <a:gd name="T21" fmla="*/ 88 h 96"/>
                <a:gd name="T22" fmla="*/ 3 w 13"/>
                <a:gd name="T23" fmla="*/ 81 h 96"/>
                <a:gd name="T24" fmla="*/ 3 w 13"/>
                <a:gd name="T25" fmla="*/ 67 h 96"/>
                <a:gd name="T26" fmla="*/ 3 w 13"/>
                <a:gd name="T27" fmla="*/ 58 h 96"/>
                <a:gd name="T28" fmla="*/ 0 w 13"/>
                <a:gd name="T29" fmla="*/ 50 h 96"/>
                <a:gd name="T30" fmla="*/ 6 w 13"/>
                <a:gd name="T31" fmla="*/ 36 h 96"/>
                <a:gd name="T32" fmla="*/ 6 w 13"/>
                <a:gd name="T33" fmla="*/ 4 h 96"/>
                <a:gd name="T34" fmla="*/ 6 w 13"/>
                <a:gd name="T35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96">
                  <a:moveTo>
                    <a:pt x="6" y="0"/>
                  </a:moveTo>
                  <a:cubicBezTo>
                    <a:pt x="7" y="2"/>
                    <a:pt x="8" y="3"/>
                    <a:pt x="9" y="4"/>
                  </a:cubicBezTo>
                  <a:cubicBezTo>
                    <a:pt x="10" y="5"/>
                    <a:pt x="12" y="5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10"/>
                    <a:pt x="10" y="12"/>
                  </a:cubicBezTo>
                  <a:cubicBezTo>
                    <a:pt x="9" y="21"/>
                    <a:pt x="8" y="30"/>
                    <a:pt x="8" y="38"/>
                  </a:cubicBezTo>
                  <a:cubicBezTo>
                    <a:pt x="7" y="53"/>
                    <a:pt x="7" y="68"/>
                    <a:pt x="8" y="83"/>
                  </a:cubicBezTo>
                  <a:cubicBezTo>
                    <a:pt x="8" y="84"/>
                    <a:pt x="8" y="85"/>
                    <a:pt x="8" y="86"/>
                  </a:cubicBezTo>
                  <a:cubicBezTo>
                    <a:pt x="8" y="89"/>
                    <a:pt x="9" y="92"/>
                    <a:pt x="12" y="95"/>
                  </a:cubicBezTo>
                  <a:cubicBezTo>
                    <a:pt x="11" y="96"/>
                    <a:pt x="10" y="95"/>
                    <a:pt x="10" y="95"/>
                  </a:cubicBezTo>
                  <a:cubicBezTo>
                    <a:pt x="8" y="93"/>
                    <a:pt x="6" y="91"/>
                    <a:pt x="5" y="88"/>
                  </a:cubicBezTo>
                  <a:cubicBezTo>
                    <a:pt x="4" y="86"/>
                    <a:pt x="3" y="83"/>
                    <a:pt x="3" y="81"/>
                  </a:cubicBezTo>
                  <a:cubicBezTo>
                    <a:pt x="3" y="76"/>
                    <a:pt x="3" y="72"/>
                    <a:pt x="3" y="67"/>
                  </a:cubicBezTo>
                  <a:cubicBezTo>
                    <a:pt x="3" y="64"/>
                    <a:pt x="4" y="61"/>
                    <a:pt x="3" y="58"/>
                  </a:cubicBezTo>
                  <a:cubicBezTo>
                    <a:pt x="3" y="55"/>
                    <a:pt x="3" y="52"/>
                    <a:pt x="0" y="50"/>
                  </a:cubicBezTo>
                  <a:cubicBezTo>
                    <a:pt x="4" y="46"/>
                    <a:pt x="5" y="41"/>
                    <a:pt x="6" y="36"/>
                  </a:cubicBezTo>
                  <a:cubicBezTo>
                    <a:pt x="7" y="26"/>
                    <a:pt x="7" y="15"/>
                    <a:pt x="6" y="4"/>
                  </a:cubicBezTo>
                  <a:cubicBezTo>
                    <a:pt x="6" y="3"/>
                    <a:pt x="6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47">
              <a:extLst>
                <a:ext uri="{FF2B5EF4-FFF2-40B4-BE49-F238E27FC236}">
                  <a16:creationId xmlns:a16="http://schemas.microsoft.com/office/drawing/2014/main" id="{7943D1C2-E681-96CD-BA55-5238A8B60D6A}"/>
                </a:ext>
              </a:extLst>
            </p:cNvPr>
            <p:cNvSpPr/>
            <p:nvPr/>
          </p:nvSpPr>
          <p:spPr bwMode="auto">
            <a:xfrm>
              <a:off x="363" y="4114"/>
              <a:ext cx="149" cy="21"/>
            </a:xfrm>
            <a:custGeom>
              <a:gdLst>
                <a:gd name="T0" fmla="*/ 0 w 63"/>
                <a:gd name="T1" fmla="*/ 6 h 9"/>
                <a:gd name="T2" fmla="*/ 3 w 63"/>
                <a:gd name="T3" fmla="*/ 5 h 9"/>
                <a:gd name="T4" fmla="*/ 45 w 63"/>
                <a:gd name="T5" fmla="*/ 1 h 9"/>
                <a:gd name="T6" fmla="*/ 61 w 63"/>
                <a:gd name="T7" fmla="*/ 2 h 9"/>
                <a:gd name="T8" fmla="*/ 63 w 63"/>
                <a:gd name="T9" fmla="*/ 2 h 9"/>
                <a:gd name="T10" fmla="*/ 43 w 63"/>
                <a:gd name="T11" fmla="*/ 7 h 9"/>
                <a:gd name="T12" fmla="*/ 0 w 63"/>
                <a:gd name="T13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">
                  <a:moveTo>
                    <a:pt x="0" y="6"/>
                  </a:moveTo>
                  <a:cubicBezTo>
                    <a:pt x="1" y="6"/>
                    <a:pt x="2" y="5"/>
                    <a:pt x="3" y="5"/>
                  </a:cubicBezTo>
                  <a:cubicBezTo>
                    <a:pt x="17" y="1"/>
                    <a:pt x="31" y="0"/>
                    <a:pt x="45" y="1"/>
                  </a:cubicBezTo>
                  <a:cubicBezTo>
                    <a:pt x="50" y="1"/>
                    <a:pt x="56" y="1"/>
                    <a:pt x="61" y="2"/>
                  </a:cubicBezTo>
                  <a:cubicBezTo>
                    <a:pt x="61" y="2"/>
                    <a:pt x="62" y="2"/>
                    <a:pt x="63" y="2"/>
                  </a:cubicBezTo>
                  <a:cubicBezTo>
                    <a:pt x="60" y="4"/>
                    <a:pt x="53" y="6"/>
                    <a:pt x="43" y="7"/>
                  </a:cubicBezTo>
                  <a:cubicBezTo>
                    <a:pt x="29" y="9"/>
                    <a:pt x="1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48">
              <a:extLst>
                <a:ext uri="{FF2B5EF4-FFF2-40B4-BE49-F238E27FC236}">
                  <a16:creationId xmlns:a16="http://schemas.microsoft.com/office/drawing/2014/main" id="{8B1B048F-2BB4-FFF6-90F0-A5E6E93C1B9F}"/>
                </a:ext>
              </a:extLst>
            </p:cNvPr>
            <p:cNvSpPr/>
            <p:nvPr/>
          </p:nvSpPr>
          <p:spPr bwMode="auto">
            <a:xfrm>
              <a:off x="1897" y="3694"/>
              <a:ext cx="55" cy="175"/>
            </a:xfrm>
            <a:custGeom>
              <a:gdLst>
                <a:gd name="T0" fmla="*/ 23 w 23"/>
                <a:gd name="T1" fmla="*/ 68 h 74"/>
                <a:gd name="T2" fmla="*/ 19 w 23"/>
                <a:gd name="T3" fmla="*/ 74 h 74"/>
                <a:gd name="T4" fmla="*/ 18 w 23"/>
                <a:gd name="T5" fmla="*/ 73 h 74"/>
                <a:gd name="T6" fmla="*/ 10 w 23"/>
                <a:gd name="T7" fmla="*/ 57 h 74"/>
                <a:gd name="T8" fmla="*/ 2 w 23"/>
                <a:gd name="T9" fmla="*/ 37 h 74"/>
                <a:gd name="T10" fmla="*/ 1 w 23"/>
                <a:gd name="T11" fmla="*/ 26 h 74"/>
                <a:gd name="T12" fmla="*/ 1 w 23"/>
                <a:gd name="T13" fmla="*/ 4 h 74"/>
                <a:gd name="T14" fmla="*/ 1 w 23"/>
                <a:gd name="T15" fmla="*/ 0 h 74"/>
                <a:gd name="T16" fmla="*/ 2 w 23"/>
                <a:gd name="T17" fmla="*/ 4 h 74"/>
                <a:gd name="T18" fmla="*/ 6 w 23"/>
                <a:gd name="T19" fmla="*/ 12 h 74"/>
                <a:gd name="T20" fmla="*/ 7 w 23"/>
                <a:gd name="T21" fmla="*/ 13 h 74"/>
                <a:gd name="T22" fmla="*/ 9 w 23"/>
                <a:gd name="T23" fmla="*/ 21 h 74"/>
                <a:gd name="T24" fmla="*/ 8 w 23"/>
                <a:gd name="T25" fmla="*/ 25 h 74"/>
                <a:gd name="T26" fmla="*/ 14 w 23"/>
                <a:gd name="T27" fmla="*/ 61 h 74"/>
                <a:gd name="T28" fmla="*/ 21 w 23"/>
                <a:gd name="T29" fmla="*/ 67 h 74"/>
                <a:gd name="T30" fmla="*/ 23 w 23"/>
                <a:gd name="T31" fmla="*/ 68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74">
                  <a:moveTo>
                    <a:pt x="23" y="68"/>
                  </a:moveTo>
                  <a:cubicBezTo>
                    <a:pt x="21" y="70"/>
                    <a:pt x="20" y="72"/>
                    <a:pt x="19" y="74"/>
                  </a:cubicBezTo>
                  <a:cubicBezTo>
                    <a:pt x="19" y="74"/>
                    <a:pt x="18" y="74"/>
                    <a:pt x="18" y="73"/>
                  </a:cubicBezTo>
                  <a:cubicBezTo>
                    <a:pt x="16" y="68"/>
                    <a:pt x="13" y="63"/>
                    <a:pt x="10" y="57"/>
                  </a:cubicBezTo>
                  <a:cubicBezTo>
                    <a:pt x="6" y="51"/>
                    <a:pt x="3" y="44"/>
                    <a:pt x="2" y="37"/>
                  </a:cubicBezTo>
                  <a:cubicBezTo>
                    <a:pt x="1" y="33"/>
                    <a:pt x="1" y="29"/>
                    <a:pt x="1" y="26"/>
                  </a:cubicBezTo>
                  <a:cubicBezTo>
                    <a:pt x="0" y="18"/>
                    <a:pt x="0" y="11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3" y="7"/>
                    <a:pt x="4" y="9"/>
                    <a:pt x="6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9" y="16"/>
                    <a:pt x="10" y="18"/>
                    <a:pt x="9" y="21"/>
                  </a:cubicBezTo>
                  <a:cubicBezTo>
                    <a:pt x="9" y="22"/>
                    <a:pt x="8" y="24"/>
                    <a:pt x="8" y="25"/>
                  </a:cubicBezTo>
                  <a:cubicBezTo>
                    <a:pt x="4" y="38"/>
                    <a:pt x="6" y="50"/>
                    <a:pt x="14" y="61"/>
                  </a:cubicBezTo>
                  <a:cubicBezTo>
                    <a:pt x="16" y="64"/>
                    <a:pt x="18" y="65"/>
                    <a:pt x="21" y="67"/>
                  </a:cubicBezTo>
                  <a:cubicBezTo>
                    <a:pt x="22" y="67"/>
                    <a:pt x="22" y="68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49">
              <a:extLst>
                <a:ext uri="{FF2B5EF4-FFF2-40B4-BE49-F238E27FC236}">
                  <a16:creationId xmlns:a16="http://schemas.microsoft.com/office/drawing/2014/main" id="{4831408A-C82F-E292-2010-668125B7924E}"/>
                </a:ext>
              </a:extLst>
            </p:cNvPr>
            <p:cNvSpPr/>
            <p:nvPr/>
          </p:nvSpPr>
          <p:spPr bwMode="auto">
            <a:xfrm>
              <a:off x="662" y="2591"/>
              <a:ext cx="57" cy="86"/>
            </a:xfrm>
            <a:custGeom>
              <a:gdLst>
                <a:gd name="T0" fmla="*/ 24 w 24"/>
                <a:gd name="T1" fmla="*/ 26 h 36"/>
                <a:gd name="T2" fmla="*/ 13 w 24"/>
                <a:gd name="T3" fmla="*/ 36 h 36"/>
                <a:gd name="T4" fmla="*/ 9 w 24"/>
                <a:gd name="T5" fmla="*/ 23 h 36"/>
                <a:gd name="T6" fmla="*/ 6 w 24"/>
                <a:gd name="T7" fmla="*/ 21 h 36"/>
                <a:gd name="T8" fmla="*/ 1 w 24"/>
                <a:gd name="T9" fmla="*/ 8 h 36"/>
                <a:gd name="T10" fmla="*/ 9 w 24"/>
                <a:gd name="T11" fmla="*/ 0 h 36"/>
                <a:gd name="T12" fmla="*/ 15 w 24"/>
                <a:gd name="T13" fmla="*/ 3 h 36"/>
                <a:gd name="T14" fmla="*/ 11 w 24"/>
                <a:gd name="T15" fmla="*/ 7 h 36"/>
                <a:gd name="T16" fmla="*/ 8 w 24"/>
                <a:gd name="T17" fmla="*/ 11 h 36"/>
                <a:gd name="T18" fmla="*/ 10 w 24"/>
                <a:gd name="T19" fmla="*/ 23 h 36"/>
                <a:gd name="T20" fmla="*/ 24 w 24"/>
                <a:gd name="T21" fmla="*/ 2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6">
                  <a:moveTo>
                    <a:pt x="24" y="26"/>
                  </a:moveTo>
                  <a:cubicBezTo>
                    <a:pt x="20" y="30"/>
                    <a:pt x="17" y="33"/>
                    <a:pt x="13" y="36"/>
                  </a:cubicBezTo>
                  <a:cubicBezTo>
                    <a:pt x="10" y="33"/>
                    <a:pt x="8" y="29"/>
                    <a:pt x="9" y="23"/>
                  </a:cubicBezTo>
                  <a:cubicBezTo>
                    <a:pt x="8" y="22"/>
                    <a:pt x="7" y="22"/>
                    <a:pt x="6" y="21"/>
                  </a:cubicBezTo>
                  <a:cubicBezTo>
                    <a:pt x="3" y="17"/>
                    <a:pt x="0" y="13"/>
                    <a:pt x="1" y="8"/>
                  </a:cubicBezTo>
                  <a:cubicBezTo>
                    <a:pt x="1" y="4"/>
                    <a:pt x="5" y="0"/>
                    <a:pt x="9" y="0"/>
                  </a:cubicBezTo>
                  <a:cubicBezTo>
                    <a:pt x="11" y="0"/>
                    <a:pt x="13" y="0"/>
                    <a:pt x="15" y="3"/>
                  </a:cubicBezTo>
                  <a:cubicBezTo>
                    <a:pt x="14" y="4"/>
                    <a:pt x="13" y="6"/>
                    <a:pt x="11" y="7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9" y="15"/>
                    <a:pt x="9" y="19"/>
                    <a:pt x="10" y="23"/>
                  </a:cubicBezTo>
                  <a:cubicBezTo>
                    <a:pt x="14" y="25"/>
                    <a:pt x="18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50">
              <a:extLst>
                <a:ext uri="{FF2B5EF4-FFF2-40B4-BE49-F238E27FC236}">
                  <a16:creationId xmlns:a16="http://schemas.microsoft.com/office/drawing/2014/main" id="{2AF2BE93-F71E-0357-4348-E3E789A4D87D}"/>
                </a:ext>
              </a:extLst>
            </p:cNvPr>
            <p:cNvSpPr/>
            <p:nvPr/>
          </p:nvSpPr>
          <p:spPr bwMode="auto">
            <a:xfrm>
              <a:off x="1605" y="2931"/>
              <a:ext cx="59" cy="52"/>
            </a:xfrm>
            <a:custGeom>
              <a:gdLst>
                <a:gd name="T0" fmla="*/ 1 w 25"/>
                <a:gd name="T1" fmla="*/ 22 h 22"/>
                <a:gd name="T2" fmla="*/ 1 w 25"/>
                <a:gd name="T3" fmla="*/ 12 h 22"/>
                <a:gd name="T4" fmla="*/ 8 w 25"/>
                <a:gd name="T5" fmla="*/ 3 h 22"/>
                <a:gd name="T6" fmla="*/ 20 w 25"/>
                <a:gd name="T7" fmla="*/ 5 h 22"/>
                <a:gd name="T8" fmla="*/ 22 w 25"/>
                <a:gd name="T9" fmla="*/ 8 h 22"/>
                <a:gd name="T10" fmla="*/ 25 w 25"/>
                <a:gd name="T11" fmla="*/ 5 h 22"/>
                <a:gd name="T12" fmla="*/ 24 w 25"/>
                <a:gd name="T13" fmla="*/ 10 h 22"/>
                <a:gd name="T14" fmla="*/ 22 w 25"/>
                <a:gd name="T15" fmla="*/ 10 h 22"/>
                <a:gd name="T16" fmla="*/ 19 w 25"/>
                <a:gd name="T17" fmla="*/ 21 h 22"/>
                <a:gd name="T18" fmla="*/ 18 w 25"/>
                <a:gd name="T19" fmla="*/ 20 h 22"/>
                <a:gd name="T20" fmla="*/ 14 w 25"/>
                <a:gd name="T21" fmla="*/ 17 h 22"/>
                <a:gd name="T22" fmla="*/ 9 w 25"/>
                <a:gd name="T23" fmla="*/ 15 h 22"/>
                <a:gd name="T24" fmla="*/ 2 w 25"/>
                <a:gd name="T25" fmla="*/ 19 h 22"/>
                <a:gd name="T26" fmla="*/ 1 w 25"/>
                <a:gd name="T2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1" y="22"/>
                  </a:moveTo>
                  <a:cubicBezTo>
                    <a:pt x="0" y="18"/>
                    <a:pt x="0" y="15"/>
                    <a:pt x="1" y="12"/>
                  </a:cubicBezTo>
                  <a:cubicBezTo>
                    <a:pt x="2" y="8"/>
                    <a:pt x="4" y="4"/>
                    <a:pt x="8" y="3"/>
                  </a:cubicBezTo>
                  <a:cubicBezTo>
                    <a:pt x="12" y="0"/>
                    <a:pt x="17" y="1"/>
                    <a:pt x="20" y="5"/>
                  </a:cubicBezTo>
                  <a:cubicBezTo>
                    <a:pt x="21" y="6"/>
                    <a:pt x="21" y="7"/>
                    <a:pt x="22" y="8"/>
                  </a:cubicBezTo>
                  <a:cubicBezTo>
                    <a:pt x="23" y="7"/>
                    <a:pt x="23" y="6"/>
                    <a:pt x="25" y="5"/>
                  </a:cubicBezTo>
                  <a:cubicBezTo>
                    <a:pt x="24" y="7"/>
                    <a:pt x="24" y="8"/>
                    <a:pt x="24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0" y="13"/>
                    <a:pt x="20" y="17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7" y="19"/>
                    <a:pt x="15" y="18"/>
                    <a:pt x="14" y="17"/>
                  </a:cubicBezTo>
                  <a:cubicBezTo>
                    <a:pt x="13" y="15"/>
                    <a:pt x="11" y="15"/>
                    <a:pt x="9" y="15"/>
                  </a:cubicBezTo>
                  <a:cubicBezTo>
                    <a:pt x="6" y="14"/>
                    <a:pt x="3" y="16"/>
                    <a:pt x="2" y="19"/>
                  </a:cubicBezTo>
                  <a:cubicBezTo>
                    <a:pt x="1" y="20"/>
                    <a:pt x="1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51">
              <a:extLst>
                <a:ext uri="{FF2B5EF4-FFF2-40B4-BE49-F238E27FC236}">
                  <a16:creationId xmlns:a16="http://schemas.microsoft.com/office/drawing/2014/main" id="{B9021967-83CC-3EC1-7DEB-1D31352C6936}"/>
                </a:ext>
              </a:extLst>
            </p:cNvPr>
            <p:cNvSpPr/>
            <p:nvPr/>
          </p:nvSpPr>
          <p:spPr bwMode="auto">
            <a:xfrm>
              <a:off x="985" y="3496"/>
              <a:ext cx="47" cy="79"/>
            </a:xfrm>
            <a:custGeom>
              <a:gdLst>
                <a:gd name="T0" fmla="*/ 8 w 20"/>
                <a:gd name="T1" fmla="*/ 0 h 33"/>
                <a:gd name="T2" fmla="*/ 9 w 20"/>
                <a:gd name="T3" fmla="*/ 19 h 33"/>
                <a:gd name="T4" fmla="*/ 10 w 20"/>
                <a:gd name="T5" fmla="*/ 19 h 33"/>
                <a:gd name="T6" fmla="*/ 12 w 20"/>
                <a:gd name="T7" fmla="*/ 19 h 33"/>
                <a:gd name="T8" fmla="*/ 18 w 20"/>
                <a:gd name="T9" fmla="*/ 22 h 33"/>
                <a:gd name="T10" fmla="*/ 17 w 20"/>
                <a:gd name="T11" fmla="*/ 29 h 33"/>
                <a:gd name="T12" fmla="*/ 8 w 20"/>
                <a:gd name="T13" fmla="*/ 32 h 33"/>
                <a:gd name="T14" fmla="*/ 3 w 20"/>
                <a:gd name="T15" fmla="*/ 18 h 33"/>
                <a:gd name="T16" fmla="*/ 3 w 20"/>
                <a:gd name="T17" fmla="*/ 17 h 33"/>
                <a:gd name="T18" fmla="*/ 7 w 20"/>
                <a:gd name="T19" fmla="*/ 3 h 33"/>
                <a:gd name="T20" fmla="*/ 7 w 20"/>
                <a:gd name="T21" fmla="*/ 1 h 33"/>
                <a:gd name="T22" fmla="*/ 8 w 20"/>
                <a:gd name="T23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3">
                  <a:moveTo>
                    <a:pt x="8" y="0"/>
                  </a:moveTo>
                  <a:cubicBezTo>
                    <a:pt x="11" y="6"/>
                    <a:pt x="10" y="13"/>
                    <a:pt x="9" y="19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5" y="18"/>
                    <a:pt x="17" y="20"/>
                    <a:pt x="18" y="22"/>
                  </a:cubicBezTo>
                  <a:cubicBezTo>
                    <a:pt x="20" y="24"/>
                    <a:pt x="19" y="28"/>
                    <a:pt x="17" y="29"/>
                  </a:cubicBezTo>
                  <a:cubicBezTo>
                    <a:pt x="14" y="32"/>
                    <a:pt x="11" y="33"/>
                    <a:pt x="8" y="32"/>
                  </a:cubicBezTo>
                  <a:cubicBezTo>
                    <a:pt x="1" y="29"/>
                    <a:pt x="0" y="23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7" y="13"/>
                    <a:pt x="8" y="8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52">
              <a:extLst>
                <a:ext uri="{FF2B5EF4-FFF2-40B4-BE49-F238E27FC236}">
                  <a16:creationId xmlns:a16="http://schemas.microsoft.com/office/drawing/2014/main" id="{442DB2BE-3E4B-4DFB-96D7-CFC38F36D0B3}"/>
                </a:ext>
              </a:extLst>
            </p:cNvPr>
            <p:cNvSpPr/>
            <p:nvPr/>
          </p:nvSpPr>
          <p:spPr bwMode="auto">
            <a:xfrm>
              <a:off x="676" y="2793"/>
              <a:ext cx="43" cy="74"/>
            </a:xfrm>
            <a:custGeom>
              <a:gdLst>
                <a:gd name="T0" fmla="*/ 6 w 18"/>
                <a:gd name="T1" fmla="*/ 9 h 31"/>
                <a:gd name="T2" fmla="*/ 4 w 18"/>
                <a:gd name="T3" fmla="*/ 0 h 31"/>
                <a:gd name="T4" fmla="*/ 4 w 18"/>
                <a:gd name="T5" fmla="*/ 2 h 31"/>
                <a:gd name="T6" fmla="*/ 7 w 18"/>
                <a:gd name="T7" fmla="*/ 8 h 31"/>
                <a:gd name="T8" fmla="*/ 10 w 18"/>
                <a:gd name="T9" fmla="*/ 9 h 31"/>
                <a:gd name="T10" fmla="*/ 14 w 18"/>
                <a:gd name="T11" fmla="*/ 10 h 31"/>
                <a:gd name="T12" fmla="*/ 16 w 18"/>
                <a:gd name="T13" fmla="*/ 19 h 31"/>
                <a:gd name="T14" fmla="*/ 13 w 18"/>
                <a:gd name="T15" fmla="*/ 22 h 31"/>
                <a:gd name="T16" fmla="*/ 9 w 18"/>
                <a:gd name="T17" fmla="*/ 24 h 31"/>
                <a:gd name="T18" fmla="*/ 5 w 18"/>
                <a:gd name="T19" fmla="*/ 30 h 31"/>
                <a:gd name="T20" fmla="*/ 5 w 18"/>
                <a:gd name="T21" fmla="*/ 31 h 31"/>
                <a:gd name="T22" fmla="*/ 1 w 18"/>
                <a:gd name="T23" fmla="*/ 23 h 31"/>
                <a:gd name="T24" fmla="*/ 1 w 18"/>
                <a:gd name="T25" fmla="*/ 16 h 31"/>
                <a:gd name="T26" fmla="*/ 6 w 18"/>
                <a:gd name="T27" fmla="*/ 9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1">
                  <a:moveTo>
                    <a:pt x="6" y="9"/>
                  </a:moveTo>
                  <a:cubicBezTo>
                    <a:pt x="2" y="5"/>
                    <a:pt x="1" y="4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5"/>
                    <a:pt x="5" y="6"/>
                    <a:pt x="7" y="8"/>
                  </a:cubicBezTo>
                  <a:cubicBezTo>
                    <a:pt x="8" y="8"/>
                    <a:pt x="9" y="9"/>
                    <a:pt x="10" y="9"/>
                  </a:cubicBezTo>
                  <a:cubicBezTo>
                    <a:pt x="11" y="9"/>
                    <a:pt x="13" y="10"/>
                    <a:pt x="14" y="10"/>
                  </a:cubicBezTo>
                  <a:cubicBezTo>
                    <a:pt x="18" y="12"/>
                    <a:pt x="18" y="15"/>
                    <a:pt x="16" y="19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2" y="23"/>
                    <a:pt x="10" y="23"/>
                    <a:pt x="9" y="24"/>
                  </a:cubicBezTo>
                  <a:cubicBezTo>
                    <a:pt x="7" y="25"/>
                    <a:pt x="5" y="27"/>
                    <a:pt x="5" y="30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3" y="29"/>
                    <a:pt x="2" y="26"/>
                    <a:pt x="1" y="23"/>
                  </a:cubicBezTo>
                  <a:cubicBezTo>
                    <a:pt x="1" y="21"/>
                    <a:pt x="0" y="18"/>
                    <a:pt x="1" y="16"/>
                  </a:cubicBezTo>
                  <a:cubicBezTo>
                    <a:pt x="2" y="13"/>
                    <a:pt x="3" y="10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53">
              <a:extLst>
                <a:ext uri="{FF2B5EF4-FFF2-40B4-BE49-F238E27FC236}">
                  <a16:creationId xmlns:a16="http://schemas.microsoft.com/office/drawing/2014/main" id="{B07C20F2-D9E8-7C05-D1BC-96C2D7B76C33}"/>
                </a:ext>
              </a:extLst>
            </p:cNvPr>
            <p:cNvSpPr/>
            <p:nvPr/>
          </p:nvSpPr>
          <p:spPr bwMode="auto">
            <a:xfrm>
              <a:off x="980" y="2791"/>
              <a:ext cx="71" cy="109"/>
            </a:xfrm>
            <a:custGeom>
              <a:gdLst>
                <a:gd name="T0" fmla="*/ 1 w 30"/>
                <a:gd name="T1" fmla="*/ 0 h 46"/>
                <a:gd name="T2" fmla="*/ 4 w 30"/>
                <a:gd name="T3" fmla="*/ 13 h 46"/>
                <a:gd name="T4" fmla="*/ 9 w 30"/>
                <a:gd name="T5" fmla="*/ 27 h 46"/>
                <a:gd name="T6" fmla="*/ 13 w 30"/>
                <a:gd name="T7" fmla="*/ 32 h 46"/>
                <a:gd name="T8" fmla="*/ 23 w 30"/>
                <a:gd name="T9" fmla="*/ 37 h 46"/>
                <a:gd name="T10" fmla="*/ 28 w 30"/>
                <a:gd name="T11" fmla="*/ 38 h 46"/>
                <a:gd name="T12" fmla="*/ 30 w 30"/>
                <a:gd name="T13" fmla="*/ 42 h 46"/>
                <a:gd name="T14" fmla="*/ 26 w 30"/>
                <a:gd name="T15" fmla="*/ 45 h 46"/>
                <a:gd name="T16" fmla="*/ 17 w 30"/>
                <a:gd name="T17" fmla="*/ 44 h 46"/>
                <a:gd name="T18" fmla="*/ 12 w 30"/>
                <a:gd name="T19" fmla="*/ 39 h 46"/>
                <a:gd name="T20" fmla="*/ 6 w 30"/>
                <a:gd name="T21" fmla="*/ 29 h 46"/>
                <a:gd name="T22" fmla="*/ 1 w 30"/>
                <a:gd name="T23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6">
                  <a:moveTo>
                    <a:pt x="1" y="0"/>
                  </a:moveTo>
                  <a:cubicBezTo>
                    <a:pt x="2" y="5"/>
                    <a:pt x="3" y="9"/>
                    <a:pt x="4" y="13"/>
                  </a:cubicBezTo>
                  <a:cubicBezTo>
                    <a:pt x="5" y="18"/>
                    <a:pt x="6" y="22"/>
                    <a:pt x="9" y="27"/>
                  </a:cubicBezTo>
                  <a:cubicBezTo>
                    <a:pt x="10" y="29"/>
                    <a:pt x="11" y="31"/>
                    <a:pt x="13" y="32"/>
                  </a:cubicBezTo>
                  <a:cubicBezTo>
                    <a:pt x="16" y="35"/>
                    <a:pt x="19" y="37"/>
                    <a:pt x="23" y="37"/>
                  </a:cubicBezTo>
                  <a:cubicBezTo>
                    <a:pt x="25" y="38"/>
                    <a:pt x="26" y="38"/>
                    <a:pt x="28" y="38"/>
                  </a:cubicBezTo>
                  <a:cubicBezTo>
                    <a:pt x="30" y="39"/>
                    <a:pt x="30" y="40"/>
                    <a:pt x="30" y="42"/>
                  </a:cubicBezTo>
                  <a:cubicBezTo>
                    <a:pt x="29" y="44"/>
                    <a:pt x="28" y="45"/>
                    <a:pt x="26" y="45"/>
                  </a:cubicBezTo>
                  <a:cubicBezTo>
                    <a:pt x="23" y="46"/>
                    <a:pt x="20" y="45"/>
                    <a:pt x="17" y="44"/>
                  </a:cubicBezTo>
                  <a:cubicBezTo>
                    <a:pt x="15" y="42"/>
                    <a:pt x="13" y="41"/>
                    <a:pt x="12" y="39"/>
                  </a:cubicBezTo>
                  <a:cubicBezTo>
                    <a:pt x="9" y="36"/>
                    <a:pt x="7" y="32"/>
                    <a:pt x="6" y="29"/>
                  </a:cubicBezTo>
                  <a:cubicBezTo>
                    <a:pt x="2" y="20"/>
                    <a:pt x="0" y="1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54">
              <a:extLst>
                <a:ext uri="{FF2B5EF4-FFF2-40B4-BE49-F238E27FC236}">
                  <a16:creationId xmlns:a16="http://schemas.microsoft.com/office/drawing/2014/main" id="{DD48176D-8B96-E022-9048-7DE2D11F972C}"/>
                </a:ext>
              </a:extLst>
            </p:cNvPr>
            <p:cNvSpPr/>
            <p:nvPr/>
          </p:nvSpPr>
          <p:spPr bwMode="auto">
            <a:xfrm>
              <a:off x="676" y="1710"/>
              <a:ext cx="62" cy="71"/>
            </a:xfrm>
            <a:custGeom>
              <a:gdLst>
                <a:gd name="T0" fmla="*/ 12 w 26"/>
                <a:gd name="T1" fmla="*/ 28 h 30"/>
                <a:gd name="T2" fmla="*/ 11 w 26"/>
                <a:gd name="T3" fmla="*/ 30 h 30"/>
                <a:gd name="T4" fmla="*/ 0 w 26"/>
                <a:gd name="T5" fmla="*/ 21 h 30"/>
                <a:gd name="T6" fmla="*/ 4 w 26"/>
                <a:gd name="T7" fmla="*/ 21 h 30"/>
                <a:gd name="T8" fmla="*/ 17 w 26"/>
                <a:gd name="T9" fmla="*/ 16 h 30"/>
                <a:gd name="T10" fmla="*/ 20 w 26"/>
                <a:gd name="T11" fmla="*/ 8 h 30"/>
                <a:gd name="T12" fmla="*/ 21 w 26"/>
                <a:gd name="T13" fmla="*/ 3 h 30"/>
                <a:gd name="T14" fmla="*/ 22 w 26"/>
                <a:gd name="T15" fmla="*/ 0 h 30"/>
                <a:gd name="T16" fmla="*/ 26 w 26"/>
                <a:gd name="T17" fmla="*/ 15 h 30"/>
                <a:gd name="T18" fmla="*/ 21 w 26"/>
                <a:gd name="T19" fmla="*/ 23 h 30"/>
                <a:gd name="T20" fmla="*/ 15 w 26"/>
                <a:gd name="T21" fmla="*/ 26 h 30"/>
                <a:gd name="T22" fmla="*/ 12 w 26"/>
                <a:gd name="T23" fmla="*/ 28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2" y="28"/>
                  </a:moveTo>
                  <a:cubicBezTo>
                    <a:pt x="11" y="28"/>
                    <a:pt x="11" y="29"/>
                    <a:pt x="11" y="30"/>
                  </a:cubicBezTo>
                  <a:cubicBezTo>
                    <a:pt x="8" y="26"/>
                    <a:pt x="4" y="24"/>
                    <a:pt x="0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9" y="21"/>
                    <a:pt x="13" y="19"/>
                    <a:pt x="17" y="16"/>
                  </a:cubicBezTo>
                  <a:cubicBezTo>
                    <a:pt x="19" y="13"/>
                    <a:pt x="20" y="11"/>
                    <a:pt x="20" y="8"/>
                  </a:cubicBezTo>
                  <a:cubicBezTo>
                    <a:pt x="21" y="6"/>
                    <a:pt x="21" y="4"/>
                    <a:pt x="21" y="3"/>
                  </a:cubicBezTo>
                  <a:cubicBezTo>
                    <a:pt x="21" y="2"/>
                    <a:pt x="22" y="1"/>
                    <a:pt x="22" y="0"/>
                  </a:cubicBezTo>
                  <a:cubicBezTo>
                    <a:pt x="25" y="5"/>
                    <a:pt x="26" y="10"/>
                    <a:pt x="26" y="15"/>
                  </a:cubicBezTo>
                  <a:cubicBezTo>
                    <a:pt x="25" y="18"/>
                    <a:pt x="23" y="21"/>
                    <a:pt x="21" y="23"/>
                  </a:cubicBezTo>
                  <a:cubicBezTo>
                    <a:pt x="19" y="24"/>
                    <a:pt x="17" y="25"/>
                    <a:pt x="15" y="26"/>
                  </a:cubicBezTo>
                  <a:cubicBezTo>
                    <a:pt x="14" y="27"/>
                    <a:pt x="13" y="27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55">
              <a:extLst>
                <a:ext uri="{FF2B5EF4-FFF2-40B4-BE49-F238E27FC236}">
                  <a16:creationId xmlns:a16="http://schemas.microsoft.com/office/drawing/2014/main" id="{2181AE31-6839-3CD8-4CDD-01CB194E6BEB}"/>
                </a:ext>
              </a:extLst>
            </p:cNvPr>
            <p:cNvSpPr/>
            <p:nvPr/>
          </p:nvSpPr>
          <p:spPr bwMode="auto">
            <a:xfrm>
              <a:off x="788" y="3147"/>
              <a:ext cx="45" cy="60"/>
            </a:xfrm>
            <a:custGeom>
              <a:gdLst>
                <a:gd name="T0" fmla="*/ 1 w 19"/>
                <a:gd name="T1" fmla="*/ 0 h 25"/>
                <a:gd name="T2" fmla="*/ 3 w 19"/>
                <a:gd name="T3" fmla="*/ 4 h 25"/>
                <a:gd name="T4" fmla="*/ 4 w 19"/>
                <a:gd name="T5" fmla="*/ 8 h 25"/>
                <a:gd name="T6" fmla="*/ 9 w 19"/>
                <a:gd name="T7" fmla="*/ 7 h 25"/>
                <a:gd name="T8" fmla="*/ 16 w 19"/>
                <a:gd name="T9" fmla="*/ 13 h 25"/>
                <a:gd name="T10" fmla="*/ 16 w 19"/>
                <a:gd name="T11" fmla="*/ 15 h 25"/>
                <a:gd name="T12" fmla="*/ 19 w 19"/>
                <a:gd name="T13" fmla="*/ 14 h 25"/>
                <a:gd name="T14" fmla="*/ 19 w 19"/>
                <a:gd name="T15" fmla="*/ 15 h 25"/>
                <a:gd name="T16" fmla="*/ 18 w 19"/>
                <a:gd name="T17" fmla="*/ 24 h 25"/>
                <a:gd name="T18" fmla="*/ 15 w 19"/>
                <a:gd name="T19" fmla="*/ 25 h 25"/>
                <a:gd name="T20" fmla="*/ 15 w 19"/>
                <a:gd name="T21" fmla="*/ 16 h 25"/>
                <a:gd name="T22" fmla="*/ 12 w 19"/>
                <a:gd name="T23" fmla="*/ 18 h 25"/>
                <a:gd name="T24" fmla="*/ 8 w 19"/>
                <a:gd name="T25" fmla="*/ 20 h 25"/>
                <a:gd name="T26" fmla="*/ 1 w 19"/>
                <a:gd name="T27" fmla="*/ 15 h 25"/>
                <a:gd name="T28" fmla="*/ 2 w 19"/>
                <a:gd name="T29" fmla="*/ 12 h 25"/>
                <a:gd name="T30" fmla="*/ 3 w 19"/>
                <a:gd name="T31" fmla="*/ 9 h 25"/>
                <a:gd name="T32" fmla="*/ 1 w 19"/>
                <a:gd name="T33" fmla="*/ 9 h 25"/>
                <a:gd name="T34" fmla="*/ 1 w 19"/>
                <a:gd name="T35" fmla="*/ 3 h 25"/>
                <a:gd name="T36" fmla="*/ 1 w 19"/>
                <a:gd name="T37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5">
                  <a:moveTo>
                    <a:pt x="1" y="0"/>
                  </a:moveTo>
                  <a:cubicBezTo>
                    <a:pt x="3" y="1"/>
                    <a:pt x="3" y="2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5" y="8"/>
                    <a:pt x="7" y="7"/>
                    <a:pt x="9" y="7"/>
                  </a:cubicBezTo>
                  <a:cubicBezTo>
                    <a:pt x="13" y="7"/>
                    <a:pt x="15" y="9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7" y="15"/>
                    <a:pt x="18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9"/>
                    <a:pt x="17" y="19"/>
                    <a:pt x="18" y="24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3" y="22"/>
                    <a:pt x="15" y="19"/>
                    <a:pt x="15" y="16"/>
                  </a:cubicBezTo>
                  <a:cubicBezTo>
                    <a:pt x="14" y="16"/>
                    <a:pt x="13" y="17"/>
                    <a:pt x="12" y="18"/>
                  </a:cubicBezTo>
                  <a:cubicBezTo>
                    <a:pt x="11" y="19"/>
                    <a:pt x="9" y="20"/>
                    <a:pt x="8" y="20"/>
                  </a:cubicBezTo>
                  <a:cubicBezTo>
                    <a:pt x="4" y="21"/>
                    <a:pt x="1" y="19"/>
                    <a:pt x="1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2" y="11"/>
                    <a:pt x="2" y="10"/>
                    <a:pt x="3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56">
              <a:extLst>
                <a:ext uri="{FF2B5EF4-FFF2-40B4-BE49-F238E27FC236}">
                  <a16:creationId xmlns:a16="http://schemas.microsoft.com/office/drawing/2014/main" id="{5336853E-729B-1478-AE3C-C319C73AFE24}"/>
                </a:ext>
              </a:extLst>
            </p:cNvPr>
            <p:cNvSpPr/>
            <p:nvPr/>
          </p:nvSpPr>
          <p:spPr bwMode="auto">
            <a:xfrm>
              <a:off x="2016" y="3627"/>
              <a:ext cx="81" cy="93"/>
            </a:xfrm>
            <a:custGeom>
              <a:gdLst>
                <a:gd name="T0" fmla="*/ 34 w 34"/>
                <a:gd name="T1" fmla="*/ 37 h 39"/>
                <a:gd name="T2" fmla="*/ 32 w 34"/>
                <a:gd name="T3" fmla="*/ 38 h 39"/>
                <a:gd name="T4" fmla="*/ 23 w 34"/>
                <a:gd name="T5" fmla="*/ 38 h 39"/>
                <a:gd name="T6" fmla="*/ 10 w 34"/>
                <a:gd name="T7" fmla="*/ 33 h 39"/>
                <a:gd name="T8" fmla="*/ 4 w 34"/>
                <a:gd name="T9" fmla="*/ 24 h 39"/>
                <a:gd name="T10" fmla="*/ 2 w 34"/>
                <a:gd name="T11" fmla="*/ 18 h 39"/>
                <a:gd name="T12" fmla="*/ 0 w 34"/>
                <a:gd name="T13" fmla="*/ 7 h 39"/>
                <a:gd name="T14" fmla="*/ 0 w 34"/>
                <a:gd name="T15" fmla="*/ 4 h 39"/>
                <a:gd name="T16" fmla="*/ 0 w 34"/>
                <a:gd name="T17" fmla="*/ 0 h 39"/>
                <a:gd name="T18" fmla="*/ 1 w 34"/>
                <a:gd name="T19" fmla="*/ 2 h 39"/>
                <a:gd name="T20" fmla="*/ 3 w 34"/>
                <a:gd name="T21" fmla="*/ 9 h 39"/>
                <a:gd name="T22" fmla="*/ 6 w 34"/>
                <a:gd name="T23" fmla="*/ 17 h 39"/>
                <a:gd name="T24" fmla="*/ 19 w 34"/>
                <a:gd name="T25" fmla="*/ 32 h 39"/>
                <a:gd name="T26" fmla="*/ 29 w 34"/>
                <a:gd name="T27" fmla="*/ 36 h 39"/>
                <a:gd name="T28" fmla="*/ 34 w 34"/>
                <a:gd name="T29" fmla="*/ 37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9">
                  <a:moveTo>
                    <a:pt x="34" y="37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29" y="39"/>
                    <a:pt x="26" y="39"/>
                    <a:pt x="23" y="38"/>
                  </a:cubicBezTo>
                  <a:cubicBezTo>
                    <a:pt x="19" y="36"/>
                    <a:pt x="15" y="34"/>
                    <a:pt x="10" y="33"/>
                  </a:cubicBezTo>
                  <a:cubicBezTo>
                    <a:pt x="7" y="31"/>
                    <a:pt x="4" y="28"/>
                    <a:pt x="4" y="24"/>
                  </a:cubicBezTo>
                  <a:cubicBezTo>
                    <a:pt x="3" y="22"/>
                    <a:pt x="3" y="20"/>
                    <a:pt x="2" y="18"/>
                  </a:cubicBezTo>
                  <a:cubicBezTo>
                    <a:pt x="2" y="14"/>
                    <a:pt x="1" y="11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4"/>
                    <a:pt x="3" y="6"/>
                    <a:pt x="3" y="9"/>
                  </a:cubicBezTo>
                  <a:cubicBezTo>
                    <a:pt x="4" y="12"/>
                    <a:pt x="5" y="14"/>
                    <a:pt x="6" y="17"/>
                  </a:cubicBezTo>
                  <a:cubicBezTo>
                    <a:pt x="8" y="24"/>
                    <a:pt x="13" y="29"/>
                    <a:pt x="19" y="32"/>
                  </a:cubicBezTo>
                  <a:cubicBezTo>
                    <a:pt x="23" y="34"/>
                    <a:pt x="26" y="35"/>
                    <a:pt x="29" y="36"/>
                  </a:cubicBezTo>
                  <a:cubicBezTo>
                    <a:pt x="31" y="37"/>
                    <a:pt x="32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57">
              <a:extLst>
                <a:ext uri="{FF2B5EF4-FFF2-40B4-BE49-F238E27FC236}">
                  <a16:creationId xmlns:a16="http://schemas.microsoft.com/office/drawing/2014/main" id="{C979756D-C0A1-8FFC-709D-966618ADB992}"/>
                </a:ext>
              </a:extLst>
            </p:cNvPr>
            <p:cNvSpPr/>
            <p:nvPr/>
          </p:nvSpPr>
          <p:spPr bwMode="auto">
            <a:xfrm>
              <a:off x="840" y="3199"/>
              <a:ext cx="62" cy="46"/>
            </a:xfrm>
            <a:custGeom>
              <a:gdLst>
                <a:gd name="T0" fmla="*/ 26 w 26"/>
                <a:gd name="T1" fmla="*/ 18 h 19"/>
                <a:gd name="T2" fmla="*/ 25 w 26"/>
                <a:gd name="T3" fmla="*/ 18 h 19"/>
                <a:gd name="T4" fmla="*/ 22 w 26"/>
                <a:gd name="T5" fmla="*/ 16 h 19"/>
                <a:gd name="T6" fmla="*/ 20 w 26"/>
                <a:gd name="T7" fmla="*/ 17 h 19"/>
                <a:gd name="T8" fmla="*/ 9 w 26"/>
                <a:gd name="T9" fmla="*/ 13 h 19"/>
                <a:gd name="T10" fmla="*/ 8 w 26"/>
                <a:gd name="T11" fmla="*/ 12 h 19"/>
                <a:gd name="T12" fmla="*/ 0 w 26"/>
                <a:gd name="T13" fmla="*/ 7 h 19"/>
                <a:gd name="T14" fmla="*/ 4 w 26"/>
                <a:gd name="T15" fmla="*/ 8 h 19"/>
                <a:gd name="T16" fmla="*/ 8 w 26"/>
                <a:gd name="T17" fmla="*/ 8 h 19"/>
                <a:gd name="T18" fmla="*/ 8 w 26"/>
                <a:gd name="T19" fmla="*/ 11 h 19"/>
                <a:gd name="T20" fmla="*/ 10 w 26"/>
                <a:gd name="T21" fmla="*/ 10 h 19"/>
                <a:gd name="T22" fmla="*/ 13 w 26"/>
                <a:gd name="T23" fmla="*/ 6 h 19"/>
                <a:gd name="T24" fmla="*/ 17 w 26"/>
                <a:gd name="T25" fmla="*/ 2 h 19"/>
                <a:gd name="T26" fmla="*/ 22 w 26"/>
                <a:gd name="T27" fmla="*/ 0 h 19"/>
                <a:gd name="T28" fmla="*/ 22 w 26"/>
                <a:gd name="T29" fmla="*/ 3 h 19"/>
                <a:gd name="T30" fmla="*/ 21 w 26"/>
                <a:gd name="T31" fmla="*/ 8 h 19"/>
                <a:gd name="T32" fmla="*/ 22 w 26"/>
                <a:gd name="T33" fmla="*/ 15 h 19"/>
                <a:gd name="T34" fmla="*/ 26 w 26"/>
                <a:gd name="T35" fmla="*/ 13 h 19"/>
                <a:gd name="T36" fmla="*/ 26 w 26"/>
                <a:gd name="T37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9">
                  <a:moveTo>
                    <a:pt x="26" y="18"/>
                  </a:moveTo>
                  <a:cubicBezTo>
                    <a:pt x="26" y="18"/>
                    <a:pt x="25" y="18"/>
                    <a:pt x="25" y="18"/>
                  </a:cubicBezTo>
                  <a:cubicBezTo>
                    <a:pt x="24" y="18"/>
                    <a:pt x="23" y="17"/>
                    <a:pt x="22" y="16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15" y="19"/>
                    <a:pt x="11" y="18"/>
                    <a:pt x="9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2" y="13"/>
                    <a:pt x="0" y="12"/>
                    <a:pt x="0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5" y="5"/>
                    <a:pt x="16" y="3"/>
                    <a:pt x="17" y="2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3" y="1"/>
                    <a:pt x="22" y="2"/>
                    <a:pt x="22" y="3"/>
                  </a:cubicBezTo>
                  <a:cubicBezTo>
                    <a:pt x="22" y="4"/>
                    <a:pt x="21" y="6"/>
                    <a:pt x="21" y="8"/>
                  </a:cubicBezTo>
                  <a:cubicBezTo>
                    <a:pt x="20" y="10"/>
                    <a:pt x="21" y="13"/>
                    <a:pt x="22" y="15"/>
                  </a:cubicBezTo>
                  <a:cubicBezTo>
                    <a:pt x="24" y="15"/>
                    <a:pt x="24" y="13"/>
                    <a:pt x="26" y="13"/>
                  </a:cubicBezTo>
                  <a:cubicBezTo>
                    <a:pt x="26" y="15"/>
                    <a:pt x="26" y="16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58">
              <a:extLst>
                <a:ext uri="{FF2B5EF4-FFF2-40B4-BE49-F238E27FC236}">
                  <a16:creationId xmlns:a16="http://schemas.microsoft.com/office/drawing/2014/main" id="{20F788FE-77DD-C867-9CBA-302296A8C968}"/>
                </a:ext>
              </a:extLst>
            </p:cNvPr>
            <p:cNvSpPr/>
            <p:nvPr/>
          </p:nvSpPr>
          <p:spPr bwMode="auto">
            <a:xfrm>
              <a:off x="1667" y="2910"/>
              <a:ext cx="71" cy="42"/>
            </a:xfrm>
            <a:custGeom>
              <a:gdLst>
                <a:gd name="T0" fmla="*/ 27 w 30"/>
                <a:gd name="T1" fmla="*/ 16 h 18"/>
                <a:gd name="T2" fmla="*/ 25 w 30"/>
                <a:gd name="T3" fmla="*/ 11 h 18"/>
                <a:gd name="T4" fmla="*/ 22 w 30"/>
                <a:gd name="T5" fmla="*/ 12 h 18"/>
                <a:gd name="T6" fmla="*/ 15 w 30"/>
                <a:gd name="T7" fmla="*/ 18 h 18"/>
                <a:gd name="T8" fmla="*/ 14 w 30"/>
                <a:gd name="T9" fmla="*/ 15 h 18"/>
                <a:gd name="T10" fmla="*/ 10 w 30"/>
                <a:gd name="T11" fmla="*/ 7 h 18"/>
                <a:gd name="T12" fmla="*/ 6 w 30"/>
                <a:gd name="T13" fmla="*/ 6 h 18"/>
                <a:gd name="T14" fmla="*/ 1 w 30"/>
                <a:gd name="T15" fmla="*/ 11 h 18"/>
                <a:gd name="T16" fmla="*/ 0 w 30"/>
                <a:gd name="T17" fmla="*/ 9 h 18"/>
                <a:gd name="T18" fmla="*/ 5 w 30"/>
                <a:gd name="T19" fmla="*/ 3 h 18"/>
                <a:gd name="T20" fmla="*/ 18 w 30"/>
                <a:gd name="T21" fmla="*/ 2 h 18"/>
                <a:gd name="T22" fmla="*/ 23 w 30"/>
                <a:gd name="T23" fmla="*/ 7 h 18"/>
                <a:gd name="T24" fmla="*/ 25 w 30"/>
                <a:gd name="T25" fmla="*/ 10 h 18"/>
                <a:gd name="T26" fmla="*/ 29 w 30"/>
                <a:gd name="T27" fmla="*/ 7 h 18"/>
                <a:gd name="T28" fmla="*/ 29 w 30"/>
                <a:gd name="T29" fmla="*/ 10 h 18"/>
                <a:gd name="T30" fmla="*/ 28 w 30"/>
                <a:gd name="T31" fmla="*/ 13 h 18"/>
                <a:gd name="T32" fmla="*/ 27 w 30"/>
                <a:gd name="T33" fmla="*/ 16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8">
                  <a:moveTo>
                    <a:pt x="27" y="16"/>
                  </a:moveTo>
                  <a:cubicBezTo>
                    <a:pt x="26" y="14"/>
                    <a:pt x="26" y="12"/>
                    <a:pt x="25" y="11"/>
                  </a:cubicBezTo>
                  <a:cubicBezTo>
                    <a:pt x="24" y="11"/>
                    <a:pt x="23" y="11"/>
                    <a:pt x="22" y="12"/>
                  </a:cubicBezTo>
                  <a:cubicBezTo>
                    <a:pt x="20" y="14"/>
                    <a:pt x="18" y="16"/>
                    <a:pt x="15" y="18"/>
                  </a:cubicBezTo>
                  <a:cubicBezTo>
                    <a:pt x="15" y="17"/>
                    <a:pt x="14" y="16"/>
                    <a:pt x="14" y="15"/>
                  </a:cubicBezTo>
                  <a:cubicBezTo>
                    <a:pt x="13" y="12"/>
                    <a:pt x="12" y="10"/>
                    <a:pt x="10" y="7"/>
                  </a:cubicBezTo>
                  <a:cubicBezTo>
                    <a:pt x="9" y="5"/>
                    <a:pt x="8" y="5"/>
                    <a:pt x="6" y="6"/>
                  </a:cubicBezTo>
                  <a:cubicBezTo>
                    <a:pt x="4" y="7"/>
                    <a:pt x="2" y="9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9" y="0"/>
                    <a:pt x="14" y="0"/>
                    <a:pt x="18" y="2"/>
                  </a:cubicBezTo>
                  <a:cubicBezTo>
                    <a:pt x="20" y="4"/>
                    <a:pt x="21" y="5"/>
                    <a:pt x="23" y="7"/>
                  </a:cubicBezTo>
                  <a:cubicBezTo>
                    <a:pt x="23" y="8"/>
                    <a:pt x="24" y="9"/>
                    <a:pt x="25" y="10"/>
                  </a:cubicBezTo>
                  <a:cubicBezTo>
                    <a:pt x="26" y="9"/>
                    <a:pt x="28" y="8"/>
                    <a:pt x="29" y="7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29" y="11"/>
                    <a:pt x="28" y="12"/>
                    <a:pt x="28" y="13"/>
                  </a:cubicBezTo>
                  <a:cubicBezTo>
                    <a:pt x="28" y="14"/>
                    <a:pt x="27" y="14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59">
              <a:extLst>
                <a:ext uri="{FF2B5EF4-FFF2-40B4-BE49-F238E27FC236}">
                  <a16:creationId xmlns:a16="http://schemas.microsoft.com/office/drawing/2014/main" id="{C2A7FD1F-3C6A-7BD4-2630-CE12057DC015}"/>
                </a:ext>
              </a:extLst>
            </p:cNvPr>
            <p:cNvSpPr/>
            <p:nvPr/>
          </p:nvSpPr>
          <p:spPr bwMode="auto">
            <a:xfrm>
              <a:off x="2023" y="3506"/>
              <a:ext cx="52" cy="47"/>
            </a:xfrm>
            <a:custGeom>
              <a:gdLst>
                <a:gd name="T0" fmla="*/ 5 w 22"/>
                <a:gd name="T1" fmla="*/ 15 h 20"/>
                <a:gd name="T2" fmla="*/ 0 w 22"/>
                <a:gd name="T3" fmla="*/ 10 h 20"/>
                <a:gd name="T4" fmla="*/ 1 w 22"/>
                <a:gd name="T5" fmla="*/ 7 h 20"/>
                <a:gd name="T6" fmla="*/ 12 w 22"/>
                <a:gd name="T7" fmla="*/ 1 h 20"/>
                <a:gd name="T8" fmla="*/ 20 w 22"/>
                <a:gd name="T9" fmla="*/ 9 h 20"/>
                <a:gd name="T10" fmla="*/ 21 w 22"/>
                <a:gd name="T11" fmla="*/ 20 h 20"/>
                <a:gd name="T12" fmla="*/ 20 w 22"/>
                <a:gd name="T13" fmla="*/ 19 h 20"/>
                <a:gd name="T14" fmla="*/ 19 w 22"/>
                <a:gd name="T15" fmla="*/ 13 h 20"/>
                <a:gd name="T16" fmla="*/ 16 w 22"/>
                <a:gd name="T17" fmla="*/ 10 h 20"/>
                <a:gd name="T18" fmla="*/ 10 w 22"/>
                <a:gd name="T19" fmla="*/ 8 h 20"/>
                <a:gd name="T20" fmla="*/ 6 w 22"/>
                <a:gd name="T21" fmla="*/ 12 h 20"/>
                <a:gd name="T22" fmla="*/ 5 w 22"/>
                <a:gd name="T23" fmla="*/ 15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0">
                  <a:moveTo>
                    <a:pt x="5" y="15"/>
                  </a:moveTo>
                  <a:cubicBezTo>
                    <a:pt x="3" y="13"/>
                    <a:pt x="2" y="12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2" y="2"/>
                    <a:pt x="7" y="0"/>
                    <a:pt x="12" y="1"/>
                  </a:cubicBezTo>
                  <a:cubicBezTo>
                    <a:pt x="16" y="2"/>
                    <a:pt x="19" y="5"/>
                    <a:pt x="20" y="9"/>
                  </a:cubicBezTo>
                  <a:cubicBezTo>
                    <a:pt x="22" y="13"/>
                    <a:pt x="22" y="16"/>
                    <a:pt x="21" y="20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20" y="17"/>
                    <a:pt x="19" y="15"/>
                    <a:pt x="19" y="13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8"/>
                    <a:pt x="13" y="7"/>
                    <a:pt x="10" y="8"/>
                  </a:cubicBezTo>
                  <a:cubicBezTo>
                    <a:pt x="8" y="9"/>
                    <a:pt x="6" y="10"/>
                    <a:pt x="6" y="12"/>
                  </a:cubicBezTo>
                  <a:cubicBezTo>
                    <a:pt x="6" y="13"/>
                    <a:pt x="6" y="14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60">
              <a:extLst>
                <a:ext uri="{FF2B5EF4-FFF2-40B4-BE49-F238E27FC236}">
                  <a16:creationId xmlns:a16="http://schemas.microsoft.com/office/drawing/2014/main" id="{8274C5F5-642B-90CF-C1D6-465C42529718}"/>
                </a:ext>
              </a:extLst>
            </p:cNvPr>
            <p:cNvSpPr/>
            <p:nvPr/>
          </p:nvSpPr>
          <p:spPr bwMode="auto">
            <a:xfrm>
              <a:off x="1950" y="3748"/>
              <a:ext cx="130" cy="43"/>
            </a:xfrm>
            <a:custGeom>
              <a:gdLst>
                <a:gd name="T0" fmla="*/ 0 w 55"/>
                <a:gd name="T1" fmla="*/ 17 h 18"/>
                <a:gd name="T2" fmla="*/ 1 w 55"/>
                <a:gd name="T3" fmla="*/ 16 h 18"/>
                <a:gd name="T4" fmla="*/ 41 w 55"/>
                <a:gd name="T5" fmla="*/ 1 h 18"/>
                <a:gd name="T6" fmla="*/ 53 w 55"/>
                <a:gd name="T7" fmla="*/ 0 h 18"/>
                <a:gd name="T8" fmla="*/ 55 w 55"/>
                <a:gd name="T9" fmla="*/ 1 h 18"/>
                <a:gd name="T10" fmla="*/ 53 w 55"/>
                <a:gd name="T11" fmla="*/ 2 h 18"/>
                <a:gd name="T12" fmla="*/ 40 w 55"/>
                <a:gd name="T13" fmla="*/ 5 h 18"/>
                <a:gd name="T14" fmla="*/ 10 w 55"/>
                <a:gd name="T15" fmla="*/ 14 h 18"/>
                <a:gd name="T16" fmla="*/ 2 w 55"/>
                <a:gd name="T17" fmla="*/ 17 h 18"/>
                <a:gd name="T18" fmla="*/ 0 w 55"/>
                <a:gd name="T19" fmla="*/ 17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18">
                  <a:moveTo>
                    <a:pt x="0" y="17"/>
                  </a:moveTo>
                  <a:cubicBezTo>
                    <a:pt x="0" y="17"/>
                    <a:pt x="1" y="16"/>
                    <a:pt x="1" y="16"/>
                  </a:cubicBezTo>
                  <a:cubicBezTo>
                    <a:pt x="14" y="9"/>
                    <a:pt x="27" y="4"/>
                    <a:pt x="41" y="1"/>
                  </a:cubicBezTo>
                  <a:cubicBezTo>
                    <a:pt x="45" y="1"/>
                    <a:pt x="49" y="1"/>
                    <a:pt x="53" y="0"/>
                  </a:cubicBezTo>
                  <a:cubicBezTo>
                    <a:pt x="53" y="0"/>
                    <a:pt x="54" y="1"/>
                    <a:pt x="55" y="1"/>
                  </a:cubicBezTo>
                  <a:cubicBezTo>
                    <a:pt x="54" y="2"/>
                    <a:pt x="54" y="2"/>
                    <a:pt x="53" y="2"/>
                  </a:cubicBezTo>
                  <a:cubicBezTo>
                    <a:pt x="49" y="3"/>
                    <a:pt x="45" y="5"/>
                    <a:pt x="40" y="5"/>
                  </a:cubicBezTo>
                  <a:cubicBezTo>
                    <a:pt x="30" y="7"/>
                    <a:pt x="20" y="10"/>
                    <a:pt x="10" y="14"/>
                  </a:cubicBezTo>
                  <a:cubicBezTo>
                    <a:pt x="7" y="15"/>
                    <a:pt x="5" y="16"/>
                    <a:pt x="2" y="17"/>
                  </a:cubicBezTo>
                  <a:cubicBezTo>
                    <a:pt x="2" y="18"/>
                    <a:pt x="1" y="18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61">
              <a:extLst>
                <a:ext uri="{FF2B5EF4-FFF2-40B4-BE49-F238E27FC236}">
                  <a16:creationId xmlns:a16="http://schemas.microsoft.com/office/drawing/2014/main" id="{1913D209-8B5E-2564-19C6-EF05E202CB15}"/>
                </a:ext>
              </a:extLst>
            </p:cNvPr>
            <p:cNvSpPr/>
            <p:nvPr/>
          </p:nvSpPr>
          <p:spPr bwMode="auto">
            <a:xfrm>
              <a:off x="-243" y="3938"/>
              <a:ext cx="50" cy="74"/>
            </a:xfrm>
            <a:custGeom>
              <a:gdLst>
                <a:gd name="T0" fmla="*/ 3 w 21"/>
                <a:gd name="T1" fmla="*/ 25 h 31"/>
                <a:gd name="T2" fmla="*/ 2 w 21"/>
                <a:gd name="T3" fmla="*/ 24 h 31"/>
                <a:gd name="T4" fmla="*/ 2 w 21"/>
                <a:gd name="T5" fmla="*/ 24 h 31"/>
                <a:gd name="T6" fmla="*/ 0 w 21"/>
                <a:gd name="T7" fmla="*/ 10 h 31"/>
                <a:gd name="T8" fmla="*/ 2 w 21"/>
                <a:gd name="T9" fmla="*/ 4 h 31"/>
                <a:gd name="T10" fmla="*/ 11 w 21"/>
                <a:gd name="T11" fmla="*/ 2 h 31"/>
                <a:gd name="T12" fmla="*/ 15 w 21"/>
                <a:gd name="T13" fmla="*/ 8 h 31"/>
                <a:gd name="T14" fmla="*/ 20 w 21"/>
                <a:gd name="T15" fmla="*/ 21 h 31"/>
                <a:gd name="T16" fmla="*/ 20 w 21"/>
                <a:gd name="T17" fmla="*/ 29 h 31"/>
                <a:gd name="T18" fmla="*/ 20 w 21"/>
                <a:gd name="T19" fmla="*/ 31 h 31"/>
                <a:gd name="T20" fmla="*/ 20 w 21"/>
                <a:gd name="T21" fmla="*/ 31 h 31"/>
                <a:gd name="T22" fmla="*/ 19 w 21"/>
                <a:gd name="T23" fmla="*/ 28 h 31"/>
                <a:gd name="T24" fmla="*/ 13 w 21"/>
                <a:gd name="T25" fmla="*/ 13 h 31"/>
                <a:gd name="T26" fmla="*/ 10 w 21"/>
                <a:gd name="T27" fmla="*/ 8 h 31"/>
                <a:gd name="T28" fmla="*/ 6 w 21"/>
                <a:gd name="T29" fmla="*/ 6 h 31"/>
                <a:gd name="T30" fmla="*/ 2 w 21"/>
                <a:gd name="T31" fmla="*/ 10 h 31"/>
                <a:gd name="T32" fmla="*/ 2 w 21"/>
                <a:gd name="T33" fmla="*/ 13 h 31"/>
                <a:gd name="T34" fmla="*/ 3 w 21"/>
                <a:gd name="T35" fmla="*/ 23 h 31"/>
                <a:gd name="T36" fmla="*/ 3 w 21"/>
                <a:gd name="T37" fmla="*/ 25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1">
                  <a:moveTo>
                    <a:pt x="3" y="25"/>
                  </a:moveTo>
                  <a:cubicBezTo>
                    <a:pt x="3" y="24"/>
                    <a:pt x="2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19"/>
                    <a:pt x="0" y="15"/>
                    <a:pt x="0" y="10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13" y="4"/>
                    <a:pt x="14" y="5"/>
                    <a:pt x="15" y="8"/>
                  </a:cubicBezTo>
                  <a:cubicBezTo>
                    <a:pt x="17" y="12"/>
                    <a:pt x="19" y="16"/>
                    <a:pt x="20" y="21"/>
                  </a:cubicBezTo>
                  <a:cubicBezTo>
                    <a:pt x="20" y="24"/>
                    <a:pt x="20" y="26"/>
                    <a:pt x="20" y="29"/>
                  </a:cubicBezTo>
                  <a:cubicBezTo>
                    <a:pt x="21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0"/>
                    <a:pt x="19" y="29"/>
                    <a:pt x="19" y="28"/>
                  </a:cubicBezTo>
                  <a:cubicBezTo>
                    <a:pt x="17" y="23"/>
                    <a:pt x="16" y="18"/>
                    <a:pt x="13" y="13"/>
                  </a:cubicBezTo>
                  <a:cubicBezTo>
                    <a:pt x="13" y="11"/>
                    <a:pt x="12" y="10"/>
                    <a:pt x="10" y="8"/>
                  </a:cubicBezTo>
                  <a:cubicBezTo>
                    <a:pt x="9" y="7"/>
                    <a:pt x="7" y="6"/>
                    <a:pt x="6" y="6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6"/>
                    <a:pt x="3" y="19"/>
                    <a:pt x="3" y="23"/>
                  </a:cubicBezTo>
                  <a:cubicBezTo>
                    <a:pt x="3" y="23"/>
                    <a:pt x="3" y="24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62">
              <a:extLst>
                <a:ext uri="{FF2B5EF4-FFF2-40B4-BE49-F238E27FC236}">
                  <a16:creationId xmlns:a16="http://schemas.microsoft.com/office/drawing/2014/main" id="{4AF2F18E-60DD-B344-29DE-C2CD428A5862}"/>
                </a:ext>
              </a:extLst>
            </p:cNvPr>
            <p:cNvSpPr/>
            <p:nvPr/>
          </p:nvSpPr>
          <p:spPr bwMode="auto">
            <a:xfrm>
              <a:off x="745" y="3095"/>
              <a:ext cx="48" cy="52"/>
            </a:xfrm>
            <a:custGeom>
              <a:gdLst>
                <a:gd name="T0" fmla="*/ 19 w 20"/>
                <a:gd name="T1" fmla="*/ 22 h 22"/>
                <a:gd name="T2" fmla="*/ 15 w 20"/>
                <a:gd name="T3" fmla="*/ 22 h 22"/>
                <a:gd name="T4" fmla="*/ 11 w 20"/>
                <a:gd name="T5" fmla="*/ 19 h 22"/>
                <a:gd name="T6" fmla="*/ 10 w 20"/>
                <a:gd name="T7" fmla="*/ 14 h 22"/>
                <a:gd name="T8" fmla="*/ 11 w 20"/>
                <a:gd name="T9" fmla="*/ 11 h 22"/>
                <a:gd name="T10" fmla="*/ 9 w 20"/>
                <a:gd name="T11" fmla="*/ 10 h 22"/>
                <a:gd name="T12" fmla="*/ 3 w 20"/>
                <a:gd name="T13" fmla="*/ 7 h 22"/>
                <a:gd name="T14" fmla="*/ 0 w 20"/>
                <a:gd name="T15" fmla="*/ 5 h 22"/>
                <a:gd name="T16" fmla="*/ 14 w 20"/>
                <a:gd name="T17" fmla="*/ 0 h 22"/>
                <a:gd name="T18" fmla="*/ 15 w 20"/>
                <a:gd name="T19" fmla="*/ 0 h 22"/>
                <a:gd name="T20" fmla="*/ 12 w 20"/>
                <a:gd name="T21" fmla="*/ 11 h 22"/>
                <a:gd name="T22" fmla="*/ 14 w 20"/>
                <a:gd name="T23" fmla="*/ 13 h 22"/>
                <a:gd name="T24" fmla="*/ 18 w 20"/>
                <a:gd name="T25" fmla="*/ 16 h 22"/>
                <a:gd name="T26" fmla="*/ 19 w 20"/>
                <a:gd name="T27" fmla="*/ 22 h 22"/>
                <a:gd name="T28" fmla="*/ 19 w 20"/>
                <a:gd name="T2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2">
                  <a:moveTo>
                    <a:pt x="19" y="22"/>
                  </a:moveTo>
                  <a:cubicBezTo>
                    <a:pt x="18" y="21"/>
                    <a:pt x="16" y="22"/>
                    <a:pt x="15" y="22"/>
                  </a:cubicBezTo>
                  <a:cubicBezTo>
                    <a:pt x="13" y="22"/>
                    <a:pt x="12" y="21"/>
                    <a:pt x="11" y="19"/>
                  </a:cubicBezTo>
                  <a:cubicBezTo>
                    <a:pt x="10" y="17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0" y="11"/>
                    <a:pt x="10" y="10"/>
                    <a:pt x="9" y="10"/>
                  </a:cubicBezTo>
                  <a:cubicBezTo>
                    <a:pt x="7" y="9"/>
                    <a:pt x="5" y="8"/>
                    <a:pt x="3" y="7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5" y="3"/>
                    <a:pt x="9" y="2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4"/>
                    <a:pt x="13" y="7"/>
                    <a:pt x="12" y="11"/>
                  </a:cubicBezTo>
                  <a:cubicBezTo>
                    <a:pt x="13" y="11"/>
                    <a:pt x="14" y="12"/>
                    <a:pt x="14" y="13"/>
                  </a:cubicBezTo>
                  <a:cubicBezTo>
                    <a:pt x="16" y="14"/>
                    <a:pt x="17" y="15"/>
                    <a:pt x="18" y="16"/>
                  </a:cubicBezTo>
                  <a:cubicBezTo>
                    <a:pt x="19" y="18"/>
                    <a:pt x="20" y="20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63">
              <a:extLst>
                <a:ext uri="{FF2B5EF4-FFF2-40B4-BE49-F238E27FC236}">
                  <a16:creationId xmlns:a16="http://schemas.microsoft.com/office/drawing/2014/main" id="{2AD2C6E2-BD75-015E-FBF4-075B22D70BE4}"/>
                </a:ext>
              </a:extLst>
            </p:cNvPr>
            <p:cNvSpPr/>
            <p:nvPr/>
          </p:nvSpPr>
          <p:spPr bwMode="auto">
            <a:xfrm>
              <a:off x="-277" y="3967"/>
              <a:ext cx="65" cy="147"/>
            </a:xfrm>
            <a:custGeom>
              <a:gdLst>
                <a:gd name="T0" fmla="*/ 15 w 27"/>
                <a:gd name="T1" fmla="*/ 56 h 62"/>
                <a:gd name="T2" fmla="*/ 16 w 27"/>
                <a:gd name="T3" fmla="*/ 54 h 62"/>
                <a:gd name="T4" fmla="*/ 16 w 27"/>
                <a:gd name="T5" fmla="*/ 54 h 62"/>
                <a:gd name="T6" fmla="*/ 26 w 27"/>
                <a:gd name="T7" fmla="*/ 58 h 62"/>
                <a:gd name="T8" fmla="*/ 27 w 27"/>
                <a:gd name="T9" fmla="*/ 58 h 62"/>
                <a:gd name="T10" fmla="*/ 23 w 27"/>
                <a:gd name="T11" fmla="*/ 61 h 62"/>
                <a:gd name="T12" fmla="*/ 20 w 27"/>
                <a:gd name="T13" fmla="*/ 61 h 62"/>
                <a:gd name="T14" fmla="*/ 15 w 27"/>
                <a:gd name="T15" fmla="*/ 58 h 62"/>
                <a:gd name="T16" fmla="*/ 8 w 27"/>
                <a:gd name="T17" fmla="*/ 52 h 62"/>
                <a:gd name="T18" fmla="*/ 4 w 27"/>
                <a:gd name="T19" fmla="*/ 41 h 62"/>
                <a:gd name="T20" fmla="*/ 1 w 27"/>
                <a:gd name="T21" fmla="*/ 12 h 62"/>
                <a:gd name="T22" fmla="*/ 2 w 27"/>
                <a:gd name="T23" fmla="*/ 0 h 62"/>
                <a:gd name="T24" fmla="*/ 2 w 27"/>
                <a:gd name="T25" fmla="*/ 4 h 62"/>
                <a:gd name="T26" fmla="*/ 4 w 27"/>
                <a:gd name="T27" fmla="*/ 35 h 62"/>
                <a:gd name="T28" fmla="*/ 7 w 27"/>
                <a:gd name="T29" fmla="*/ 46 h 62"/>
                <a:gd name="T30" fmla="*/ 15 w 27"/>
                <a:gd name="T31" fmla="*/ 56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62">
                  <a:moveTo>
                    <a:pt x="15" y="56"/>
                  </a:moveTo>
                  <a:cubicBezTo>
                    <a:pt x="15" y="55"/>
                    <a:pt x="16" y="55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57"/>
                    <a:pt x="22" y="58"/>
                    <a:pt x="26" y="58"/>
                  </a:cubicBezTo>
                  <a:cubicBezTo>
                    <a:pt x="26" y="58"/>
                    <a:pt x="26" y="58"/>
                    <a:pt x="27" y="58"/>
                  </a:cubicBezTo>
                  <a:cubicBezTo>
                    <a:pt x="26" y="60"/>
                    <a:pt x="25" y="61"/>
                    <a:pt x="23" y="61"/>
                  </a:cubicBezTo>
                  <a:cubicBezTo>
                    <a:pt x="22" y="62"/>
                    <a:pt x="21" y="62"/>
                    <a:pt x="20" y="61"/>
                  </a:cubicBezTo>
                  <a:cubicBezTo>
                    <a:pt x="18" y="60"/>
                    <a:pt x="16" y="59"/>
                    <a:pt x="15" y="58"/>
                  </a:cubicBezTo>
                  <a:cubicBezTo>
                    <a:pt x="12" y="57"/>
                    <a:pt x="10" y="55"/>
                    <a:pt x="8" y="52"/>
                  </a:cubicBezTo>
                  <a:cubicBezTo>
                    <a:pt x="6" y="49"/>
                    <a:pt x="5" y="45"/>
                    <a:pt x="4" y="41"/>
                  </a:cubicBezTo>
                  <a:cubicBezTo>
                    <a:pt x="1" y="32"/>
                    <a:pt x="0" y="22"/>
                    <a:pt x="1" y="12"/>
                  </a:cubicBezTo>
                  <a:cubicBezTo>
                    <a:pt x="1" y="8"/>
                    <a:pt x="2" y="4"/>
                    <a:pt x="2" y="0"/>
                  </a:cubicBezTo>
                  <a:cubicBezTo>
                    <a:pt x="3" y="1"/>
                    <a:pt x="3" y="3"/>
                    <a:pt x="2" y="4"/>
                  </a:cubicBezTo>
                  <a:cubicBezTo>
                    <a:pt x="2" y="15"/>
                    <a:pt x="2" y="25"/>
                    <a:pt x="4" y="35"/>
                  </a:cubicBezTo>
                  <a:cubicBezTo>
                    <a:pt x="4" y="39"/>
                    <a:pt x="5" y="43"/>
                    <a:pt x="7" y="46"/>
                  </a:cubicBezTo>
                  <a:cubicBezTo>
                    <a:pt x="9" y="50"/>
                    <a:pt x="11" y="53"/>
                    <a:pt x="1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64">
              <a:extLst>
                <a:ext uri="{FF2B5EF4-FFF2-40B4-BE49-F238E27FC236}">
                  <a16:creationId xmlns:a16="http://schemas.microsoft.com/office/drawing/2014/main" id="{2198B7B5-DCA2-81D9-60AD-ED87CB4438B5}"/>
                </a:ext>
              </a:extLst>
            </p:cNvPr>
            <p:cNvSpPr/>
            <p:nvPr/>
          </p:nvSpPr>
          <p:spPr bwMode="auto">
            <a:xfrm>
              <a:off x="1572" y="2986"/>
              <a:ext cx="38" cy="64"/>
            </a:xfrm>
            <a:custGeom>
              <a:gdLst>
                <a:gd name="T0" fmla="*/ 4 w 16"/>
                <a:gd name="T1" fmla="*/ 27 h 27"/>
                <a:gd name="T2" fmla="*/ 3 w 16"/>
                <a:gd name="T3" fmla="*/ 26 h 27"/>
                <a:gd name="T4" fmla="*/ 1 w 16"/>
                <a:gd name="T5" fmla="*/ 7 h 27"/>
                <a:gd name="T6" fmla="*/ 1 w 16"/>
                <a:gd name="T7" fmla="*/ 6 h 27"/>
                <a:gd name="T8" fmla="*/ 10 w 16"/>
                <a:gd name="T9" fmla="*/ 2 h 27"/>
                <a:gd name="T10" fmla="*/ 14 w 16"/>
                <a:gd name="T11" fmla="*/ 4 h 27"/>
                <a:gd name="T12" fmla="*/ 15 w 16"/>
                <a:gd name="T13" fmla="*/ 3 h 27"/>
                <a:gd name="T14" fmla="*/ 16 w 16"/>
                <a:gd name="T15" fmla="*/ 5 h 27"/>
                <a:gd name="T16" fmla="*/ 15 w 16"/>
                <a:gd name="T17" fmla="*/ 6 h 27"/>
                <a:gd name="T18" fmla="*/ 14 w 16"/>
                <a:gd name="T19" fmla="*/ 14 h 27"/>
                <a:gd name="T20" fmla="*/ 12 w 16"/>
                <a:gd name="T21" fmla="*/ 11 h 27"/>
                <a:gd name="T22" fmla="*/ 7 w 16"/>
                <a:gd name="T23" fmla="*/ 8 h 27"/>
                <a:gd name="T24" fmla="*/ 2 w 16"/>
                <a:gd name="T25" fmla="*/ 12 h 27"/>
                <a:gd name="T26" fmla="*/ 4 w 16"/>
                <a:gd name="T27" fmla="*/ 23 h 27"/>
                <a:gd name="T28" fmla="*/ 5 w 16"/>
                <a:gd name="T29" fmla="*/ 27 h 27"/>
                <a:gd name="T30" fmla="*/ 4 w 16"/>
                <a:gd name="T31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27">
                  <a:moveTo>
                    <a:pt x="4" y="27"/>
                  </a:moveTo>
                  <a:cubicBezTo>
                    <a:pt x="4" y="27"/>
                    <a:pt x="4" y="26"/>
                    <a:pt x="3" y="26"/>
                  </a:cubicBezTo>
                  <a:cubicBezTo>
                    <a:pt x="1" y="20"/>
                    <a:pt x="0" y="13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4" y="9"/>
                    <a:pt x="15" y="11"/>
                    <a:pt x="14" y="14"/>
                  </a:cubicBezTo>
                  <a:cubicBezTo>
                    <a:pt x="13" y="13"/>
                    <a:pt x="12" y="12"/>
                    <a:pt x="12" y="11"/>
                  </a:cubicBezTo>
                  <a:cubicBezTo>
                    <a:pt x="11" y="9"/>
                    <a:pt x="9" y="8"/>
                    <a:pt x="7" y="8"/>
                  </a:cubicBezTo>
                  <a:cubicBezTo>
                    <a:pt x="5" y="8"/>
                    <a:pt x="3" y="9"/>
                    <a:pt x="2" y="12"/>
                  </a:cubicBezTo>
                  <a:cubicBezTo>
                    <a:pt x="2" y="16"/>
                    <a:pt x="3" y="19"/>
                    <a:pt x="4" y="23"/>
                  </a:cubicBezTo>
                  <a:cubicBezTo>
                    <a:pt x="4" y="24"/>
                    <a:pt x="4" y="26"/>
                    <a:pt x="5" y="27"/>
                  </a:cubicBezTo>
                  <a:cubicBezTo>
                    <a:pt x="5" y="27"/>
                    <a:pt x="5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65">
              <a:extLst>
                <a:ext uri="{FF2B5EF4-FFF2-40B4-BE49-F238E27FC236}">
                  <a16:creationId xmlns:a16="http://schemas.microsoft.com/office/drawing/2014/main" id="{4630984D-3AA0-1DEC-D892-FAE452BBEE83}"/>
                </a:ext>
              </a:extLst>
            </p:cNvPr>
            <p:cNvSpPr/>
            <p:nvPr/>
          </p:nvSpPr>
          <p:spPr bwMode="auto">
            <a:xfrm>
              <a:off x="949" y="3233"/>
              <a:ext cx="48" cy="26"/>
            </a:xfrm>
            <a:custGeom>
              <a:gdLst>
                <a:gd name="T0" fmla="*/ 20 w 20"/>
                <a:gd name="T1" fmla="*/ 3 h 11"/>
                <a:gd name="T2" fmla="*/ 17 w 20"/>
                <a:gd name="T3" fmla="*/ 5 h 11"/>
                <a:gd name="T4" fmla="*/ 14 w 20"/>
                <a:gd name="T5" fmla="*/ 8 h 11"/>
                <a:gd name="T6" fmla="*/ 14 w 20"/>
                <a:gd name="T7" fmla="*/ 9 h 11"/>
                <a:gd name="T8" fmla="*/ 6 w 20"/>
                <a:gd name="T9" fmla="*/ 7 h 11"/>
                <a:gd name="T10" fmla="*/ 1 w 20"/>
                <a:gd name="T11" fmla="*/ 10 h 11"/>
                <a:gd name="T12" fmla="*/ 1 w 20"/>
                <a:gd name="T13" fmla="*/ 7 h 11"/>
                <a:gd name="T14" fmla="*/ 0 w 20"/>
                <a:gd name="T15" fmla="*/ 4 h 11"/>
                <a:gd name="T16" fmla="*/ 12 w 20"/>
                <a:gd name="T17" fmla="*/ 0 h 11"/>
                <a:gd name="T18" fmla="*/ 20 w 20"/>
                <a:gd name="T19" fmla="*/ 3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1">
                  <a:moveTo>
                    <a:pt x="20" y="3"/>
                  </a:moveTo>
                  <a:cubicBezTo>
                    <a:pt x="19" y="4"/>
                    <a:pt x="18" y="5"/>
                    <a:pt x="17" y="5"/>
                  </a:cubicBezTo>
                  <a:cubicBezTo>
                    <a:pt x="16" y="6"/>
                    <a:pt x="15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11"/>
                    <a:pt x="9" y="11"/>
                    <a:pt x="6" y="7"/>
                  </a:cubicBezTo>
                  <a:cubicBezTo>
                    <a:pt x="5" y="8"/>
                    <a:pt x="3" y="9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15" y="1"/>
                    <a:pt x="17" y="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66">
              <a:extLst>
                <a:ext uri="{FF2B5EF4-FFF2-40B4-BE49-F238E27FC236}">
                  <a16:creationId xmlns:a16="http://schemas.microsoft.com/office/drawing/2014/main" id="{DFC82155-7B91-E89B-FAC1-3968CFEC6EB6}"/>
                </a:ext>
              </a:extLst>
            </p:cNvPr>
            <p:cNvSpPr/>
            <p:nvPr/>
          </p:nvSpPr>
          <p:spPr bwMode="auto">
            <a:xfrm>
              <a:off x="1909" y="3525"/>
              <a:ext cx="62" cy="40"/>
            </a:xfrm>
            <a:custGeom>
              <a:gdLst>
                <a:gd name="T0" fmla="*/ 5 w 26"/>
                <a:gd name="T1" fmla="*/ 17 h 17"/>
                <a:gd name="T2" fmla="*/ 2 w 26"/>
                <a:gd name="T3" fmla="*/ 16 h 17"/>
                <a:gd name="T4" fmla="*/ 0 w 26"/>
                <a:gd name="T5" fmla="*/ 15 h 17"/>
                <a:gd name="T6" fmla="*/ 2 w 26"/>
                <a:gd name="T7" fmla="*/ 14 h 17"/>
                <a:gd name="T8" fmla="*/ 3 w 26"/>
                <a:gd name="T9" fmla="*/ 12 h 17"/>
                <a:gd name="T10" fmla="*/ 8 w 26"/>
                <a:gd name="T11" fmla="*/ 7 h 17"/>
                <a:gd name="T12" fmla="*/ 14 w 26"/>
                <a:gd name="T13" fmla="*/ 7 h 17"/>
                <a:gd name="T14" fmla="*/ 16 w 26"/>
                <a:gd name="T15" fmla="*/ 8 h 17"/>
                <a:gd name="T16" fmla="*/ 26 w 26"/>
                <a:gd name="T17" fmla="*/ 0 h 17"/>
                <a:gd name="T18" fmla="*/ 20 w 26"/>
                <a:gd name="T19" fmla="*/ 6 h 17"/>
                <a:gd name="T20" fmla="*/ 20 w 26"/>
                <a:gd name="T21" fmla="*/ 13 h 17"/>
                <a:gd name="T22" fmla="*/ 21 w 26"/>
                <a:gd name="T23" fmla="*/ 16 h 17"/>
                <a:gd name="T24" fmla="*/ 19 w 26"/>
                <a:gd name="T25" fmla="*/ 14 h 17"/>
                <a:gd name="T26" fmla="*/ 15 w 26"/>
                <a:gd name="T27" fmla="*/ 12 h 17"/>
                <a:gd name="T28" fmla="*/ 6 w 26"/>
                <a:gd name="T29" fmla="*/ 15 h 17"/>
                <a:gd name="T30" fmla="*/ 5 w 26"/>
                <a:gd name="T3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7">
                  <a:moveTo>
                    <a:pt x="5" y="17"/>
                  </a:move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1" y="14"/>
                    <a:pt x="1" y="15"/>
                    <a:pt x="2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4" y="10"/>
                    <a:pt x="5" y="8"/>
                    <a:pt x="8" y="7"/>
                  </a:cubicBezTo>
                  <a:cubicBezTo>
                    <a:pt x="10" y="6"/>
                    <a:pt x="12" y="6"/>
                    <a:pt x="14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9" y="2"/>
                    <a:pt x="20" y="0"/>
                    <a:pt x="26" y="0"/>
                  </a:cubicBezTo>
                  <a:cubicBezTo>
                    <a:pt x="22" y="1"/>
                    <a:pt x="21" y="3"/>
                    <a:pt x="20" y="6"/>
                  </a:cubicBezTo>
                  <a:cubicBezTo>
                    <a:pt x="20" y="8"/>
                    <a:pt x="20" y="11"/>
                    <a:pt x="20" y="13"/>
                  </a:cubicBezTo>
                  <a:cubicBezTo>
                    <a:pt x="20" y="14"/>
                    <a:pt x="20" y="15"/>
                    <a:pt x="21" y="16"/>
                  </a:cubicBezTo>
                  <a:cubicBezTo>
                    <a:pt x="20" y="15"/>
                    <a:pt x="19" y="15"/>
                    <a:pt x="19" y="14"/>
                  </a:cubicBezTo>
                  <a:cubicBezTo>
                    <a:pt x="17" y="14"/>
                    <a:pt x="16" y="13"/>
                    <a:pt x="15" y="12"/>
                  </a:cubicBezTo>
                  <a:cubicBezTo>
                    <a:pt x="11" y="11"/>
                    <a:pt x="8" y="12"/>
                    <a:pt x="6" y="15"/>
                  </a:cubicBezTo>
                  <a:cubicBezTo>
                    <a:pt x="5" y="15"/>
                    <a:pt x="5" y="16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67">
              <a:extLst>
                <a:ext uri="{FF2B5EF4-FFF2-40B4-BE49-F238E27FC236}">
                  <a16:creationId xmlns:a16="http://schemas.microsoft.com/office/drawing/2014/main" id="{7B9EE0A2-9F73-A834-79F2-7FF8266760CA}"/>
                </a:ext>
              </a:extLst>
            </p:cNvPr>
            <p:cNvSpPr/>
            <p:nvPr/>
          </p:nvSpPr>
          <p:spPr bwMode="auto">
            <a:xfrm>
              <a:off x="-141" y="3903"/>
              <a:ext cx="95" cy="23"/>
            </a:xfrm>
            <a:custGeom>
              <a:gdLst>
                <a:gd name="T0" fmla="*/ 40 w 40"/>
                <a:gd name="T1" fmla="*/ 1 h 10"/>
                <a:gd name="T2" fmla="*/ 0 w 40"/>
                <a:gd name="T3" fmla="*/ 10 h 10"/>
                <a:gd name="T4" fmla="*/ 0 w 40"/>
                <a:gd name="T5" fmla="*/ 9 h 10"/>
                <a:gd name="T6" fmla="*/ 11 w 40"/>
                <a:gd name="T7" fmla="*/ 4 h 10"/>
                <a:gd name="T8" fmla="*/ 40 w 40"/>
                <a:gd name="T9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40" y="1"/>
                  </a:moveTo>
                  <a:cubicBezTo>
                    <a:pt x="34" y="3"/>
                    <a:pt x="4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7"/>
                    <a:pt x="7" y="6"/>
                    <a:pt x="11" y="4"/>
                  </a:cubicBezTo>
                  <a:cubicBezTo>
                    <a:pt x="18" y="2"/>
                    <a:pt x="32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68">
              <a:extLst>
                <a:ext uri="{FF2B5EF4-FFF2-40B4-BE49-F238E27FC236}">
                  <a16:creationId xmlns:a16="http://schemas.microsoft.com/office/drawing/2014/main" id="{1E7D4B57-939C-386E-CD80-A12D709CB9C0}"/>
                </a:ext>
              </a:extLst>
            </p:cNvPr>
            <p:cNvSpPr/>
            <p:nvPr/>
          </p:nvSpPr>
          <p:spPr bwMode="auto">
            <a:xfrm>
              <a:off x="-144" y="4138"/>
              <a:ext cx="29" cy="73"/>
            </a:xfrm>
            <a:custGeom>
              <a:gdLst>
                <a:gd name="T0" fmla="*/ 12 w 12"/>
                <a:gd name="T1" fmla="*/ 31 h 31"/>
                <a:gd name="T2" fmla="*/ 7 w 12"/>
                <a:gd name="T3" fmla="*/ 29 h 31"/>
                <a:gd name="T4" fmla="*/ 6 w 12"/>
                <a:gd name="T5" fmla="*/ 27 h 31"/>
                <a:gd name="T6" fmla="*/ 2 w 12"/>
                <a:gd name="T7" fmla="*/ 25 h 31"/>
                <a:gd name="T8" fmla="*/ 0 w 12"/>
                <a:gd name="T9" fmla="*/ 25 h 31"/>
                <a:gd name="T10" fmla="*/ 0 w 12"/>
                <a:gd name="T11" fmla="*/ 25 h 31"/>
                <a:gd name="T12" fmla="*/ 4 w 12"/>
                <a:gd name="T13" fmla="*/ 9 h 31"/>
                <a:gd name="T14" fmla="*/ 6 w 12"/>
                <a:gd name="T15" fmla="*/ 0 h 31"/>
                <a:gd name="T16" fmla="*/ 6 w 12"/>
                <a:gd name="T17" fmla="*/ 4 h 31"/>
                <a:gd name="T18" fmla="*/ 7 w 12"/>
                <a:gd name="T19" fmla="*/ 17 h 31"/>
                <a:gd name="T20" fmla="*/ 12 w 12"/>
                <a:gd name="T21" fmla="*/ 3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1">
                  <a:moveTo>
                    <a:pt x="12" y="31"/>
                  </a:moveTo>
                  <a:cubicBezTo>
                    <a:pt x="10" y="31"/>
                    <a:pt x="8" y="30"/>
                    <a:pt x="7" y="29"/>
                  </a:cubicBezTo>
                  <a:cubicBezTo>
                    <a:pt x="7" y="28"/>
                    <a:pt x="7" y="27"/>
                    <a:pt x="6" y="27"/>
                  </a:cubicBezTo>
                  <a:cubicBezTo>
                    <a:pt x="5" y="25"/>
                    <a:pt x="4" y="24"/>
                    <a:pt x="2" y="25"/>
                  </a:cubicBezTo>
                  <a:cubicBezTo>
                    <a:pt x="1" y="25"/>
                    <a:pt x="1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0"/>
                    <a:pt x="3" y="14"/>
                    <a:pt x="4" y="9"/>
                  </a:cubicBezTo>
                  <a:cubicBezTo>
                    <a:pt x="4" y="6"/>
                    <a:pt x="5" y="3"/>
                    <a:pt x="6" y="0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8"/>
                    <a:pt x="6" y="13"/>
                    <a:pt x="7" y="17"/>
                  </a:cubicBezTo>
                  <a:cubicBezTo>
                    <a:pt x="8" y="22"/>
                    <a:pt x="9" y="27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69">
              <a:extLst>
                <a:ext uri="{FF2B5EF4-FFF2-40B4-BE49-F238E27FC236}">
                  <a16:creationId xmlns:a16="http://schemas.microsoft.com/office/drawing/2014/main" id="{2582BF67-EFC9-4B50-66A0-7C112A35EE96}"/>
                </a:ext>
              </a:extLst>
            </p:cNvPr>
            <p:cNvSpPr/>
            <p:nvPr/>
          </p:nvSpPr>
          <p:spPr bwMode="auto">
            <a:xfrm>
              <a:off x="-77" y="4114"/>
              <a:ext cx="26" cy="62"/>
            </a:xfrm>
            <a:custGeom>
              <a:gdLst>
                <a:gd name="T0" fmla="*/ 0 w 11"/>
                <a:gd name="T1" fmla="*/ 24 h 26"/>
                <a:gd name="T2" fmla="*/ 2 w 11"/>
                <a:gd name="T3" fmla="*/ 16 h 26"/>
                <a:gd name="T4" fmla="*/ 4 w 11"/>
                <a:gd name="T5" fmla="*/ 2 h 26"/>
                <a:gd name="T6" fmla="*/ 5 w 11"/>
                <a:gd name="T7" fmla="*/ 0 h 26"/>
                <a:gd name="T8" fmla="*/ 5 w 11"/>
                <a:gd name="T9" fmla="*/ 4 h 26"/>
                <a:gd name="T10" fmla="*/ 6 w 11"/>
                <a:gd name="T11" fmla="*/ 13 h 26"/>
                <a:gd name="T12" fmla="*/ 11 w 11"/>
                <a:gd name="T13" fmla="*/ 25 h 26"/>
                <a:gd name="T14" fmla="*/ 8 w 11"/>
                <a:gd name="T15" fmla="*/ 26 h 26"/>
                <a:gd name="T16" fmla="*/ 4 w 11"/>
                <a:gd name="T17" fmla="*/ 24 h 26"/>
                <a:gd name="T18" fmla="*/ 0 w 11"/>
                <a:gd name="T19" fmla="*/ 2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6">
                  <a:moveTo>
                    <a:pt x="0" y="24"/>
                  </a:moveTo>
                  <a:cubicBezTo>
                    <a:pt x="1" y="21"/>
                    <a:pt x="1" y="18"/>
                    <a:pt x="2" y="16"/>
                  </a:cubicBezTo>
                  <a:cubicBezTo>
                    <a:pt x="3" y="11"/>
                    <a:pt x="4" y="6"/>
                    <a:pt x="4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6" y="7"/>
                    <a:pt x="6" y="10"/>
                    <a:pt x="6" y="13"/>
                  </a:cubicBezTo>
                  <a:cubicBezTo>
                    <a:pt x="7" y="18"/>
                    <a:pt x="8" y="22"/>
                    <a:pt x="11" y="25"/>
                  </a:cubicBezTo>
                  <a:cubicBezTo>
                    <a:pt x="10" y="26"/>
                    <a:pt x="9" y="26"/>
                    <a:pt x="8" y="26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3" y="24"/>
                    <a:pt x="1" y="2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70">
              <a:extLst>
                <a:ext uri="{FF2B5EF4-FFF2-40B4-BE49-F238E27FC236}">
                  <a16:creationId xmlns:a16="http://schemas.microsoft.com/office/drawing/2014/main" id="{D35D20A1-BB78-58FA-1888-A5A729DC9718}"/>
                </a:ext>
              </a:extLst>
            </p:cNvPr>
            <p:cNvSpPr/>
            <p:nvPr/>
          </p:nvSpPr>
          <p:spPr bwMode="auto">
            <a:xfrm>
              <a:off x="935" y="2967"/>
              <a:ext cx="31" cy="26"/>
            </a:xfrm>
            <a:custGeom>
              <a:gdLst>
                <a:gd name="T0" fmla="*/ 13 w 13"/>
                <a:gd name="T1" fmla="*/ 6 h 11"/>
                <a:gd name="T2" fmla="*/ 5 w 13"/>
                <a:gd name="T3" fmla="*/ 10 h 11"/>
                <a:gd name="T4" fmla="*/ 2 w 13"/>
                <a:gd name="T5" fmla="*/ 8 h 11"/>
                <a:gd name="T6" fmla="*/ 1 w 13"/>
                <a:gd name="T7" fmla="*/ 3 h 11"/>
                <a:gd name="T8" fmla="*/ 6 w 13"/>
                <a:gd name="T9" fmla="*/ 0 h 11"/>
                <a:gd name="T10" fmla="*/ 12 w 13"/>
                <a:gd name="T11" fmla="*/ 4 h 11"/>
                <a:gd name="T12" fmla="*/ 13 w 13"/>
                <a:gd name="T13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cubicBezTo>
                    <a:pt x="11" y="10"/>
                    <a:pt x="8" y="11"/>
                    <a:pt x="5" y="10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11" y="2"/>
                    <a:pt x="12" y="4"/>
                  </a:cubicBezTo>
                  <a:cubicBezTo>
                    <a:pt x="12" y="5"/>
                    <a:pt x="13" y="6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71">
              <a:extLst>
                <a:ext uri="{FF2B5EF4-FFF2-40B4-BE49-F238E27FC236}">
                  <a16:creationId xmlns:a16="http://schemas.microsoft.com/office/drawing/2014/main" id="{4FDA9359-6AA8-5B8B-5125-074A4CA7FC1C}"/>
                </a:ext>
              </a:extLst>
            </p:cNvPr>
            <p:cNvSpPr/>
            <p:nvPr/>
          </p:nvSpPr>
          <p:spPr bwMode="auto">
            <a:xfrm>
              <a:off x="1978" y="3843"/>
              <a:ext cx="40" cy="50"/>
            </a:xfrm>
            <a:custGeom>
              <a:gdLst>
                <a:gd name="T0" fmla="*/ 0 w 17"/>
                <a:gd name="T1" fmla="*/ 5 h 21"/>
                <a:gd name="T2" fmla="*/ 4 w 17"/>
                <a:gd name="T3" fmla="*/ 3 h 21"/>
                <a:gd name="T4" fmla="*/ 8 w 17"/>
                <a:gd name="T5" fmla="*/ 2 h 21"/>
                <a:gd name="T6" fmla="*/ 14 w 17"/>
                <a:gd name="T7" fmla="*/ 1 h 21"/>
                <a:gd name="T8" fmla="*/ 15 w 17"/>
                <a:gd name="T9" fmla="*/ 0 h 21"/>
                <a:gd name="T10" fmla="*/ 17 w 17"/>
                <a:gd name="T11" fmla="*/ 0 h 21"/>
                <a:gd name="T12" fmla="*/ 16 w 17"/>
                <a:gd name="T13" fmla="*/ 2 h 21"/>
                <a:gd name="T14" fmla="*/ 11 w 17"/>
                <a:gd name="T15" fmla="*/ 5 h 21"/>
                <a:gd name="T16" fmla="*/ 11 w 17"/>
                <a:gd name="T17" fmla="*/ 9 h 21"/>
                <a:gd name="T18" fmla="*/ 12 w 17"/>
                <a:gd name="T19" fmla="*/ 11 h 21"/>
                <a:gd name="T20" fmla="*/ 9 w 17"/>
                <a:gd name="T21" fmla="*/ 15 h 21"/>
                <a:gd name="T22" fmla="*/ 10 w 17"/>
                <a:gd name="T23" fmla="*/ 21 h 21"/>
                <a:gd name="T24" fmla="*/ 7 w 17"/>
                <a:gd name="T25" fmla="*/ 11 h 21"/>
                <a:gd name="T26" fmla="*/ 6 w 17"/>
                <a:gd name="T27" fmla="*/ 5 h 21"/>
                <a:gd name="T28" fmla="*/ 0 w 17"/>
                <a:gd name="T29" fmla="*/ 5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1">
                  <a:moveTo>
                    <a:pt x="0" y="5"/>
                  </a:moveTo>
                  <a:cubicBezTo>
                    <a:pt x="1" y="3"/>
                    <a:pt x="2" y="3"/>
                    <a:pt x="4" y="3"/>
                  </a:cubicBezTo>
                  <a:cubicBezTo>
                    <a:pt x="5" y="3"/>
                    <a:pt x="7" y="3"/>
                    <a:pt x="8" y="2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14" y="3"/>
                    <a:pt x="13" y="4"/>
                    <a:pt x="11" y="5"/>
                  </a:cubicBezTo>
                  <a:cubicBezTo>
                    <a:pt x="10" y="6"/>
                    <a:pt x="10" y="7"/>
                    <a:pt x="11" y="9"/>
                  </a:cubicBezTo>
                  <a:cubicBezTo>
                    <a:pt x="11" y="9"/>
                    <a:pt x="12" y="10"/>
                    <a:pt x="12" y="11"/>
                  </a:cubicBezTo>
                  <a:cubicBezTo>
                    <a:pt x="12" y="13"/>
                    <a:pt x="11" y="14"/>
                    <a:pt x="9" y="15"/>
                  </a:cubicBezTo>
                  <a:cubicBezTo>
                    <a:pt x="9" y="17"/>
                    <a:pt x="10" y="19"/>
                    <a:pt x="10" y="21"/>
                  </a:cubicBezTo>
                  <a:cubicBezTo>
                    <a:pt x="8" y="18"/>
                    <a:pt x="6" y="15"/>
                    <a:pt x="7" y="11"/>
                  </a:cubicBezTo>
                  <a:cubicBezTo>
                    <a:pt x="7" y="9"/>
                    <a:pt x="7" y="8"/>
                    <a:pt x="6" y="5"/>
                  </a:cubicBezTo>
                  <a:cubicBezTo>
                    <a:pt x="4" y="5"/>
                    <a:pt x="2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72">
              <a:extLst>
                <a:ext uri="{FF2B5EF4-FFF2-40B4-BE49-F238E27FC236}">
                  <a16:creationId xmlns:a16="http://schemas.microsoft.com/office/drawing/2014/main" id="{9B5A18DF-1D17-700E-BD44-3C7586448904}"/>
                </a:ext>
              </a:extLst>
            </p:cNvPr>
            <p:cNvSpPr/>
            <p:nvPr/>
          </p:nvSpPr>
          <p:spPr bwMode="auto">
            <a:xfrm>
              <a:off x="980" y="2967"/>
              <a:ext cx="31" cy="21"/>
            </a:xfrm>
            <a:custGeom>
              <a:gdLst>
                <a:gd name="T0" fmla="*/ 8 w 13"/>
                <a:gd name="T1" fmla="*/ 1 h 9"/>
                <a:gd name="T2" fmla="*/ 12 w 13"/>
                <a:gd name="T3" fmla="*/ 3 h 9"/>
                <a:gd name="T4" fmla="*/ 11 w 13"/>
                <a:gd name="T5" fmla="*/ 8 h 9"/>
                <a:gd name="T6" fmla="*/ 7 w 13"/>
                <a:gd name="T7" fmla="*/ 9 h 9"/>
                <a:gd name="T8" fmla="*/ 2 w 13"/>
                <a:gd name="T9" fmla="*/ 7 h 9"/>
                <a:gd name="T10" fmla="*/ 2 w 13"/>
                <a:gd name="T11" fmla="*/ 3 h 9"/>
                <a:gd name="T12" fmla="*/ 8 w 13"/>
                <a:gd name="T13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8" y="1"/>
                  </a:moveTo>
                  <a:cubicBezTo>
                    <a:pt x="10" y="0"/>
                    <a:pt x="11" y="1"/>
                    <a:pt x="12" y="3"/>
                  </a:cubicBezTo>
                  <a:cubicBezTo>
                    <a:pt x="13" y="4"/>
                    <a:pt x="12" y="6"/>
                    <a:pt x="11" y="8"/>
                  </a:cubicBezTo>
                  <a:cubicBezTo>
                    <a:pt x="10" y="9"/>
                    <a:pt x="8" y="9"/>
                    <a:pt x="7" y="9"/>
                  </a:cubicBezTo>
                  <a:cubicBezTo>
                    <a:pt x="5" y="9"/>
                    <a:pt x="3" y="9"/>
                    <a:pt x="2" y="7"/>
                  </a:cubicBezTo>
                  <a:cubicBezTo>
                    <a:pt x="0" y="6"/>
                    <a:pt x="0" y="4"/>
                    <a:pt x="2" y="3"/>
                  </a:cubicBezTo>
                  <a:cubicBezTo>
                    <a:pt x="4" y="1"/>
                    <a:pt x="6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73">
              <a:extLst>
                <a:ext uri="{FF2B5EF4-FFF2-40B4-BE49-F238E27FC236}">
                  <a16:creationId xmlns:a16="http://schemas.microsoft.com/office/drawing/2014/main" id="{6842CAAA-13BF-81B4-1AB0-4824B6DDFC92}"/>
                </a:ext>
              </a:extLst>
            </p:cNvPr>
            <p:cNvSpPr/>
            <p:nvPr/>
          </p:nvSpPr>
          <p:spPr bwMode="auto">
            <a:xfrm>
              <a:off x="721" y="3057"/>
              <a:ext cx="19" cy="47"/>
            </a:xfrm>
            <a:custGeom>
              <a:gdLst>
                <a:gd name="T0" fmla="*/ 8 w 8"/>
                <a:gd name="T1" fmla="*/ 20 h 20"/>
                <a:gd name="T2" fmla="*/ 0 w 8"/>
                <a:gd name="T3" fmla="*/ 14 h 20"/>
                <a:gd name="T4" fmla="*/ 0 w 8"/>
                <a:gd name="T5" fmla="*/ 11 h 20"/>
                <a:gd name="T6" fmla="*/ 6 w 8"/>
                <a:gd name="T7" fmla="*/ 0 h 20"/>
                <a:gd name="T8" fmla="*/ 6 w 8"/>
                <a:gd name="T9" fmla="*/ 2 h 20"/>
                <a:gd name="T10" fmla="*/ 4 w 8"/>
                <a:gd name="T11" fmla="*/ 8 h 20"/>
                <a:gd name="T12" fmla="*/ 7 w 8"/>
                <a:gd name="T13" fmla="*/ 19 h 20"/>
                <a:gd name="T14" fmla="*/ 8 w 8"/>
                <a:gd name="T15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8" y="20"/>
                  </a:moveTo>
                  <a:cubicBezTo>
                    <a:pt x="4" y="20"/>
                    <a:pt x="1" y="18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7"/>
                    <a:pt x="3" y="3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4"/>
                    <a:pt x="5" y="6"/>
                    <a:pt x="4" y="8"/>
                  </a:cubicBezTo>
                  <a:cubicBezTo>
                    <a:pt x="3" y="12"/>
                    <a:pt x="4" y="16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74">
              <a:extLst>
                <a:ext uri="{FF2B5EF4-FFF2-40B4-BE49-F238E27FC236}">
                  <a16:creationId xmlns:a16="http://schemas.microsoft.com/office/drawing/2014/main" id="{25AAF11C-81D7-0F82-5EB1-F0AA7A7C4F2B}"/>
                </a:ext>
              </a:extLst>
            </p:cNvPr>
            <p:cNvSpPr/>
            <p:nvPr/>
          </p:nvSpPr>
          <p:spPr bwMode="auto">
            <a:xfrm>
              <a:off x="-48" y="4121"/>
              <a:ext cx="42" cy="59"/>
            </a:xfrm>
            <a:custGeom>
              <a:gdLst>
                <a:gd name="T0" fmla="*/ 0 w 18"/>
                <a:gd name="T1" fmla="*/ 22 h 25"/>
                <a:gd name="T2" fmla="*/ 6 w 18"/>
                <a:gd name="T3" fmla="*/ 19 h 25"/>
                <a:gd name="T4" fmla="*/ 18 w 18"/>
                <a:gd name="T5" fmla="*/ 0 h 25"/>
                <a:gd name="T6" fmla="*/ 1 w 18"/>
                <a:gd name="T7" fmla="*/ 25 h 25"/>
                <a:gd name="T8" fmla="*/ 2 w 18"/>
                <a:gd name="T9" fmla="*/ 23 h 25"/>
                <a:gd name="T10" fmla="*/ 0 w 18"/>
                <a:gd name="T11" fmla="*/ 22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0" y="22"/>
                  </a:moveTo>
                  <a:cubicBezTo>
                    <a:pt x="2" y="21"/>
                    <a:pt x="3" y="18"/>
                    <a:pt x="6" y="19"/>
                  </a:cubicBezTo>
                  <a:cubicBezTo>
                    <a:pt x="11" y="14"/>
                    <a:pt x="14" y="7"/>
                    <a:pt x="18" y="0"/>
                  </a:cubicBezTo>
                  <a:cubicBezTo>
                    <a:pt x="16" y="11"/>
                    <a:pt x="9" y="22"/>
                    <a:pt x="1" y="25"/>
                  </a:cubicBezTo>
                  <a:cubicBezTo>
                    <a:pt x="1" y="24"/>
                    <a:pt x="2" y="24"/>
                    <a:pt x="2" y="23"/>
                  </a:cubicBezTo>
                  <a:cubicBezTo>
                    <a:pt x="1" y="23"/>
                    <a:pt x="1" y="22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75">
              <a:extLst>
                <a:ext uri="{FF2B5EF4-FFF2-40B4-BE49-F238E27FC236}">
                  <a16:creationId xmlns:a16="http://schemas.microsoft.com/office/drawing/2014/main" id="{9537848D-B341-62A9-5671-EB54E789504E}"/>
                </a:ext>
              </a:extLst>
            </p:cNvPr>
            <p:cNvSpPr/>
            <p:nvPr/>
          </p:nvSpPr>
          <p:spPr bwMode="auto">
            <a:xfrm>
              <a:off x="1983" y="3508"/>
              <a:ext cx="35" cy="36"/>
            </a:xfrm>
            <a:custGeom>
              <a:gdLst>
                <a:gd name="T0" fmla="*/ 6 w 15"/>
                <a:gd name="T1" fmla="*/ 15 h 15"/>
                <a:gd name="T2" fmla="*/ 4 w 15"/>
                <a:gd name="T3" fmla="*/ 12 h 15"/>
                <a:gd name="T4" fmla="*/ 1 w 15"/>
                <a:gd name="T5" fmla="*/ 11 h 15"/>
                <a:gd name="T6" fmla="*/ 0 w 15"/>
                <a:gd name="T7" fmla="*/ 10 h 15"/>
                <a:gd name="T8" fmla="*/ 2 w 15"/>
                <a:gd name="T9" fmla="*/ 10 h 15"/>
                <a:gd name="T10" fmla="*/ 2 w 15"/>
                <a:gd name="T11" fmla="*/ 9 h 15"/>
                <a:gd name="T12" fmla="*/ 7 w 15"/>
                <a:gd name="T13" fmla="*/ 2 h 15"/>
                <a:gd name="T14" fmla="*/ 14 w 15"/>
                <a:gd name="T15" fmla="*/ 4 h 15"/>
                <a:gd name="T16" fmla="*/ 15 w 15"/>
                <a:gd name="T17" fmla="*/ 6 h 15"/>
                <a:gd name="T18" fmla="*/ 12 w 15"/>
                <a:gd name="T19" fmla="*/ 5 h 15"/>
                <a:gd name="T20" fmla="*/ 8 w 15"/>
                <a:gd name="T21" fmla="*/ 6 h 15"/>
                <a:gd name="T22" fmla="*/ 7 w 15"/>
                <a:gd name="T23" fmla="*/ 11 h 15"/>
                <a:gd name="T24" fmla="*/ 7 w 15"/>
                <a:gd name="T25" fmla="*/ 14 h 15"/>
                <a:gd name="T26" fmla="*/ 6 w 15"/>
                <a:gd name="T27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6" y="15"/>
                  </a:moveTo>
                  <a:cubicBezTo>
                    <a:pt x="6" y="14"/>
                    <a:pt x="5" y="13"/>
                    <a:pt x="4" y="12"/>
                  </a:cubicBezTo>
                  <a:cubicBezTo>
                    <a:pt x="3" y="11"/>
                    <a:pt x="3" y="11"/>
                    <a:pt x="1" y="11"/>
                  </a:cubicBezTo>
                  <a:cubicBezTo>
                    <a:pt x="1" y="11"/>
                    <a:pt x="1" y="11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4" y="7"/>
                    <a:pt x="5" y="4"/>
                    <a:pt x="7" y="2"/>
                  </a:cubicBezTo>
                  <a:cubicBezTo>
                    <a:pt x="10" y="0"/>
                    <a:pt x="12" y="0"/>
                    <a:pt x="14" y="4"/>
                  </a:cubicBezTo>
                  <a:cubicBezTo>
                    <a:pt x="14" y="4"/>
                    <a:pt x="15" y="5"/>
                    <a:pt x="15" y="6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0" y="4"/>
                    <a:pt x="9" y="4"/>
                    <a:pt x="8" y="6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4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76">
              <a:extLst>
                <a:ext uri="{FF2B5EF4-FFF2-40B4-BE49-F238E27FC236}">
                  <a16:creationId xmlns:a16="http://schemas.microsoft.com/office/drawing/2014/main" id="{607CBFE9-D2A8-E25D-FC7E-FD045A02D2E8}"/>
                </a:ext>
              </a:extLst>
            </p:cNvPr>
            <p:cNvSpPr/>
            <p:nvPr/>
          </p:nvSpPr>
          <p:spPr bwMode="auto">
            <a:xfrm>
              <a:off x="-120" y="3988"/>
              <a:ext cx="26" cy="31"/>
            </a:xfrm>
            <a:custGeom>
              <a:gdLst>
                <a:gd name="T0" fmla="*/ 1 w 11"/>
                <a:gd name="T1" fmla="*/ 13 h 13"/>
                <a:gd name="T2" fmla="*/ 0 w 11"/>
                <a:gd name="T3" fmla="*/ 1 h 13"/>
                <a:gd name="T4" fmla="*/ 5 w 11"/>
                <a:gd name="T5" fmla="*/ 1 h 13"/>
                <a:gd name="T6" fmla="*/ 11 w 11"/>
                <a:gd name="T7" fmla="*/ 0 h 13"/>
                <a:gd name="T8" fmla="*/ 10 w 11"/>
                <a:gd name="T9" fmla="*/ 2 h 13"/>
                <a:gd name="T10" fmla="*/ 7 w 11"/>
                <a:gd name="T11" fmla="*/ 4 h 13"/>
                <a:gd name="T12" fmla="*/ 2 w 11"/>
                <a:gd name="T13" fmla="*/ 10 h 13"/>
                <a:gd name="T14" fmla="*/ 2 w 11"/>
                <a:gd name="T15" fmla="*/ 13 h 13"/>
                <a:gd name="T16" fmla="*/ 1 w 11"/>
                <a:gd name="T1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" y="13"/>
                  </a:moveTo>
                  <a:cubicBezTo>
                    <a:pt x="1" y="9"/>
                    <a:pt x="0" y="5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5" y="5"/>
                    <a:pt x="3" y="7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77">
              <a:extLst>
                <a:ext uri="{FF2B5EF4-FFF2-40B4-BE49-F238E27FC236}">
                  <a16:creationId xmlns:a16="http://schemas.microsoft.com/office/drawing/2014/main" id="{FBCC16AD-96A0-F447-BCB9-1801F1B54BA5}"/>
                </a:ext>
              </a:extLst>
            </p:cNvPr>
            <p:cNvSpPr/>
            <p:nvPr/>
          </p:nvSpPr>
          <p:spPr bwMode="auto">
            <a:xfrm>
              <a:off x="899" y="3230"/>
              <a:ext cx="41" cy="22"/>
            </a:xfrm>
            <a:custGeom>
              <a:gdLst>
                <a:gd name="T0" fmla="*/ 1 w 17"/>
                <a:gd name="T1" fmla="*/ 5 h 9"/>
                <a:gd name="T2" fmla="*/ 2 w 17"/>
                <a:gd name="T3" fmla="*/ 6 h 9"/>
                <a:gd name="T4" fmla="*/ 8 w 17"/>
                <a:gd name="T5" fmla="*/ 4 h 9"/>
                <a:gd name="T6" fmla="*/ 12 w 17"/>
                <a:gd name="T7" fmla="*/ 0 h 9"/>
                <a:gd name="T8" fmla="*/ 17 w 17"/>
                <a:gd name="T9" fmla="*/ 6 h 9"/>
                <a:gd name="T10" fmla="*/ 1 w 17"/>
                <a:gd name="T11" fmla="*/ 9 h 9"/>
                <a:gd name="T12" fmla="*/ 1 w 17"/>
                <a:gd name="T13" fmla="*/ 5 h 9"/>
                <a:gd name="T14" fmla="*/ 1 w 17"/>
                <a:gd name="T1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" y="5"/>
                  </a:moveTo>
                  <a:cubicBezTo>
                    <a:pt x="1" y="6"/>
                    <a:pt x="2" y="6"/>
                    <a:pt x="2" y="6"/>
                  </a:cubicBezTo>
                  <a:cubicBezTo>
                    <a:pt x="5" y="6"/>
                    <a:pt x="7" y="5"/>
                    <a:pt x="8" y="4"/>
                  </a:cubicBezTo>
                  <a:cubicBezTo>
                    <a:pt x="10" y="3"/>
                    <a:pt x="11" y="2"/>
                    <a:pt x="12" y="0"/>
                  </a:cubicBezTo>
                  <a:cubicBezTo>
                    <a:pt x="14" y="2"/>
                    <a:pt x="16" y="4"/>
                    <a:pt x="17" y="6"/>
                  </a:cubicBezTo>
                  <a:cubicBezTo>
                    <a:pt x="12" y="7"/>
                    <a:pt x="6" y="8"/>
                    <a:pt x="1" y="9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78">
              <a:extLst>
                <a:ext uri="{FF2B5EF4-FFF2-40B4-BE49-F238E27FC236}">
                  <a16:creationId xmlns:a16="http://schemas.microsoft.com/office/drawing/2014/main" id="{64B472BE-E8AE-2C20-9B2E-6E1193EC6A26}"/>
                </a:ext>
              </a:extLst>
            </p:cNvPr>
            <p:cNvSpPr/>
            <p:nvPr/>
          </p:nvSpPr>
          <p:spPr bwMode="auto">
            <a:xfrm>
              <a:off x="961" y="3028"/>
              <a:ext cx="33" cy="19"/>
            </a:xfrm>
            <a:custGeom>
              <a:gdLst>
                <a:gd name="T0" fmla="*/ 6 w 14"/>
                <a:gd name="T1" fmla="*/ 8 h 8"/>
                <a:gd name="T2" fmla="*/ 0 w 14"/>
                <a:gd name="T3" fmla="*/ 5 h 8"/>
                <a:gd name="T4" fmla="*/ 6 w 14"/>
                <a:gd name="T5" fmla="*/ 1 h 8"/>
                <a:gd name="T6" fmla="*/ 8 w 14"/>
                <a:gd name="T7" fmla="*/ 1 h 8"/>
                <a:gd name="T8" fmla="*/ 13 w 14"/>
                <a:gd name="T9" fmla="*/ 2 h 8"/>
                <a:gd name="T10" fmla="*/ 12 w 14"/>
                <a:gd name="T11" fmla="*/ 6 h 8"/>
                <a:gd name="T12" fmla="*/ 9 w 14"/>
                <a:gd name="T13" fmla="*/ 5 h 8"/>
                <a:gd name="T14" fmla="*/ 6 w 14"/>
                <a:gd name="T15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6" y="8"/>
                  </a:moveTo>
                  <a:cubicBezTo>
                    <a:pt x="4" y="7"/>
                    <a:pt x="2" y="6"/>
                    <a:pt x="0" y="5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10" y="1"/>
                    <a:pt x="11" y="2"/>
                    <a:pt x="13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79">
              <a:extLst>
                <a:ext uri="{FF2B5EF4-FFF2-40B4-BE49-F238E27FC236}">
                  <a16:creationId xmlns:a16="http://schemas.microsoft.com/office/drawing/2014/main" id="{DDFD2289-C58A-D9CC-1B11-058E342C68F2}"/>
                </a:ext>
              </a:extLst>
            </p:cNvPr>
            <p:cNvSpPr/>
            <p:nvPr/>
          </p:nvSpPr>
          <p:spPr bwMode="auto">
            <a:xfrm>
              <a:off x="1878" y="3556"/>
              <a:ext cx="26" cy="38"/>
            </a:xfrm>
            <a:custGeom>
              <a:gdLst>
                <a:gd name="T0" fmla="*/ 7 w 11"/>
                <a:gd name="T1" fmla="*/ 16 h 16"/>
                <a:gd name="T2" fmla="*/ 6 w 11"/>
                <a:gd name="T3" fmla="*/ 11 h 16"/>
                <a:gd name="T4" fmla="*/ 5 w 11"/>
                <a:gd name="T5" fmla="*/ 8 h 16"/>
                <a:gd name="T6" fmla="*/ 4 w 11"/>
                <a:gd name="T7" fmla="*/ 7 h 16"/>
                <a:gd name="T8" fmla="*/ 0 w 11"/>
                <a:gd name="T9" fmla="*/ 7 h 16"/>
                <a:gd name="T10" fmla="*/ 4 w 11"/>
                <a:gd name="T11" fmla="*/ 5 h 16"/>
                <a:gd name="T12" fmla="*/ 4 w 11"/>
                <a:gd name="T13" fmla="*/ 3 h 16"/>
                <a:gd name="T14" fmla="*/ 7 w 11"/>
                <a:gd name="T15" fmla="*/ 0 h 16"/>
                <a:gd name="T16" fmla="*/ 11 w 11"/>
                <a:gd name="T17" fmla="*/ 1 h 16"/>
                <a:gd name="T18" fmla="*/ 9 w 11"/>
                <a:gd name="T19" fmla="*/ 3 h 16"/>
                <a:gd name="T20" fmla="*/ 7 w 11"/>
                <a:gd name="T21" fmla="*/ 9 h 16"/>
                <a:gd name="T22" fmla="*/ 7 w 11"/>
                <a:gd name="T23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6">
                  <a:moveTo>
                    <a:pt x="7" y="16"/>
                  </a:moveTo>
                  <a:cubicBezTo>
                    <a:pt x="7" y="14"/>
                    <a:pt x="6" y="12"/>
                    <a:pt x="6" y="11"/>
                  </a:cubicBezTo>
                  <a:cubicBezTo>
                    <a:pt x="6" y="10"/>
                    <a:pt x="6" y="9"/>
                    <a:pt x="5" y="8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7"/>
                    <a:pt x="1" y="7"/>
                    <a:pt x="0" y="7"/>
                  </a:cubicBezTo>
                  <a:cubicBezTo>
                    <a:pt x="0" y="4"/>
                    <a:pt x="1" y="4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1"/>
                    <a:pt x="5" y="1"/>
                    <a:pt x="7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7" y="4"/>
                    <a:pt x="6" y="6"/>
                    <a:pt x="7" y="9"/>
                  </a:cubicBezTo>
                  <a:cubicBezTo>
                    <a:pt x="8" y="11"/>
                    <a:pt x="8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80">
              <a:extLst>
                <a:ext uri="{FF2B5EF4-FFF2-40B4-BE49-F238E27FC236}">
                  <a16:creationId xmlns:a16="http://schemas.microsoft.com/office/drawing/2014/main" id="{4A56C335-6DCF-05EF-DE10-23A7AB8CB573}"/>
                </a:ext>
              </a:extLst>
            </p:cNvPr>
            <p:cNvSpPr/>
            <p:nvPr/>
          </p:nvSpPr>
          <p:spPr bwMode="auto">
            <a:xfrm>
              <a:off x="1864" y="3594"/>
              <a:ext cx="17" cy="35"/>
            </a:xfrm>
            <a:custGeom>
              <a:gdLst>
                <a:gd name="T0" fmla="*/ 6 w 7"/>
                <a:gd name="T1" fmla="*/ 15 h 15"/>
                <a:gd name="T2" fmla="*/ 2 w 7"/>
                <a:gd name="T3" fmla="*/ 0 h 15"/>
                <a:gd name="T4" fmla="*/ 3 w 7"/>
                <a:gd name="T5" fmla="*/ 0 h 15"/>
                <a:gd name="T6" fmla="*/ 6 w 7"/>
                <a:gd name="T7" fmla="*/ 7 h 15"/>
                <a:gd name="T8" fmla="*/ 7 w 7"/>
                <a:gd name="T9" fmla="*/ 11 h 15"/>
                <a:gd name="T10" fmla="*/ 6 w 7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5"/>
                  </a:moveTo>
                  <a:cubicBezTo>
                    <a:pt x="2" y="13"/>
                    <a:pt x="0" y="4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3"/>
                    <a:pt x="4" y="5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6" y="12"/>
                    <a:pt x="6" y="14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81">
              <a:extLst>
                <a:ext uri="{FF2B5EF4-FFF2-40B4-BE49-F238E27FC236}">
                  <a16:creationId xmlns:a16="http://schemas.microsoft.com/office/drawing/2014/main" id="{2F54EEC6-6900-AF14-E249-FAF51BD7AE56}"/>
                </a:ext>
              </a:extLst>
            </p:cNvPr>
            <p:cNvSpPr/>
            <p:nvPr/>
          </p:nvSpPr>
          <p:spPr bwMode="auto">
            <a:xfrm>
              <a:off x="-70" y="3981"/>
              <a:ext cx="22" cy="31"/>
            </a:xfrm>
            <a:custGeom>
              <a:gdLst>
                <a:gd name="T0" fmla="*/ 0 w 9"/>
                <a:gd name="T1" fmla="*/ 2 h 13"/>
                <a:gd name="T2" fmla="*/ 9 w 9"/>
                <a:gd name="T3" fmla="*/ 0 h 13"/>
                <a:gd name="T4" fmla="*/ 7 w 9"/>
                <a:gd name="T5" fmla="*/ 4 h 13"/>
                <a:gd name="T6" fmla="*/ 5 w 9"/>
                <a:gd name="T7" fmla="*/ 9 h 13"/>
                <a:gd name="T8" fmla="*/ 4 w 9"/>
                <a:gd name="T9" fmla="*/ 13 h 13"/>
                <a:gd name="T10" fmla="*/ 4 w 9"/>
                <a:gd name="T11" fmla="*/ 11 h 13"/>
                <a:gd name="T12" fmla="*/ 3 w 9"/>
                <a:gd name="T13" fmla="*/ 8 h 13"/>
                <a:gd name="T14" fmla="*/ 2 w 9"/>
                <a:gd name="T15" fmla="*/ 5 h 13"/>
                <a:gd name="T16" fmla="*/ 0 w 9"/>
                <a:gd name="T17" fmla="*/ 2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2"/>
                  </a:moveTo>
                  <a:cubicBezTo>
                    <a:pt x="3" y="1"/>
                    <a:pt x="6" y="1"/>
                    <a:pt x="9" y="0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0"/>
                    <a:pt x="5" y="12"/>
                    <a:pt x="4" y="13"/>
                  </a:cubicBezTo>
                  <a:cubicBezTo>
                    <a:pt x="4" y="13"/>
                    <a:pt x="4" y="12"/>
                    <a:pt x="4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82">
              <a:extLst>
                <a:ext uri="{FF2B5EF4-FFF2-40B4-BE49-F238E27FC236}">
                  <a16:creationId xmlns:a16="http://schemas.microsoft.com/office/drawing/2014/main" id="{75B5AE47-2B60-7BAB-AB7C-02B8663353A0}"/>
                </a:ext>
              </a:extLst>
            </p:cNvPr>
            <p:cNvSpPr/>
            <p:nvPr/>
          </p:nvSpPr>
          <p:spPr bwMode="auto">
            <a:xfrm>
              <a:off x="-108" y="4169"/>
              <a:ext cx="31" cy="45"/>
            </a:xfrm>
            <a:custGeom>
              <a:gdLst>
                <a:gd name="T0" fmla="*/ 13 w 13"/>
                <a:gd name="T1" fmla="*/ 1 h 19"/>
                <a:gd name="T2" fmla="*/ 11 w 13"/>
                <a:gd name="T3" fmla="*/ 6 h 19"/>
                <a:gd name="T4" fmla="*/ 7 w 13"/>
                <a:gd name="T5" fmla="*/ 15 h 19"/>
                <a:gd name="T6" fmla="*/ 2 w 13"/>
                <a:gd name="T7" fmla="*/ 18 h 19"/>
                <a:gd name="T8" fmla="*/ 0 w 13"/>
                <a:gd name="T9" fmla="*/ 18 h 19"/>
                <a:gd name="T10" fmla="*/ 8 w 13"/>
                <a:gd name="T11" fmla="*/ 9 h 19"/>
                <a:gd name="T12" fmla="*/ 9 w 13"/>
                <a:gd name="T13" fmla="*/ 4 h 19"/>
                <a:gd name="T14" fmla="*/ 11 w 13"/>
                <a:gd name="T15" fmla="*/ 1 h 19"/>
                <a:gd name="T16" fmla="*/ 13 w 13"/>
                <a:gd name="T17" fmla="*/ 1 h 19"/>
                <a:gd name="T18" fmla="*/ 13 w 13"/>
                <a:gd name="T19" fmla="*/ 1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9">
                  <a:moveTo>
                    <a:pt x="13" y="1"/>
                  </a:moveTo>
                  <a:cubicBezTo>
                    <a:pt x="13" y="2"/>
                    <a:pt x="12" y="4"/>
                    <a:pt x="11" y="6"/>
                  </a:cubicBezTo>
                  <a:cubicBezTo>
                    <a:pt x="10" y="9"/>
                    <a:pt x="9" y="12"/>
                    <a:pt x="7" y="15"/>
                  </a:cubicBezTo>
                  <a:cubicBezTo>
                    <a:pt x="5" y="16"/>
                    <a:pt x="4" y="18"/>
                    <a:pt x="2" y="18"/>
                  </a:cubicBezTo>
                  <a:cubicBezTo>
                    <a:pt x="2" y="19"/>
                    <a:pt x="1" y="19"/>
                    <a:pt x="0" y="18"/>
                  </a:cubicBezTo>
                  <a:cubicBezTo>
                    <a:pt x="4" y="16"/>
                    <a:pt x="6" y="13"/>
                    <a:pt x="8" y="9"/>
                  </a:cubicBezTo>
                  <a:cubicBezTo>
                    <a:pt x="8" y="7"/>
                    <a:pt x="9" y="6"/>
                    <a:pt x="9" y="4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83">
              <a:extLst>
                <a:ext uri="{FF2B5EF4-FFF2-40B4-BE49-F238E27FC236}">
                  <a16:creationId xmlns:a16="http://schemas.microsoft.com/office/drawing/2014/main" id="{A2B17CB9-071F-ADF9-64D0-34E84F4CBC56}"/>
                </a:ext>
              </a:extLst>
            </p:cNvPr>
            <p:cNvSpPr/>
            <p:nvPr/>
          </p:nvSpPr>
          <p:spPr bwMode="auto">
            <a:xfrm>
              <a:off x="712" y="3005"/>
              <a:ext cx="21" cy="38"/>
            </a:xfrm>
            <a:custGeom>
              <a:gdLst>
                <a:gd name="T0" fmla="*/ 6 w 9"/>
                <a:gd name="T1" fmla="*/ 0 h 16"/>
                <a:gd name="T2" fmla="*/ 3 w 9"/>
                <a:gd name="T3" fmla="*/ 5 h 16"/>
                <a:gd name="T4" fmla="*/ 3 w 9"/>
                <a:gd name="T5" fmla="*/ 10 h 16"/>
                <a:gd name="T6" fmla="*/ 6 w 9"/>
                <a:gd name="T7" fmla="*/ 13 h 16"/>
                <a:gd name="T8" fmla="*/ 9 w 9"/>
                <a:gd name="T9" fmla="*/ 16 h 16"/>
                <a:gd name="T10" fmla="*/ 5 w 9"/>
                <a:gd name="T11" fmla="*/ 15 h 16"/>
                <a:gd name="T12" fmla="*/ 1 w 9"/>
                <a:gd name="T13" fmla="*/ 11 h 16"/>
                <a:gd name="T14" fmla="*/ 6 w 9"/>
                <a:gd name="T15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2"/>
                    <a:pt x="4" y="3"/>
                    <a:pt x="3" y="5"/>
                  </a:cubicBezTo>
                  <a:cubicBezTo>
                    <a:pt x="2" y="7"/>
                    <a:pt x="2" y="9"/>
                    <a:pt x="3" y="10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7" y="16"/>
                    <a:pt x="6" y="16"/>
                    <a:pt x="5" y="15"/>
                  </a:cubicBezTo>
                  <a:cubicBezTo>
                    <a:pt x="3" y="14"/>
                    <a:pt x="1" y="13"/>
                    <a:pt x="1" y="11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84">
              <a:extLst>
                <a:ext uri="{FF2B5EF4-FFF2-40B4-BE49-F238E27FC236}">
                  <a16:creationId xmlns:a16="http://schemas.microsoft.com/office/drawing/2014/main" id="{D293C5B7-1462-AB7D-EA2F-76FC83F8F826}"/>
                </a:ext>
              </a:extLst>
            </p:cNvPr>
            <p:cNvSpPr/>
            <p:nvPr/>
          </p:nvSpPr>
          <p:spPr bwMode="auto">
            <a:xfrm>
              <a:off x="971" y="2995"/>
              <a:ext cx="19" cy="17"/>
            </a:xfrm>
            <a:custGeom>
              <a:gdLst>
                <a:gd name="T0" fmla="*/ 0 w 8"/>
                <a:gd name="T1" fmla="*/ 6 h 7"/>
                <a:gd name="T2" fmla="*/ 2 w 8"/>
                <a:gd name="T3" fmla="*/ 0 h 7"/>
                <a:gd name="T4" fmla="*/ 7 w 8"/>
                <a:gd name="T5" fmla="*/ 5 h 7"/>
                <a:gd name="T6" fmla="*/ 6 w 8"/>
                <a:gd name="T7" fmla="*/ 7 h 7"/>
                <a:gd name="T8" fmla="*/ 4 w 8"/>
                <a:gd name="T9" fmla="*/ 7 h 7"/>
                <a:gd name="T10" fmla="*/ 0 w 8"/>
                <a:gd name="T11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4" y="1"/>
                    <a:pt x="7" y="3"/>
                    <a:pt x="7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3" y="6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85">
              <a:extLst>
                <a:ext uri="{FF2B5EF4-FFF2-40B4-BE49-F238E27FC236}">
                  <a16:creationId xmlns:a16="http://schemas.microsoft.com/office/drawing/2014/main" id="{AE2F5AB8-3ED3-B07A-FD8D-FFD894A100A2}"/>
                </a:ext>
              </a:extLst>
            </p:cNvPr>
            <p:cNvSpPr/>
            <p:nvPr/>
          </p:nvSpPr>
          <p:spPr bwMode="auto">
            <a:xfrm>
              <a:off x="-3" y="3648"/>
              <a:ext cx="19" cy="31"/>
            </a:xfrm>
            <a:custGeom>
              <a:gdLst>
                <a:gd name="T0" fmla="*/ 6 w 8"/>
                <a:gd name="T1" fmla="*/ 13 h 13"/>
                <a:gd name="T2" fmla="*/ 0 w 8"/>
                <a:gd name="T3" fmla="*/ 1 h 13"/>
                <a:gd name="T4" fmla="*/ 7 w 8"/>
                <a:gd name="T5" fmla="*/ 4 h 13"/>
                <a:gd name="T6" fmla="*/ 6 w 8"/>
                <a:gd name="T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6" y="13"/>
                  </a:moveTo>
                  <a:cubicBezTo>
                    <a:pt x="4" y="5"/>
                    <a:pt x="4" y="5"/>
                    <a:pt x="0" y="1"/>
                  </a:cubicBezTo>
                  <a:cubicBezTo>
                    <a:pt x="4" y="0"/>
                    <a:pt x="6" y="1"/>
                    <a:pt x="7" y="4"/>
                  </a:cubicBezTo>
                  <a:cubicBezTo>
                    <a:pt x="8" y="7"/>
                    <a:pt x="8" y="10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86">
              <a:extLst>
                <a:ext uri="{FF2B5EF4-FFF2-40B4-BE49-F238E27FC236}">
                  <a16:creationId xmlns:a16="http://schemas.microsoft.com/office/drawing/2014/main" id="{B6E74093-C847-68F2-7D80-35CAA5593BB9}"/>
                </a:ext>
              </a:extLst>
            </p:cNvPr>
            <p:cNvSpPr/>
            <p:nvPr/>
          </p:nvSpPr>
          <p:spPr bwMode="auto">
            <a:xfrm>
              <a:off x="688" y="2765"/>
              <a:ext cx="17" cy="26"/>
            </a:xfrm>
            <a:custGeom>
              <a:gdLst>
                <a:gd name="T0" fmla="*/ 4 w 7"/>
                <a:gd name="T1" fmla="*/ 0 h 11"/>
                <a:gd name="T2" fmla="*/ 4 w 7"/>
                <a:gd name="T3" fmla="*/ 8 h 11"/>
                <a:gd name="T4" fmla="*/ 0 w 7"/>
                <a:gd name="T5" fmla="*/ 11 h 11"/>
                <a:gd name="T6" fmla="*/ 0 w 7"/>
                <a:gd name="T7" fmla="*/ 9 h 11"/>
                <a:gd name="T8" fmla="*/ 4 w 7"/>
                <a:gd name="T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7" y="3"/>
                    <a:pt x="7" y="6"/>
                    <a:pt x="4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1" y="6"/>
                    <a:pt x="3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87">
              <a:extLst>
                <a:ext uri="{FF2B5EF4-FFF2-40B4-BE49-F238E27FC236}">
                  <a16:creationId xmlns:a16="http://schemas.microsoft.com/office/drawing/2014/main" id="{5A5B424E-7E16-A5B8-B2B0-5A14844EB351}"/>
                </a:ext>
              </a:extLst>
            </p:cNvPr>
            <p:cNvSpPr/>
            <p:nvPr/>
          </p:nvSpPr>
          <p:spPr bwMode="auto">
            <a:xfrm>
              <a:off x="695" y="2689"/>
              <a:ext cx="17" cy="33"/>
            </a:xfrm>
            <a:custGeom>
              <a:gdLst>
                <a:gd name="T0" fmla="*/ 0 w 7"/>
                <a:gd name="T1" fmla="*/ 14 h 14"/>
                <a:gd name="T2" fmla="*/ 3 w 7"/>
                <a:gd name="T3" fmla="*/ 1 h 14"/>
                <a:gd name="T4" fmla="*/ 5 w 7"/>
                <a:gd name="T5" fmla="*/ 1 h 14"/>
                <a:gd name="T6" fmla="*/ 7 w 7"/>
                <a:gd name="T7" fmla="*/ 4 h 14"/>
                <a:gd name="T8" fmla="*/ 6 w 7"/>
                <a:gd name="T9" fmla="*/ 7 h 14"/>
                <a:gd name="T10" fmla="*/ 0 w 7"/>
                <a:gd name="T11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cubicBezTo>
                    <a:pt x="4" y="7"/>
                    <a:pt x="4" y="7"/>
                    <a:pt x="3" y="1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5" y="10"/>
                    <a:pt x="3" y="1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88">
              <a:extLst>
                <a:ext uri="{FF2B5EF4-FFF2-40B4-BE49-F238E27FC236}">
                  <a16:creationId xmlns:a16="http://schemas.microsoft.com/office/drawing/2014/main" id="{353D4F3A-D859-6CF3-DE6B-C94B1DE0BAE5}"/>
                </a:ext>
              </a:extLst>
            </p:cNvPr>
            <p:cNvSpPr/>
            <p:nvPr/>
          </p:nvSpPr>
          <p:spPr bwMode="auto">
            <a:xfrm>
              <a:off x="657" y="1995"/>
              <a:ext cx="19" cy="41"/>
            </a:xfrm>
            <a:custGeom>
              <a:gdLst>
                <a:gd name="T0" fmla="*/ 0 w 8"/>
                <a:gd name="T1" fmla="*/ 17 h 17"/>
                <a:gd name="T2" fmla="*/ 7 w 8"/>
                <a:gd name="T3" fmla="*/ 0 h 17"/>
                <a:gd name="T4" fmla="*/ 7 w 8"/>
                <a:gd name="T5" fmla="*/ 3 h 17"/>
                <a:gd name="T6" fmla="*/ 0 w 8"/>
                <a:gd name="T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1" y="13"/>
                    <a:pt x="5" y="2"/>
                    <a:pt x="7" y="0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6" y="8"/>
                    <a:pt x="3" y="13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89">
              <a:extLst>
                <a:ext uri="{FF2B5EF4-FFF2-40B4-BE49-F238E27FC236}">
                  <a16:creationId xmlns:a16="http://schemas.microsoft.com/office/drawing/2014/main" id="{87CA6873-93F1-FE2D-0ACB-73400743288D}"/>
                </a:ext>
              </a:extLst>
            </p:cNvPr>
            <p:cNvSpPr/>
            <p:nvPr/>
          </p:nvSpPr>
          <p:spPr bwMode="auto">
            <a:xfrm>
              <a:off x="1947" y="3886"/>
              <a:ext cx="12" cy="43"/>
            </a:xfrm>
            <a:custGeom>
              <a:gdLst>
                <a:gd name="T0" fmla="*/ 4 w 5"/>
                <a:gd name="T1" fmla="*/ 18 h 18"/>
                <a:gd name="T2" fmla="*/ 0 w 5"/>
                <a:gd name="T3" fmla="*/ 0 h 18"/>
                <a:gd name="T4" fmla="*/ 2 w 5"/>
                <a:gd name="T5" fmla="*/ 2 h 18"/>
                <a:gd name="T6" fmla="*/ 4 w 5"/>
                <a:gd name="T7" fmla="*/ 9 h 18"/>
                <a:gd name="T8" fmla="*/ 4 w 5"/>
                <a:gd name="T9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4" y="18"/>
                  </a:moveTo>
                  <a:cubicBezTo>
                    <a:pt x="3" y="12"/>
                    <a:pt x="2" y="7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4"/>
                    <a:pt x="4" y="6"/>
                    <a:pt x="4" y="9"/>
                  </a:cubicBezTo>
                  <a:cubicBezTo>
                    <a:pt x="4" y="12"/>
                    <a:pt x="5" y="15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90">
              <a:extLst>
                <a:ext uri="{FF2B5EF4-FFF2-40B4-BE49-F238E27FC236}">
                  <a16:creationId xmlns:a16="http://schemas.microsoft.com/office/drawing/2014/main" id="{B207F469-F109-7F30-A258-91AE373910AD}"/>
                </a:ext>
              </a:extLst>
            </p:cNvPr>
            <p:cNvSpPr/>
            <p:nvPr/>
          </p:nvSpPr>
          <p:spPr bwMode="auto">
            <a:xfrm>
              <a:off x="2073" y="3893"/>
              <a:ext cx="31" cy="17"/>
            </a:xfrm>
            <a:custGeom>
              <a:gdLst>
                <a:gd name="T0" fmla="*/ 13 w 13"/>
                <a:gd name="T1" fmla="*/ 1 h 7"/>
                <a:gd name="T2" fmla="*/ 13 w 13"/>
                <a:gd name="T3" fmla="*/ 2 h 7"/>
                <a:gd name="T4" fmla="*/ 6 w 13"/>
                <a:gd name="T5" fmla="*/ 5 h 7"/>
                <a:gd name="T6" fmla="*/ 0 w 13"/>
                <a:gd name="T7" fmla="*/ 7 h 7"/>
                <a:gd name="T8" fmla="*/ 7 w 13"/>
                <a:gd name="T9" fmla="*/ 2 h 7"/>
                <a:gd name="T10" fmla="*/ 13 w 13"/>
                <a:gd name="T1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1"/>
                    <a:pt x="13" y="2"/>
                    <a:pt x="13" y="2"/>
                  </a:cubicBezTo>
                  <a:cubicBezTo>
                    <a:pt x="11" y="4"/>
                    <a:pt x="8" y="5"/>
                    <a:pt x="6" y="5"/>
                  </a:cubicBezTo>
                  <a:cubicBezTo>
                    <a:pt x="4" y="6"/>
                    <a:pt x="2" y="7"/>
                    <a:pt x="0" y="7"/>
                  </a:cubicBezTo>
                  <a:cubicBezTo>
                    <a:pt x="2" y="4"/>
                    <a:pt x="4" y="3"/>
                    <a:pt x="7" y="2"/>
                  </a:cubicBezTo>
                  <a:cubicBezTo>
                    <a:pt x="9" y="1"/>
                    <a:pt x="11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91">
              <a:extLst>
                <a:ext uri="{FF2B5EF4-FFF2-40B4-BE49-F238E27FC236}">
                  <a16:creationId xmlns:a16="http://schemas.microsoft.com/office/drawing/2014/main" id="{BB8F8634-14E8-9B47-222A-FA04F3A5C916}"/>
                </a:ext>
              </a:extLst>
            </p:cNvPr>
            <p:cNvSpPr/>
            <p:nvPr/>
          </p:nvSpPr>
          <p:spPr bwMode="auto">
            <a:xfrm>
              <a:off x="695" y="2888"/>
              <a:ext cx="22" cy="22"/>
            </a:xfrm>
            <a:custGeom>
              <a:gdLst>
                <a:gd name="T0" fmla="*/ 0 w 9"/>
                <a:gd name="T1" fmla="*/ 0 h 9"/>
                <a:gd name="T2" fmla="*/ 5 w 9"/>
                <a:gd name="T3" fmla="*/ 2 h 9"/>
                <a:gd name="T4" fmla="*/ 9 w 9"/>
                <a:gd name="T5" fmla="*/ 4 h 9"/>
                <a:gd name="T6" fmla="*/ 6 w 9"/>
                <a:gd name="T7" fmla="*/ 6 h 9"/>
                <a:gd name="T8" fmla="*/ 4 w 9"/>
                <a:gd name="T9" fmla="*/ 7 h 9"/>
                <a:gd name="T10" fmla="*/ 2 w 9"/>
                <a:gd name="T11" fmla="*/ 9 h 9"/>
                <a:gd name="T12" fmla="*/ 0 w 9"/>
                <a:gd name="T13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6" y="3"/>
                    <a:pt x="7" y="4"/>
                    <a:pt x="9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2" y="6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92">
              <a:extLst>
                <a:ext uri="{FF2B5EF4-FFF2-40B4-BE49-F238E27FC236}">
                  <a16:creationId xmlns:a16="http://schemas.microsoft.com/office/drawing/2014/main" id="{1C0525FA-0DC9-9A35-0F32-230B7B94D945}"/>
                </a:ext>
              </a:extLst>
            </p:cNvPr>
            <p:cNvSpPr/>
            <p:nvPr/>
          </p:nvSpPr>
          <p:spPr bwMode="auto">
            <a:xfrm>
              <a:off x="-165" y="4064"/>
              <a:ext cx="31" cy="7"/>
            </a:xfrm>
            <a:custGeom>
              <a:gdLst>
                <a:gd name="T0" fmla="*/ 5 w 13"/>
                <a:gd name="T1" fmla="*/ 2 h 3"/>
                <a:gd name="T2" fmla="*/ 1 w 13"/>
                <a:gd name="T3" fmla="*/ 2 h 3"/>
                <a:gd name="T4" fmla="*/ 0 w 13"/>
                <a:gd name="T5" fmla="*/ 2 h 3"/>
                <a:gd name="T6" fmla="*/ 1 w 13"/>
                <a:gd name="T7" fmla="*/ 1 h 3"/>
                <a:gd name="T8" fmla="*/ 3 w 13"/>
                <a:gd name="T9" fmla="*/ 0 h 3"/>
                <a:gd name="T10" fmla="*/ 12 w 13"/>
                <a:gd name="T11" fmla="*/ 1 h 3"/>
                <a:gd name="T12" fmla="*/ 12 w 13"/>
                <a:gd name="T13" fmla="*/ 2 h 3"/>
                <a:gd name="T14" fmla="*/ 11 w 13"/>
                <a:gd name="T15" fmla="*/ 3 h 3"/>
                <a:gd name="T16" fmla="*/ 5 w 13"/>
                <a:gd name="T17" fmla="*/ 2 h 3"/>
                <a:gd name="T18" fmla="*/ 5 w 13"/>
                <a:gd name="T1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5" y="2"/>
                  </a:moveTo>
                  <a:cubicBezTo>
                    <a:pt x="4" y="2"/>
                    <a:pt x="3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0"/>
                    <a:pt x="9" y="0"/>
                    <a:pt x="12" y="1"/>
                  </a:cubicBezTo>
                  <a:cubicBezTo>
                    <a:pt x="12" y="1"/>
                    <a:pt x="13" y="2"/>
                    <a:pt x="12" y="2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9" y="3"/>
                    <a:pt x="7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93">
              <a:extLst>
                <a:ext uri="{FF2B5EF4-FFF2-40B4-BE49-F238E27FC236}">
                  <a16:creationId xmlns:a16="http://schemas.microsoft.com/office/drawing/2014/main" id="{2A843D77-9DF2-4480-0F89-4698F7ACF59E}"/>
                </a:ext>
              </a:extLst>
            </p:cNvPr>
            <p:cNvSpPr/>
            <p:nvPr/>
          </p:nvSpPr>
          <p:spPr bwMode="auto">
            <a:xfrm>
              <a:off x="686" y="2732"/>
              <a:ext cx="14" cy="28"/>
            </a:xfrm>
            <a:custGeom>
              <a:gdLst>
                <a:gd name="T0" fmla="*/ 5 w 6"/>
                <a:gd name="T1" fmla="*/ 12 h 12"/>
                <a:gd name="T2" fmla="*/ 0 w 6"/>
                <a:gd name="T3" fmla="*/ 6 h 12"/>
                <a:gd name="T4" fmla="*/ 1 w 6"/>
                <a:gd name="T5" fmla="*/ 0 h 12"/>
                <a:gd name="T6" fmla="*/ 4 w 6"/>
                <a:gd name="T7" fmla="*/ 6 h 12"/>
                <a:gd name="T8" fmla="*/ 5 w 6"/>
                <a:gd name="T9" fmla="*/ 9 h 12"/>
                <a:gd name="T10" fmla="*/ 5 w 6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5" y="12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2"/>
                    <a:pt x="2" y="4"/>
                    <a:pt x="4" y="6"/>
                  </a:cubicBezTo>
                  <a:cubicBezTo>
                    <a:pt x="4" y="6"/>
                    <a:pt x="5" y="7"/>
                    <a:pt x="5" y="9"/>
                  </a:cubicBezTo>
                  <a:cubicBezTo>
                    <a:pt x="5" y="10"/>
                    <a:pt x="6" y="11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94">
              <a:extLst>
                <a:ext uri="{FF2B5EF4-FFF2-40B4-BE49-F238E27FC236}">
                  <a16:creationId xmlns:a16="http://schemas.microsoft.com/office/drawing/2014/main" id="{27D2F088-3A7A-A1E0-0A1F-F0943EB6E8A9}"/>
                </a:ext>
              </a:extLst>
            </p:cNvPr>
            <p:cNvSpPr/>
            <p:nvPr/>
          </p:nvSpPr>
          <p:spPr bwMode="auto">
            <a:xfrm>
              <a:off x="-248" y="4031"/>
              <a:ext cx="5" cy="35"/>
            </a:xfrm>
            <a:custGeom>
              <a:gdLst>
                <a:gd name="T0" fmla="*/ 1 w 2"/>
                <a:gd name="T1" fmla="*/ 15 h 15"/>
                <a:gd name="T2" fmla="*/ 0 w 2"/>
                <a:gd name="T3" fmla="*/ 0 h 15"/>
                <a:gd name="T4" fmla="*/ 1 w 2"/>
                <a:gd name="T5" fmla="*/ 1 h 15"/>
                <a:gd name="T6" fmla="*/ 1 w 2"/>
                <a:gd name="T7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1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4"/>
                    <a:pt x="2" y="1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95">
              <a:extLst>
                <a:ext uri="{FF2B5EF4-FFF2-40B4-BE49-F238E27FC236}">
                  <a16:creationId xmlns:a16="http://schemas.microsoft.com/office/drawing/2014/main" id="{5BE330C5-8757-B3C4-D6AE-9212A530AFFB}"/>
                </a:ext>
              </a:extLst>
            </p:cNvPr>
            <p:cNvSpPr/>
            <p:nvPr/>
          </p:nvSpPr>
          <p:spPr bwMode="auto">
            <a:xfrm>
              <a:off x="-127" y="4047"/>
              <a:ext cx="7" cy="55"/>
            </a:xfrm>
            <a:custGeom>
              <a:gdLst>
                <a:gd name="T0" fmla="*/ 3 w 3"/>
                <a:gd name="T1" fmla="*/ 0 h 23"/>
                <a:gd name="T2" fmla="*/ 3 w 3"/>
                <a:gd name="T3" fmla="*/ 7 h 23"/>
                <a:gd name="T4" fmla="*/ 3 w 3"/>
                <a:gd name="T5" fmla="*/ 7 h 23"/>
                <a:gd name="T6" fmla="*/ 2 w 3"/>
                <a:gd name="T7" fmla="*/ 11 h 23"/>
                <a:gd name="T8" fmla="*/ 0 w 3"/>
                <a:gd name="T9" fmla="*/ 23 h 23"/>
                <a:gd name="T10" fmla="*/ 0 w 3"/>
                <a:gd name="T11" fmla="*/ 20 h 23"/>
                <a:gd name="T12" fmla="*/ 2 w 3"/>
                <a:gd name="T13" fmla="*/ 1 h 23"/>
                <a:gd name="T14" fmla="*/ 3 w 3"/>
                <a:gd name="T15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3">
                  <a:moveTo>
                    <a:pt x="3" y="0"/>
                  </a:moveTo>
                  <a:cubicBezTo>
                    <a:pt x="3" y="2"/>
                    <a:pt x="3" y="5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1" y="15"/>
                    <a:pt x="1" y="19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1" y="14"/>
                    <a:pt x="2" y="8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96">
              <a:extLst>
                <a:ext uri="{FF2B5EF4-FFF2-40B4-BE49-F238E27FC236}">
                  <a16:creationId xmlns:a16="http://schemas.microsoft.com/office/drawing/2014/main" id="{FA059E31-1433-1E4F-D869-09446F7275FB}"/>
                </a:ext>
              </a:extLst>
            </p:cNvPr>
            <p:cNvSpPr/>
            <p:nvPr/>
          </p:nvSpPr>
          <p:spPr bwMode="auto">
            <a:xfrm>
              <a:off x="1605" y="3076"/>
              <a:ext cx="10" cy="33"/>
            </a:xfrm>
            <a:custGeom>
              <a:gdLst>
                <a:gd name="T0" fmla="*/ 4 w 4"/>
                <a:gd name="T1" fmla="*/ 0 h 14"/>
                <a:gd name="T2" fmla="*/ 4 w 4"/>
                <a:gd name="T3" fmla="*/ 2 h 14"/>
                <a:gd name="T4" fmla="*/ 0 w 4"/>
                <a:gd name="T5" fmla="*/ 14 h 14"/>
                <a:gd name="T6" fmla="*/ 0 w 4"/>
                <a:gd name="T7" fmla="*/ 8 h 14"/>
                <a:gd name="T8" fmla="*/ 4 w 4"/>
                <a:gd name="T9" fmla="*/ 0 h 14"/>
                <a:gd name="T10" fmla="*/ 4 w 4"/>
                <a:gd name="T1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cubicBezTo>
                    <a:pt x="4" y="0"/>
                    <a:pt x="4" y="1"/>
                    <a:pt x="4" y="2"/>
                  </a:cubicBezTo>
                  <a:cubicBezTo>
                    <a:pt x="3" y="6"/>
                    <a:pt x="2" y="10"/>
                    <a:pt x="0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1" y="5"/>
                    <a:pt x="2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97">
              <a:extLst>
                <a:ext uri="{FF2B5EF4-FFF2-40B4-BE49-F238E27FC236}">
                  <a16:creationId xmlns:a16="http://schemas.microsoft.com/office/drawing/2014/main" id="{DD7EF339-363E-4C6D-6D35-CFE39593C21A}"/>
                </a:ext>
              </a:extLst>
            </p:cNvPr>
            <p:cNvSpPr/>
            <p:nvPr/>
          </p:nvSpPr>
          <p:spPr bwMode="auto">
            <a:xfrm>
              <a:off x="-63" y="4036"/>
              <a:ext cx="5" cy="47"/>
            </a:xfrm>
            <a:custGeom>
              <a:gdLst>
                <a:gd name="T0" fmla="*/ 1 w 2"/>
                <a:gd name="T1" fmla="*/ 0 h 20"/>
                <a:gd name="T2" fmla="*/ 0 w 2"/>
                <a:gd name="T3" fmla="*/ 20 h 20"/>
                <a:gd name="T4" fmla="*/ 1 w 2"/>
                <a:gd name="T5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0">
                  <a:moveTo>
                    <a:pt x="1" y="0"/>
                  </a:moveTo>
                  <a:cubicBezTo>
                    <a:pt x="2" y="5"/>
                    <a:pt x="2" y="11"/>
                    <a:pt x="0" y="20"/>
                  </a:cubicBezTo>
                  <a:cubicBezTo>
                    <a:pt x="0" y="14"/>
                    <a:pt x="1" y="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98">
              <a:extLst>
                <a:ext uri="{FF2B5EF4-FFF2-40B4-BE49-F238E27FC236}">
                  <a16:creationId xmlns:a16="http://schemas.microsoft.com/office/drawing/2014/main" id="{37ED198B-0439-506C-EB76-F3529DA30BE6}"/>
                </a:ext>
              </a:extLst>
            </p:cNvPr>
            <p:cNvSpPr/>
            <p:nvPr/>
          </p:nvSpPr>
          <p:spPr bwMode="auto">
            <a:xfrm>
              <a:off x="-120" y="4055"/>
              <a:ext cx="33" cy="9"/>
            </a:xfrm>
            <a:custGeom>
              <a:gdLst>
                <a:gd name="T0" fmla="*/ 0 w 14"/>
                <a:gd name="T1" fmla="*/ 4 h 4"/>
                <a:gd name="T2" fmla="*/ 2 w 14"/>
                <a:gd name="T3" fmla="*/ 2 h 4"/>
                <a:gd name="T4" fmla="*/ 13 w 14"/>
                <a:gd name="T5" fmla="*/ 1 h 4"/>
                <a:gd name="T6" fmla="*/ 14 w 14"/>
                <a:gd name="T7" fmla="*/ 1 h 4"/>
                <a:gd name="T8" fmla="*/ 14 w 14"/>
                <a:gd name="T9" fmla="*/ 2 h 4"/>
                <a:gd name="T10" fmla="*/ 11 w 14"/>
                <a:gd name="T11" fmla="*/ 2 h 4"/>
                <a:gd name="T12" fmla="*/ 1 w 14"/>
                <a:gd name="T13" fmla="*/ 4 h 4"/>
                <a:gd name="T14" fmla="*/ 0 w 14"/>
                <a:gd name="T15" fmla="*/ 4 h 4"/>
                <a:gd name="T16" fmla="*/ 0 w 14"/>
                <a:gd name="T17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6" y="0"/>
                    <a:pt x="9" y="0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7" y="2"/>
                    <a:pt x="4" y="2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99">
              <a:extLst>
                <a:ext uri="{FF2B5EF4-FFF2-40B4-BE49-F238E27FC236}">
                  <a16:creationId xmlns:a16="http://schemas.microsoft.com/office/drawing/2014/main" id="{29DB65C9-CC1F-27E9-5CE2-DFCE49F08CCC}"/>
                </a:ext>
              </a:extLst>
            </p:cNvPr>
            <p:cNvSpPr/>
            <p:nvPr/>
          </p:nvSpPr>
          <p:spPr bwMode="auto">
            <a:xfrm>
              <a:off x="1261" y="2601"/>
              <a:ext cx="7" cy="28"/>
            </a:xfrm>
            <a:custGeom>
              <a:gdLst>
                <a:gd name="T0" fmla="*/ 2 w 3"/>
                <a:gd name="T1" fmla="*/ 12 h 12"/>
                <a:gd name="T2" fmla="*/ 1 w 3"/>
                <a:gd name="T3" fmla="*/ 0 h 12"/>
                <a:gd name="T4" fmla="*/ 3 w 3"/>
                <a:gd name="T5" fmla="*/ 7 h 12"/>
                <a:gd name="T6" fmla="*/ 2 w 3"/>
                <a:gd name="T7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2" y="12"/>
                  </a:moveTo>
                  <a:cubicBezTo>
                    <a:pt x="1" y="8"/>
                    <a:pt x="0" y="4"/>
                    <a:pt x="1" y="0"/>
                  </a:cubicBezTo>
                  <a:cubicBezTo>
                    <a:pt x="3" y="3"/>
                    <a:pt x="2" y="5"/>
                    <a:pt x="3" y="7"/>
                  </a:cubicBezTo>
                  <a:cubicBezTo>
                    <a:pt x="3" y="9"/>
                    <a:pt x="3" y="10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100">
              <a:extLst>
                <a:ext uri="{FF2B5EF4-FFF2-40B4-BE49-F238E27FC236}">
                  <a16:creationId xmlns:a16="http://schemas.microsoft.com/office/drawing/2014/main" id="{2A080D5E-3668-4A80-385C-9B7B405630E6}"/>
                </a:ext>
              </a:extLst>
            </p:cNvPr>
            <p:cNvSpPr/>
            <p:nvPr/>
          </p:nvSpPr>
          <p:spPr bwMode="auto">
            <a:xfrm>
              <a:off x="-167" y="3988"/>
              <a:ext cx="21" cy="7"/>
            </a:xfrm>
            <a:custGeom>
              <a:gdLst>
                <a:gd name="T0" fmla="*/ 0 w 9"/>
                <a:gd name="T1" fmla="*/ 3 h 3"/>
                <a:gd name="T2" fmla="*/ 3 w 9"/>
                <a:gd name="T3" fmla="*/ 1 h 3"/>
                <a:gd name="T4" fmla="*/ 9 w 9"/>
                <a:gd name="T5" fmla="*/ 0 h 3"/>
                <a:gd name="T6" fmla="*/ 0 w 9"/>
                <a:gd name="T7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6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101">
              <a:extLst>
                <a:ext uri="{FF2B5EF4-FFF2-40B4-BE49-F238E27FC236}">
                  <a16:creationId xmlns:a16="http://schemas.microsoft.com/office/drawing/2014/main" id="{F535F147-1E11-44CC-01D5-85659859F5B6}"/>
                </a:ext>
              </a:extLst>
            </p:cNvPr>
            <p:cNvSpPr/>
            <p:nvPr/>
          </p:nvSpPr>
          <p:spPr bwMode="auto">
            <a:xfrm>
              <a:off x="-1" y="4055"/>
              <a:ext cx="7" cy="33"/>
            </a:xfrm>
            <a:custGeom>
              <a:gdLst>
                <a:gd name="T0" fmla="*/ 0 w 3"/>
                <a:gd name="T1" fmla="*/ 14 h 14"/>
                <a:gd name="T2" fmla="*/ 2 w 3"/>
                <a:gd name="T3" fmla="*/ 5 h 14"/>
                <a:gd name="T4" fmla="*/ 3 w 3"/>
                <a:gd name="T5" fmla="*/ 0 h 14"/>
                <a:gd name="T6" fmla="*/ 1 w 3"/>
                <a:gd name="T7" fmla="*/ 14 h 14"/>
                <a:gd name="T8" fmla="*/ 0 w 3"/>
                <a:gd name="T9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cubicBezTo>
                    <a:pt x="0" y="11"/>
                    <a:pt x="1" y="8"/>
                    <a:pt x="2" y="5"/>
                  </a:cubicBezTo>
                  <a:cubicBezTo>
                    <a:pt x="2" y="3"/>
                    <a:pt x="2" y="2"/>
                    <a:pt x="3" y="0"/>
                  </a:cubicBezTo>
                  <a:cubicBezTo>
                    <a:pt x="3" y="5"/>
                    <a:pt x="2" y="9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102">
              <a:extLst>
                <a:ext uri="{FF2B5EF4-FFF2-40B4-BE49-F238E27FC236}">
                  <a16:creationId xmlns:a16="http://schemas.microsoft.com/office/drawing/2014/main" id="{7ABF2E8D-A13B-CD09-6E81-52769CC52994}"/>
                </a:ext>
              </a:extLst>
            </p:cNvPr>
            <p:cNvSpPr/>
            <p:nvPr/>
          </p:nvSpPr>
          <p:spPr bwMode="auto">
            <a:xfrm>
              <a:off x="51" y="3097"/>
              <a:ext cx="15" cy="17"/>
            </a:xfrm>
            <a:custGeom>
              <a:gdLst>
                <a:gd name="T0" fmla="*/ 6 w 6"/>
                <a:gd name="T1" fmla="*/ 0 h 7"/>
                <a:gd name="T2" fmla="*/ 0 w 6"/>
                <a:gd name="T3" fmla="*/ 7 h 7"/>
                <a:gd name="T4" fmla="*/ 1 w 6"/>
                <a:gd name="T5" fmla="*/ 3 h 7"/>
                <a:gd name="T6" fmla="*/ 6 w 6"/>
                <a:gd name="T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4" y="2"/>
                    <a:pt x="2" y="4"/>
                    <a:pt x="0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2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103">
              <a:extLst>
                <a:ext uri="{FF2B5EF4-FFF2-40B4-BE49-F238E27FC236}">
                  <a16:creationId xmlns:a16="http://schemas.microsoft.com/office/drawing/2014/main" id="{946BBDE3-BA2E-A395-D5B5-1FA76D651ECE}"/>
                </a:ext>
              </a:extLst>
            </p:cNvPr>
            <p:cNvSpPr/>
            <p:nvPr/>
          </p:nvSpPr>
          <p:spPr bwMode="auto">
            <a:xfrm>
              <a:off x="736" y="3043"/>
              <a:ext cx="9" cy="12"/>
            </a:xfrm>
            <a:custGeom>
              <a:gdLst>
                <a:gd name="T0" fmla="*/ 4 w 4"/>
                <a:gd name="T1" fmla="*/ 0 h 5"/>
                <a:gd name="T2" fmla="*/ 2 w 4"/>
                <a:gd name="T3" fmla="*/ 3 h 5"/>
                <a:gd name="T4" fmla="*/ 1 w 4"/>
                <a:gd name="T5" fmla="*/ 5 h 5"/>
                <a:gd name="T6" fmla="*/ 0 w 4"/>
                <a:gd name="T7" fmla="*/ 1 h 5"/>
                <a:gd name="T8" fmla="*/ 4 w 4"/>
                <a:gd name="T9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2"/>
                    <a:pt x="3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104">
              <a:extLst>
                <a:ext uri="{FF2B5EF4-FFF2-40B4-BE49-F238E27FC236}">
                  <a16:creationId xmlns:a16="http://schemas.microsoft.com/office/drawing/2014/main" id="{02032FC0-3C4D-4B37-83C4-6841EB2EA343}"/>
                </a:ext>
              </a:extLst>
            </p:cNvPr>
            <p:cNvSpPr/>
            <p:nvPr/>
          </p:nvSpPr>
          <p:spPr bwMode="auto">
            <a:xfrm>
              <a:off x="-417" y="1359"/>
              <a:ext cx="7" cy="14"/>
            </a:xfrm>
            <a:custGeom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2" y="2"/>
                    <a:pt x="2" y="4"/>
                    <a:pt x="3" y="6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105">
              <a:extLst>
                <a:ext uri="{FF2B5EF4-FFF2-40B4-BE49-F238E27FC236}">
                  <a16:creationId xmlns:a16="http://schemas.microsoft.com/office/drawing/2014/main" id="{CCBFF87F-A444-4B68-846D-7CF6B93C6BB9}"/>
                </a:ext>
              </a:extLst>
            </p:cNvPr>
            <p:cNvSpPr/>
            <p:nvPr/>
          </p:nvSpPr>
          <p:spPr bwMode="auto">
            <a:xfrm>
              <a:off x="693" y="2679"/>
              <a:ext cx="7" cy="7"/>
            </a:xfrm>
            <a:custGeom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0" y="3"/>
                    <a:pt x="0" y="3"/>
                    <a:pt x="0" y="0"/>
                  </a:cubicBezTo>
                  <a:cubicBezTo>
                    <a:pt x="2" y="1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106">
              <a:extLst>
                <a:ext uri="{FF2B5EF4-FFF2-40B4-BE49-F238E27FC236}">
                  <a16:creationId xmlns:a16="http://schemas.microsoft.com/office/drawing/2014/main" id="{2B618D13-80BA-A4BB-1123-78FFEA648360}"/>
                </a:ext>
              </a:extLst>
            </p:cNvPr>
            <p:cNvSpPr/>
            <p:nvPr/>
          </p:nvSpPr>
          <p:spPr bwMode="auto">
            <a:xfrm>
              <a:off x="1895" y="3656"/>
              <a:ext cx="5" cy="9"/>
            </a:xfrm>
            <a:custGeom>
              <a:gdLst>
                <a:gd name="T0" fmla="*/ 0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1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107">
              <a:extLst>
                <a:ext uri="{FF2B5EF4-FFF2-40B4-BE49-F238E27FC236}">
                  <a16:creationId xmlns:a16="http://schemas.microsoft.com/office/drawing/2014/main" id="{C82D050F-21BF-628B-591C-C5681AC76388}"/>
                </a:ext>
              </a:extLst>
            </p:cNvPr>
            <p:cNvSpPr/>
            <p:nvPr/>
          </p:nvSpPr>
          <p:spPr bwMode="auto">
            <a:xfrm>
              <a:off x="529" y="2190"/>
              <a:ext cx="2" cy="7"/>
            </a:xfrm>
            <a:custGeom>
              <a:gdLst>
                <a:gd name="T0" fmla="*/ 0 w 1"/>
                <a:gd name="T1" fmla="*/ 3 h 3"/>
                <a:gd name="T2" fmla="*/ 1 w 1"/>
                <a:gd name="T3" fmla="*/ 0 h 3"/>
                <a:gd name="T4" fmla="*/ 1 w 1"/>
                <a:gd name="T5" fmla="*/ 0 h 3"/>
                <a:gd name="T6" fmla="*/ 1 w 1"/>
                <a:gd name="T7" fmla="*/ 3 h 3"/>
                <a:gd name="T8" fmla="*/ 0 w 1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108">
              <a:extLst>
                <a:ext uri="{FF2B5EF4-FFF2-40B4-BE49-F238E27FC236}">
                  <a16:creationId xmlns:a16="http://schemas.microsoft.com/office/drawing/2014/main" id="{0154454D-D27D-C2B0-9705-3317A62B2DB6}"/>
                </a:ext>
              </a:extLst>
            </p:cNvPr>
            <p:cNvSpPr/>
            <p:nvPr/>
          </p:nvSpPr>
          <p:spPr bwMode="auto">
            <a:xfrm>
              <a:off x="942" y="3245"/>
              <a:ext cx="5" cy="4"/>
            </a:xfrm>
            <a:custGeom>
              <a:gdLst>
                <a:gd name="T0" fmla="*/ 1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1 w 2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109">
              <a:extLst>
                <a:ext uri="{FF2B5EF4-FFF2-40B4-BE49-F238E27FC236}">
                  <a16:creationId xmlns:a16="http://schemas.microsoft.com/office/drawing/2014/main" id="{7FFC1C2F-C43F-F575-3DC3-2FF582504457}"/>
                </a:ext>
              </a:extLst>
            </p:cNvPr>
            <p:cNvSpPr/>
            <p:nvPr/>
          </p:nvSpPr>
          <p:spPr bwMode="auto">
            <a:xfrm>
              <a:off x="1125" y="4159"/>
              <a:ext cx="10" cy="2"/>
            </a:xfrm>
            <a:custGeom>
              <a:gdLst>
                <a:gd name="T0" fmla="*/ 0 w 4"/>
                <a:gd name="T1" fmla="*/ 1 h 1"/>
                <a:gd name="T2" fmla="*/ 1 w 4"/>
                <a:gd name="T3" fmla="*/ 0 h 1"/>
                <a:gd name="T4" fmla="*/ 4 w 4"/>
                <a:gd name="T5" fmla="*/ 0 h 1"/>
                <a:gd name="T6" fmla="*/ 4 w 4"/>
                <a:gd name="T7" fmla="*/ 0 h 1"/>
                <a:gd name="T8" fmla="*/ 2 w 4"/>
                <a:gd name="T9" fmla="*/ 1 h 1"/>
                <a:gd name="T10" fmla="*/ 0 w 4"/>
                <a:gd name="T11" fmla="*/ 1 h 1"/>
                <a:gd name="T12" fmla="*/ 0 w 4"/>
                <a:gd name="T13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110">
              <a:extLst>
                <a:ext uri="{FF2B5EF4-FFF2-40B4-BE49-F238E27FC236}">
                  <a16:creationId xmlns:a16="http://schemas.microsoft.com/office/drawing/2014/main" id="{EB2EA9AD-E633-916E-5DD9-3946510879B7}"/>
                </a:ext>
              </a:extLst>
            </p:cNvPr>
            <p:cNvSpPr/>
            <p:nvPr/>
          </p:nvSpPr>
          <p:spPr bwMode="auto">
            <a:xfrm>
              <a:off x="733" y="1698"/>
              <a:ext cx="3" cy="3"/>
            </a:xfrm>
            <a:custGeom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111">
              <a:extLst>
                <a:ext uri="{FF2B5EF4-FFF2-40B4-BE49-F238E27FC236}">
                  <a16:creationId xmlns:a16="http://schemas.microsoft.com/office/drawing/2014/main" id="{B8696BFF-7CE5-7701-4867-9FF08BD46C1D}"/>
                </a:ext>
              </a:extLst>
            </p:cNvPr>
            <p:cNvSpPr/>
            <p:nvPr/>
          </p:nvSpPr>
          <p:spPr bwMode="auto">
            <a:xfrm flipH="1">
              <a:off x="-120" y="4043"/>
              <a:ext cx="0" cy="4"/>
            </a:xfrm>
            <a:custGeom>
              <a:gdLst>
                <a:gd name="T0" fmla="*/ 2 h 2"/>
                <a:gd name="T1" fmla="*/ 0 h 2"/>
                <a:gd name="T2" fmla="*/ 0 h 2"/>
                <a:gd name="T3" fmla="*/ 2 h 2"/>
                <a:gd name="T4" fmla="*/ 2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112">
              <a:extLst>
                <a:ext uri="{FF2B5EF4-FFF2-40B4-BE49-F238E27FC236}">
                  <a16:creationId xmlns:a16="http://schemas.microsoft.com/office/drawing/2014/main" id="{9807BBD6-BFFD-2FCD-A925-DBEEDE749F60}"/>
                </a:ext>
              </a:extLst>
            </p:cNvPr>
            <p:cNvSpPr/>
            <p:nvPr/>
          </p:nvSpPr>
          <p:spPr bwMode="auto">
            <a:xfrm>
              <a:off x="1135" y="4159"/>
              <a:ext cx="4" cy="0"/>
            </a:xfrm>
            <a:custGeom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113">
              <a:extLst>
                <a:ext uri="{FF2B5EF4-FFF2-40B4-BE49-F238E27FC236}">
                  <a16:creationId xmlns:a16="http://schemas.microsoft.com/office/drawing/2014/main" id="{2CF62BF2-5E0F-C981-DB4A-7DA23E3487C9}"/>
                </a:ext>
              </a:extLst>
            </p:cNvPr>
            <p:cNvSpPr/>
            <p:nvPr/>
          </p:nvSpPr>
          <p:spPr bwMode="auto">
            <a:xfrm>
              <a:off x="1118" y="4161"/>
              <a:ext cx="7" cy="3"/>
            </a:xfrm>
            <a:custGeom>
              <a:gdLst>
                <a:gd name="T0" fmla="*/ 0 w 3"/>
                <a:gd name="T1" fmla="*/ 1 h 1"/>
                <a:gd name="T2" fmla="*/ 1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0 w 3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114">
              <a:extLst>
                <a:ext uri="{FF2B5EF4-FFF2-40B4-BE49-F238E27FC236}">
                  <a16:creationId xmlns:a16="http://schemas.microsoft.com/office/drawing/2014/main" id="{9B60E64D-80E8-FF7D-6332-55BAE7B0174C}"/>
                </a:ext>
              </a:extLst>
            </p:cNvPr>
            <p:cNvSpPr/>
            <p:nvPr/>
          </p:nvSpPr>
          <p:spPr bwMode="auto">
            <a:xfrm>
              <a:off x="1111" y="4164"/>
              <a:ext cx="7" cy="0"/>
            </a:xfrm>
            <a:custGeom>
              <a:gdLst>
                <a:gd name="T0" fmla="*/ 3 w 3"/>
                <a:gd name="T1" fmla="*/ 0 w 3"/>
                <a:gd name="T2" fmla="*/ 0 w 3"/>
                <a:gd name="T3" fmla="*/ 3 w 3"/>
                <a:gd name="T4" fmla="*/ 3 w 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Oval 115">
              <a:extLst>
                <a:ext uri="{FF2B5EF4-FFF2-40B4-BE49-F238E27FC236}">
                  <a16:creationId xmlns:a16="http://schemas.microsoft.com/office/drawing/2014/main" id="{517ABDD5-5162-F3DF-4FA9-903C7283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9" y="3955"/>
              <a:ext cx="1" cy="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116">
              <a:extLst>
                <a:ext uri="{FF2B5EF4-FFF2-40B4-BE49-F238E27FC236}">
                  <a16:creationId xmlns:a16="http://schemas.microsoft.com/office/drawing/2014/main" id="{D482070A-775C-AA2C-3217-9AD238924B44}"/>
                </a:ext>
              </a:extLst>
            </p:cNvPr>
            <p:cNvSpPr/>
            <p:nvPr/>
          </p:nvSpPr>
          <p:spPr bwMode="auto">
            <a:xfrm>
              <a:off x="-22" y="1368"/>
              <a:ext cx="2" cy="3"/>
            </a:xfrm>
            <a:custGeom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117">
              <a:extLst>
                <a:ext uri="{FF2B5EF4-FFF2-40B4-BE49-F238E27FC236}">
                  <a16:creationId xmlns:a16="http://schemas.microsoft.com/office/drawing/2014/main" id="{BC8C477B-C54E-6E1E-7C84-A8CB68BCAAA1}"/>
                </a:ext>
              </a:extLst>
            </p:cNvPr>
            <p:cNvSpPr/>
            <p:nvPr/>
          </p:nvSpPr>
          <p:spPr bwMode="auto">
            <a:xfrm flipH="1">
              <a:off x="1959" y="3936"/>
              <a:ext cx="0" cy="2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118">
              <a:extLst>
                <a:ext uri="{FF2B5EF4-FFF2-40B4-BE49-F238E27FC236}">
                  <a16:creationId xmlns:a16="http://schemas.microsoft.com/office/drawing/2014/main" id="{F031F49A-D653-FCD8-46FF-502E27DE2DD7}"/>
                </a:ext>
              </a:extLst>
            </p:cNvPr>
            <p:cNvSpPr/>
            <p:nvPr/>
          </p:nvSpPr>
          <p:spPr bwMode="auto">
            <a:xfrm>
              <a:off x="1629" y="3050"/>
              <a:ext cx="2" cy="5"/>
            </a:xfrm>
            <a:custGeom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119">
              <a:extLst>
                <a:ext uri="{FF2B5EF4-FFF2-40B4-BE49-F238E27FC236}">
                  <a16:creationId xmlns:a16="http://schemas.microsoft.com/office/drawing/2014/main" id="{4F6681DD-6112-797B-679F-0A3FDF46D7C4}"/>
                </a:ext>
              </a:extLst>
            </p:cNvPr>
            <p:cNvSpPr/>
            <p:nvPr/>
          </p:nvSpPr>
          <p:spPr bwMode="auto">
            <a:xfrm>
              <a:off x="275" y="2534"/>
              <a:ext cx="2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120">
              <a:extLst>
                <a:ext uri="{FF2B5EF4-FFF2-40B4-BE49-F238E27FC236}">
                  <a16:creationId xmlns:a16="http://schemas.microsoft.com/office/drawing/2014/main" id="{DEE3E9CD-257E-7B6A-5EA6-18BA01AD8B17}"/>
                </a:ext>
              </a:extLst>
            </p:cNvPr>
            <p:cNvSpPr/>
            <p:nvPr/>
          </p:nvSpPr>
          <p:spPr bwMode="auto">
            <a:xfrm flipH="1">
              <a:off x="-1" y="4088"/>
              <a:ext cx="0" cy="5"/>
            </a:xfrm>
            <a:custGeom>
              <a:gdLst>
                <a:gd name="T0" fmla="*/ 0 h 2"/>
                <a:gd name="T1" fmla="*/ 2 h 2"/>
                <a:gd name="T2" fmla="*/ 2 h 2"/>
                <a:gd name="T3" fmla="*/ 0 h 2"/>
                <a:gd name="T4" fmla="*/ 0 h 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Rectangle 121">
              <a:extLst>
                <a:ext uri="{FF2B5EF4-FFF2-40B4-BE49-F238E27FC236}">
                  <a16:creationId xmlns:a16="http://schemas.microsoft.com/office/drawing/2014/main" id="{ED93052E-767A-F993-4B49-5012C130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416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122">
              <a:extLst>
                <a:ext uri="{FF2B5EF4-FFF2-40B4-BE49-F238E27FC236}">
                  <a16:creationId xmlns:a16="http://schemas.microsoft.com/office/drawing/2014/main" id="{42743290-9132-B90E-DAAB-FF1065EF06D3}"/>
                </a:ext>
              </a:extLst>
            </p:cNvPr>
            <p:cNvSpPr/>
            <p:nvPr/>
          </p:nvSpPr>
          <p:spPr bwMode="auto">
            <a:xfrm flipH="1">
              <a:off x="-141" y="3173"/>
              <a:ext cx="0" cy="3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123">
              <a:extLst>
                <a:ext uri="{FF2B5EF4-FFF2-40B4-BE49-F238E27FC236}">
                  <a16:creationId xmlns:a16="http://schemas.microsoft.com/office/drawing/2014/main" id="{C4E29F9D-1066-839F-9DCD-ADD953B16EC1}"/>
                </a:ext>
              </a:extLst>
            </p:cNvPr>
            <p:cNvSpPr/>
            <p:nvPr/>
          </p:nvSpPr>
          <p:spPr bwMode="auto">
            <a:xfrm>
              <a:off x="-220" y="3933"/>
              <a:ext cx="3" cy="0"/>
            </a:xfrm>
            <a:custGeom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124">
              <a:extLst>
                <a:ext uri="{FF2B5EF4-FFF2-40B4-BE49-F238E27FC236}">
                  <a16:creationId xmlns:a16="http://schemas.microsoft.com/office/drawing/2014/main" id="{2367D418-02CF-46B7-FE7D-7BB7B4920566}"/>
                </a:ext>
              </a:extLst>
            </p:cNvPr>
            <p:cNvSpPr/>
            <p:nvPr/>
          </p:nvSpPr>
          <p:spPr bwMode="auto">
            <a:xfrm flipH="1">
              <a:off x="94" y="3055"/>
              <a:ext cx="0" cy="2"/>
            </a:xfrm>
            <a:custGeom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125">
              <a:extLst>
                <a:ext uri="{FF2B5EF4-FFF2-40B4-BE49-F238E27FC236}">
                  <a16:creationId xmlns:a16="http://schemas.microsoft.com/office/drawing/2014/main" id="{195B2EAF-87A6-CE41-4413-6598CA69F205}"/>
                </a:ext>
              </a:extLst>
            </p:cNvPr>
            <p:cNvSpPr/>
            <p:nvPr/>
          </p:nvSpPr>
          <p:spPr bwMode="auto">
            <a:xfrm>
              <a:off x="1615" y="3071"/>
              <a:ext cx="2" cy="5"/>
            </a:xfrm>
            <a:custGeom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126">
              <a:extLst>
                <a:ext uri="{FF2B5EF4-FFF2-40B4-BE49-F238E27FC236}">
                  <a16:creationId xmlns:a16="http://schemas.microsoft.com/office/drawing/2014/main" id="{E29CBEF2-3627-5017-15DA-9CF1514DB754}"/>
                </a:ext>
              </a:extLst>
            </p:cNvPr>
            <p:cNvSpPr/>
            <p:nvPr/>
          </p:nvSpPr>
          <p:spPr bwMode="auto">
            <a:xfrm>
              <a:off x="1617" y="3071"/>
              <a:ext cx="2" cy="0"/>
            </a:xfrm>
            <a:custGeom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127">
              <a:extLst>
                <a:ext uri="{FF2B5EF4-FFF2-40B4-BE49-F238E27FC236}">
                  <a16:creationId xmlns:a16="http://schemas.microsoft.com/office/drawing/2014/main" id="{B968EC7A-A59C-FE00-8296-4804C4EC14FB}"/>
                </a:ext>
              </a:extLst>
            </p:cNvPr>
            <p:cNvSpPr/>
            <p:nvPr/>
          </p:nvSpPr>
          <p:spPr bwMode="auto">
            <a:xfrm>
              <a:off x="648" y="2050"/>
              <a:ext cx="2" cy="2"/>
            </a:xfrm>
            <a:custGeom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128">
              <a:extLst>
                <a:ext uri="{FF2B5EF4-FFF2-40B4-BE49-F238E27FC236}">
                  <a16:creationId xmlns:a16="http://schemas.microsoft.com/office/drawing/2014/main" id="{917446AD-D0EF-1A80-87C6-91D180F4CD84}"/>
                </a:ext>
              </a:extLst>
            </p:cNvPr>
            <p:cNvSpPr/>
            <p:nvPr/>
          </p:nvSpPr>
          <p:spPr bwMode="auto">
            <a:xfrm>
              <a:off x="994" y="1791"/>
              <a:ext cx="191" cy="109"/>
            </a:xfrm>
            <a:custGeom>
              <a:gdLst>
                <a:gd name="T0" fmla="*/ 2 w 80"/>
                <a:gd name="T1" fmla="*/ 24 h 46"/>
                <a:gd name="T2" fmla="*/ 4 w 80"/>
                <a:gd name="T3" fmla="*/ 19 h 46"/>
                <a:gd name="T4" fmla="*/ 6 w 80"/>
                <a:gd name="T5" fmla="*/ 16 h 46"/>
                <a:gd name="T6" fmla="*/ 8 w 80"/>
                <a:gd name="T7" fmla="*/ 15 h 46"/>
                <a:gd name="T8" fmla="*/ 24 w 80"/>
                <a:gd name="T9" fmla="*/ 8 h 46"/>
                <a:gd name="T10" fmla="*/ 28 w 80"/>
                <a:gd name="T11" fmla="*/ 7 h 46"/>
                <a:gd name="T12" fmla="*/ 38 w 80"/>
                <a:gd name="T13" fmla="*/ 9 h 46"/>
                <a:gd name="T14" fmla="*/ 53 w 80"/>
                <a:gd name="T15" fmla="*/ 10 h 46"/>
                <a:gd name="T16" fmla="*/ 73 w 80"/>
                <a:gd name="T17" fmla="*/ 1 h 46"/>
                <a:gd name="T18" fmla="*/ 74 w 80"/>
                <a:gd name="T19" fmla="*/ 0 h 46"/>
                <a:gd name="T20" fmla="*/ 78 w 80"/>
                <a:gd name="T21" fmla="*/ 12 h 46"/>
                <a:gd name="T22" fmla="*/ 73 w 80"/>
                <a:gd name="T23" fmla="*/ 17 h 46"/>
                <a:gd name="T24" fmla="*/ 65 w 80"/>
                <a:gd name="T25" fmla="*/ 22 h 46"/>
                <a:gd name="T26" fmla="*/ 51 w 80"/>
                <a:gd name="T27" fmla="*/ 32 h 46"/>
                <a:gd name="T28" fmla="*/ 28 w 80"/>
                <a:gd name="T29" fmla="*/ 44 h 46"/>
                <a:gd name="T30" fmla="*/ 3 w 80"/>
                <a:gd name="T31" fmla="*/ 42 h 46"/>
                <a:gd name="T32" fmla="*/ 0 w 80"/>
                <a:gd name="T33" fmla="*/ 41 h 46"/>
                <a:gd name="T34" fmla="*/ 0 w 80"/>
                <a:gd name="T35" fmla="*/ 38 h 46"/>
                <a:gd name="T36" fmla="*/ 6 w 80"/>
                <a:gd name="T37" fmla="*/ 29 h 46"/>
                <a:gd name="T38" fmla="*/ 17 w 80"/>
                <a:gd name="T39" fmla="*/ 24 h 46"/>
                <a:gd name="T40" fmla="*/ 34 w 80"/>
                <a:gd name="T41" fmla="*/ 27 h 46"/>
                <a:gd name="T42" fmla="*/ 39 w 80"/>
                <a:gd name="T43" fmla="*/ 29 h 46"/>
                <a:gd name="T44" fmla="*/ 44 w 80"/>
                <a:gd name="T45" fmla="*/ 28 h 46"/>
                <a:gd name="T46" fmla="*/ 46 w 80"/>
                <a:gd name="T47" fmla="*/ 22 h 46"/>
                <a:gd name="T48" fmla="*/ 43 w 80"/>
                <a:gd name="T49" fmla="*/ 20 h 46"/>
                <a:gd name="T50" fmla="*/ 27 w 80"/>
                <a:gd name="T51" fmla="*/ 16 h 46"/>
                <a:gd name="T52" fmla="*/ 15 w 80"/>
                <a:gd name="T53" fmla="*/ 19 h 46"/>
                <a:gd name="T54" fmla="*/ 5 w 80"/>
                <a:gd name="T55" fmla="*/ 23 h 46"/>
                <a:gd name="T56" fmla="*/ 2 w 80"/>
                <a:gd name="T57" fmla="*/ 24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46">
                  <a:moveTo>
                    <a:pt x="2" y="24"/>
                  </a:moveTo>
                  <a:cubicBezTo>
                    <a:pt x="3" y="22"/>
                    <a:pt x="3" y="21"/>
                    <a:pt x="4" y="19"/>
                  </a:cubicBezTo>
                  <a:cubicBezTo>
                    <a:pt x="4" y="18"/>
                    <a:pt x="5" y="17"/>
                    <a:pt x="6" y="16"/>
                  </a:cubicBezTo>
                  <a:cubicBezTo>
                    <a:pt x="7" y="16"/>
                    <a:pt x="8" y="15"/>
                    <a:pt x="8" y="15"/>
                  </a:cubicBezTo>
                  <a:cubicBezTo>
                    <a:pt x="13" y="13"/>
                    <a:pt x="18" y="10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32" y="6"/>
                    <a:pt x="35" y="7"/>
                    <a:pt x="38" y="9"/>
                  </a:cubicBezTo>
                  <a:cubicBezTo>
                    <a:pt x="42" y="11"/>
                    <a:pt x="47" y="12"/>
                    <a:pt x="53" y="10"/>
                  </a:cubicBezTo>
                  <a:cubicBezTo>
                    <a:pt x="60" y="9"/>
                    <a:pt x="67" y="6"/>
                    <a:pt x="73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79" y="3"/>
                    <a:pt x="80" y="8"/>
                    <a:pt x="78" y="12"/>
                  </a:cubicBezTo>
                  <a:cubicBezTo>
                    <a:pt x="77" y="14"/>
                    <a:pt x="75" y="16"/>
                    <a:pt x="73" y="17"/>
                  </a:cubicBezTo>
                  <a:cubicBezTo>
                    <a:pt x="71" y="19"/>
                    <a:pt x="68" y="21"/>
                    <a:pt x="65" y="22"/>
                  </a:cubicBezTo>
                  <a:cubicBezTo>
                    <a:pt x="60" y="25"/>
                    <a:pt x="55" y="28"/>
                    <a:pt x="51" y="32"/>
                  </a:cubicBezTo>
                  <a:cubicBezTo>
                    <a:pt x="45" y="39"/>
                    <a:pt x="37" y="42"/>
                    <a:pt x="28" y="44"/>
                  </a:cubicBezTo>
                  <a:cubicBezTo>
                    <a:pt x="20" y="46"/>
                    <a:pt x="11" y="45"/>
                    <a:pt x="3" y="42"/>
                  </a:cubicBezTo>
                  <a:cubicBezTo>
                    <a:pt x="2" y="42"/>
                    <a:pt x="1" y="42"/>
                    <a:pt x="0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" y="35"/>
                    <a:pt x="3" y="32"/>
                    <a:pt x="6" y="29"/>
                  </a:cubicBezTo>
                  <a:cubicBezTo>
                    <a:pt x="9" y="26"/>
                    <a:pt x="13" y="25"/>
                    <a:pt x="17" y="24"/>
                  </a:cubicBezTo>
                  <a:cubicBezTo>
                    <a:pt x="23" y="24"/>
                    <a:pt x="29" y="24"/>
                    <a:pt x="34" y="27"/>
                  </a:cubicBezTo>
                  <a:cubicBezTo>
                    <a:pt x="36" y="28"/>
                    <a:pt x="37" y="28"/>
                    <a:pt x="39" y="29"/>
                  </a:cubicBezTo>
                  <a:cubicBezTo>
                    <a:pt x="41" y="29"/>
                    <a:pt x="42" y="29"/>
                    <a:pt x="44" y="28"/>
                  </a:cubicBezTo>
                  <a:cubicBezTo>
                    <a:pt x="46" y="27"/>
                    <a:pt x="47" y="25"/>
                    <a:pt x="46" y="22"/>
                  </a:cubicBezTo>
                  <a:cubicBezTo>
                    <a:pt x="45" y="21"/>
                    <a:pt x="44" y="21"/>
                    <a:pt x="43" y="20"/>
                  </a:cubicBezTo>
                  <a:cubicBezTo>
                    <a:pt x="38" y="16"/>
                    <a:pt x="33" y="15"/>
                    <a:pt x="27" y="16"/>
                  </a:cubicBezTo>
                  <a:cubicBezTo>
                    <a:pt x="23" y="16"/>
                    <a:pt x="19" y="17"/>
                    <a:pt x="15" y="19"/>
                  </a:cubicBezTo>
                  <a:cubicBezTo>
                    <a:pt x="12" y="20"/>
                    <a:pt x="9" y="22"/>
                    <a:pt x="5" y="23"/>
                  </a:cubicBezTo>
                  <a:cubicBezTo>
                    <a:pt x="4" y="23"/>
                    <a:pt x="4" y="24"/>
                    <a:pt x="2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129">
              <a:extLst>
                <a:ext uri="{FF2B5EF4-FFF2-40B4-BE49-F238E27FC236}">
                  <a16:creationId xmlns:a16="http://schemas.microsoft.com/office/drawing/2014/main" id="{197C5666-63B4-D1B3-5291-7C77D5BC156E}"/>
                </a:ext>
              </a:extLst>
            </p:cNvPr>
            <p:cNvSpPr/>
            <p:nvPr/>
          </p:nvSpPr>
          <p:spPr bwMode="auto">
            <a:xfrm>
              <a:off x="864" y="2570"/>
              <a:ext cx="221" cy="64"/>
            </a:xfrm>
            <a:custGeom>
              <a:gdLst>
                <a:gd name="T0" fmla="*/ 77 w 93"/>
                <a:gd name="T1" fmla="*/ 0 h 27"/>
                <a:gd name="T2" fmla="*/ 93 w 93"/>
                <a:gd name="T3" fmla="*/ 10 h 27"/>
                <a:gd name="T4" fmla="*/ 92 w 93"/>
                <a:gd name="T5" fmla="*/ 11 h 27"/>
                <a:gd name="T6" fmla="*/ 52 w 93"/>
                <a:gd name="T7" fmla="*/ 25 h 27"/>
                <a:gd name="T8" fmla="*/ 27 w 93"/>
                <a:gd name="T9" fmla="*/ 25 h 27"/>
                <a:gd name="T10" fmla="*/ 4 w 93"/>
                <a:gd name="T11" fmla="*/ 12 h 27"/>
                <a:gd name="T12" fmla="*/ 1 w 93"/>
                <a:gd name="T13" fmla="*/ 7 h 27"/>
                <a:gd name="T14" fmla="*/ 0 w 93"/>
                <a:gd name="T15" fmla="*/ 6 h 27"/>
                <a:gd name="T16" fmla="*/ 6 w 93"/>
                <a:gd name="T17" fmla="*/ 7 h 27"/>
                <a:gd name="T18" fmla="*/ 23 w 93"/>
                <a:gd name="T19" fmla="*/ 9 h 27"/>
                <a:gd name="T20" fmla="*/ 30 w 93"/>
                <a:gd name="T21" fmla="*/ 7 h 27"/>
                <a:gd name="T22" fmla="*/ 53 w 93"/>
                <a:gd name="T23" fmla="*/ 5 h 27"/>
                <a:gd name="T24" fmla="*/ 75 w 93"/>
                <a:gd name="T25" fmla="*/ 0 h 27"/>
                <a:gd name="T26" fmla="*/ 77 w 93"/>
                <a:gd name="T27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27">
                  <a:moveTo>
                    <a:pt x="77" y="0"/>
                  </a:moveTo>
                  <a:cubicBezTo>
                    <a:pt x="82" y="3"/>
                    <a:pt x="88" y="6"/>
                    <a:pt x="93" y="10"/>
                  </a:cubicBezTo>
                  <a:cubicBezTo>
                    <a:pt x="93" y="10"/>
                    <a:pt x="93" y="10"/>
                    <a:pt x="92" y="11"/>
                  </a:cubicBezTo>
                  <a:cubicBezTo>
                    <a:pt x="79" y="16"/>
                    <a:pt x="66" y="22"/>
                    <a:pt x="52" y="25"/>
                  </a:cubicBezTo>
                  <a:cubicBezTo>
                    <a:pt x="44" y="26"/>
                    <a:pt x="35" y="27"/>
                    <a:pt x="27" y="25"/>
                  </a:cubicBezTo>
                  <a:cubicBezTo>
                    <a:pt x="18" y="23"/>
                    <a:pt x="10" y="18"/>
                    <a:pt x="4" y="12"/>
                  </a:cubicBezTo>
                  <a:cubicBezTo>
                    <a:pt x="3" y="11"/>
                    <a:pt x="2" y="9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2" y="6"/>
                    <a:pt x="4" y="7"/>
                    <a:pt x="6" y="7"/>
                  </a:cubicBezTo>
                  <a:cubicBezTo>
                    <a:pt x="11" y="9"/>
                    <a:pt x="17" y="10"/>
                    <a:pt x="23" y="9"/>
                  </a:cubicBezTo>
                  <a:cubicBezTo>
                    <a:pt x="26" y="8"/>
                    <a:pt x="28" y="8"/>
                    <a:pt x="30" y="7"/>
                  </a:cubicBezTo>
                  <a:cubicBezTo>
                    <a:pt x="38" y="6"/>
                    <a:pt x="46" y="5"/>
                    <a:pt x="53" y="5"/>
                  </a:cubicBezTo>
                  <a:cubicBezTo>
                    <a:pt x="61" y="4"/>
                    <a:pt x="68" y="3"/>
                    <a:pt x="75" y="0"/>
                  </a:cubicBezTo>
                  <a:cubicBezTo>
                    <a:pt x="76" y="0"/>
                    <a:pt x="76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130">
              <a:extLst>
                <a:ext uri="{FF2B5EF4-FFF2-40B4-BE49-F238E27FC236}">
                  <a16:creationId xmlns:a16="http://schemas.microsoft.com/office/drawing/2014/main" id="{0C429A2B-4DD7-587F-E5B6-6FC449527A3B}"/>
                </a:ext>
              </a:extLst>
            </p:cNvPr>
            <p:cNvSpPr/>
            <p:nvPr/>
          </p:nvSpPr>
          <p:spPr bwMode="auto">
            <a:xfrm>
              <a:off x="1289" y="2233"/>
              <a:ext cx="26" cy="71"/>
            </a:xfrm>
            <a:custGeom>
              <a:gdLst>
                <a:gd name="T0" fmla="*/ 2 w 11"/>
                <a:gd name="T1" fmla="*/ 30 h 30"/>
                <a:gd name="T2" fmla="*/ 1 w 11"/>
                <a:gd name="T3" fmla="*/ 25 h 30"/>
                <a:gd name="T4" fmla="*/ 1 w 11"/>
                <a:gd name="T5" fmla="*/ 6 h 30"/>
                <a:gd name="T6" fmla="*/ 4 w 11"/>
                <a:gd name="T7" fmla="*/ 3 h 30"/>
                <a:gd name="T8" fmla="*/ 10 w 11"/>
                <a:gd name="T9" fmla="*/ 0 h 30"/>
                <a:gd name="T10" fmla="*/ 10 w 11"/>
                <a:gd name="T11" fmla="*/ 2 h 30"/>
                <a:gd name="T12" fmla="*/ 9 w 11"/>
                <a:gd name="T13" fmla="*/ 15 h 30"/>
                <a:gd name="T14" fmla="*/ 10 w 11"/>
                <a:gd name="T15" fmla="*/ 24 h 30"/>
                <a:gd name="T16" fmla="*/ 10 w 11"/>
                <a:gd name="T17" fmla="*/ 26 h 30"/>
                <a:gd name="T18" fmla="*/ 2 w 11"/>
                <a:gd name="T19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0">
                  <a:moveTo>
                    <a:pt x="2" y="30"/>
                  </a:moveTo>
                  <a:cubicBezTo>
                    <a:pt x="2" y="28"/>
                    <a:pt x="1" y="27"/>
                    <a:pt x="1" y="25"/>
                  </a:cubicBezTo>
                  <a:cubicBezTo>
                    <a:pt x="0" y="19"/>
                    <a:pt x="0" y="12"/>
                    <a:pt x="1" y="6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8" y="6"/>
                    <a:pt x="8" y="10"/>
                    <a:pt x="9" y="15"/>
                  </a:cubicBezTo>
                  <a:cubicBezTo>
                    <a:pt x="9" y="18"/>
                    <a:pt x="10" y="21"/>
                    <a:pt x="10" y="24"/>
                  </a:cubicBezTo>
                  <a:cubicBezTo>
                    <a:pt x="10" y="24"/>
                    <a:pt x="10" y="25"/>
                    <a:pt x="10" y="26"/>
                  </a:cubicBezTo>
                  <a:cubicBezTo>
                    <a:pt x="8" y="27"/>
                    <a:pt x="5" y="28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131">
              <a:extLst>
                <a:ext uri="{FF2B5EF4-FFF2-40B4-BE49-F238E27FC236}">
                  <a16:creationId xmlns:a16="http://schemas.microsoft.com/office/drawing/2014/main" id="{FEE76779-3F6E-ACC2-A10A-2B89B591386B}"/>
                </a:ext>
              </a:extLst>
            </p:cNvPr>
            <p:cNvSpPr/>
            <p:nvPr/>
          </p:nvSpPr>
          <p:spPr bwMode="auto">
            <a:xfrm>
              <a:off x="2052" y="2637"/>
              <a:ext cx="159" cy="40"/>
            </a:xfrm>
            <a:custGeom>
              <a:gdLst>
                <a:gd name="T0" fmla="*/ 0 w 67"/>
                <a:gd name="T1" fmla="*/ 7 h 17"/>
                <a:gd name="T2" fmla="*/ 7 w 67"/>
                <a:gd name="T3" fmla="*/ 0 h 17"/>
                <a:gd name="T4" fmla="*/ 9 w 67"/>
                <a:gd name="T5" fmla="*/ 1 h 17"/>
                <a:gd name="T6" fmla="*/ 36 w 67"/>
                <a:gd name="T7" fmla="*/ 6 h 17"/>
                <a:gd name="T8" fmla="*/ 65 w 67"/>
                <a:gd name="T9" fmla="*/ 4 h 17"/>
                <a:gd name="T10" fmla="*/ 67 w 67"/>
                <a:gd name="T11" fmla="*/ 4 h 17"/>
                <a:gd name="T12" fmla="*/ 67 w 67"/>
                <a:gd name="T13" fmla="*/ 4 h 17"/>
                <a:gd name="T14" fmla="*/ 65 w 67"/>
                <a:gd name="T15" fmla="*/ 6 h 17"/>
                <a:gd name="T16" fmla="*/ 30 w 67"/>
                <a:gd name="T17" fmla="*/ 15 h 17"/>
                <a:gd name="T18" fmla="*/ 3 w 67"/>
                <a:gd name="T19" fmla="*/ 9 h 17"/>
                <a:gd name="T20" fmla="*/ 0 w 67"/>
                <a:gd name="T21" fmla="*/ 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18" y="4"/>
                    <a:pt x="27" y="6"/>
                    <a:pt x="36" y="6"/>
                  </a:cubicBezTo>
                  <a:cubicBezTo>
                    <a:pt x="46" y="7"/>
                    <a:pt x="56" y="7"/>
                    <a:pt x="65" y="4"/>
                  </a:cubicBezTo>
                  <a:cubicBezTo>
                    <a:pt x="66" y="4"/>
                    <a:pt x="66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6" y="5"/>
                    <a:pt x="66" y="6"/>
                    <a:pt x="65" y="6"/>
                  </a:cubicBezTo>
                  <a:cubicBezTo>
                    <a:pt x="54" y="13"/>
                    <a:pt x="43" y="17"/>
                    <a:pt x="30" y="15"/>
                  </a:cubicBezTo>
                  <a:cubicBezTo>
                    <a:pt x="21" y="14"/>
                    <a:pt x="12" y="12"/>
                    <a:pt x="3" y="9"/>
                  </a:cubicBezTo>
                  <a:cubicBezTo>
                    <a:pt x="2" y="8"/>
                    <a:pt x="1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132">
              <a:extLst>
                <a:ext uri="{FF2B5EF4-FFF2-40B4-BE49-F238E27FC236}">
                  <a16:creationId xmlns:a16="http://schemas.microsoft.com/office/drawing/2014/main" id="{C99ACEE1-574D-31FA-DA72-6781EE7EA0E9}"/>
                </a:ext>
              </a:extLst>
            </p:cNvPr>
            <p:cNvSpPr/>
            <p:nvPr/>
          </p:nvSpPr>
          <p:spPr bwMode="auto">
            <a:xfrm>
              <a:off x="2118" y="3746"/>
              <a:ext cx="36" cy="149"/>
            </a:xfrm>
            <a:custGeom>
              <a:gdLst>
                <a:gd name="T0" fmla="*/ 1 w 15"/>
                <a:gd name="T1" fmla="*/ 3 h 63"/>
                <a:gd name="T2" fmla="*/ 8 w 15"/>
                <a:gd name="T3" fmla="*/ 0 h 63"/>
                <a:gd name="T4" fmla="*/ 14 w 15"/>
                <a:gd name="T5" fmla="*/ 9 h 63"/>
                <a:gd name="T6" fmla="*/ 14 w 15"/>
                <a:gd name="T7" fmla="*/ 15 h 63"/>
                <a:gd name="T8" fmla="*/ 12 w 15"/>
                <a:gd name="T9" fmla="*/ 22 h 63"/>
                <a:gd name="T10" fmla="*/ 12 w 15"/>
                <a:gd name="T11" fmla="*/ 44 h 63"/>
                <a:gd name="T12" fmla="*/ 14 w 15"/>
                <a:gd name="T13" fmla="*/ 52 h 63"/>
                <a:gd name="T14" fmla="*/ 15 w 15"/>
                <a:gd name="T15" fmla="*/ 56 h 63"/>
                <a:gd name="T16" fmla="*/ 14 w 15"/>
                <a:gd name="T17" fmla="*/ 59 h 63"/>
                <a:gd name="T18" fmla="*/ 7 w 15"/>
                <a:gd name="T19" fmla="*/ 62 h 63"/>
                <a:gd name="T20" fmla="*/ 3 w 15"/>
                <a:gd name="T21" fmla="*/ 58 h 63"/>
                <a:gd name="T22" fmla="*/ 2 w 15"/>
                <a:gd name="T23" fmla="*/ 53 h 63"/>
                <a:gd name="T24" fmla="*/ 1 w 15"/>
                <a:gd name="T25" fmla="*/ 44 h 63"/>
                <a:gd name="T26" fmla="*/ 0 w 15"/>
                <a:gd name="T27" fmla="*/ 35 h 63"/>
                <a:gd name="T28" fmla="*/ 0 w 15"/>
                <a:gd name="T29" fmla="*/ 31 h 63"/>
                <a:gd name="T30" fmla="*/ 1 w 15"/>
                <a:gd name="T31" fmla="*/ 3 h 63"/>
                <a:gd name="T32" fmla="*/ 1 w 15"/>
                <a:gd name="T33" fmla="*/ 3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62">
                  <a:moveTo>
                    <a:pt x="1" y="3"/>
                  </a:moveTo>
                  <a:cubicBezTo>
                    <a:pt x="3" y="1"/>
                    <a:pt x="5" y="1"/>
                    <a:pt x="8" y="0"/>
                  </a:cubicBezTo>
                  <a:cubicBezTo>
                    <a:pt x="10" y="3"/>
                    <a:pt x="12" y="6"/>
                    <a:pt x="14" y="9"/>
                  </a:cubicBezTo>
                  <a:cubicBezTo>
                    <a:pt x="15" y="11"/>
                    <a:pt x="15" y="13"/>
                    <a:pt x="14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0" y="29"/>
                    <a:pt x="10" y="37"/>
                    <a:pt x="12" y="44"/>
                  </a:cubicBezTo>
                  <a:cubicBezTo>
                    <a:pt x="13" y="47"/>
                    <a:pt x="13" y="49"/>
                    <a:pt x="14" y="52"/>
                  </a:cubicBezTo>
                  <a:cubicBezTo>
                    <a:pt x="14" y="53"/>
                    <a:pt x="15" y="55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3" y="62"/>
                    <a:pt x="10" y="63"/>
                    <a:pt x="7" y="62"/>
                  </a:cubicBezTo>
                  <a:cubicBezTo>
                    <a:pt x="5" y="61"/>
                    <a:pt x="4" y="60"/>
                    <a:pt x="3" y="58"/>
                  </a:cubicBezTo>
                  <a:cubicBezTo>
                    <a:pt x="3" y="57"/>
                    <a:pt x="2" y="55"/>
                    <a:pt x="2" y="53"/>
                  </a:cubicBezTo>
                  <a:cubicBezTo>
                    <a:pt x="1" y="50"/>
                    <a:pt x="1" y="47"/>
                    <a:pt x="1" y="44"/>
                  </a:cubicBezTo>
                  <a:cubicBezTo>
                    <a:pt x="1" y="41"/>
                    <a:pt x="1" y="38"/>
                    <a:pt x="0" y="35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1" y="21"/>
                    <a:pt x="1" y="1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3" name="Group 4">
            <a:extLst>
              <a:ext uri="{FF2B5EF4-FFF2-40B4-BE49-F238E27FC236}">
                <a16:creationId xmlns:a16="http://schemas.microsoft.com/office/drawing/2014/main" id="{3D4CD33A-3F0C-3570-680E-71BBCFE37C4B}"/>
              </a:ext>
            </a:extLst>
          </p:cNvPr>
          <p:cNvGrpSpPr>
            <a:grpSpLocks noChangeAspect="1"/>
          </p:cNvGrpSpPr>
          <p:nvPr/>
        </p:nvGrpSpPr>
        <p:grpSpPr>
          <a:xfrm>
            <a:off x="6725411" y="2650168"/>
            <a:ext cx="2379285" cy="3932579"/>
            <a:chOff x="4363" y="327"/>
            <a:chExt cx="2218" cy="3666"/>
          </a:xfrm>
        </p:grpSpPr>
        <p:sp>
          <p:nvSpPr>
            <p:cNvPr id="374" name="Freeform 5">
              <a:extLst>
                <a:ext uri="{FF2B5EF4-FFF2-40B4-BE49-F238E27FC236}">
                  <a16:creationId xmlns:a16="http://schemas.microsoft.com/office/drawing/2014/main" id="{DB6BE4B7-0223-BB31-62AA-EADEEAC1B3E6}"/>
                </a:ext>
              </a:extLst>
            </p:cNvPr>
            <p:cNvSpPr/>
            <p:nvPr/>
          </p:nvSpPr>
          <p:spPr bwMode="auto">
            <a:xfrm>
              <a:off x="5480" y="1154"/>
              <a:ext cx="1101" cy="2452"/>
            </a:xfrm>
            <a:custGeom>
              <a:gdLst>
                <a:gd name="T0" fmla="*/ 463 w 463"/>
                <a:gd name="T1" fmla="*/ 153 h 1032"/>
                <a:gd name="T2" fmla="*/ 431 w 463"/>
                <a:gd name="T3" fmla="*/ 198 h 1032"/>
                <a:gd name="T4" fmla="*/ 377 w 463"/>
                <a:gd name="T5" fmla="*/ 237 h 1032"/>
                <a:gd name="T6" fmla="*/ 287 w 463"/>
                <a:gd name="T7" fmla="*/ 346 h 1032"/>
                <a:gd name="T8" fmla="*/ 295 w 463"/>
                <a:gd name="T9" fmla="*/ 317 h 1032"/>
                <a:gd name="T10" fmla="*/ 364 w 463"/>
                <a:gd name="T11" fmla="*/ 203 h 1032"/>
                <a:gd name="T12" fmla="*/ 397 w 463"/>
                <a:gd name="T13" fmla="*/ 179 h 1032"/>
                <a:gd name="T14" fmla="*/ 427 w 463"/>
                <a:gd name="T15" fmla="*/ 159 h 1032"/>
                <a:gd name="T16" fmla="*/ 428 w 463"/>
                <a:gd name="T17" fmla="*/ 126 h 1032"/>
                <a:gd name="T18" fmla="*/ 391 w 463"/>
                <a:gd name="T19" fmla="*/ 97 h 1032"/>
                <a:gd name="T20" fmla="*/ 305 w 463"/>
                <a:gd name="T21" fmla="*/ 62 h 1032"/>
                <a:gd name="T22" fmla="*/ 168 w 463"/>
                <a:gd name="T23" fmla="*/ 78 h 1032"/>
                <a:gd name="T24" fmla="*/ 119 w 463"/>
                <a:gd name="T25" fmla="*/ 132 h 1032"/>
                <a:gd name="T26" fmla="*/ 88 w 463"/>
                <a:gd name="T27" fmla="*/ 301 h 1032"/>
                <a:gd name="T28" fmla="*/ 111 w 463"/>
                <a:gd name="T29" fmla="*/ 377 h 1032"/>
                <a:gd name="T30" fmla="*/ 186 w 463"/>
                <a:gd name="T31" fmla="*/ 514 h 1032"/>
                <a:gd name="T32" fmla="*/ 248 w 463"/>
                <a:gd name="T33" fmla="*/ 656 h 1032"/>
                <a:gd name="T34" fmla="*/ 263 w 463"/>
                <a:gd name="T35" fmla="*/ 783 h 1032"/>
                <a:gd name="T36" fmla="*/ 210 w 463"/>
                <a:gd name="T37" fmla="*/ 873 h 1032"/>
                <a:gd name="T38" fmla="*/ 160 w 463"/>
                <a:gd name="T39" fmla="*/ 907 h 1032"/>
                <a:gd name="T40" fmla="*/ 60 w 463"/>
                <a:gd name="T41" fmla="*/ 985 h 1032"/>
                <a:gd name="T42" fmla="*/ 7 w 463"/>
                <a:gd name="T43" fmla="*/ 1028 h 1032"/>
                <a:gd name="T44" fmla="*/ 0 w 463"/>
                <a:gd name="T45" fmla="*/ 1032 h 1032"/>
                <a:gd name="T46" fmla="*/ 7 w 463"/>
                <a:gd name="T47" fmla="*/ 1022 h 1032"/>
                <a:gd name="T48" fmla="*/ 149 w 463"/>
                <a:gd name="T49" fmla="*/ 890 h 1032"/>
                <a:gd name="T50" fmla="*/ 204 w 463"/>
                <a:gd name="T51" fmla="*/ 841 h 1032"/>
                <a:gd name="T52" fmla="*/ 229 w 463"/>
                <a:gd name="T53" fmla="*/ 775 h 1032"/>
                <a:gd name="T54" fmla="*/ 208 w 463"/>
                <a:gd name="T55" fmla="*/ 661 h 1032"/>
                <a:gd name="T56" fmla="*/ 128 w 463"/>
                <a:gd name="T57" fmla="*/ 495 h 1032"/>
                <a:gd name="T58" fmla="*/ 64 w 463"/>
                <a:gd name="T59" fmla="*/ 375 h 1032"/>
                <a:gd name="T60" fmla="*/ 44 w 463"/>
                <a:gd name="T61" fmla="*/ 276 h 1032"/>
                <a:gd name="T62" fmla="*/ 60 w 463"/>
                <a:gd name="T63" fmla="*/ 153 h 1032"/>
                <a:gd name="T64" fmla="*/ 188 w 463"/>
                <a:gd name="T65" fmla="*/ 10 h 1032"/>
                <a:gd name="T66" fmla="*/ 251 w 463"/>
                <a:gd name="T67" fmla="*/ 2 h 1032"/>
                <a:gd name="T68" fmla="*/ 368 w 463"/>
                <a:gd name="T69" fmla="*/ 29 h 1032"/>
                <a:gd name="T70" fmla="*/ 457 w 463"/>
                <a:gd name="T71" fmla="*/ 116 h 1032"/>
                <a:gd name="T72" fmla="*/ 463 w 463"/>
                <a:gd name="T73" fmla="*/ 139 h 1032"/>
                <a:gd name="T74" fmla="*/ 463 w 463"/>
                <a:gd name="T75" fmla="*/ 153 h 10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2" h="1032">
                  <a:moveTo>
                    <a:pt x="463" y="153"/>
                  </a:moveTo>
                  <a:cubicBezTo>
                    <a:pt x="459" y="173"/>
                    <a:pt x="445" y="186"/>
                    <a:pt x="431" y="198"/>
                  </a:cubicBezTo>
                  <a:cubicBezTo>
                    <a:pt x="414" y="212"/>
                    <a:pt x="396" y="225"/>
                    <a:pt x="377" y="237"/>
                  </a:cubicBezTo>
                  <a:cubicBezTo>
                    <a:pt x="335" y="263"/>
                    <a:pt x="305" y="300"/>
                    <a:pt x="287" y="346"/>
                  </a:cubicBezTo>
                  <a:cubicBezTo>
                    <a:pt x="289" y="336"/>
                    <a:pt x="292" y="327"/>
                    <a:pt x="295" y="317"/>
                  </a:cubicBezTo>
                  <a:cubicBezTo>
                    <a:pt x="305" y="271"/>
                    <a:pt x="331" y="235"/>
                    <a:pt x="364" y="203"/>
                  </a:cubicBezTo>
                  <a:cubicBezTo>
                    <a:pt x="374" y="193"/>
                    <a:pt x="386" y="187"/>
                    <a:pt x="397" y="179"/>
                  </a:cubicBezTo>
                  <a:cubicBezTo>
                    <a:pt x="407" y="173"/>
                    <a:pt x="418" y="167"/>
                    <a:pt x="427" y="159"/>
                  </a:cubicBezTo>
                  <a:cubicBezTo>
                    <a:pt x="438" y="147"/>
                    <a:pt x="439" y="139"/>
                    <a:pt x="428" y="126"/>
                  </a:cubicBezTo>
                  <a:cubicBezTo>
                    <a:pt x="418" y="114"/>
                    <a:pt x="405" y="106"/>
                    <a:pt x="391" y="97"/>
                  </a:cubicBezTo>
                  <a:cubicBezTo>
                    <a:pt x="364" y="81"/>
                    <a:pt x="336" y="67"/>
                    <a:pt x="305" y="62"/>
                  </a:cubicBezTo>
                  <a:cubicBezTo>
                    <a:pt x="258" y="53"/>
                    <a:pt x="212" y="57"/>
                    <a:pt x="168" y="78"/>
                  </a:cubicBezTo>
                  <a:cubicBezTo>
                    <a:pt x="145" y="90"/>
                    <a:pt x="130" y="110"/>
                    <a:pt x="119" y="132"/>
                  </a:cubicBezTo>
                  <a:cubicBezTo>
                    <a:pt x="91" y="185"/>
                    <a:pt x="83" y="242"/>
                    <a:pt x="88" y="301"/>
                  </a:cubicBezTo>
                  <a:cubicBezTo>
                    <a:pt x="90" y="328"/>
                    <a:pt x="98" y="353"/>
                    <a:pt x="111" y="377"/>
                  </a:cubicBezTo>
                  <a:cubicBezTo>
                    <a:pt x="135" y="423"/>
                    <a:pt x="163" y="467"/>
                    <a:pt x="186" y="514"/>
                  </a:cubicBezTo>
                  <a:cubicBezTo>
                    <a:pt x="209" y="560"/>
                    <a:pt x="231" y="607"/>
                    <a:pt x="248" y="656"/>
                  </a:cubicBezTo>
                  <a:cubicBezTo>
                    <a:pt x="262" y="697"/>
                    <a:pt x="267" y="739"/>
                    <a:pt x="263" y="783"/>
                  </a:cubicBezTo>
                  <a:cubicBezTo>
                    <a:pt x="259" y="821"/>
                    <a:pt x="240" y="850"/>
                    <a:pt x="210" y="873"/>
                  </a:cubicBezTo>
                  <a:cubicBezTo>
                    <a:pt x="193" y="885"/>
                    <a:pt x="177" y="896"/>
                    <a:pt x="160" y="907"/>
                  </a:cubicBezTo>
                  <a:cubicBezTo>
                    <a:pt x="125" y="930"/>
                    <a:pt x="93" y="959"/>
                    <a:pt x="60" y="985"/>
                  </a:cubicBezTo>
                  <a:cubicBezTo>
                    <a:pt x="42" y="1000"/>
                    <a:pt x="24" y="1014"/>
                    <a:pt x="7" y="1028"/>
                  </a:cubicBezTo>
                  <a:cubicBezTo>
                    <a:pt x="5" y="1029"/>
                    <a:pt x="2" y="1031"/>
                    <a:pt x="0" y="1032"/>
                  </a:cubicBezTo>
                  <a:cubicBezTo>
                    <a:pt x="1" y="1028"/>
                    <a:pt x="4" y="1025"/>
                    <a:pt x="7" y="1022"/>
                  </a:cubicBezTo>
                  <a:cubicBezTo>
                    <a:pt x="52" y="976"/>
                    <a:pt x="98" y="930"/>
                    <a:pt x="149" y="890"/>
                  </a:cubicBezTo>
                  <a:cubicBezTo>
                    <a:pt x="169" y="875"/>
                    <a:pt x="188" y="860"/>
                    <a:pt x="204" y="841"/>
                  </a:cubicBezTo>
                  <a:cubicBezTo>
                    <a:pt x="221" y="822"/>
                    <a:pt x="229" y="800"/>
                    <a:pt x="229" y="775"/>
                  </a:cubicBezTo>
                  <a:cubicBezTo>
                    <a:pt x="230" y="735"/>
                    <a:pt x="220" y="698"/>
                    <a:pt x="208" y="661"/>
                  </a:cubicBezTo>
                  <a:cubicBezTo>
                    <a:pt x="190" y="601"/>
                    <a:pt x="160" y="547"/>
                    <a:pt x="128" y="495"/>
                  </a:cubicBezTo>
                  <a:cubicBezTo>
                    <a:pt x="105" y="456"/>
                    <a:pt x="83" y="416"/>
                    <a:pt x="64" y="375"/>
                  </a:cubicBezTo>
                  <a:cubicBezTo>
                    <a:pt x="49" y="343"/>
                    <a:pt x="42" y="311"/>
                    <a:pt x="44" y="276"/>
                  </a:cubicBezTo>
                  <a:cubicBezTo>
                    <a:pt x="46" y="235"/>
                    <a:pt x="50" y="194"/>
                    <a:pt x="60" y="153"/>
                  </a:cubicBezTo>
                  <a:cubicBezTo>
                    <a:pt x="77" y="83"/>
                    <a:pt x="120" y="35"/>
                    <a:pt x="188" y="10"/>
                  </a:cubicBezTo>
                  <a:cubicBezTo>
                    <a:pt x="208" y="2"/>
                    <a:pt x="230" y="0"/>
                    <a:pt x="251" y="2"/>
                  </a:cubicBezTo>
                  <a:cubicBezTo>
                    <a:pt x="292" y="4"/>
                    <a:pt x="331" y="13"/>
                    <a:pt x="368" y="29"/>
                  </a:cubicBezTo>
                  <a:cubicBezTo>
                    <a:pt x="408" y="47"/>
                    <a:pt x="438" y="76"/>
                    <a:pt x="457" y="116"/>
                  </a:cubicBezTo>
                  <a:cubicBezTo>
                    <a:pt x="460" y="123"/>
                    <a:pt x="461" y="131"/>
                    <a:pt x="463" y="139"/>
                  </a:cubicBezTo>
                  <a:cubicBezTo>
                    <a:pt x="463" y="144"/>
                    <a:pt x="463" y="149"/>
                    <a:pt x="463" y="153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6">
              <a:extLst>
                <a:ext uri="{FF2B5EF4-FFF2-40B4-BE49-F238E27FC236}">
                  <a16:creationId xmlns:a16="http://schemas.microsoft.com/office/drawing/2014/main" id="{8798A970-3027-589F-5E27-C33EBF723503}"/>
                </a:ext>
              </a:extLst>
            </p:cNvPr>
            <p:cNvSpPr/>
            <p:nvPr/>
          </p:nvSpPr>
          <p:spPr bwMode="auto">
            <a:xfrm>
              <a:off x="5347" y="327"/>
              <a:ext cx="233" cy="361"/>
            </a:xfrm>
            <a:custGeom>
              <a:gdLst>
                <a:gd name="T0" fmla="*/ 54 w 98"/>
                <a:gd name="T1" fmla="*/ 0 h 152"/>
                <a:gd name="T2" fmla="*/ 89 w 98"/>
                <a:gd name="T3" fmla="*/ 39 h 152"/>
                <a:gd name="T4" fmla="*/ 84 w 98"/>
                <a:gd name="T5" fmla="*/ 122 h 152"/>
                <a:gd name="T6" fmla="*/ 74 w 98"/>
                <a:gd name="T7" fmla="*/ 136 h 152"/>
                <a:gd name="T8" fmla="*/ 23 w 98"/>
                <a:gd name="T9" fmla="*/ 136 h 152"/>
                <a:gd name="T10" fmla="*/ 4 w 98"/>
                <a:gd name="T11" fmla="*/ 92 h 152"/>
                <a:gd name="T12" fmla="*/ 11 w 98"/>
                <a:gd name="T13" fmla="*/ 31 h 152"/>
                <a:gd name="T14" fmla="*/ 43 w 98"/>
                <a:gd name="T15" fmla="*/ 0 h 152"/>
                <a:gd name="T16" fmla="*/ 54 w 98"/>
                <a:gd name="T17" fmla="*/ 0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52">
                  <a:moveTo>
                    <a:pt x="54" y="0"/>
                  </a:moveTo>
                  <a:cubicBezTo>
                    <a:pt x="73" y="6"/>
                    <a:pt x="83" y="21"/>
                    <a:pt x="89" y="39"/>
                  </a:cubicBezTo>
                  <a:cubicBezTo>
                    <a:pt x="98" y="67"/>
                    <a:pt x="97" y="95"/>
                    <a:pt x="84" y="122"/>
                  </a:cubicBezTo>
                  <a:cubicBezTo>
                    <a:pt x="81" y="127"/>
                    <a:pt x="78" y="132"/>
                    <a:pt x="74" y="136"/>
                  </a:cubicBezTo>
                  <a:cubicBezTo>
                    <a:pt x="58" y="152"/>
                    <a:pt x="38" y="152"/>
                    <a:pt x="23" y="136"/>
                  </a:cubicBezTo>
                  <a:cubicBezTo>
                    <a:pt x="11" y="123"/>
                    <a:pt x="6" y="108"/>
                    <a:pt x="4" y="92"/>
                  </a:cubicBezTo>
                  <a:cubicBezTo>
                    <a:pt x="0" y="71"/>
                    <a:pt x="3" y="51"/>
                    <a:pt x="11" y="31"/>
                  </a:cubicBezTo>
                  <a:cubicBezTo>
                    <a:pt x="17" y="16"/>
                    <a:pt x="27" y="5"/>
                    <a:pt x="43" y="0"/>
                  </a:cubicBezTo>
                  <a:cubicBezTo>
                    <a:pt x="47" y="0"/>
                    <a:pt x="50" y="0"/>
                    <a:pt x="54" y="0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7">
              <a:extLst>
                <a:ext uri="{FF2B5EF4-FFF2-40B4-BE49-F238E27FC236}">
                  <a16:creationId xmlns:a16="http://schemas.microsoft.com/office/drawing/2014/main" id="{5DEC69F3-66FF-06E6-1E1D-3E8BF0E789BA}"/>
                </a:ext>
              </a:extLst>
            </p:cNvPr>
            <p:cNvSpPr/>
            <p:nvPr/>
          </p:nvSpPr>
          <p:spPr bwMode="auto">
            <a:xfrm>
              <a:off x="4363" y="1104"/>
              <a:ext cx="1562" cy="2889"/>
            </a:xfrm>
            <a:custGeom>
              <a:gdLst>
                <a:gd name="T0" fmla="*/ 454 w 657"/>
                <a:gd name="T1" fmla="*/ 1216 h 1216"/>
                <a:gd name="T2" fmla="*/ 443 w 657"/>
                <a:gd name="T3" fmla="*/ 1212 h 1216"/>
                <a:gd name="T4" fmla="*/ 403 w 657"/>
                <a:gd name="T5" fmla="*/ 1187 h 1216"/>
                <a:gd name="T6" fmla="*/ 365 w 657"/>
                <a:gd name="T7" fmla="*/ 1119 h 1216"/>
                <a:gd name="T8" fmla="*/ 395 w 657"/>
                <a:gd name="T9" fmla="*/ 1001 h 1216"/>
                <a:gd name="T10" fmla="*/ 445 w 657"/>
                <a:gd name="T11" fmla="*/ 954 h 1216"/>
                <a:gd name="T12" fmla="*/ 541 w 657"/>
                <a:gd name="T13" fmla="*/ 881 h 1216"/>
                <a:gd name="T14" fmla="*/ 602 w 657"/>
                <a:gd name="T15" fmla="*/ 789 h 1216"/>
                <a:gd name="T16" fmla="*/ 596 w 657"/>
                <a:gd name="T17" fmla="*/ 710 h 1216"/>
                <a:gd name="T18" fmla="*/ 549 w 657"/>
                <a:gd name="T19" fmla="*/ 631 h 1216"/>
                <a:gd name="T20" fmla="*/ 493 w 657"/>
                <a:gd name="T21" fmla="*/ 571 h 1216"/>
                <a:gd name="T22" fmla="*/ 417 w 657"/>
                <a:gd name="T23" fmla="*/ 483 h 1216"/>
                <a:gd name="T24" fmla="*/ 397 w 657"/>
                <a:gd name="T25" fmla="*/ 457 h 1216"/>
                <a:gd name="T26" fmla="*/ 380 w 657"/>
                <a:gd name="T27" fmla="*/ 460 h 1216"/>
                <a:gd name="T28" fmla="*/ 358 w 657"/>
                <a:gd name="T29" fmla="*/ 473 h 1216"/>
                <a:gd name="T30" fmla="*/ 322 w 657"/>
                <a:gd name="T31" fmla="*/ 453 h 1216"/>
                <a:gd name="T32" fmla="*/ 320 w 657"/>
                <a:gd name="T33" fmla="*/ 450 h 1216"/>
                <a:gd name="T34" fmla="*/ 325 w 657"/>
                <a:gd name="T35" fmla="*/ 449 h 1216"/>
                <a:gd name="T36" fmla="*/ 336 w 657"/>
                <a:gd name="T37" fmla="*/ 450 h 1216"/>
                <a:gd name="T38" fmla="*/ 357 w 657"/>
                <a:gd name="T39" fmla="*/ 441 h 1216"/>
                <a:gd name="T40" fmla="*/ 371 w 657"/>
                <a:gd name="T41" fmla="*/ 395 h 1216"/>
                <a:gd name="T42" fmla="*/ 359 w 657"/>
                <a:gd name="T43" fmla="*/ 330 h 1216"/>
                <a:gd name="T44" fmla="*/ 338 w 657"/>
                <a:gd name="T45" fmla="*/ 215 h 1216"/>
                <a:gd name="T46" fmla="*/ 318 w 657"/>
                <a:gd name="T47" fmla="*/ 145 h 1216"/>
                <a:gd name="T48" fmla="*/ 167 w 657"/>
                <a:gd name="T49" fmla="*/ 56 h 1216"/>
                <a:gd name="T50" fmla="*/ 73 w 657"/>
                <a:gd name="T51" fmla="*/ 79 h 1216"/>
                <a:gd name="T52" fmla="*/ 54 w 657"/>
                <a:gd name="T53" fmla="*/ 91 h 1216"/>
                <a:gd name="T54" fmla="*/ 51 w 657"/>
                <a:gd name="T55" fmla="*/ 115 h 1216"/>
                <a:gd name="T56" fmla="*/ 71 w 657"/>
                <a:gd name="T57" fmla="*/ 138 h 1216"/>
                <a:gd name="T58" fmla="*/ 109 w 657"/>
                <a:gd name="T59" fmla="*/ 176 h 1216"/>
                <a:gd name="T60" fmla="*/ 151 w 657"/>
                <a:gd name="T61" fmla="*/ 234 h 1216"/>
                <a:gd name="T62" fmla="*/ 192 w 657"/>
                <a:gd name="T63" fmla="*/ 334 h 1216"/>
                <a:gd name="T64" fmla="*/ 193 w 657"/>
                <a:gd name="T65" fmla="*/ 338 h 1216"/>
                <a:gd name="T66" fmla="*/ 185 w 657"/>
                <a:gd name="T67" fmla="*/ 327 h 1216"/>
                <a:gd name="T68" fmla="*/ 149 w 657"/>
                <a:gd name="T69" fmla="*/ 262 h 1216"/>
                <a:gd name="T70" fmla="*/ 75 w 657"/>
                <a:gd name="T71" fmla="*/ 169 h 1216"/>
                <a:gd name="T72" fmla="*/ 32 w 657"/>
                <a:gd name="T73" fmla="*/ 128 h 1216"/>
                <a:gd name="T74" fmla="*/ 6 w 657"/>
                <a:gd name="T75" fmla="*/ 96 h 1216"/>
                <a:gd name="T76" fmla="*/ 7 w 657"/>
                <a:gd name="T77" fmla="*/ 77 h 1216"/>
                <a:gd name="T78" fmla="*/ 148 w 657"/>
                <a:gd name="T79" fmla="*/ 5 h 1216"/>
                <a:gd name="T80" fmla="*/ 255 w 657"/>
                <a:gd name="T81" fmla="*/ 11 h 1216"/>
                <a:gd name="T82" fmla="*/ 314 w 657"/>
                <a:gd name="T83" fmla="*/ 47 h 1216"/>
                <a:gd name="T84" fmla="*/ 365 w 657"/>
                <a:gd name="T85" fmla="*/ 116 h 1216"/>
                <a:gd name="T86" fmla="*/ 377 w 657"/>
                <a:gd name="T87" fmla="*/ 171 h 1216"/>
                <a:gd name="T88" fmla="*/ 389 w 657"/>
                <a:gd name="T89" fmla="*/ 296 h 1216"/>
                <a:gd name="T90" fmla="*/ 417 w 657"/>
                <a:gd name="T91" fmla="*/ 394 h 1216"/>
                <a:gd name="T92" fmla="*/ 494 w 657"/>
                <a:gd name="T93" fmla="*/ 503 h 1216"/>
                <a:gd name="T94" fmla="*/ 617 w 657"/>
                <a:gd name="T95" fmla="*/ 657 h 1216"/>
                <a:gd name="T96" fmla="*/ 648 w 657"/>
                <a:gd name="T97" fmla="*/ 751 h 1216"/>
                <a:gd name="T98" fmla="*/ 614 w 657"/>
                <a:gd name="T99" fmla="*/ 865 h 1216"/>
                <a:gd name="T100" fmla="*/ 532 w 657"/>
                <a:gd name="T101" fmla="*/ 931 h 1216"/>
                <a:gd name="T102" fmla="*/ 431 w 657"/>
                <a:gd name="T103" fmla="*/ 1011 h 1216"/>
                <a:gd name="T104" fmla="*/ 409 w 657"/>
                <a:gd name="T105" fmla="*/ 1162 h 1216"/>
                <a:gd name="T106" fmla="*/ 434 w 657"/>
                <a:gd name="T107" fmla="*/ 1196 h 1216"/>
                <a:gd name="T108" fmla="*/ 454 w 657"/>
                <a:gd name="T109" fmla="*/ 1216 h 1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7" h="1216">
                  <a:moveTo>
                    <a:pt x="454" y="1216"/>
                  </a:moveTo>
                  <a:cubicBezTo>
                    <a:pt x="449" y="1215"/>
                    <a:pt x="446" y="1214"/>
                    <a:pt x="443" y="1212"/>
                  </a:cubicBezTo>
                  <a:cubicBezTo>
                    <a:pt x="429" y="1205"/>
                    <a:pt x="415" y="1197"/>
                    <a:pt x="403" y="1187"/>
                  </a:cubicBezTo>
                  <a:cubicBezTo>
                    <a:pt x="380" y="1170"/>
                    <a:pt x="369" y="1146"/>
                    <a:pt x="365" y="1119"/>
                  </a:cubicBezTo>
                  <a:cubicBezTo>
                    <a:pt x="359" y="1076"/>
                    <a:pt x="368" y="1036"/>
                    <a:pt x="395" y="1001"/>
                  </a:cubicBezTo>
                  <a:cubicBezTo>
                    <a:pt x="409" y="983"/>
                    <a:pt x="427" y="969"/>
                    <a:pt x="445" y="954"/>
                  </a:cubicBezTo>
                  <a:cubicBezTo>
                    <a:pt x="475" y="927"/>
                    <a:pt x="508" y="905"/>
                    <a:pt x="541" y="881"/>
                  </a:cubicBezTo>
                  <a:cubicBezTo>
                    <a:pt x="573" y="858"/>
                    <a:pt x="593" y="827"/>
                    <a:pt x="602" y="789"/>
                  </a:cubicBezTo>
                  <a:cubicBezTo>
                    <a:pt x="609" y="762"/>
                    <a:pt x="605" y="736"/>
                    <a:pt x="596" y="710"/>
                  </a:cubicBezTo>
                  <a:cubicBezTo>
                    <a:pt x="586" y="681"/>
                    <a:pt x="568" y="656"/>
                    <a:pt x="549" y="631"/>
                  </a:cubicBezTo>
                  <a:cubicBezTo>
                    <a:pt x="533" y="609"/>
                    <a:pt x="514" y="589"/>
                    <a:pt x="493" y="571"/>
                  </a:cubicBezTo>
                  <a:cubicBezTo>
                    <a:pt x="464" y="545"/>
                    <a:pt x="439" y="515"/>
                    <a:pt x="417" y="483"/>
                  </a:cubicBezTo>
                  <a:cubicBezTo>
                    <a:pt x="411" y="474"/>
                    <a:pt x="405" y="465"/>
                    <a:pt x="397" y="457"/>
                  </a:cubicBezTo>
                  <a:cubicBezTo>
                    <a:pt x="389" y="450"/>
                    <a:pt x="385" y="450"/>
                    <a:pt x="380" y="460"/>
                  </a:cubicBezTo>
                  <a:cubicBezTo>
                    <a:pt x="375" y="473"/>
                    <a:pt x="371" y="475"/>
                    <a:pt x="358" y="473"/>
                  </a:cubicBezTo>
                  <a:cubicBezTo>
                    <a:pt x="344" y="470"/>
                    <a:pt x="333" y="462"/>
                    <a:pt x="322" y="453"/>
                  </a:cubicBezTo>
                  <a:cubicBezTo>
                    <a:pt x="321" y="452"/>
                    <a:pt x="320" y="451"/>
                    <a:pt x="320" y="450"/>
                  </a:cubicBezTo>
                  <a:cubicBezTo>
                    <a:pt x="321" y="448"/>
                    <a:pt x="323" y="449"/>
                    <a:pt x="325" y="449"/>
                  </a:cubicBezTo>
                  <a:cubicBezTo>
                    <a:pt x="328" y="449"/>
                    <a:pt x="332" y="449"/>
                    <a:pt x="336" y="450"/>
                  </a:cubicBezTo>
                  <a:cubicBezTo>
                    <a:pt x="345" y="451"/>
                    <a:pt x="351" y="448"/>
                    <a:pt x="357" y="441"/>
                  </a:cubicBezTo>
                  <a:cubicBezTo>
                    <a:pt x="368" y="427"/>
                    <a:pt x="372" y="412"/>
                    <a:pt x="371" y="395"/>
                  </a:cubicBezTo>
                  <a:cubicBezTo>
                    <a:pt x="369" y="373"/>
                    <a:pt x="363" y="352"/>
                    <a:pt x="359" y="330"/>
                  </a:cubicBezTo>
                  <a:cubicBezTo>
                    <a:pt x="352" y="292"/>
                    <a:pt x="346" y="253"/>
                    <a:pt x="338" y="215"/>
                  </a:cubicBezTo>
                  <a:cubicBezTo>
                    <a:pt x="334" y="191"/>
                    <a:pt x="328" y="167"/>
                    <a:pt x="318" y="145"/>
                  </a:cubicBezTo>
                  <a:cubicBezTo>
                    <a:pt x="294" y="96"/>
                    <a:pt x="237" y="53"/>
                    <a:pt x="167" y="56"/>
                  </a:cubicBezTo>
                  <a:cubicBezTo>
                    <a:pt x="134" y="58"/>
                    <a:pt x="103" y="66"/>
                    <a:pt x="73" y="79"/>
                  </a:cubicBezTo>
                  <a:cubicBezTo>
                    <a:pt x="66" y="82"/>
                    <a:pt x="59" y="86"/>
                    <a:pt x="54" y="91"/>
                  </a:cubicBezTo>
                  <a:cubicBezTo>
                    <a:pt x="46" y="99"/>
                    <a:pt x="45" y="106"/>
                    <a:pt x="51" y="115"/>
                  </a:cubicBezTo>
                  <a:cubicBezTo>
                    <a:pt x="57" y="124"/>
                    <a:pt x="64" y="131"/>
                    <a:pt x="71" y="138"/>
                  </a:cubicBezTo>
                  <a:cubicBezTo>
                    <a:pt x="84" y="151"/>
                    <a:pt x="96" y="164"/>
                    <a:pt x="109" y="176"/>
                  </a:cubicBezTo>
                  <a:cubicBezTo>
                    <a:pt x="126" y="193"/>
                    <a:pt x="140" y="213"/>
                    <a:pt x="151" y="234"/>
                  </a:cubicBezTo>
                  <a:cubicBezTo>
                    <a:pt x="166" y="267"/>
                    <a:pt x="181" y="299"/>
                    <a:pt x="192" y="334"/>
                  </a:cubicBezTo>
                  <a:cubicBezTo>
                    <a:pt x="192" y="335"/>
                    <a:pt x="192" y="336"/>
                    <a:pt x="193" y="338"/>
                  </a:cubicBezTo>
                  <a:cubicBezTo>
                    <a:pt x="189" y="334"/>
                    <a:pt x="187" y="331"/>
                    <a:pt x="185" y="327"/>
                  </a:cubicBezTo>
                  <a:cubicBezTo>
                    <a:pt x="173" y="306"/>
                    <a:pt x="161" y="284"/>
                    <a:pt x="149" y="262"/>
                  </a:cubicBezTo>
                  <a:cubicBezTo>
                    <a:pt x="129" y="227"/>
                    <a:pt x="104" y="196"/>
                    <a:pt x="75" y="169"/>
                  </a:cubicBezTo>
                  <a:cubicBezTo>
                    <a:pt x="60" y="156"/>
                    <a:pt x="46" y="142"/>
                    <a:pt x="32" y="128"/>
                  </a:cubicBezTo>
                  <a:cubicBezTo>
                    <a:pt x="22" y="119"/>
                    <a:pt x="13" y="108"/>
                    <a:pt x="6" y="96"/>
                  </a:cubicBezTo>
                  <a:cubicBezTo>
                    <a:pt x="0" y="87"/>
                    <a:pt x="0" y="84"/>
                    <a:pt x="7" y="77"/>
                  </a:cubicBezTo>
                  <a:cubicBezTo>
                    <a:pt x="47" y="40"/>
                    <a:pt x="93" y="12"/>
                    <a:pt x="148" y="5"/>
                  </a:cubicBezTo>
                  <a:cubicBezTo>
                    <a:pt x="184" y="0"/>
                    <a:pt x="220" y="2"/>
                    <a:pt x="255" y="11"/>
                  </a:cubicBezTo>
                  <a:cubicBezTo>
                    <a:pt x="278" y="17"/>
                    <a:pt x="296" y="31"/>
                    <a:pt x="314" y="47"/>
                  </a:cubicBezTo>
                  <a:cubicBezTo>
                    <a:pt x="335" y="66"/>
                    <a:pt x="354" y="88"/>
                    <a:pt x="365" y="116"/>
                  </a:cubicBezTo>
                  <a:cubicBezTo>
                    <a:pt x="372" y="134"/>
                    <a:pt x="374" y="152"/>
                    <a:pt x="377" y="171"/>
                  </a:cubicBezTo>
                  <a:cubicBezTo>
                    <a:pt x="382" y="212"/>
                    <a:pt x="383" y="254"/>
                    <a:pt x="389" y="296"/>
                  </a:cubicBezTo>
                  <a:cubicBezTo>
                    <a:pt x="394" y="330"/>
                    <a:pt x="405" y="362"/>
                    <a:pt x="417" y="394"/>
                  </a:cubicBezTo>
                  <a:cubicBezTo>
                    <a:pt x="432" y="437"/>
                    <a:pt x="460" y="473"/>
                    <a:pt x="494" y="503"/>
                  </a:cubicBezTo>
                  <a:cubicBezTo>
                    <a:pt x="543" y="548"/>
                    <a:pt x="582" y="600"/>
                    <a:pt x="617" y="657"/>
                  </a:cubicBezTo>
                  <a:cubicBezTo>
                    <a:pt x="634" y="686"/>
                    <a:pt x="642" y="718"/>
                    <a:pt x="648" y="751"/>
                  </a:cubicBezTo>
                  <a:cubicBezTo>
                    <a:pt x="657" y="796"/>
                    <a:pt x="642" y="832"/>
                    <a:pt x="614" y="865"/>
                  </a:cubicBezTo>
                  <a:cubicBezTo>
                    <a:pt x="591" y="892"/>
                    <a:pt x="562" y="912"/>
                    <a:pt x="532" y="931"/>
                  </a:cubicBezTo>
                  <a:cubicBezTo>
                    <a:pt x="495" y="953"/>
                    <a:pt x="462" y="980"/>
                    <a:pt x="431" y="1011"/>
                  </a:cubicBezTo>
                  <a:cubicBezTo>
                    <a:pt x="399" y="1044"/>
                    <a:pt x="378" y="1104"/>
                    <a:pt x="409" y="1162"/>
                  </a:cubicBezTo>
                  <a:cubicBezTo>
                    <a:pt x="416" y="1175"/>
                    <a:pt x="424" y="1186"/>
                    <a:pt x="434" y="1196"/>
                  </a:cubicBezTo>
                  <a:cubicBezTo>
                    <a:pt x="440" y="1202"/>
                    <a:pt x="447" y="1208"/>
                    <a:pt x="454" y="1216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8">
              <a:extLst>
                <a:ext uri="{FF2B5EF4-FFF2-40B4-BE49-F238E27FC236}">
                  <a16:creationId xmlns:a16="http://schemas.microsoft.com/office/drawing/2014/main" id="{96863DAA-AAE2-8584-6625-FC4C5AD54BA6}"/>
                </a:ext>
              </a:extLst>
            </p:cNvPr>
            <p:cNvSpPr/>
            <p:nvPr/>
          </p:nvSpPr>
          <p:spPr bwMode="auto">
            <a:xfrm>
              <a:off x="5350" y="1185"/>
              <a:ext cx="216" cy="411"/>
            </a:xfrm>
            <a:custGeom>
              <a:gdLst>
                <a:gd name="T0" fmla="*/ 73 w 91"/>
                <a:gd name="T1" fmla="*/ 43 h 173"/>
                <a:gd name="T2" fmla="*/ 82 w 91"/>
                <a:gd name="T3" fmla="*/ 76 h 173"/>
                <a:gd name="T4" fmla="*/ 88 w 91"/>
                <a:gd name="T5" fmla="*/ 116 h 173"/>
                <a:gd name="T6" fmla="*/ 67 w 91"/>
                <a:gd name="T7" fmla="*/ 159 h 173"/>
                <a:gd name="T8" fmla="*/ 50 w 91"/>
                <a:gd name="T9" fmla="*/ 169 h 173"/>
                <a:gd name="T10" fmla="*/ 13 w 91"/>
                <a:gd name="T11" fmla="*/ 152 h 173"/>
                <a:gd name="T12" fmla="*/ 1 w 91"/>
                <a:gd name="T13" fmla="*/ 109 h 173"/>
                <a:gd name="T14" fmla="*/ 17 w 91"/>
                <a:gd name="T15" fmla="*/ 67 h 173"/>
                <a:gd name="T16" fmla="*/ 22 w 91"/>
                <a:gd name="T17" fmla="*/ 52 h 173"/>
                <a:gd name="T18" fmla="*/ 21 w 91"/>
                <a:gd name="T19" fmla="*/ 32 h 173"/>
                <a:gd name="T20" fmla="*/ 60 w 91"/>
                <a:gd name="T21" fmla="*/ 8 h 173"/>
                <a:gd name="T22" fmla="*/ 67 w 91"/>
                <a:gd name="T23" fmla="*/ 16 h 173"/>
                <a:gd name="T24" fmla="*/ 73 w 91"/>
                <a:gd name="T25" fmla="*/ 43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73">
                  <a:moveTo>
                    <a:pt x="73" y="43"/>
                  </a:moveTo>
                  <a:cubicBezTo>
                    <a:pt x="68" y="55"/>
                    <a:pt x="75" y="65"/>
                    <a:pt x="82" y="76"/>
                  </a:cubicBezTo>
                  <a:cubicBezTo>
                    <a:pt x="91" y="88"/>
                    <a:pt x="89" y="102"/>
                    <a:pt x="88" y="116"/>
                  </a:cubicBezTo>
                  <a:cubicBezTo>
                    <a:pt x="86" y="133"/>
                    <a:pt x="79" y="147"/>
                    <a:pt x="67" y="159"/>
                  </a:cubicBezTo>
                  <a:cubicBezTo>
                    <a:pt x="62" y="164"/>
                    <a:pt x="57" y="167"/>
                    <a:pt x="50" y="169"/>
                  </a:cubicBezTo>
                  <a:cubicBezTo>
                    <a:pt x="33" y="173"/>
                    <a:pt x="22" y="168"/>
                    <a:pt x="13" y="152"/>
                  </a:cubicBezTo>
                  <a:cubicBezTo>
                    <a:pt x="6" y="139"/>
                    <a:pt x="3" y="124"/>
                    <a:pt x="1" y="109"/>
                  </a:cubicBezTo>
                  <a:cubicBezTo>
                    <a:pt x="0" y="92"/>
                    <a:pt x="7" y="79"/>
                    <a:pt x="17" y="67"/>
                  </a:cubicBezTo>
                  <a:cubicBezTo>
                    <a:pt x="21" y="63"/>
                    <a:pt x="23" y="58"/>
                    <a:pt x="22" y="52"/>
                  </a:cubicBezTo>
                  <a:cubicBezTo>
                    <a:pt x="22" y="45"/>
                    <a:pt x="21" y="39"/>
                    <a:pt x="21" y="32"/>
                  </a:cubicBezTo>
                  <a:cubicBezTo>
                    <a:pt x="21" y="14"/>
                    <a:pt x="43" y="0"/>
                    <a:pt x="60" y="8"/>
                  </a:cubicBezTo>
                  <a:cubicBezTo>
                    <a:pt x="63" y="10"/>
                    <a:pt x="65" y="12"/>
                    <a:pt x="67" y="16"/>
                  </a:cubicBezTo>
                  <a:cubicBezTo>
                    <a:pt x="71" y="24"/>
                    <a:pt x="72" y="32"/>
                    <a:pt x="73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9">
              <a:extLst>
                <a:ext uri="{FF2B5EF4-FFF2-40B4-BE49-F238E27FC236}">
                  <a16:creationId xmlns:a16="http://schemas.microsoft.com/office/drawing/2014/main" id="{1E1FB79A-0FEB-EA25-2E8C-5F312F42927A}"/>
                </a:ext>
              </a:extLst>
            </p:cNvPr>
            <p:cNvSpPr/>
            <p:nvPr/>
          </p:nvSpPr>
          <p:spPr bwMode="auto">
            <a:xfrm>
              <a:off x="5117" y="900"/>
              <a:ext cx="706" cy="164"/>
            </a:xfrm>
            <a:custGeom>
              <a:gdLst>
                <a:gd name="T0" fmla="*/ 0 w 297"/>
                <a:gd name="T1" fmla="*/ 47 h 69"/>
                <a:gd name="T2" fmla="*/ 36 w 297"/>
                <a:gd name="T3" fmla="*/ 24 h 69"/>
                <a:gd name="T4" fmla="*/ 93 w 297"/>
                <a:gd name="T5" fmla="*/ 25 h 69"/>
                <a:gd name="T6" fmla="*/ 161 w 297"/>
                <a:gd name="T7" fmla="*/ 38 h 69"/>
                <a:gd name="T8" fmla="*/ 221 w 297"/>
                <a:gd name="T9" fmla="*/ 38 h 69"/>
                <a:gd name="T10" fmla="*/ 256 w 297"/>
                <a:gd name="T11" fmla="*/ 21 h 69"/>
                <a:gd name="T12" fmla="*/ 286 w 297"/>
                <a:gd name="T13" fmla="*/ 4 h 69"/>
                <a:gd name="T14" fmla="*/ 296 w 297"/>
                <a:gd name="T15" fmla="*/ 0 h 69"/>
                <a:gd name="T16" fmla="*/ 295 w 297"/>
                <a:gd name="T17" fmla="*/ 5 h 69"/>
                <a:gd name="T18" fmla="*/ 238 w 297"/>
                <a:gd name="T19" fmla="*/ 57 h 69"/>
                <a:gd name="T20" fmla="*/ 183 w 297"/>
                <a:gd name="T21" fmla="*/ 67 h 69"/>
                <a:gd name="T22" fmla="*/ 79 w 297"/>
                <a:gd name="T23" fmla="*/ 55 h 69"/>
                <a:gd name="T24" fmla="*/ 61 w 297"/>
                <a:gd name="T25" fmla="*/ 47 h 69"/>
                <a:gd name="T26" fmla="*/ 21 w 297"/>
                <a:gd name="T27" fmla="*/ 44 h 69"/>
                <a:gd name="T28" fmla="*/ 0 w 297"/>
                <a:gd name="T29" fmla="*/ 47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" h="69">
                  <a:moveTo>
                    <a:pt x="0" y="47"/>
                  </a:moveTo>
                  <a:cubicBezTo>
                    <a:pt x="9" y="35"/>
                    <a:pt x="21" y="27"/>
                    <a:pt x="36" y="24"/>
                  </a:cubicBezTo>
                  <a:cubicBezTo>
                    <a:pt x="55" y="21"/>
                    <a:pt x="74" y="24"/>
                    <a:pt x="93" y="25"/>
                  </a:cubicBezTo>
                  <a:cubicBezTo>
                    <a:pt x="116" y="26"/>
                    <a:pt x="138" y="34"/>
                    <a:pt x="161" y="38"/>
                  </a:cubicBezTo>
                  <a:cubicBezTo>
                    <a:pt x="181" y="42"/>
                    <a:pt x="201" y="44"/>
                    <a:pt x="221" y="38"/>
                  </a:cubicBezTo>
                  <a:cubicBezTo>
                    <a:pt x="233" y="34"/>
                    <a:pt x="245" y="27"/>
                    <a:pt x="256" y="21"/>
                  </a:cubicBezTo>
                  <a:cubicBezTo>
                    <a:pt x="266" y="16"/>
                    <a:pt x="276" y="10"/>
                    <a:pt x="286" y="4"/>
                  </a:cubicBezTo>
                  <a:cubicBezTo>
                    <a:pt x="289" y="2"/>
                    <a:pt x="292" y="1"/>
                    <a:pt x="296" y="0"/>
                  </a:cubicBezTo>
                  <a:cubicBezTo>
                    <a:pt x="297" y="2"/>
                    <a:pt x="296" y="4"/>
                    <a:pt x="295" y="5"/>
                  </a:cubicBezTo>
                  <a:cubicBezTo>
                    <a:pt x="279" y="26"/>
                    <a:pt x="263" y="46"/>
                    <a:pt x="238" y="57"/>
                  </a:cubicBezTo>
                  <a:cubicBezTo>
                    <a:pt x="221" y="65"/>
                    <a:pt x="202" y="66"/>
                    <a:pt x="183" y="67"/>
                  </a:cubicBezTo>
                  <a:cubicBezTo>
                    <a:pt x="148" y="69"/>
                    <a:pt x="113" y="63"/>
                    <a:pt x="79" y="55"/>
                  </a:cubicBezTo>
                  <a:cubicBezTo>
                    <a:pt x="73" y="53"/>
                    <a:pt x="66" y="50"/>
                    <a:pt x="61" y="47"/>
                  </a:cubicBezTo>
                  <a:cubicBezTo>
                    <a:pt x="48" y="40"/>
                    <a:pt x="34" y="40"/>
                    <a:pt x="21" y="44"/>
                  </a:cubicBezTo>
                  <a:cubicBezTo>
                    <a:pt x="14" y="45"/>
                    <a:pt x="7" y="48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10">
              <a:extLst>
                <a:ext uri="{FF2B5EF4-FFF2-40B4-BE49-F238E27FC236}">
                  <a16:creationId xmlns:a16="http://schemas.microsoft.com/office/drawing/2014/main" id="{804F467F-0551-3891-79B3-00D93C08D876}"/>
                </a:ext>
              </a:extLst>
            </p:cNvPr>
            <p:cNvSpPr/>
            <p:nvPr/>
          </p:nvSpPr>
          <p:spPr bwMode="auto">
            <a:xfrm>
              <a:off x="5145" y="786"/>
              <a:ext cx="642" cy="152"/>
            </a:xfrm>
            <a:custGeom>
              <a:gdLst>
                <a:gd name="T0" fmla="*/ 0 w 270"/>
                <a:gd name="T1" fmla="*/ 42 h 64"/>
                <a:gd name="T2" fmla="*/ 30 w 270"/>
                <a:gd name="T3" fmla="*/ 20 h 64"/>
                <a:gd name="T4" fmla="*/ 59 w 270"/>
                <a:gd name="T5" fmla="*/ 17 h 64"/>
                <a:gd name="T6" fmla="*/ 144 w 270"/>
                <a:gd name="T7" fmla="*/ 30 h 64"/>
                <a:gd name="T8" fmla="*/ 211 w 270"/>
                <a:gd name="T9" fmla="*/ 32 h 64"/>
                <a:gd name="T10" fmla="*/ 239 w 270"/>
                <a:gd name="T11" fmla="*/ 18 h 64"/>
                <a:gd name="T12" fmla="*/ 262 w 270"/>
                <a:gd name="T13" fmla="*/ 3 h 64"/>
                <a:gd name="T14" fmla="*/ 268 w 270"/>
                <a:gd name="T15" fmla="*/ 2 h 64"/>
                <a:gd name="T16" fmla="*/ 267 w 270"/>
                <a:gd name="T17" fmla="*/ 8 h 64"/>
                <a:gd name="T18" fmla="*/ 196 w 270"/>
                <a:gd name="T19" fmla="*/ 59 h 64"/>
                <a:gd name="T20" fmla="*/ 83 w 270"/>
                <a:gd name="T21" fmla="*/ 50 h 64"/>
                <a:gd name="T22" fmla="*/ 59 w 270"/>
                <a:gd name="T23" fmla="*/ 41 h 64"/>
                <a:gd name="T24" fmla="*/ 22 w 270"/>
                <a:gd name="T25" fmla="*/ 37 h 64"/>
                <a:gd name="T26" fmla="*/ 0 w 270"/>
                <a:gd name="T27" fmla="*/ 42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4">
                  <a:moveTo>
                    <a:pt x="0" y="42"/>
                  </a:moveTo>
                  <a:cubicBezTo>
                    <a:pt x="8" y="30"/>
                    <a:pt x="18" y="24"/>
                    <a:pt x="30" y="20"/>
                  </a:cubicBezTo>
                  <a:cubicBezTo>
                    <a:pt x="40" y="17"/>
                    <a:pt x="49" y="17"/>
                    <a:pt x="59" y="17"/>
                  </a:cubicBezTo>
                  <a:cubicBezTo>
                    <a:pt x="87" y="18"/>
                    <a:pt x="116" y="21"/>
                    <a:pt x="144" y="30"/>
                  </a:cubicBezTo>
                  <a:cubicBezTo>
                    <a:pt x="165" y="36"/>
                    <a:pt x="188" y="37"/>
                    <a:pt x="211" y="32"/>
                  </a:cubicBezTo>
                  <a:cubicBezTo>
                    <a:pt x="221" y="29"/>
                    <a:pt x="230" y="23"/>
                    <a:pt x="239" y="18"/>
                  </a:cubicBezTo>
                  <a:cubicBezTo>
                    <a:pt x="246" y="13"/>
                    <a:pt x="254" y="8"/>
                    <a:pt x="262" y="3"/>
                  </a:cubicBezTo>
                  <a:cubicBezTo>
                    <a:pt x="264" y="2"/>
                    <a:pt x="266" y="0"/>
                    <a:pt x="268" y="2"/>
                  </a:cubicBezTo>
                  <a:cubicBezTo>
                    <a:pt x="270" y="3"/>
                    <a:pt x="268" y="6"/>
                    <a:pt x="267" y="8"/>
                  </a:cubicBezTo>
                  <a:cubicBezTo>
                    <a:pt x="253" y="38"/>
                    <a:pt x="230" y="55"/>
                    <a:pt x="196" y="59"/>
                  </a:cubicBezTo>
                  <a:cubicBezTo>
                    <a:pt x="158" y="64"/>
                    <a:pt x="120" y="59"/>
                    <a:pt x="83" y="50"/>
                  </a:cubicBezTo>
                  <a:cubicBezTo>
                    <a:pt x="74" y="49"/>
                    <a:pt x="66" y="45"/>
                    <a:pt x="59" y="41"/>
                  </a:cubicBezTo>
                  <a:cubicBezTo>
                    <a:pt x="47" y="34"/>
                    <a:pt x="35" y="33"/>
                    <a:pt x="22" y="37"/>
                  </a:cubicBezTo>
                  <a:cubicBezTo>
                    <a:pt x="15" y="39"/>
                    <a:pt x="9" y="41"/>
                    <a:pt x="0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11">
              <a:extLst>
                <a:ext uri="{FF2B5EF4-FFF2-40B4-BE49-F238E27FC236}">
                  <a16:creationId xmlns:a16="http://schemas.microsoft.com/office/drawing/2014/main" id="{35A15931-5C3E-91AA-34B9-15CD45081A21}"/>
                </a:ext>
              </a:extLst>
            </p:cNvPr>
            <p:cNvSpPr/>
            <p:nvPr/>
          </p:nvSpPr>
          <p:spPr bwMode="auto">
            <a:xfrm>
              <a:off x="5761" y="522"/>
              <a:ext cx="375" cy="561"/>
            </a:xfrm>
            <a:custGeom>
              <a:gdLst>
                <a:gd name="T0" fmla="*/ 136 w 158"/>
                <a:gd name="T1" fmla="*/ 236 h 236"/>
                <a:gd name="T2" fmla="*/ 95 w 158"/>
                <a:gd name="T3" fmla="*/ 85 h 236"/>
                <a:gd name="T4" fmla="*/ 29 w 158"/>
                <a:gd name="T5" fmla="*/ 18 h 236"/>
                <a:gd name="T6" fmla="*/ 0 w 158"/>
                <a:gd name="T7" fmla="*/ 7 h 236"/>
                <a:gd name="T8" fmla="*/ 37 w 158"/>
                <a:gd name="T9" fmla="*/ 5 h 236"/>
                <a:gd name="T10" fmla="*/ 85 w 158"/>
                <a:gd name="T11" fmla="*/ 38 h 236"/>
                <a:gd name="T12" fmla="*/ 152 w 158"/>
                <a:gd name="T13" fmla="*/ 159 h 236"/>
                <a:gd name="T14" fmla="*/ 152 w 158"/>
                <a:gd name="T15" fmla="*/ 214 h 236"/>
                <a:gd name="T16" fmla="*/ 136 w 158"/>
                <a:gd name="T1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136" y="236"/>
                  </a:moveTo>
                  <a:cubicBezTo>
                    <a:pt x="146" y="179"/>
                    <a:pt x="125" y="131"/>
                    <a:pt x="95" y="85"/>
                  </a:cubicBezTo>
                  <a:cubicBezTo>
                    <a:pt x="78" y="58"/>
                    <a:pt x="57" y="35"/>
                    <a:pt x="29" y="18"/>
                  </a:cubicBezTo>
                  <a:cubicBezTo>
                    <a:pt x="20" y="13"/>
                    <a:pt x="11" y="9"/>
                    <a:pt x="0" y="7"/>
                  </a:cubicBezTo>
                  <a:cubicBezTo>
                    <a:pt x="13" y="0"/>
                    <a:pt x="25" y="1"/>
                    <a:pt x="37" y="5"/>
                  </a:cubicBezTo>
                  <a:cubicBezTo>
                    <a:pt x="56" y="12"/>
                    <a:pt x="71" y="24"/>
                    <a:pt x="85" y="38"/>
                  </a:cubicBezTo>
                  <a:cubicBezTo>
                    <a:pt x="119" y="72"/>
                    <a:pt x="142" y="112"/>
                    <a:pt x="152" y="159"/>
                  </a:cubicBezTo>
                  <a:cubicBezTo>
                    <a:pt x="156" y="177"/>
                    <a:pt x="158" y="196"/>
                    <a:pt x="152" y="214"/>
                  </a:cubicBezTo>
                  <a:cubicBezTo>
                    <a:pt x="149" y="223"/>
                    <a:pt x="144" y="231"/>
                    <a:pt x="136" y="236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12">
              <a:extLst>
                <a:ext uri="{FF2B5EF4-FFF2-40B4-BE49-F238E27FC236}">
                  <a16:creationId xmlns:a16="http://schemas.microsoft.com/office/drawing/2014/main" id="{F64DAEF7-F1A8-EFBD-DD96-41C389337FE1}"/>
                </a:ext>
              </a:extLst>
            </p:cNvPr>
            <p:cNvSpPr/>
            <p:nvPr/>
          </p:nvSpPr>
          <p:spPr bwMode="auto">
            <a:xfrm>
              <a:off x="4860" y="506"/>
              <a:ext cx="385" cy="548"/>
            </a:xfrm>
            <a:custGeom>
              <a:gdLst>
                <a:gd name="T0" fmla="*/ 162 w 162"/>
                <a:gd name="T1" fmla="*/ 5 h 231"/>
                <a:gd name="T2" fmla="*/ 144 w 162"/>
                <a:gd name="T3" fmla="*/ 11 h 231"/>
                <a:gd name="T4" fmla="*/ 81 w 162"/>
                <a:gd name="T5" fmla="*/ 61 h 231"/>
                <a:gd name="T6" fmla="*/ 22 w 162"/>
                <a:gd name="T7" fmla="*/ 177 h 231"/>
                <a:gd name="T8" fmla="*/ 21 w 162"/>
                <a:gd name="T9" fmla="*/ 228 h 231"/>
                <a:gd name="T10" fmla="*/ 21 w 162"/>
                <a:gd name="T11" fmla="*/ 231 h 231"/>
                <a:gd name="T12" fmla="*/ 3 w 162"/>
                <a:gd name="T13" fmla="*/ 201 h 231"/>
                <a:gd name="T14" fmla="*/ 12 w 162"/>
                <a:gd name="T15" fmla="*/ 134 h 231"/>
                <a:gd name="T16" fmla="*/ 92 w 162"/>
                <a:gd name="T17" fmla="*/ 21 h 231"/>
                <a:gd name="T18" fmla="*/ 142 w 162"/>
                <a:gd name="T19" fmla="*/ 0 h 231"/>
                <a:gd name="T20" fmla="*/ 162 w 162"/>
                <a:gd name="T21" fmla="*/ 5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231">
                  <a:moveTo>
                    <a:pt x="162" y="5"/>
                  </a:moveTo>
                  <a:cubicBezTo>
                    <a:pt x="155" y="7"/>
                    <a:pt x="149" y="9"/>
                    <a:pt x="144" y="11"/>
                  </a:cubicBezTo>
                  <a:cubicBezTo>
                    <a:pt x="118" y="22"/>
                    <a:pt x="98" y="40"/>
                    <a:pt x="81" y="61"/>
                  </a:cubicBezTo>
                  <a:cubicBezTo>
                    <a:pt x="52" y="95"/>
                    <a:pt x="31" y="133"/>
                    <a:pt x="22" y="177"/>
                  </a:cubicBezTo>
                  <a:cubicBezTo>
                    <a:pt x="18" y="194"/>
                    <a:pt x="17" y="211"/>
                    <a:pt x="21" y="228"/>
                  </a:cubicBezTo>
                  <a:cubicBezTo>
                    <a:pt x="21" y="229"/>
                    <a:pt x="21" y="230"/>
                    <a:pt x="21" y="231"/>
                  </a:cubicBezTo>
                  <a:cubicBezTo>
                    <a:pt x="10" y="224"/>
                    <a:pt x="5" y="213"/>
                    <a:pt x="3" y="201"/>
                  </a:cubicBezTo>
                  <a:cubicBezTo>
                    <a:pt x="0" y="177"/>
                    <a:pt x="4" y="155"/>
                    <a:pt x="12" y="134"/>
                  </a:cubicBezTo>
                  <a:cubicBezTo>
                    <a:pt x="28" y="89"/>
                    <a:pt x="54" y="50"/>
                    <a:pt x="92" y="21"/>
                  </a:cubicBezTo>
                  <a:cubicBezTo>
                    <a:pt x="107" y="10"/>
                    <a:pt x="123" y="1"/>
                    <a:pt x="142" y="0"/>
                  </a:cubicBezTo>
                  <a:cubicBezTo>
                    <a:pt x="149" y="0"/>
                    <a:pt x="155" y="1"/>
                    <a:pt x="162" y="5"/>
                  </a:cubicBezTo>
                  <a:close/>
                </a:path>
              </a:pathLst>
            </a:custGeom>
            <a:solidFill>
              <a:srgbClr val="FE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13">
              <a:extLst>
                <a:ext uri="{FF2B5EF4-FFF2-40B4-BE49-F238E27FC236}">
                  <a16:creationId xmlns:a16="http://schemas.microsoft.com/office/drawing/2014/main" id="{C7E63E91-DC2E-F2BA-0D56-E045F3B9F804}"/>
                </a:ext>
              </a:extLst>
            </p:cNvPr>
            <p:cNvSpPr/>
            <p:nvPr/>
          </p:nvSpPr>
          <p:spPr bwMode="auto">
            <a:xfrm>
              <a:off x="5228" y="672"/>
              <a:ext cx="457" cy="142"/>
            </a:xfrm>
            <a:custGeom>
              <a:gdLst>
                <a:gd name="T0" fmla="*/ 191 w 192"/>
                <a:gd name="T1" fmla="*/ 0 h 60"/>
                <a:gd name="T2" fmla="*/ 192 w 192"/>
                <a:gd name="T3" fmla="*/ 2 h 60"/>
                <a:gd name="T4" fmla="*/ 137 w 192"/>
                <a:gd name="T5" fmla="*/ 54 h 60"/>
                <a:gd name="T6" fmla="*/ 54 w 192"/>
                <a:gd name="T7" fmla="*/ 44 h 60"/>
                <a:gd name="T8" fmla="*/ 40 w 192"/>
                <a:gd name="T9" fmla="*/ 36 h 60"/>
                <a:gd name="T10" fmla="*/ 15 w 192"/>
                <a:gd name="T11" fmla="*/ 32 h 60"/>
                <a:gd name="T12" fmla="*/ 0 w 192"/>
                <a:gd name="T13" fmla="*/ 37 h 60"/>
                <a:gd name="T14" fmla="*/ 28 w 192"/>
                <a:gd name="T15" fmla="*/ 13 h 60"/>
                <a:gd name="T16" fmla="*/ 87 w 192"/>
                <a:gd name="T17" fmla="*/ 20 h 60"/>
                <a:gd name="T18" fmla="*/ 121 w 192"/>
                <a:gd name="T19" fmla="*/ 30 h 60"/>
                <a:gd name="T20" fmla="*/ 162 w 192"/>
                <a:gd name="T21" fmla="*/ 19 h 60"/>
                <a:gd name="T22" fmla="*/ 184 w 192"/>
                <a:gd name="T23" fmla="*/ 3 h 60"/>
                <a:gd name="T24" fmla="*/ 191 w 192"/>
                <a:gd name="T25" fmla="*/ 0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60">
                  <a:moveTo>
                    <a:pt x="191" y="0"/>
                  </a:moveTo>
                  <a:cubicBezTo>
                    <a:pt x="191" y="0"/>
                    <a:pt x="192" y="1"/>
                    <a:pt x="192" y="2"/>
                  </a:cubicBezTo>
                  <a:cubicBezTo>
                    <a:pt x="181" y="27"/>
                    <a:pt x="167" y="48"/>
                    <a:pt x="137" y="54"/>
                  </a:cubicBezTo>
                  <a:cubicBezTo>
                    <a:pt x="108" y="60"/>
                    <a:pt x="81" y="53"/>
                    <a:pt x="54" y="44"/>
                  </a:cubicBezTo>
                  <a:cubicBezTo>
                    <a:pt x="49" y="42"/>
                    <a:pt x="45" y="39"/>
                    <a:pt x="40" y="36"/>
                  </a:cubicBezTo>
                  <a:cubicBezTo>
                    <a:pt x="33" y="29"/>
                    <a:pt x="24" y="29"/>
                    <a:pt x="15" y="32"/>
                  </a:cubicBezTo>
                  <a:cubicBezTo>
                    <a:pt x="11" y="34"/>
                    <a:pt x="6" y="37"/>
                    <a:pt x="0" y="37"/>
                  </a:cubicBezTo>
                  <a:cubicBezTo>
                    <a:pt x="7" y="25"/>
                    <a:pt x="14" y="15"/>
                    <a:pt x="28" y="13"/>
                  </a:cubicBezTo>
                  <a:cubicBezTo>
                    <a:pt x="48" y="11"/>
                    <a:pt x="68" y="13"/>
                    <a:pt x="87" y="20"/>
                  </a:cubicBezTo>
                  <a:cubicBezTo>
                    <a:pt x="98" y="24"/>
                    <a:pt x="109" y="29"/>
                    <a:pt x="121" y="30"/>
                  </a:cubicBezTo>
                  <a:cubicBezTo>
                    <a:pt x="136" y="31"/>
                    <a:pt x="149" y="28"/>
                    <a:pt x="162" y="19"/>
                  </a:cubicBezTo>
                  <a:cubicBezTo>
                    <a:pt x="169" y="14"/>
                    <a:pt x="177" y="8"/>
                    <a:pt x="184" y="3"/>
                  </a:cubicBezTo>
                  <a:cubicBezTo>
                    <a:pt x="186" y="2"/>
                    <a:pt x="188" y="0"/>
                    <a:pt x="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14">
              <a:extLst>
                <a:ext uri="{FF2B5EF4-FFF2-40B4-BE49-F238E27FC236}">
                  <a16:creationId xmlns:a16="http://schemas.microsoft.com/office/drawing/2014/main" id="{0DA33629-249A-23FA-5636-ECAFC453866B}"/>
                </a:ext>
              </a:extLst>
            </p:cNvPr>
            <p:cNvSpPr/>
            <p:nvPr/>
          </p:nvSpPr>
          <p:spPr bwMode="auto">
            <a:xfrm>
              <a:off x="5737" y="1384"/>
              <a:ext cx="273" cy="468"/>
            </a:xfrm>
            <a:custGeom>
              <a:gdLst>
                <a:gd name="T0" fmla="*/ 115 w 115"/>
                <a:gd name="T1" fmla="*/ 0 h 197"/>
                <a:gd name="T2" fmla="*/ 65 w 115"/>
                <a:gd name="T3" fmla="*/ 53 h 197"/>
                <a:gd name="T4" fmla="*/ 17 w 115"/>
                <a:gd name="T5" fmla="*/ 142 h 197"/>
                <a:gd name="T6" fmla="*/ 6 w 115"/>
                <a:gd name="T7" fmla="*/ 197 h 197"/>
                <a:gd name="T8" fmla="*/ 4 w 115"/>
                <a:gd name="T9" fmla="*/ 187 h 197"/>
                <a:gd name="T10" fmla="*/ 5 w 115"/>
                <a:gd name="T11" fmla="*/ 120 h 197"/>
                <a:gd name="T12" fmla="*/ 78 w 115"/>
                <a:gd name="T13" fmla="*/ 18 h 197"/>
                <a:gd name="T14" fmla="*/ 115 w 115"/>
                <a:gd name="T15" fmla="*/ 0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97">
                  <a:moveTo>
                    <a:pt x="115" y="0"/>
                  </a:moveTo>
                  <a:cubicBezTo>
                    <a:pt x="99" y="18"/>
                    <a:pt x="83" y="37"/>
                    <a:pt x="65" y="53"/>
                  </a:cubicBezTo>
                  <a:cubicBezTo>
                    <a:pt x="39" y="77"/>
                    <a:pt x="24" y="107"/>
                    <a:pt x="17" y="142"/>
                  </a:cubicBezTo>
                  <a:cubicBezTo>
                    <a:pt x="14" y="160"/>
                    <a:pt x="9" y="178"/>
                    <a:pt x="6" y="197"/>
                  </a:cubicBezTo>
                  <a:cubicBezTo>
                    <a:pt x="5" y="193"/>
                    <a:pt x="5" y="190"/>
                    <a:pt x="4" y="187"/>
                  </a:cubicBezTo>
                  <a:cubicBezTo>
                    <a:pt x="2" y="165"/>
                    <a:pt x="0" y="142"/>
                    <a:pt x="5" y="120"/>
                  </a:cubicBezTo>
                  <a:cubicBezTo>
                    <a:pt x="14" y="75"/>
                    <a:pt x="37" y="40"/>
                    <a:pt x="78" y="18"/>
                  </a:cubicBezTo>
                  <a:cubicBezTo>
                    <a:pt x="90" y="12"/>
                    <a:pt x="102" y="5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A22064D4-0E79-4925-7FB2-B6F6263939C2}"/>
                </a:ext>
              </a:extLst>
            </p:cNvPr>
            <p:cNvSpPr/>
            <p:nvPr/>
          </p:nvSpPr>
          <p:spPr bwMode="auto">
            <a:xfrm>
              <a:off x="4915" y="1434"/>
              <a:ext cx="202" cy="373"/>
            </a:xfrm>
            <a:custGeom>
              <a:gdLst>
                <a:gd name="T0" fmla="*/ 0 w 85"/>
                <a:gd name="T1" fmla="*/ 0 h 157"/>
                <a:gd name="T2" fmla="*/ 82 w 85"/>
                <a:gd name="T3" fmla="*/ 95 h 157"/>
                <a:gd name="T4" fmla="*/ 76 w 85"/>
                <a:gd name="T5" fmla="*/ 143 h 157"/>
                <a:gd name="T6" fmla="*/ 72 w 85"/>
                <a:gd name="T7" fmla="*/ 157 h 157"/>
                <a:gd name="T8" fmla="*/ 71 w 85"/>
                <a:gd name="T9" fmla="*/ 157 h 157"/>
                <a:gd name="T10" fmla="*/ 71 w 85"/>
                <a:gd name="T11" fmla="*/ 149 h 157"/>
                <a:gd name="T12" fmla="*/ 65 w 85"/>
                <a:gd name="T13" fmla="*/ 93 h 157"/>
                <a:gd name="T14" fmla="*/ 46 w 85"/>
                <a:gd name="T15" fmla="*/ 56 h 157"/>
                <a:gd name="T16" fmla="*/ 3 w 85"/>
                <a:gd name="T17" fmla="*/ 5 h 157"/>
                <a:gd name="T18" fmla="*/ 0 w 85"/>
                <a:gd name="T19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57">
                  <a:moveTo>
                    <a:pt x="0" y="0"/>
                  </a:moveTo>
                  <a:cubicBezTo>
                    <a:pt x="40" y="21"/>
                    <a:pt x="75" y="46"/>
                    <a:pt x="82" y="95"/>
                  </a:cubicBezTo>
                  <a:cubicBezTo>
                    <a:pt x="85" y="112"/>
                    <a:pt x="80" y="127"/>
                    <a:pt x="76" y="143"/>
                  </a:cubicBezTo>
                  <a:cubicBezTo>
                    <a:pt x="75" y="148"/>
                    <a:pt x="74" y="152"/>
                    <a:pt x="72" y="157"/>
                  </a:cubicBezTo>
                  <a:cubicBezTo>
                    <a:pt x="72" y="157"/>
                    <a:pt x="71" y="157"/>
                    <a:pt x="71" y="157"/>
                  </a:cubicBezTo>
                  <a:cubicBezTo>
                    <a:pt x="71" y="154"/>
                    <a:pt x="71" y="151"/>
                    <a:pt x="71" y="149"/>
                  </a:cubicBezTo>
                  <a:cubicBezTo>
                    <a:pt x="71" y="130"/>
                    <a:pt x="68" y="111"/>
                    <a:pt x="65" y="93"/>
                  </a:cubicBezTo>
                  <a:cubicBezTo>
                    <a:pt x="63" y="78"/>
                    <a:pt x="55" y="67"/>
                    <a:pt x="46" y="56"/>
                  </a:cubicBezTo>
                  <a:cubicBezTo>
                    <a:pt x="32" y="39"/>
                    <a:pt x="18" y="22"/>
                    <a:pt x="3" y="5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009051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3" y="1539350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6" y="3221750"/>
            <a:chExt cx="228425" cy="316650"/>
          </a:xfrm>
          <a:solidFill>
            <a:srgbClr val="DF5004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DF5004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rgbClr val="DF5004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1" y="3605525"/>
            <a:chExt cx="324500" cy="317500"/>
          </a:xfrm>
          <a:solidFill>
            <a:srgbClr val="DF5004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299" y="3587775"/>
            <a:chExt cx="306950" cy="310875"/>
          </a:xfrm>
          <a:solidFill>
            <a:srgbClr val="DF5004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DF5004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DF5004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DF5004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1" y="3653375"/>
            <a:chExt cx="315875" cy="247350"/>
          </a:xfrm>
          <a:solidFill>
            <a:srgbClr val="DF5004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4" y="3217825"/>
            <a:chExt cx="275675" cy="317125"/>
          </a:xfrm>
          <a:solidFill>
            <a:srgbClr val="DF5004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DF5004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DF5004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6" y="3238700"/>
            <a:chExt cx="322600" cy="316950"/>
          </a:xfrm>
          <a:solidFill>
            <a:srgbClr val="DF5004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DF5004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DF5004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rgbClr val="DF5004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DF5004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DF5004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DF5004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DF5004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95707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DF500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2" y="5417611"/>
            <a:ext cx="547793" cy="583829"/>
            <a:chOff x="-65145698" y="3727425"/>
            <a:chExt cx="317425" cy="317425"/>
          </a:xfrm>
          <a:solidFill>
            <a:srgbClr val="DF5004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5" cy="508109"/>
            <a:chOff x="-61354872" y="3751050"/>
            <a:chExt cx="316650" cy="288275"/>
          </a:xfrm>
          <a:solidFill>
            <a:srgbClr val="DF5004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DF5004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7" y="3681091"/>
            <a:ext cx="479551" cy="494716"/>
            <a:chOff x="-59447249" y="3706150"/>
            <a:chExt cx="319000" cy="308775"/>
          </a:xfrm>
          <a:solidFill>
            <a:srgbClr val="DF5004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0"/>
            <a:ext cx="687344" cy="724676"/>
            <a:chOff x="-64406128" y="3362225"/>
            <a:chExt cx="318225" cy="314800"/>
          </a:xfrm>
          <a:solidFill>
            <a:srgbClr val="DF5004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7" y="4084200"/>
            <a:chExt cx="311125" cy="315875"/>
          </a:xfrm>
          <a:solidFill>
            <a:srgbClr val="DF5004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0" y="1613796"/>
            <a:ext cx="570257" cy="714064"/>
            <a:chOff x="-64022548" y="3727425"/>
            <a:chExt cx="270175" cy="317425"/>
          </a:xfrm>
          <a:solidFill>
            <a:srgbClr val="DF5004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48" y="3733825"/>
            <a:chExt cx="316650" cy="316550"/>
          </a:xfrm>
          <a:solidFill>
            <a:srgbClr val="DF5004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0" y="1631796"/>
            <a:ext cx="683991" cy="722277"/>
            <a:chOff x="-63679952" y="4093450"/>
            <a:chExt cx="320600" cy="317650"/>
          </a:xfrm>
          <a:solidFill>
            <a:srgbClr val="DF5004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48" y="3743950"/>
            <a:chExt cx="316650" cy="317450"/>
          </a:xfrm>
          <a:solidFill>
            <a:srgbClr val="DF5004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3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DF5004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DF5004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DF5004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DF5004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DF5004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DF5004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DF5004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DF5004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DF5004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DF5004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DF5004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DF5004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DF5004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DF5004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DF5004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DF5004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DF5004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DF5004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DF5004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DF5004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DF5004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3"/>
            <a:ext cx="594012" cy="634693"/>
            <a:chOff x="-64044599" y="3360375"/>
            <a:chExt cx="315850" cy="316650"/>
          </a:xfrm>
          <a:solidFill>
            <a:srgbClr val="DF5004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74087011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/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DF5004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6" y="3184750"/>
            <a:chExt cx="292225" cy="291450"/>
          </a:xfrm>
          <a:solidFill>
            <a:srgbClr val="DF5004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1" y="3569100"/>
            <a:chExt cx="292250" cy="292225"/>
          </a:xfrm>
          <a:solidFill>
            <a:srgbClr val="DF5004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DF5004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DF5004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2" y="3202075"/>
            <a:chExt cx="242625" cy="291450"/>
          </a:xfrm>
          <a:solidFill>
            <a:srgbClr val="DF5004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DF5004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DF5004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DF5004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rgbClr val="DF5004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DF5004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DF5004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DF5004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1" y="3910025"/>
            <a:chExt cx="301675" cy="294075"/>
          </a:xfrm>
          <a:solidFill>
            <a:srgbClr val="DF5004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DF5004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DF5004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DF5004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DF5004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DF5004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DF5004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1" y="3949908"/>
            <a:chExt cx="321350" cy="318225"/>
          </a:xfrm>
          <a:solidFill>
            <a:srgbClr val="DF5004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49" y="3972375"/>
            <a:chExt cx="316650" cy="316625"/>
          </a:xfrm>
          <a:solidFill>
            <a:srgbClr val="DF5004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7" y="3955025"/>
            <a:chExt cx="188275" cy="316650"/>
          </a:xfrm>
          <a:solidFill>
            <a:srgbClr val="DF5004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4" y="3972000"/>
            <a:chExt cx="313500" cy="317050"/>
          </a:xfrm>
          <a:solidFill>
            <a:srgbClr val="DF5004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7" y="3953450"/>
            <a:chExt cx="315075" cy="318225"/>
          </a:xfrm>
          <a:solidFill>
            <a:srgbClr val="DF5004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DF5004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DF5004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09132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Marcador de posición de imagen 33">
            <a:extLst>
              <a:ext uri="{FF2B5EF4-FFF2-40B4-BE49-F238E27FC236}">
                <a16:creationId xmlns:a16="http://schemas.microsoft.com/office/drawing/2014/main" id="{76ECC5A2-AFEA-6793-15FA-F95A6AC75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r="10757"/>
          <a:stretch>
            <a:fillRect/>
          </a:stretch>
        </p:blipFill>
        <p:spPr/>
      </p:pic>
      <p:grpSp>
        <p:nvGrpSpPr>
          <p:cNvPr id="30" name="Grupo 104">
            <a:extLst>
              <a:ext uri="{FF2B5EF4-FFF2-40B4-BE49-F238E27FC236}">
                <a16:creationId xmlns:a16="http://schemas.microsoft.com/office/drawing/2014/main" id="{7212F980-DCBF-A3D3-D545-A2E11E7C817E}"/>
              </a:ext>
            </a:extLst>
          </p:cNvPr>
          <p:cNvGrpSpPr/>
          <p:nvPr/>
        </p:nvGrpSpPr>
        <p:grpSpPr>
          <a:xfrm>
            <a:off x="-11" y="0"/>
            <a:ext cx="3222501" cy="1625153"/>
            <a:chOff x="-11" y="0"/>
            <a:chExt cx="3222501" cy="1625153"/>
          </a:xfrm>
        </p:grpSpPr>
        <p:sp>
          <p:nvSpPr>
            <p:cNvPr id="31" name="Forma libre: forma 105">
              <a:extLst>
                <a:ext uri="{FF2B5EF4-FFF2-40B4-BE49-F238E27FC236}">
                  <a16:creationId xmlns:a16="http://schemas.microsoft.com/office/drawing/2014/main" id="{6F4F28D8-A78A-DEC6-75E8-21D6ED206994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" name="Forma libre: forma 106">
              <a:extLst>
                <a:ext uri="{FF2B5EF4-FFF2-40B4-BE49-F238E27FC236}">
                  <a16:creationId xmlns:a16="http://schemas.microsoft.com/office/drawing/2014/main" id="{18B4D824-0C27-163B-9B8E-6C9F71DE9A80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14C41A20-52F2-C066-4193-CD1947F6C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97" y="1777275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F18A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45F51F-117D-F1BB-FDF9-B6DFB795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312" y="2741030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DF500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19A10D-F571-5C54-662D-9463613C1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628" y="3704785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F18A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5B6BFF-8C6C-1FE3-3042-A43AEF5E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944" y="4668540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DF500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46">
            <a:extLst>
              <a:ext uri="{FF2B5EF4-FFF2-40B4-BE49-F238E27FC236}">
                <a16:creationId xmlns:a16="http://schemas.microsoft.com/office/drawing/2014/main" id="{004F9D67-5C58-44C6-CF47-01C6F436565D}"/>
              </a:ext>
            </a:extLst>
          </p:cNvPr>
          <p:cNvSpPr/>
          <p:nvPr/>
        </p:nvSpPr>
        <p:spPr>
          <a:xfrm>
            <a:off x="5544597" y="1864221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274A248E-B9AF-8BF1-6814-40BD2F1857FB}"/>
              </a:ext>
            </a:extLst>
          </p:cNvPr>
          <p:cNvSpPr/>
          <p:nvPr/>
        </p:nvSpPr>
        <p:spPr>
          <a:xfrm>
            <a:off x="5252304" y="2827851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48">
            <a:extLst>
              <a:ext uri="{FF2B5EF4-FFF2-40B4-BE49-F238E27FC236}">
                <a16:creationId xmlns:a16="http://schemas.microsoft.com/office/drawing/2014/main" id="{FEC16F08-BB8B-A4FD-68FB-6988A9043F52}"/>
              </a:ext>
            </a:extLst>
          </p:cNvPr>
          <p:cNvSpPr/>
          <p:nvPr/>
        </p:nvSpPr>
        <p:spPr>
          <a:xfrm>
            <a:off x="4960012" y="3791481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9">
            <a:extLst>
              <a:ext uri="{FF2B5EF4-FFF2-40B4-BE49-F238E27FC236}">
                <a16:creationId xmlns:a16="http://schemas.microsoft.com/office/drawing/2014/main" id="{3373D24F-D6B4-7A6A-5C70-CF905E34F923}"/>
              </a:ext>
            </a:extLst>
          </p:cNvPr>
          <p:cNvSpPr/>
          <p:nvPr/>
        </p:nvSpPr>
        <p:spPr>
          <a:xfrm>
            <a:off x="4667720" y="4755112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7457C16F-9B92-9038-6A80-3AE73082F493}"/>
              </a:ext>
            </a:extLst>
          </p:cNvPr>
          <p:cNvSpPr txBox="1"/>
          <p:nvPr/>
        </p:nvSpPr>
        <p:spPr>
          <a:xfrm flipH="1">
            <a:off x="5530966" y="1934384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01</a:t>
            </a:r>
            <a:endParaRPr lang="ko-KR" altLang="en-US" sz="2800" b="1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17E6B69D-1FA3-014A-4CB5-A5480D4B2ACC}"/>
              </a:ext>
            </a:extLst>
          </p:cNvPr>
          <p:cNvSpPr txBox="1"/>
          <p:nvPr/>
        </p:nvSpPr>
        <p:spPr>
          <a:xfrm flipH="1">
            <a:off x="5238673" y="2897706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02</a:t>
            </a:r>
            <a:endParaRPr lang="ko-KR" altLang="en-US" sz="2800" b="1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3E45049A-EDD0-20E5-3EE9-8F71C4EF2A20}"/>
              </a:ext>
            </a:extLst>
          </p:cNvPr>
          <p:cNvSpPr txBox="1"/>
          <p:nvPr/>
        </p:nvSpPr>
        <p:spPr>
          <a:xfrm flipH="1">
            <a:off x="4946381" y="3861028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03</a:t>
            </a:r>
            <a:endParaRPr lang="ko-KR" altLang="en-US" sz="2800" b="1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FCCBA9BD-353A-E8F0-BB7D-4DF909270376}"/>
              </a:ext>
            </a:extLst>
          </p:cNvPr>
          <p:cNvSpPr txBox="1"/>
          <p:nvPr/>
        </p:nvSpPr>
        <p:spPr>
          <a:xfrm flipH="1">
            <a:off x="4654089" y="4824350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04</a:t>
            </a:r>
            <a:endParaRPr lang="ko-KR" altLang="en-US" sz="2800" b="1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grpSp>
        <p:nvGrpSpPr>
          <p:cNvPr id="15" name="Group 54">
            <a:extLst>
              <a:ext uri="{FF2B5EF4-FFF2-40B4-BE49-F238E27FC236}">
                <a16:creationId xmlns:a16="http://schemas.microsoft.com/office/drawing/2014/main" id="{8CF843FD-E907-877F-F83C-AA2F25DD2AB0}"/>
              </a:ext>
            </a:extLst>
          </p:cNvPr>
          <p:cNvGrpSpPr/>
          <p:nvPr/>
        </p:nvGrpSpPr>
        <p:grpSpPr>
          <a:xfrm>
            <a:off x="6338904" y="1835643"/>
            <a:ext cx="5178473" cy="703010"/>
            <a:chOff x="2135876" y="1656375"/>
            <a:chExt cx="2138114" cy="703010"/>
          </a:xfrm>
        </p:grpSpPr>
        <p:sp>
          <p:nvSpPr>
            <p:cNvPr id="16" name="TextBox 55">
              <a:extLst>
                <a:ext uri="{FF2B5EF4-FFF2-40B4-BE49-F238E27FC236}">
                  <a16:creationId xmlns:a16="http://schemas.microsoft.com/office/drawing/2014/main" id="{ED04DC0B-FF4C-46B0-A346-2391FD0C264B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C8227072-D141-C59C-8701-DAFBDCC80685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783954AE-078D-5B61-5E62-B0D66E8B65A0}"/>
              </a:ext>
            </a:extLst>
          </p:cNvPr>
          <p:cNvGrpSpPr/>
          <p:nvPr/>
        </p:nvGrpSpPr>
        <p:grpSpPr>
          <a:xfrm>
            <a:off x="6047854" y="2802221"/>
            <a:ext cx="5178473" cy="703010"/>
            <a:chOff x="2135876" y="1656375"/>
            <a:chExt cx="2138114" cy="703010"/>
          </a:xfrm>
        </p:grpSpPr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CF2FC165-DE68-8BF9-DA9F-F1124938278B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86A860EE-173F-60F9-E16E-CE21FF36C320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F68EEA6D-9413-597A-6ABC-C67E017E6AC5}"/>
              </a:ext>
            </a:extLst>
          </p:cNvPr>
          <p:cNvGrpSpPr/>
          <p:nvPr/>
        </p:nvGrpSpPr>
        <p:grpSpPr>
          <a:xfrm>
            <a:off x="5756805" y="3768799"/>
            <a:ext cx="5178473" cy="703010"/>
            <a:chOff x="2135876" y="1656375"/>
            <a:chExt cx="2138114" cy="703010"/>
          </a:xfrm>
        </p:grpSpPr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26B0BE5D-76AD-BE7E-C4D1-AF315B925F78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3" name="TextBox 62">
              <a:extLst>
                <a:ext uri="{FF2B5EF4-FFF2-40B4-BE49-F238E27FC236}">
                  <a16:creationId xmlns:a16="http://schemas.microsoft.com/office/drawing/2014/main" id="{40A6B882-A456-F2AC-0ACC-7D6DAA33A7CB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63">
            <a:extLst>
              <a:ext uri="{FF2B5EF4-FFF2-40B4-BE49-F238E27FC236}">
                <a16:creationId xmlns:a16="http://schemas.microsoft.com/office/drawing/2014/main" id="{5E093502-A428-C092-4CF5-2F427A9DCD43}"/>
              </a:ext>
            </a:extLst>
          </p:cNvPr>
          <p:cNvGrpSpPr/>
          <p:nvPr/>
        </p:nvGrpSpPr>
        <p:grpSpPr>
          <a:xfrm>
            <a:off x="5465756" y="4735377"/>
            <a:ext cx="5178473" cy="703010"/>
            <a:chOff x="2135876" y="1656375"/>
            <a:chExt cx="2138114" cy="703010"/>
          </a:xfrm>
        </p:grpSpPr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BB643E4C-A38B-A093-7B86-FC334BF58D36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BA3090AE-EC46-DB99-7B42-6430F5EB1FFC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o 103">
            <a:extLst>
              <a:ext uri="{FF2B5EF4-FFF2-40B4-BE49-F238E27FC236}">
                <a16:creationId xmlns:a16="http://schemas.microsoft.com/office/drawing/2014/main" id="{16024ABB-228D-E702-BA57-AF3D1150C89D}"/>
              </a:ext>
            </a:extLst>
          </p:cNvPr>
          <p:cNvGrpSpPr/>
          <p:nvPr/>
        </p:nvGrpSpPr>
        <p:grpSpPr>
          <a:xfrm>
            <a:off x="8985741" y="5229133"/>
            <a:ext cx="3222501" cy="1625153"/>
            <a:chOff x="9004791" y="5229133"/>
            <a:chExt cx="3222501" cy="1625153"/>
          </a:xfrm>
        </p:grpSpPr>
        <p:sp>
          <p:nvSpPr>
            <p:cNvPr id="28" name="Forma libre: forma 101">
              <a:extLst>
                <a:ext uri="{FF2B5EF4-FFF2-40B4-BE49-F238E27FC236}">
                  <a16:creationId xmlns:a16="http://schemas.microsoft.com/office/drawing/2014/main" id="{0F81A64F-2E1F-5C05-641D-5C39D8C1A927}"/>
                </a:ext>
              </a:extLst>
            </p:cNvPr>
            <p:cNvSpPr/>
            <p:nvPr/>
          </p:nvSpPr>
          <p:spPr>
            <a:xfrm>
              <a:off x="9004791" y="5736524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" name="Forma libre: forma 102">
              <a:extLst>
                <a:ext uri="{FF2B5EF4-FFF2-40B4-BE49-F238E27FC236}">
                  <a16:creationId xmlns:a16="http://schemas.microsoft.com/office/drawing/2014/main" id="{26A504F7-E7CC-D80F-0086-7978FE865ADF}"/>
                </a:ext>
              </a:extLst>
            </p:cNvPr>
            <p:cNvSpPr/>
            <p:nvPr/>
          </p:nvSpPr>
          <p:spPr>
            <a:xfrm>
              <a:off x="11058470" y="522913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35" name="TextBox 67">
            <a:extLst>
              <a:ext uri="{FF2B5EF4-FFF2-40B4-BE49-F238E27FC236}">
                <a16:creationId xmlns:a16="http://schemas.microsoft.com/office/drawing/2014/main" id="{FDDA951A-8FD2-CEFF-EEFE-4609A65AB74A}"/>
              </a:ext>
            </a:extLst>
          </p:cNvPr>
          <p:cNvSpPr txBox="1"/>
          <p:nvPr/>
        </p:nvSpPr>
        <p:spPr>
          <a:xfrm>
            <a:off x="5756805" y="619808"/>
            <a:ext cx="571608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WORLD </a:t>
            </a:r>
            <a:r>
              <a:rPr lang="en-US" altLang="ko-KR" sz="4400">
                <a:solidFill>
                  <a:srgbClr val="F18A01"/>
                </a:solidFill>
                <a:cs typeface="Arial" panose="020b0604020202020204" pitchFamily="34" charset="0"/>
              </a:rPr>
              <a:t>RELIGION</a:t>
            </a:r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4400">
                <a:solidFill>
                  <a:srgbClr val="DF5004"/>
                </a:solidFill>
                <a:cs typeface="Arial" panose="020b0604020202020204" pitchFamily="34" charset="0"/>
              </a:rPr>
              <a:t>DAY</a:t>
            </a:r>
            <a:endParaRPr lang="ko-KR" altLang="en-US" sz="4400">
              <a:solidFill>
                <a:srgbClr val="DF5004"/>
              </a:solidFill>
              <a:cs typeface="Arial" pitchFamily="34" charset="0"/>
            </a:endParaRP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578B6D9F-5035-F6F3-C3D7-B26C5FF22543}"/>
              </a:ext>
            </a:extLst>
          </p:cNvPr>
          <p:cNvSpPr txBox="1"/>
          <p:nvPr/>
        </p:nvSpPr>
        <p:spPr>
          <a:xfrm>
            <a:off x="1801479" y="6438301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oogle Shape;1251;p61">
            <a:extLst>
              <a:ext uri="{FF2B5EF4-FFF2-40B4-BE49-F238E27FC236}">
                <a16:creationId xmlns:a16="http://schemas.microsoft.com/office/drawing/2014/main" id="{F6EC570A-5777-057F-1206-49F21B988709}"/>
              </a:ext>
            </a:extLst>
          </p:cNvPr>
          <p:cNvGrpSpPr/>
          <p:nvPr/>
        </p:nvGrpSpPr>
        <p:grpSpPr>
          <a:xfrm>
            <a:off x="1233959" y="6508746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38" name="Google Shape;1252;p61">
              <a:extLst>
                <a:ext uri="{FF2B5EF4-FFF2-40B4-BE49-F238E27FC236}">
                  <a16:creationId xmlns:a16="http://schemas.microsoft.com/office/drawing/2014/main" id="{4A169611-A8D0-1471-7094-F815E6E56F63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1253;p61">
              <a:extLst>
                <a:ext uri="{FF2B5EF4-FFF2-40B4-BE49-F238E27FC236}">
                  <a16:creationId xmlns:a16="http://schemas.microsoft.com/office/drawing/2014/main" id="{01FABFF5-4B13-176D-5F51-50C7CB22248E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1254;p61">
              <a:extLst>
                <a:ext uri="{FF2B5EF4-FFF2-40B4-BE49-F238E27FC236}">
                  <a16:creationId xmlns:a16="http://schemas.microsoft.com/office/drawing/2014/main" id="{9727A5B9-6982-8EC5-BC11-1D507B92CA65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1" name="Grupo 104">
            <a:extLst>
              <a:ext uri="{FF2B5EF4-FFF2-40B4-BE49-F238E27FC236}">
                <a16:creationId xmlns:a16="http://schemas.microsoft.com/office/drawing/2014/main" id="{B866D656-5BCF-CF76-BD57-23949D2E4C08}"/>
              </a:ext>
            </a:extLst>
          </p:cNvPr>
          <p:cNvGrpSpPr/>
          <p:nvPr/>
        </p:nvGrpSpPr>
        <p:grpSpPr>
          <a:xfrm>
            <a:off x="24655" y="0"/>
            <a:ext cx="3222501" cy="1625153"/>
            <a:chOff x="-11" y="0"/>
            <a:chExt cx="3222501" cy="1625153"/>
          </a:xfrm>
        </p:grpSpPr>
        <p:sp>
          <p:nvSpPr>
            <p:cNvPr id="42" name="Forma libre: forma 105">
              <a:extLst>
                <a:ext uri="{FF2B5EF4-FFF2-40B4-BE49-F238E27FC236}">
                  <a16:creationId xmlns:a16="http://schemas.microsoft.com/office/drawing/2014/main" id="{30FF26F7-E07F-C683-EECD-D3EE02EE567B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43" name="Forma libre: forma 106">
              <a:extLst>
                <a:ext uri="{FF2B5EF4-FFF2-40B4-BE49-F238E27FC236}">
                  <a16:creationId xmlns:a16="http://schemas.microsoft.com/office/drawing/2014/main" id="{80D9F4EF-D8A7-AD5B-3691-54B5DC5352C4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14143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889">
            <a:extLst>
              <a:ext uri="{FF2B5EF4-FFF2-40B4-BE49-F238E27FC236}">
                <a16:creationId xmlns:a16="http://schemas.microsoft.com/office/drawing/2014/main" id="{0A6DC8D7-2B8E-57E2-7524-62A26C15A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TextBox 41">
            <a:extLst>
              <a:ext uri="{FF2B5EF4-FFF2-40B4-BE49-F238E27FC236}">
                <a16:creationId xmlns:a16="http://schemas.microsoft.com/office/drawing/2014/main" id="{0B046DEB-F1B0-0827-C944-CB19BA8E9E06}"/>
              </a:ext>
            </a:extLst>
          </p:cNvPr>
          <p:cNvSpPr txBox="1"/>
          <p:nvPr/>
        </p:nvSpPr>
        <p:spPr>
          <a:xfrm>
            <a:off x="1358812" y="2330870"/>
            <a:ext cx="42121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>
              <a:cs typeface="Arial" pitchFamily="34" charset="0"/>
            </a:endParaRPr>
          </a:p>
          <a:p>
            <a:r>
              <a:rPr lang="en-US" altLang="ko-KR" sz="1500"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BAEE9B9-BC20-EB84-6864-0A1C9EEE3B14}"/>
              </a:ext>
            </a:extLst>
          </p:cNvPr>
          <p:cNvGrpSpPr>
            <a:grpSpLocks noChangeAspect="1"/>
          </p:cNvGrpSpPr>
          <p:nvPr/>
        </p:nvGrpSpPr>
        <p:grpSpPr>
          <a:xfrm>
            <a:off x="6258326" y="1484453"/>
            <a:ext cx="5204224" cy="5108294"/>
            <a:chOff x="4135" y="642"/>
            <a:chExt cx="2821" cy="276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43C1E8B-6A62-83AD-7612-C4E2B920C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7" y="1598"/>
              <a:ext cx="860" cy="858"/>
            </a:xfrm>
            <a:custGeom>
              <a:gdLst>
                <a:gd name="T0" fmla="*/ 349 w 766"/>
                <a:gd name="T1" fmla="*/ 55 h 765"/>
                <a:gd name="T2" fmla="*/ 350 w 766"/>
                <a:gd name="T3" fmla="*/ 29 h 765"/>
                <a:gd name="T4" fmla="*/ 383 w 766"/>
                <a:gd name="T5" fmla="*/ 0 h 765"/>
                <a:gd name="T6" fmla="*/ 417 w 766"/>
                <a:gd name="T7" fmla="*/ 29 h 765"/>
                <a:gd name="T8" fmla="*/ 419 w 766"/>
                <a:gd name="T9" fmla="*/ 54 h 765"/>
                <a:gd name="T10" fmla="*/ 712 w 766"/>
                <a:gd name="T11" fmla="*/ 347 h 765"/>
                <a:gd name="T12" fmla="*/ 736 w 766"/>
                <a:gd name="T13" fmla="*/ 349 h 765"/>
                <a:gd name="T14" fmla="*/ 766 w 766"/>
                <a:gd name="T15" fmla="*/ 383 h 765"/>
                <a:gd name="T16" fmla="*/ 736 w 766"/>
                <a:gd name="T17" fmla="*/ 416 h 765"/>
                <a:gd name="T18" fmla="*/ 711 w 766"/>
                <a:gd name="T19" fmla="*/ 417 h 765"/>
                <a:gd name="T20" fmla="*/ 616 w 766"/>
                <a:gd name="T21" fmla="*/ 614 h 765"/>
                <a:gd name="T22" fmla="*/ 419 w 766"/>
                <a:gd name="T23" fmla="*/ 709 h 765"/>
                <a:gd name="T24" fmla="*/ 418 w 766"/>
                <a:gd name="T25" fmla="*/ 732 h 765"/>
                <a:gd name="T26" fmla="*/ 383 w 766"/>
                <a:gd name="T27" fmla="*/ 764 h 765"/>
                <a:gd name="T28" fmla="*/ 349 w 766"/>
                <a:gd name="T29" fmla="*/ 730 h 765"/>
                <a:gd name="T30" fmla="*/ 349 w 766"/>
                <a:gd name="T31" fmla="*/ 709 h 765"/>
                <a:gd name="T32" fmla="*/ 152 w 766"/>
                <a:gd name="T33" fmla="*/ 614 h 765"/>
                <a:gd name="T34" fmla="*/ 57 w 766"/>
                <a:gd name="T35" fmla="*/ 417 h 765"/>
                <a:gd name="T36" fmla="*/ 35 w 766"/>
                <a:gd name="T37" fmla="*/ 417 h 765"/>
                <a:gd name="T38" fmla="*/ 3 w 766"/>
                <a:gd name="T39" fmla="*/ 390 h 765"/>
                <a:gd name="T40" fmla="*/ 21 w 766"/>
                <a:gd name="T41" fmla="*/ 352 h 765"/>
                <a:gd name="T42" fmla="*/ 40 w 766"/>
                <a:gd name="T43" fmla="*/ 348 h 765"/>
                <a:gd name="T44" fmla="*/ 57 w 766"/>
                <a:gd name="T45" fmla="*/ 348 h 765"/>
                <a:gd name="T46" fmla="*/ 152 w 766"/>
                <a:gd name="T47" fmla="*/ 150 h 765"/>
                <a:gd name="T48" fmla="*/ 349 w 766"/>
                <a:gd name="T49" fmla="*/ 55 h 765"/>
                <a:gd name="T50" fmla="*/ 177 w 766"/>
                <a:gd name="T51" fmla="*/ 539 h 765"/>
                <a:gd name="T52" fmla="*/ 296 w 766"/>
                <a:gd name="T53" fmla="*/ 418 h 765"/>
                <a:gd name="T54" fmla="*/ 127 w 766"/>
                <a:gd name="T55" fmla="*/ 418 h 765"/>
                <a:gd name="T56" fmla="*/ 177 w 766"/>
                <a:gd name="T57" fmla="*/ 539 h 765"/>
                <a:gd name="T58" fmla="*/ 177 w 766"/>
                <a:gd name="T59" fmla="*/ 225 h 765"/>
                <a:gd name="T60" fmla="*/ 127 w 766"/>
                <a:gd name="T61" fmla="*/ 347 h 765"/>
                <a:gd name="T62" fmla="*/ 299 w 766"/>
                <a:gd name="T63" fmla="*/ 347 h 765"/>
                <a:gd name="T64" fmla="*/ 177 w 766"/>
                <a:gd name="T65" fmla="*/ 225 h 765"/>
                <a:gd name="T66" fmla="*/ 349 w 766"/>
                <a:gd name="T67" fmla="*/ 639 h 765"/>
                <a:gd name="T68" fmla="*/ 349 w 766"/>
                <a:gd name="T69" fmla="*/ 466 h 765"/>
                <a:gd name="T70" fmla="*/ 227 w 766"/>
                <a:gd name="T71" fmla="*/ 589 h 765"/>
                <a:gd name="T72" fmla="*/ 349 w 766"/>
                <a:gd name="T73" fmla="*/ 639 h 765"/>
                <a:gd name="T74" fmla="*/ 541 w 766"/>
                <a:gd name="T75" fmla="*/ 588 h 765"/>
                <a:gd name="T76" fmla="*/ 420 w 766"/>
                <a:gd name="T77" fmla="*/ 469 h 765"/>
                <a:gd name="T78" fmla="*/ 420 w 766"/>
                <a:gd name="T79" fmla="*/ 639 h 765"/>
                <a:gd name="T80" fmla="*/ 541 w 766"/>
                <a:gd name="T81" fmla="*/ 588 h 765"/>
                <a:gd name="T82" fmla="*/ 470 w 766"/>
                <a:gd name="T83" fmla="*/ 417 h 765"/>
                <a:gd name="T84" fmla="*/ 591 w 766"/>
                <a:gd name="T85" fmla="*/ 538 h 765"/>
                <a:gd name="T86" fmla="*/ 641 w 766"/>
                <a:gd name="T87" fmla="*/ 417 h 765"/>
                <a:gd name="T88" fmla="*/ 470 w 766"/>
                <a:gd name="T89" fmla="*/ 417 h 765"/>
                <a:gd name="T90" fmla="*/ 348 w 766"/>
                <a:gd name="T91" fmla="*/ 294 h 765"/>
                <a:gd name="T92" fmla="*/ 348 w 766"/>
                <a:gd name="T93" fmla="*/ 125 h 765"/>
                <a:gd name="T94" fmla="*/ 227 w 766"/>
                <a:gd name="T95" fmla="*/ 176 h 765"/>
                <a:gd name="T96" fmla="*/ 348 w 766"/>
                <a:gd name="T97" fmla="*/ 294 h 765"/>
                <a:gd name="T98" fmla="*/ 419 w 766"/>
                <a:gd name="T99" fmla="*/ 296 h 765"/>
                <a:gd name="T100" fmla="*/ 541 w 766"/>
                <a:gd name="T101" fmla="*/ 176 h 765"/>
                <a:gd name="T102" fmla="*/ 419 w 766"/>
                <a:gd name="T103" fmla="*/ 125 h 765"/>
                <a:gd name="T104" fmla="*/ 419 w 766"/>
                <a:gd name="T105" fmla="*/ 296 h 765"/>
                <a:gd name="T106" fmla="*/ 591 w 766"/>
                <a:gd name="T107" fmla="*/ 226 h 765"/>
                <a:gd name="T108" fmla="*/ 471 w 766"/>
                <a:gd name="T109" fmla="*/ 347 h 765"/>
                <a:gd name="T110" fmla="*/ 641 w 766"/>
                <a:gd name="T111" fmla="*/ 347 h 765"/>
                <a:gd name="T112" fmla="*/ 591 w 766"/>
                <a:gd name="T113" fmla="*/ 226 h 765"/>
                <a:gd name="T114" fmla="*/ 341 w 766"/>
                <a:gd name="T115" fmla="*/ 382 h 765"/>
                <a:gd name="T116" fmla="*/ 384 w 766"/>
                <a:gd name="T117" fmla="*/ 425 h 765"/>
                <a:gd name="T118" fmla="*/ 426 w 766"/>
                <a:gd name="T119" fmla="*/ 383 h 765"/>
                <a:gd name="T120" fmla="*/ 382 w 766"/>
                <a:gd name="T121" fmla="*/ 340 h 765"/>
                <a:gd name="T122" fmla="*/ 341 w 766"/>
                <a:gd name="T123" fmla="*/ 382 h 7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6" h="765">
                  <a:moveTo>
                    <a:pt x="349" y="55"/>
                  </a:moveTo>
                  <a:cubicBezTo>
                    <a:pt x="349" y="46"/>
                    <a:pt x="349" y="38"/>
                    <a:pt x="350" y="29"/>
                  </a:cubicBezTo>
                  <a:cubicBezTo>
                    <a:pt x="352" y="14"/>
                    <a:pt x="367" y="0"/>
                    <a:pt x="383" y="0"/>
                  </a:cubicBezTo>
                  <a:cubicBezTo>
                    <a:pt x="399" y="0"/>
                    <a:pt x="416" y="13"/>
                    <a:pt x="417" y="29"/>
                  </a:cubicBezTo>
                  <a:cubicBezTo>
                    <a:pt x="418" y="37"/>
                    <a:pt x="419" y="46"/>
                    <a:pt x="419" y="54"/>
                  </a:cubicBezTo>
                  <a:cubicBezTo>
                    <a:pt x="584" y="84"/>
                    <a:pt x="681" y="182"/>
                    <a:pt x="712" y="347"/>
                  </a:cubicBezTo>
                  <a:cubicBezTo>
                    <a:pt x="719" y="347"/>
                    <a:pt x="728" y="348"/>
                    <a:pt x="736" y="349"/>
                  </a:cubicBezTo>
                  <a:cubicBezTo>
                    <a:pt x="753" y="350"/>
                    <a:pt x="766" y="366"/>
                    <a:pt x="766" y="383"/>
                  </a:cubicBezTo>
                  <a:cubicBezTo>
                    <a:pt x="765" y="400"/>
                    <a:pt x="753" y="414"/>
                    <a:pt x="736" y="416"/>
                  </a:cubicBezTo>
                  <a:cubicBezTo>
                    <a:pt x="728" y="417"/>
                    <a:pt x="719" y="417"/>
                    <a:pt x="711" y="417"/>
                  </a:cubicBezTo>
                  <a:cubicBezTo>
                    <a:pt x="701" y="493"/>
                    <a:pt x="670" y="560"/>
                    <a:pt x="616" y="614"/>
                  </a:cubicBezTo>
                  <a:cubicBezTo>
                    <a:pt x="561" y="668"/>
                    <a:pt x="495" y="699"/>
                    <a:pt x="419" y="709"/>
                  </a:cubicBezTo>
                  <a:cubicBezTo>
                    <a:pt x="419" y="717"/>
                    <a:pt x="418" y="725"/>
                    <a:pt x="418" y="732"/>
                  </a:cubicBezTo>
                  <a:cubicBezTo>
                    <a:pt x="416" y="752"/>
                    <a:pt x="401" y="765"/>
                    <a:pt x="383" y="764"/>
                  </a:cubicBezTo>
                  <a:cubicBezTo>
                    <a:pt x="364" y="763"/>
                    <a:pt x="350" y="750"/>
                    <a:pt x="349" y="730"/>
                  </a:cubicBezTo>
                  <a:cubicBezTo>
                    <a:pt x="349" y="723"/>
                    <a:pt x="349" y="716"/>
                    <a:pt x="349" y="709"/>
                  </a:cubicBezTo>
                  <a:cubicBezTo>
                    <a:pt x="272" y="699"/>
                    <a:pt x="206" y="669"/>
                    <a:pt x="152" y="614"/>
                  </a:cubicBezTo>
                  <a:cubicBezTo>
                    <a:pt x="97" y="559"/>
                    <a:pt x="67" y="493"/>
                    <a:pt x="57" y="417"/>
                  </a:cubicBezTo>
                  <a:cubicBezTo>
                    <a:pt x="50" y="417"/>
                    <a:pt x="42" y="417"/>
                    <a:pt x="35" y="417"/>
                  </a:cubicBezTo>
                  <a:cubicBezTo>
                    <a:pt x="19" y="416"/>
                    <a:pt x="6" y="405"/>
                    <a:pt x="3" y="390"/>
                  </a:cubicBezTo>
                  <a:cubicBezTo>
                    <a:pt x="0" y="374"/>
                    <a:pt x="6" y="358"/>
                    <a:pt x="21" y="352"/>
                  </a:cubicBezTo>
                  <a:cubicBezTo>
                    <a:pt x="27" y="349"/>
                    <a:pt x="34" y="349"/>
                    <a:pt x="40" y="348"/>
                  </a:cubicBezTo>
                  <a:cubicBezTo>
                    <a:pt x="46" y="347"/>
                    <a:pt x="51" y="348"/>
                    <a:pt x="57" y="348"/>
                  </a:cubicBezTo>
                  <a:cubicBezTo>
                    <a:pt x="66" y="271"/>
                    <a:pt x="98" y="205"/>
                    <a:pt x="152" y="150"/>
                  </a:cubicBezTo>
                  <a:cubicBezTo>
                    <a:pt x="206" y="96"/>
                    <a:pt x="272" y="65"/>
                    <a:pt x="349" y="55"/>
                  </a:cubicBezTo>
                  <a:close/>
                  <a:moveTo>
                    <a:pt x="177" y="539"/>
                  </a:moveTo>
                  <a:cubicBezTo>
                    <a:pt x="218" y="498"/>
                    <a:pt x="258" y="457"/>
                    <a:pt x="296" y="418"/>
                  </a:cubicBezTo>
                  <a:cubicBezTo>
                    <a:pt x="242" y="418"/>
                    <a:pt x="184" y="418"/>
                    <a:pt x="127" y="418"/>
                  </a:cubicBezTo>
                  <a:cubicBezTo>
                    <a:pt x="133" y="463"/>
                    <a:pt x="150" y="503"/>
                    <a:pt x="177" y="539"/>
                  </a:cubicBezTo>
                  <a:close/>
                  <a:moveTo>
                    <a:pt x="177" y="225"/>
                  </a:moveTo>
                  <a:cubicBezTo>
                    <a:pt x="150" y="261"/>
                    <a:pt x="133" y="302"/>
                    <a:pt x="127" y="347"/>
                  </a:cubicBezTo>
                  <a:cubicBezTo>
                    <a:pt x="184" y="347"/>
                    <a:pt x="242" y="347"/>
                    <a:pt x="299" y="347"/>
                  </a:cubicBezTo>
                  <a:cubicBezTo>
                    <a:pt x="258" y="307"/>
                    <a:pt x="218" y="266"/>
                    <a:pt x="177" y="225"/>
                  </a:cubicBezTo>
                  <a:close/>
                  <a:moveTo>
                    <a:pt x="349" y="639"/>
                  </a:moveTo>
                  <a:cubicBezTo>
                    <a:pt x="349" y="582"/>
                    <a:pt x="349" y="525"/>
                    <a:pt x="349" y="466"/>
                  </a:cubicBezTo>
                  <a:cubicBezTo>
                    <a:pt x="307" y="508"/>
                    <a:pt x="267" y="548"/>
                    <a:pt x="227" y="589"/>
                  </a:cubicBezTo>
                  <a:cubicBezTo>
                    <a:pt x="264" y="616"/>
                    <a:pt x="304" y="633"/>
                    <a:pt x="349" y="639"/>
                  </a:cubicBezTo>
                  <a:close/>
                  <a:moveTo>
                    <a:pt x="541" y="588"/>
                  </a:moveTo>
                  <a:cubicBezTo>
                    <a:pt x="500" y="548"/>
                    <a:pt x="459" y="508"/>
                    <a:pt x="420" y="469"/>
                  </a:cubicBezTo>
                  <a:cubicBezTo>
                    <a:pt x="420" y="524"/>
                    <a:pt x="420" y="581"/>
                    <a:pt x="420" y="639"/>
                  </a:cubicBezTo>
                  <a:cubicBezTo>
                    <a:pt x="465" y="632"/>
                    <a:pt x="504" y="616"/>
                    <a:pt x="541" y="588"/>
                  </a:cubicBezTo>
                  <a:close/>
                  <a:moveTo>
                    <a:pt x="470" y="417"/>
                  </a:moveTo>
                  <a:cubicBezTo>
                    <a:pt x="510" y="457"/>
                    <a:pt x="550" y="498"/>
                    <a:pt x="591" y="538"/>
                  </a:cubicBezTo>
                  <a:cubicBezTo>
                    <a:pt x="618" y="503"/>
                    <a:pt x="634" y="462"/>
                    <a:pt x="641" y="417"/>
                  </a:cubicBezTo>
                  <a:cubicBezTo>
                    <a:pt x="583" y="417"/>
                    <a:pt x="526" y="417"/>
                    <a:pt x="470" y="417"/>
                  </a:cubicBezTo>
                  <a:close/>
                  <a:moveTo>
                    <a:pt x="348" y="294"/>
                  </a:moveTo>
                  <a:cubicBezTo>
                    <a:pt x="348" y="240"/>
                    <a:pt x="348" y="183"/>
                    <a:pt x="348" y="125"/>
                  </a:cubicBezTo>
                  <a:cubicBezTo>
                    <a:pt x="303" y="133"/>
                    <a:pt x="263" y="148"/>
                    <a:pt x="227" y="176"/>
                  </a:cubicBezTo>
                  <a:cubicBezTo>
                    <a:pt x="268" y="216"/>
                    <a:pt x="309" y="256"/>
                    <a:pt x="348" y="294"/>
                  </a:cubicBezTo>
                  <a:close/>
                  <a:moveTo>
                    <a:pt x="419" y="296"/>
                  </a:moveTo>
                  <a:cubicBezTo>
                    <a:pt x="459" y="256"/>
                    <a:pt x="500" y="216"/>
                    <a:pt x="541" y="176"/>
                  </a:cubicBezTo>
                  <a:cubicBezTo>
                    <a:pt x="505" y="149"/>
                    <a:pt x="464" y="132"/>
                    <a:pt x="419" y="125"/>
                  </a:cubicBezTo>
                  <a:cubicBezTo>
                    <a:pt x="419" y="183"/>
                    <a:pt x="419" y="240"/>
                    <a:pt x="419" y="296"/>
                  </a:cubicBezTo>
                  <a:close/>
                  <a:moveTo>
                    <a:pt x="591" y="226"/>
                  </a:moveTo>
                  <a:cubicBezTo>
                    <a:pt x="550" y="267"/>
                    <a:pt x="510" y="307"/>
                    <a:pt x="471" y="347"/>
                  </a:cubicBezTo>
                  <a:cubicBezTo>
                    <a:pt x="526" y="347"/>
                    <a:pt x="583" y="347"/>
                    <a:pt x="641" y="347"/>
                  </a:cubicBezTo>
                  <a:cubicBezTo>
                    <a:pt x="634" y="301"/>
                    <a:pt x="617" y="261"/>
                    <a:pt x="591" y="226"/>
                  </a:cubicBezTo>
                  <a:close/>
                  <a:moveTo>
                    <a:pt x="341" y="382"/>
                  </a:moveTo>
                  <a:cubicBezTo>
                    <a:pt x="341" y="407"/>
                    <a:pt x="359" y="424"/>
                    <a:pt x="384" y="425"/>
                  </a:cubicBezTo>
                  <a:cubicBezTo>
                    <a:pt x="407" y="425"/>
                    <a:pt x="426" y="406"/>
                    <a:pt x="426" y="383"/>
                  </a:cubicBezTo>
                  <a:cubicBezTo>
                    <a:pt x="426" y="358"/>
                    <a:pt x="408" y="340"/>
                    <a:pt x="382" y="340"/>
                  </a:cubicBezTo>
                  <a:cubicBezTo>
                    <a:pt x="360" y="340"/>
                    <a:pt x="341" y="359"/>
                    <a:pt x="341" y="382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DBC0D25-B555-362A-D9D6-215879999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" y="1597"/>
              <a:ext cx="949" cy="859"/>
            </a:xfrm>
            <a:custGeom>
              <a:gdLst>
                <a:gd name="T0" fmla="*/ 636 w 846"/>
                <a:gd name="T1" fmla="*/ 237 h 766"/>
                <a:gd name="T2" fmla="*/ 716 w 846"/>
                <a:gd name="T3" fmla="*/ 235 h 766"/>
                <a:gd name="T4" fmla="*/ 736 w 846"/>
                <a:gd name="T5" fmla="*/ 235 h 766"/>
                <a:gd name="T6" fmla="*/ 737 w 846"/>
                <a:gd name="T7" fmla="*/ 303 h 766"/>
                <a:gd name="T8" fmla="*/ 622 w 846"/>
                <a:gd name="T9" fmla="*/ 316 h 766"/>
                <a:gd name="T10" fmla="*/ 615 w 846"/>
                <a:gd name="T11" fmla="*/ 379 h 766"/>
                <a:gd name="T12" fmla="*/ 645 w 846"/>
                <a:gd name="T13" fmla="*/ 405 h 766"/>
                <a:gd name="T14" fmla="*/ 626 w 846"/>
                <a:gd name="T15" fmla="*/ 731 h 766"/>
                <a:gd name="T16" fmla="*/ 604 w 846"/>
                <a:gd name="T17" fmla="*/ 764 h 766"/>
                <a:gd name="T18" fmla="*/ 563 w 846"/>
                <a:gd name="T19" fmla="*/ 746 h 766"/>
                <a:gd name="T20" fmla="*/ 562 w 846"/>
                <a:gd name="T21" fmla="*/ 325 h 766"/>
                <a:gd name="T22" fmla="*/ 285 w 846"/>
                <a:gd name="T23" fmla="*/ 317 h 766"/>
                <a:gd name="T24" fmla="*/ 283 w 846"/>
                <a:gd name="T25" fmla="*/ 735 h 766"/>
                <a:gd name="T26" fmla="*/ 266 w 846"/>
                <a:gd name="T27" fmla="*/ 763 h 766"/>
                <a:gd name="T28" fmla="*/ 221 w 846"/>
                <a:gd name="T29" fmla="*/ 742 h 766"/>
                <a:gd name="T30" fmla="*/ 220 w 846"/>
                <a:gd name="T31" fmla="*/ 465 h 766"/>
                <a:gd name="T32" fmla="*/ 201 w 846"/>
                <a:gd name="T33" fmla="*/ 403 h 766"/>
                <a:gd name="T34" fmla="*/ 232 w 846"/>
                <a:gd name="T35" fmla="*/ 379 h 766"/>
                <a:gd name="T36" fmla="*/ 226 w 846"/>
                <a:gd name="T37" fmla="*/ 316 h 766"/>
                <a:gd name="T38" fmla="*/ 110 w 846"/>
                <a:gd name="T39" fmla="*/ 301 h 766"/>
                <a:gd name="T40" fmla="*/ 125 w 846"/>
                <a:gd name="T41" fmla="*/ 230 h 766"/>
                <a:gd name="T42" fmla="*/ 138 w 846"/>
                <a:gd name="T43" fmla="*/ 237 h 766"/>
                <a:gd name="T44" fmla="*/ 241 w 846"/>
                <a:gd name="T45" fmla="*/ 219 h 766"/>
                <a:gd name="T46" fmla="*/ 220 w 846"/>
                <a:gd name="T47" fmla="*/ 197 h 766"/>
                <a:gd name="T48" fmla="*/ 134 w 846"/>
                <a:gd name="T49" fmla="*/ 194 h 766"/>
                <a:gd name="T50" fmla="*/ 98 w 846"/>
                <a:gd name="T51" fmla="*/ 150 h 766"/>
                <a:gd name="T52" fmla="*/ 37 w 846"/>
                <a:gd name="T53" fmla="*/ 88 h 766"/>
                <a:gd name="T54" fmla="*/ 6 w 846"/>
                <a:gd name="T55" fmla="*/ 29 h 766"/>
                <a:gd name="T56" fmla="*/ 24 w 846"/>
                <a:gd name="T57" fmla="*/ 2 h 766"/>
                <a:gd name="T58" fmla="*/ 159 w 846"/>
                <a:gd name="T59" fmla="*/ 50 h 766"/>
                <a:gd name="T60" fmla="*/ 550 w 846"/>
                <a:gd name="T61" fmla="*/ 68 h 766"/>
                <a:gd name="T62" fmla="*/ 803 w 846"/>
                <a:gd name="T63" fmla="*/ 10 h 766"/>
                <a:gd name="T64" fmla="*/ 842 w 846"/>
                <a:gd name="T65" fmla="*/ 9 h 766"/>
                <a:gd name="T66" fmla="*/ 828 w 846"/>
                <a:gd name="T67" fmla="*/ 45 h 766"/>
                <a:gd name="T68" fmla="*/ 774 w 846"/>
                <a:gd name="T69" fmla="*/ 134 h 766"/>
                <a:gd name="T70" fmla="*/ 738 w 846"/>
                <a:gd name="T71" fmla="*/ 172 h 766"/>
                <a:gd name="T72" fmla="*/ 682 w 846"/>
                <a:gd name="T73" fmla="*/ 195 h 766"/>
                <a:gd name="T74" fmla="*/ 623 w 846"/>
                <a:gd name="T75" fmla="*/ 201 h 766"/>
                <a:gd name="T76" fmla="*/ 606 w 846"/>
                <a:gd name="T77" fmla="*/ 219 h 766"/>
                <a:gd name="T78" fmla="*/ 289 w 846"/>
                <a:gd name="T79" fmla="*/ 219 h 766"/>
                <a:gd name="T80" fmla="*/ 327 w 846"/>
                <a:gd name="T81" fmla="*/ 244 h 766"/>
                <a:gd name="T82" fmla="*/ 385 w 846"/>
                <a:gd name="T83" fmla="*/ 245 h 766"/>
                <a:gd name="T84" fmla="*/ 311 w 846"/>
                <a:gd name="T85" fmla="*/ 194 h 766"/>
                <a:gd name="T86" fmla="*/ 286 w 846"/>
                <a:gd name="T87" fmla="*/ 218 h 766"/>
                <a:gd name="T88" fmla="*/ 560 w 846"/>
                <a:gd name="T89" fmla="*/ 218 h 766"/>
                <a:gd name="T90" fmla="*/ 534 w 846"/>
                <a:gd name="T91" fmla="*/ 196 h 766"/>
                <a:gd name="T92" fmla="*/ 462 w 846"/>
                <a:gd name="T93" fmla="*/ 196 h 766"/>
                <a:gd name="T94" fmla="*/ 520 w 846"/>
                <a:gd name="T95" fmla="*/ 245 h 766"/>
                <a:gd name="T96" fmla="*/ 560 w 846"/>
                <a:gd name="T97" fmla="*/ 219 h 7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5" h="766">
                  <a:moveTo>
                    <a:pt x="606" y="219"/>
                  </a:moveTo>
                  <a:cubicBezTo>
                    <a:pt x="620" y="220"/>
                    <a:pt x="632" y="223"/>
                    <a:pt x="636" y="237"/>
                  </a:cubicBezTo>
                  <a:cubicBezTo>
                    <a:pt x="661" y="237"/>
                    <a:pt x="687" y="237"/>
                    <a:pt x="712" y="237"/>
                  </a:cubicBezTo>
                  <a:cubicBezTo>
                    <a:pt x="713" y="237"/>
                    <a:pt x="715" y="236"/>
                    <a:pt x="716" y="235"/>
                  </a:cubicBezTo>
                  <a:cubicBezTo>
                    <a:pt x="720" y="230"/>
                    <a:pt x="727" y="228"/>
                    <a:pt x="732" y="230"/>
                  </a:cubicBezTo>
                  <a:cubicBezTo>
                    <a:pt x="734" y="231"/>
                    <a:pt x="735" y="233"/>
                    <a:pt x="736" y="235"/>
                  </a:cubicBezTo>
                  <a:cubicBezTo>
                    <a:pt x="736" y="239"/>
                    <a:pt x="736" y="243"/>
                    <a:pt x="737" y="247"/>
                  </a:cubicBezTo>
                  <a:cubicBezTo>
                    <a:pt x="737" y="266"/>
                    <a:pt x="737" y="284"/>
                    <a:pt x="737" y="303"/>
                  </a:cubicBezTo>
                  <a:cubicBezTo>
                    <a:pt x="737" y="311"/>
                    <a:pt x="732" y="316"/>
                    <a:pt x="724" y="316"/>
                  </a:cubicBezTo>
                  <a:cubicBezTo>
                    <a:pt x="690" y="316"/>
                    <a:pt x="656" y="316"/>
                    <a:pt x="622" y="316"/>
                  </a:cubicBezTo>
                  <a:cubicBezTo>
                    <a:pt x="620" y="316"/>
                    <a:pt x="617" y="316"/>
                    <a:pt x="615" y="316"/>
                  </a:cubicBezTo>
                  <a:cubicBezTo>
                    <a:pt x="615" y="337"/>
                    <a:pt x="615" y="358"/>
                    <a:pt x="615" y="379"/>
                  </a:cubicBezTo>
                  <a:cubicBezTo>
                    <a:pt x="622" y="381"/>
                    <a:pt x="630" y="383"/>
                    <a:pt x="637" y="385"/>
                  </a:cubicBezTo>
                  <a:cubicBezTo>
                    <a:pt x="648" y="390"/>
                    <a:pt x="651" y="395"/>
                    <a:pt x="645" y="405"/>
                  </a:cubicBezTo>
                  <a:cubicBezTo>
                    <a:pt x="629" y="434"/>
                    <a:pt x="626" y="464"/>
                    <a:pt x="626" y="497"/>
                  </a:cubicBezTo>
                  <a:cubicBezTo>
                    <a:pt x="627" y="575"/>
                    <a:pt x="626" y="653"/>
                    <a:pt x="626" y="731"/>
                  </a:cubicBezTo>
                  <a:cubicBezTo>
                    <a:pt x="626" y="734"/>
                    <a:pt x="626" y="737"/>
                    <a:pt x="626" y="740"/>
                  </a:cubicBezTo>
                  <a:cubicBezTo>
                    <a:pt x="625" y="754"/>
                    <a:pt x="618" y="763"/>
                    <a:pt x="604" y="764"/>
                  </a:cubicBezTo>
                  <a:cubicBezTo>
                    <a:pt x="592" y="766"/>
                    <a:pt x="580" y="766"/>
                    <a:pt x="569" y="758"/>
                  </a:cubicBezTo>
                  <a:cubicBezTo>
                    <a:pt x="566" y="755"/>
                    <a:pt x="563" y="751"/>
                    <a:pt x="563" y="746"/>
                  </a:cubicBezTo>
                  <a:cubicBezTo>
                    <a:pt x="563" y="714"/>
                    <a:pt x="562" y="683"/>
                    <a:pt x="562" y="652"/>
                  </a:cubicBezTo>
                  <a:cubicBezTo>
                    <a:pt x="562" y="543"/>
                    <a:pt x="562" y="434"/>
                    <a:pt x="562" y="325"/>
                  </a:cubicBezTo>
                  <a:cubicBezTo>
                    <a:pt x="562" y="323"/>
                    <a:pt x="562" y="320"/>
                    <a:pt x="562" y="317"/>
                  </a:cubicBezTo>
                  <a:cubicBezTo>
                    <a:pt x="470" y="317"/>
                    <a:pt x="378" y="317"/>
                    <a:pt x="285" y="317"/>
                  </a:cubicBezTo>
                  <a:cubicBezTo>
                    <a:pt x="285" y="320"/>
                    <a:pt x="285" y="322"/>
                    <a:pt x="285" y="325"/>
                  </a:cubicBezTo>
                  <a:cubicBezTo>
                    <a:pt x="284" y="462"/>
                    <a:pt x="284" y="598"/>
                    <a:pt x="283" y="735"/>
                  </a:cubicBezTo>
                  <a:cubicBezTo>
                    <a:pt x="283" y="737"/>
                    <a:pt x="283" y="739"/>
                    <a:pt x="283" y="742"/>
                  </a:cubicBezTo>
                  <a:cubicBezTo>
                    <a:pt x="283" y="754"/>
                    <a:pt x="278" y="761"/>
                    <a:pt x="266" y="763"/>
                  </a:cubicBezTo>
                  <a:cubicBezTo>
                    <a:pt x="257" y="765"/>
                    <a:pt x="248" y="765"/>
                    <a:pt x="240" y="764"/>
                  </a:cubicBezTo>
                  <a:cubicBezTo>
                    <a:pt x="229" y="762"/>
                    <a:pt x="222" y="753"/>
                    <a:pt x="221" y="742"/>
                  </a:cubicBezTo>
                  <a:cubicBezTo>
                    <a:pt x="221" y="714"/>
                    <a:pt x="220" y="686"/>
                    <a:pt x="220" y="658"/>
                  </a:cubicBezTo>
                  <a:cubicBezTo>
                    <a:pt x="220" y="594"/>
                    <a:pt x="220" y="530"/>
                    <a:pt x="220" y="465"/>
                  </a:cubicBezTo>
                  <a:cubicBezTo>
                    <a:pt x="220" y="455"/>
                    <a:pt x="219" y="445"/>
                    <a:pt x="215" y="435"/>
                  </a:cubicBezTo>
                  <a:cubicBezTo>
                    <a:pt x="210" y="425"/>
                    <a:pt x="205" y="414"/>
                    <a:pt x="201" y="403"/>
                  </a:cubicBezTo>
                  <a:cubicBezTo>
                    <a:pt x="197" y="395"/>
                    <a:pt x="199" y="390"/>
                    <a:pt x="207" y="387"/>
                  </a:cubicBezTo>
                  <a:cubicBezTo>
                    <a:pt x="215" y="383"/>
                    <a:pt x="224" y="381"/>
                    <a:pt x="232" y="379"/>
                  </a:cubicBezTo>
                  <a:cubicBezTo>
                    <a:pt x="232" y="358"/>
                    <a:pt x="232" y="337"/>
                    <a:pt x="232" y="316"/>
                  </a:cubicBezTo>
                  <a:cubicBezTo>
                    <a:pt x="230" y="316"/>
                    <a:pt x="228" y="316"/>
                    <a:pt x="226" y="316"/>
                  </a:cubicBezTo>
                  <a:cubicBezTo>
                    <a:pt x="192" y="316"/>
                    <a:pt x="158" y="316"/>
                    <a:pt x="124" y="316"/>
                  </a:cubicBezTo>
                  <a:cubicBezTo>
                    <a:pt x="115" y="316"/>
                    <a:pt x="110" y="311"/>
                    <a:pt x="110" y="301"/>
                  </a:cubicBezTo>
                  <a:cubicBezTo>
                    <a:pt x="110" y="281"/>
                    <a:pt x="110" y="261"/>
                    <a:pt x="111" y="241"/>
                  </a:cubicBezTo>
                  <a:cubicBezTo>
                    <a:pt x="111" y="230"/>
                    <a:pt x="114" y="228"/>
                    <a:pt x="125" y="230"/>
                  </a:cubicBezTo>
                  <a:cubicBezTo>
                    <a:pt x="126" y="230"/>
                    <a:pt x="128" y="231"/>
                    <a:pt x="129" y="232"/>
                  </a:cubicBezTo>
                  <a:cubicBezTo>
                    <a:pt x="130" y="237"/>
                    <a:pt x="134" y="237"/>
                    <a:pt x="138" y="237"/>
                  </a:cubicBezTo>
                  <a:cubicBezTo>
                    <a:pt x="162" y="237"/>
                    <a:pt x="186" y="237"/>
                    <a:pt x="211" y="237"/>
                  </a:cubicBezTo>
                  <a:cubicBezTo>
                    <a:pt x="215" y="223"/>
                    <a:pt x="227" y="220"/>
                    <a:pt x="241" y="219"/>
                  </a:cubicBezTo>
                  <a:cubicBezTo>
                    <a:pt x="239" y="216"/>
                    <a:pt x="237" y="214"/>
                    <a:pt x="235" y="213"/>
                  </a:cubicBezTo>
                  <a:cubicBezTo>
                    <a:pt x="230" y="207"/>
                    <a:pt x="225" y="202"/>
                    <a:pt x="220" y="197"/>
                  </a:cubicBezTo>
                  <a:cubicBezTo>
                    <a:pt x="218" y="195"/>
                    <a:pt x="216" y="195"/>
                    <a:pt x="213" y="194"/>
                  </a:cubicBezTo>
                  <a:cubicBezTo>
                    <a:pt x="187" y="194"/>
                    <a:pt x="160" y="194"/>
                    <a:pt x="134" y="194"/>
                  </a:cubicBezTo>
                  <a:cubicBezTo>
                    <a:pt x="119" y="194"/>
                    <a:pt x="110" y="185"/>
                    <a:pt x="109" y="170"/>
                  </a:cubicBezTo>
                  <a:cubicBezTo>
                    <a:pt x="109" y="161"/>
                    <a:pt x="105" y="155"/>
                    <a:pt x="98" y="150"/>
                  </a:cubicBezTo>
                  <a:cubicBezTo>
                    <a:pt x="90" y="144"/>
                    <a:pt x="81" y="138"/>
                    <a:pt x="71" y="134"/>
                  </a:cubicBezTo>
                  <a:cubicBezTo>
                    <a:pt x="53" y="124"/>
                    <a:pt x="40" y="110"/>
                    <a:pt x="37" y="88"/>
                  </a:cubicBezTo>
                  <a:cubicBezTo>
                    <a:pt x="35" y="69"/>
                    <a:pt x="26" y="52"/>
                    <a:pt x="13" y="37"/>
                  </a:cubicBezTo>
                  <a:cubicBezTo>
                    <a:pt x="11" y="35"/>
                    <a:pt x="8" y="32"/>
                    <a:pt x="6" y="29"/>
                  </a:cubicBezTo>
                  <a:cubicBezTo>
                    <a:pt x="1" y="22"/>
                    <a:pt x="0" y="16"/>
                    <a:pt x="4" y="10"/>
                  </a:cubicBezTo>
                  <a:cubicBezTo>
                    <a:pt x="9" y="2"/>
                    <a:pt x="15" y="0"/>
                    <a:pt x="24" y="2"/>
                  </a:cubicBezTo>
                  <a:cubicBezTo>
                    <a:pt x="29" y="4"/>
                    <a:pt x="35" y="5"/>
                    <a:pt x="40" y="8"/>
                  </a:cubicBezTo>
                  <a:cubicBezTo>
                    <a:pt x="77" y="30"/>
                    <a:pt x="118" y="42"/>
                    <a:pt x="159" y="50"/>
                  </a:cubicBezTo>
                  <a:cubicBezTo>
                    <a:pt x="238" y="67"/>
                    <a:pt x="317" y="73"/>
                    <a:pt x="397" y="73"/>
                  </a:cubicBezTo>
                  <a:cubicBezTo>
                    <a:pt x="448" y="73"/>
                    <a:pt x="499" y="71"/>
                    <a:pt x="550" y="68"/>
                  </a:cubicBezTo>
                  <a:cubicBezTo>
                    <a:pt x="621" y="63"/>
                    <a:pt x="690" y="52"/>
                    <a:pt x="758" y="29"/>
                  </a:cubicBezTo>
                  <a:cubicBezTo>
                    <a:pt x="773" y="24"/>
                    <a:pt x="788" y="16"/>
                    <a:pt x="803" y="10"/>
                  </a:cubicBezTo>
                  <a:cubicBezTo>
                    <a:pt x="810" y="7"/>
                    <a:pt x="817" y="4"/>
                    <a:pt x="825" y="2"/>
                  </a:cubicBezTo>
                  <a:cubicBezTo>
                    <a:pt x="832" y="0"/>
                    <a:pt x="838" y="3"/>
                    <a:pt x="842" y="9"/>
                  </a:cubicBezTo>
                  <a:cubicBezTo>
                    <a:pt x="846" y="16"/>
                    <a:pt x="846" y="21"/>
                    <a:pt x="842" y="27"/>
                  </a:cubicBezTo>
                  <a:cubicBezTo>
                    <a:pt x="837" y="34"/>
                    <a:pt x="833" y="39"/>
                    <a:pt x="828" y="45"/>
                  </a:cubicBezTo>
                  <a:cubicBezTo>
                    <a:pt x="818" y="57"/>
                    <a:pt x="812" y="70"/>
                    <a:pt x="810" y="86"/>
                  </a:cubicBezTo>
                  <a:cubicBezTo>
                    <a:pt x="807" y="109"/>
                    <a:pt x="795" y="124"/>
                    <a:pt x="774" y="134"/>
                  </a:cubicBezTo>
                  <a:cubicBezTo>
                    <a:pt x="766" y="138"/>
                    <a:pt x="758" y="144"/>
                    <a:pt x="750" y="149"/>
                  </a:cubicBezTo>
                  <a:cubicBezTo>
                    <a:pt x="742" y="155"/>
                    <a:pt x="738" y="162"/>
                    <a:pt x="738" y="172"/>
                  </a:cubicBezTo>
                  <a:cubicBezTo>
                    <a:pt x="738" y="183"/>
                    <a:pt x="733" y="190"/>
                    <a:pt x="721" y="192"/>
                  </a:cubicBezTo>
                  <a:cubicBezTo>
                    <a:pt x="708" y="194"/>
                    <a:pt x="695" y="195"/>
                    <a:pt x="682" y="195"/>
                  </a:cubicBezTo>
                  <a:cubicBezTo>
                    <a:pt x="667" y="196"/>
                    <a:pt x="651" y="196"/>
                    <a:pt x="635" y="196"/>
                  </a:cubicBezTo>
                  <a:cubicBezTo>
                    <a:pt x="630" y="196"/>
                    <a:pt x="626" y="196"/>
                    <a:pt x="623" y="201"/>
                  </a:cubicBezTo>
                  <a:cubicBezTo>
                    <a:pt x="620" y="205"/>
                    <a:pt x="616" y="208"/>
                    <a:pt x="612" y="212"/>
                  </a:cubicBezTo>
                  <a:cubicBezTo>
                    <a:pt x="610" y="214"/>
                    <a:pt x="609" y="216"/>
                    <a:pt x="606" y="219"/>
                  </a:cubicBezTo>
                  <a:close/>
                  <a:moveTo>
                    <a:pt x="286" y="218"/>
                  </a:moveTo>
                  <a:cubicBezTo>
                    <a:pt x="287" y="219"/>
                    <a:pt x="288" y="219"/>
                    <a:pt x="289" y="219"/>
                  </a:cubicBezTo>
                  <a:cubicBezTo>
                    <a:pt x="304" y="220"/>
                    <a:pt x="314" y="229"/>
                    <a:pt x="321" y="241"/>
                  </a:cubicBezTo>
                  <a:cubicBezTo>
                    <a:pt x="322" y="243"/>
                    <a:pt x="325" y="244"/>
                    <a:pt x="327" y="244"/>
                  </a:cubicBezTo>
                  <a:cubicBezTo>
                    <a:pt x="330" y="245"/>
                    <a:pt x="333" y="245"/>
                    <a:pt x="335" y="245"/>
                  </a:cubicBezTo>
                  <a:cubicBezTo>
                    <a:pt x="352" y="245"/>
                    <a:pt x="369" y="245"/>
                    <a:pt x="385" y="245"/>
                  </a:cubicBezTo>
                  <a:cubicBezTo>
                    <a:pt x="385" y="228"/>
                    <a:pt x="385" y="211"/>
                    <a:pt x="385" y="194"/>
                  </a:cubicBezTo>
                  <a:cubicBezTo>
                    <a:pt x="360" y="194"/>
                    <a:pt x="335" y="194"/>
                    <a:pt x="311" y="194"/>
                  </a:cubicBezTo>
                  <a:cubicBezTo>
                    <a:pt x="310" y="194"/>
                    <a:pt x="308" y="195"/>
                    <a:pt x="307" y="195"/>
                  </a:cubicBezTo>
                  <a:cubicBezTo>
                    <a:pt x="300" y="203"/>
                    <a:pt x="294" y="210"/>
                    <a:pt x="286" y="218"/>
                  </a:cubicBezTo>
                  <a:close/>
                  <a:moveTo>
                    <a:pt x="560" y="219"/>
                  </a:moveTo>
                  <a:cubicBezTo>
                    <a:pt x="560" y="219"/>
                    <a:pt x="560" y="218"/>
                    <a:pt x="560" y="218"/>
                  </a:cubicBezTo>
                  <a:cubicBezTo>
                    <a:pt x="554" y="211"/>
                    <a:pt x="548" y="205"/>
                    <a:pt x="541" y="199"/>
                  </a:cubicBezTo>
                  <a:cubicBezTo>
                    <a:pt x="539" y="197"/>
                    <a:pt x="536" y="196"/>
                    <a:pt x="534" y="196"/>
                  </a:cubicBezTo>
                  <a:cubicBezTo>
                    <a:pt x="515" y="195"/>
                    <a:pt x="497" y="196"/>
                    <a:pt x="479" y="196"/>
                  </a:cubicBezTo>
                  <a:cubicBezTo>
                    <a:pt x="474" y="196"/>
                    <a:pt x="468" y="196"/>
                    <a:pt x="462" y="196"/>
                  </a:cubicBezTo>
                  <a:cubicBezTo>
                    <a:pt x="462" y="212"/>
                    <a:pt x="462" y="228"/>
                    <a:pt x="462" y="245"/>
                  </a:cubicBezTo>
                  <a:cubicBezTo>
                    <a:pt x="482" y="245"/>
                    <a:pt x="501" y="245"/>
                    <a:pt x="520" y="245"/>
                  </a:cubicBezTo>
                  <a:cubicBezTo>
                    <a:pt x="522" y="245"/>
                    <a:pt x="524" y="244"/>
                    <a:pt x="525" y="242"/>
                  </a:cubicBezTo>
                  <a:cubicBezTo>
                    <a:pt x="533" y="229"/>
                    <a:pt x="543" y="220"/>
                    <a:pt x="560" y="219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561E1EE-2736-C6DC-CBA1-563E2D7E9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8" y="2528"/>
              <a:ext cx="714" cy="883"/>
            </a:xfrm>
            <a:custGeom>
              <a:gdLst>
                <a:gd name="T0" fmla="*/ 290 w 636"/>
                <a:gd name="T1" fmla="*/ 562 h 787"/>
                <a:gd name="T2" fmla="*/ 223 w 636"/>
                <a:gd name="T3" fmla="*/ 499 h 787"/>
                <a:gd name="T4" fmla="*/ 230 w 636"/>
                <a:gd name="T5" fmla="*/ 465 h 787"/>
                <a:gd name="T6" fmla="*/ 114 w 636"/>
                <a:gd name="T7" fmla="*/ 314 h 787"/>
                <a:gd name="T8" fmla="*/ 226 w 636"/>
                <a:gd name="T9" fmla="*/ 113 h 787"/>
                <a:gd name="T10" fmla="*/ 235 w 636"/>
                <a:gd name="T11" fmla="*/ 81 h 787"/>
                <a:gd name="T12" fmla="*/ 316 w 636"/>
                <a:gd name="T13" fmla="*/ 0 h 787"/>
                <a:gd name="T14" fmla="*/ 399 w 636"/>
                <a:gd name="T15" fmla="*/ 103 h 787"/>
                <a:gd name="T16" fmla="*/ 497 w 636"/>
                <a:gd name="T17" fmla="*/ 196 h 787"/>
                <a:gd name="T18" fmla="*/ 400 w 636"/>
                <a:gd name="T19" fmla="*/ 466 h 787"/>
                <a:gd name="T20" fmla="*/ 409 w 636"/>
                <a:gd name="T21" fmla="*/ 499 h 787"/>
                <a:gd name="T22" fmla="*/ 343 w 636"/>
                <a:gd name="T23" fmla="*/ 539 h 787"/>
                <a:gd name="T24" fmla="*/ 340 w 636"/>
                <a:gd name="T25" fmla="*/ 583 h 787"/>
                <a:gd name="T26" fmla="*/ 354 w 636"/>
                <a:gd name="T27" fmla="*/ 582 h 787"/>
                <a:gd name="T28" fmla="*/ 565 w 636"/>
                <a:gd name="T29" fmla="*/ 327 h 787"/>
                <a:gd name="T30" fmla="*/ 543 w 636"/>
                <a:gd name="T31" fmla="*/ 208 h 787"/>
                <a:gd name="T32" fmla="*/ 496 w 636"/>
                <a:gd name="T33" fmla="*/ 149 h 787"/>
                <a:gd name="T34" fmla="*/ 627 w 636"/>
                <a:gd name="T35" fmla="*/ 301 h 787"/>
                <a:gd name="T36" fmla="*/ 539 w 636"/>
                <a:gd name="T37" fmla="*/ 565 h 787"/>
                <a:gd name="T38" fmla="*/ 490 w 636"/>
                <a:gd name="T39" fmla="*/ 656 h 787"/>
                <a:gd name="T40" fmla="*/ 451 w 636"/>
                <a:gd name="T41" fmla="*/ 634 h 787"/>
                <a:gd name="T42" fmla="*/ 400 w 636"/>
                <a:gd name="T43" fmla="*/ 599 h 787"/>
                <a:gd name="T44" fmla="*/ 357 w 636"/>
                <a:gd name="T45" fmla="*/ 620 h 787"/>
                <a:gd name="T46" fmla="*/ 432 w 636"/>
                <a:gd name="T47" fmla="*/ 669 h 787"/>
                <a:gd name="T48" fmla="*/ 412 w 636"/>
                <a:gd name="T49" fmla="*/ 725 h 787"/>
                <a:gd name="T50" fmla="*/ 382 w 636"/>
                <a:gd name="T51" fmla="*/ 667 h 787"/>
                <a:gd name="T52" fmla="*/ 340 w 636"/>
                <a:gd name="T53" fmla="*/ 660 h 787"/>
                <a:gd name="T54" fmla="*/ 343 w 636"/>
                <a:gd name="T55" fmla="*/ 715 h 787"/>
                <a:gd name="T56" fmla="*/ 340 w 636"/>
                <a:gd name="T57" fmla="*/ 769 h 787"/>
                <a:gd name="T58" fmla="*/ 283 w 636"/>
                <a:gd name="T59" fmla="*/ 722 h 787"/>
                <a:gd name="T60" fmla="*/ 292 w 636"/>
                <a:gd name="T61" fmla="*/ 653 h 787"/>
                <a:gd name="T62" fmla="*/ 237 w 636"/>
                <a:gd name="T63" fmla="*/ 679 h 787"/>
                <a:gd name="T64" fmla="*/ 237 w 636"/>
                <a:gd name="T65" fmla="*/ 712 h 787"/>
                <a:gd name="T66" fmla="*/ 186 w 636"/>
                <a:gd name="T67" fmla="*/ 706 h 787"/>
                <a:gd name="T68" fmla="*/ 257 w 636"/>
                <a:gd name="T69" fmla="*/ 628 h 787"/>
                <a:gd name="T70" fmla="*/ 268 w 636"/>
                <a:gd name="T71" fmla="*/ 615 h 787"/>
                <a:gd name="T72" fmla="*/ 220 w 636"/>
                <a:gd name="T73" fmla="*/ 600 h 787"/>
                <a:gd name="T74" fmla="*/ 144 w 636"/>
                <a:gd name="T75" fmla="*/ 665 h 787"/>
                <a:gd name="T76" fmla="*/ 114 w 636"/>
                <a:gd name="T77" fmla="*/ 595 h 787"/>
                <a:gd name="T78" fmla="*/ 1 w 636"/>
                <a:gd name="T79" fmla="*/ 341 h 787"/>
                <a:gd name="T80" fmla="*/ 124 w 636"/>
                <a:gd name="T81" fmla="*/ 152 h 787"/>
                <a:gd name="T82" fmla="*/ 130 w 636"/>
                <a:gd name="T83" fmla="*/ 157 h 787"/>
                <a:gd name="T84" fmla="*/ 62 w 636"/>
                <a:gd name="T85" fmla="*/ 283 h 787"/>
                <a:gd name="T86" fmla="*/ 278 w 636"/>
                <a:gd name="T87" fmla="*/ 583 h 787"/>
                <a:gd name="T88" fmla="*/ 384 w 636"/>
                <a:gd name="T89" fmla="*/ 145 h 787"/>
                <a:gd name="T90" fmla="*/ 365 w 636"/>
                <a:gd name="T91" fmla="*/ 218 h 787"/>
                <a:gd name="T92" fmla="*/ 374 w 636"/>
                <a:gd name="T93" fmla="*/ 410 h 787"/>
                <a:gd name="T94" fmla="*/ 464 w 636"/>
                <a:gd name="T95" fmla="*/ 348 h 787"/>
                <a:gd name="T96" fmla="*/ 449 w 636"/>
                <a:gd name="T97" fmla="*/ 198 h 787"/>
                <a:gd name="T98" fmla="*/ 384 w 636"/>
                <a:gd name="T99" fmla="*/ 145 h 787"/>
                <a:gd name="T100" fmla="*/ 177 w 636"/>
                <a:gd name="T101" fmla="*/ 208 h 787"/>
                <a:gd name="T102" fmla="*/ 250 w 636"/>
                <a:gd name="T103" fmla="*/ 429 h 787"/>
                <a:gd name="T104" fmla="*/ 276 w 636"/>
                <a:gd name="T105" fmla="*/ 286 h 787"/>
                <a:gd name="T106" fmla="*/ 247 w 636"/>
                <a:gd name="T107" fmla="*/ 148 h 7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6" h="787">
                  <a:moveTo>
                    <a:pt x="290" y="588"/>
                  </a:moveTo>
                  <a:cubicBezTo>
                    <a:pt x="290" y="578"/>
                    <a:pt x="289" y="570"/>
                    <a:pt x="290" y="562"/>
                  </a:cubicBezTo>
                  <a:cubicBezTo>
                    <a:pt x="292" y="545"/>
                    <a:pt x="286" y="535"/>
                    <a:pt x="272" y="527"/>
                  </a:cubicBezTo>
                  <a:cubicBezTo>
                    <a:pt x="255" y="519"/>
                    <a:pt x="239" y="509"/>
                    <a:pt x="223" y="499"/>
                  </a:cubicBezTo>
                  <a:cubicBezTo>
                    <a:pt x="226" y="492"/>
                    <a:pt x="229" y="483"/>
                    <a:pt x="233" y="474"/>
                  </a:cubicBezTo>
                  <a:cubicBezTo>
                    <a:pt x="236" y="470"/>
                    <a:pt x="235" y="467"/>
                    <a:pt x="230" y="465"/>
                  </a:cubicBezTo>
                  <a:cubicBezTo>
                    <a:pt x="210" y="454"/>
                    <a:pt x="191" y="442"/>
                    <a:pt x="175" y="426"/>
                  </a:cubicBezTo>
                  <a:cubicBezTo>
                    <a:pt x="142" y="396"/>
                    <a:pt x="120" y="359"/>
                    <a:pt x="114" y="314"/>
                  </a:cubicBezTo>
                  <a:cubicBezTo>
                    <a:pt x="106" y="256"/>
                    <a:pt x="125" y="205"/>
                    <a:pt x="163" y="161"/>
                  </a:cubicBezTo>
                  <a:cubicBezTo>
                    <a:pt x="181" y="141"/>
                    <a:pt x="203" y="126"/>
                    <a:pt x="226" y="113"/>
                  </a:cubicBezTo>
                  <a:cubicBezTo>
                    <a:pt x="234" y="109"/>
                    <a:pt x="234" y="108"/>
                    <a:pt x="230" y="100"/>
                  </a:cubicBezTo>
                  <a:cubicBezTo>
                    <a:pt x="226" y="89"/>
                    <a:pt x="226" y="89"/>
                    <a:pt x="235" y="81"/>
                  </a:cubicBezTo>
                  <a:cubicBezTo>
                    <a:pt x="253" y="64"/>
                    <a:pt x="272" y="48"/>
                    <a:pt x="290" y="31"/>
                  </a:cubicBezTo>
                  <a:cubicBezTo>
                    <a:pt x="300" y="22"/>
                    <a:pt x="307" y="11"/>
                    <a:pt x="316" y="0"/>
                  </a:cubicBezTo>
                  <a:cubicBezTo>
                    <a:pt x="340" y="35"/>
                    <a:pt x="371" y="63"/>
                    <a:pt x="406" y="87"/>
                  </a:cubicBezTo>
                  <a:cubicBezTo>
                    <a:pt x="404" y="92"/>
                    <a:pt x="402" y="98"/>
                    <a:pt x="399" y="103"/>
                  </a:cubicBezTo>
                  <a:cubicBezTo>
                    <a:pt x="397" y="107"/>
                    <a:pt x="398" y="110"/>
                    <a:pt x="403" y="112"/>
                  </a:cubicBezTo>
                  <a:cubicBezTo>
                    <a:pt x="443" y="130"/>
                    <a:pt x="474" y="158"/>
                    <a:pt x="497" y="196"/>
                  </a:cubicBezTo>
                  <a:cubicBezTo>
                    <a:pt x="540" y="268"/>
                    <a:pt x="528" y="359"/>
                    <a:pt x="466" y="420"/>
                  </a:cubicBezTo>
                  <a:cubicBezTo>
                    <a:pt x="447" y="439"/>
                    <a:pt x="425" y="455"/>
                    <a:pt x="400" y="466"/>
                  </a:cubicBezTo>
                  <a:cubicBezTo>
                    <a:pt x="395" y="467"/>
                    <a:pt x="395" y="470"/>
                    <a:pt x="397" y="473"/>
                  </a:cubicBezTo>
                  <a:cubicBezTo>
                    <a:pt x="401" y="482"/>
                    <a:pt x="405" y="490"/>
                    <a:pt x="409" y="499"/>
                  </a:cubicBezTo>
                  <a:cubicBezTo>
                    <a:pt x="399" y="505"/>
                    <a:pt x="388" y="510"/>
                    <a:pt x="378" y="516"/>
                  </a:cubicBezTo>
                  <a:cubicBezTo>
                    <a:pt x="366" y="523"/>
                    <a:pt x="355" y="531"/>
                    <a:pt x="343" y="539"/>
                  </a:cubicBezTo>
                  <a:cubicBezTo>
                    <a:pt x="342" y="540"/>
                    <a:pt x="340" y="542"/>
                    <a:pt x="340" y="544"/>
                  </a:cubicBezTo>
                  <a:cubicBezTo>
                    <a:pt x="340" y="557"/>
                    <a:pt x="340" y="570"/>
                    <a:pt x="340" y="583"/>
                  </a:cubicBezTo>
                  <a:cubicBezTo>
                    <a:pt x="341" y="584"/>
                    <a:pt x="341" y="585"/>
                    <a:pt x="342" y="588"/>
                  </a:cubicBezTo>
                  <a:cubicBezTo>
                    <a:pt x="346" y="586"/>
                    <a:pt x="350" y="584"/>
                    <a:pt x="354" y="582"/>
                  </a:cubicBezTo>
                  <a:cubicBezTo>
                    <a:pt x="406" y="554"/>
                    <a:pt x="453" y="519"/>
                    <a:pt x="494" y="475"/>
                  </a:cubicBezTo>
                  <a:cubicBezTo>
                    <a:pt x="533" y="433"/>
                    <a:pt x="557" y="384"/>
                    <a:pt x="565" y="327"/>
                  </a:cubicBezTo>
                  <a:cubicBezTo>
                    <a:pt x="569" y="303"/>
                    <a:pt x="568" y="277"/>
                    <a:pt x="564" y="253"/>
                  </a:cubicBezTo>
                  <a:cubicBezTo>
                    <a:pt x="562" y="236"/>
                    <a:pt x="553" y="221"/>
                    <a:pt x="543" y="208"/>
                  </a:cubicBezTo>
                  <a:cubicBezTo>
                    <a:pt x="530" y="192"/>
                    <a:pt x="516" y="176"/>
                    <a:pt x="502" y="160"/>
                  </a:cubicBezTo>
                  <a:cubicBezTo>
                    <a:pt x="500" y="157"/>
                    <a:pt x="498" y="153"/>
                    <a:pt x="496" y="149"/>
                  </a:cubicBezTo>
                  <a:cubicBezTo>
                    <a:pt x="499" y="150"/>
                    <a:pt x="502" y="150"/>
                    <a:pt x="505" y="151"/>
                  </a:cubicBezTo>
                  <a:cubicBezTo>
                    <a:pt x="572" y="180"/>
                    <a:pt x="614" y="230"/>
                    <a:pt x="627" y="301"/>
                  </a:cubicBezTo>
                  <a:cubicBezTo>
                    <a:pt x="636" y="348"/>
                    <a:pt x="628" y="394"/>
                    <a:pt x="612" y="438"/>
                  </a:cubicBezTo>
                  <a:cubicBezTo>
                    <a:pt x="596" y="485"/>
                    <a:pt x="571" y="527"/>
                    <a:pt x="539" y="565"/>
                  </a:cubicBezTo>
                  <a:cubicBezTo>
                    <a:pt x="530" y="577"/>
                    <a:pt x="521" y="589"/>
                    <a:pt x="513" y="602"/>
                  </a:cubicBezTo>
                  <a:cubicBezTo>
                    <a:pt x="501" y="618"/>
                    <a:pt x="492" y="636"/>
                    <a:pt x="490" y="656"/>
                  </a:cubicBezTo>
                  <a:cubicBezTo>
                    <a:pt x="489" y="659"/>
                    <a:pt x="489" y="661"/>
                    <a:pt x="488" y="665"/>
                  </a:cubicBezTo>
                  <a:cubicBezTo>
                    <a:pt x="475" y="654"/>
                    <a:pt x="463" y="644"/>
                    <a:pt x="451" y="634"/>
                  </a:cubicBezTo>
                  <a:cubicBezTo>
                    <a:pt x="437" y="623"/>
                    <a:pt x="424" y="612"/>
                    <a:pt x="410" y="600"/>
                  </a:cubicBezTo>
                  <a:cubicBezTo>
                    <a:pt x="407" y="597"/>
                    <a:pt x="404" y="597"/>
                    <a:pt x="400" y="599"/>
                  </a:cubicBezTo>
                  <a:cubicBezTo>
                    <a:pt x="386" y="605"/>
                    <a:pt x="371" y="612"/>
                    <a:pt x="357" y="618"/>
                  </a:cubicBezTo>
                  <a:cubicBezTo>
                    <a:pt x="357" y="619"/>
                    <a:pt x="357" y="619"/>
                    <a:pt x="357" y="620"/>
                  </a:cubicBezTo>
                  <a:cubicBezTo>
                    <a:pt x="368" y="625"/>
                    <a:pt x="380" y="630"/>
                    <a:pt x="390" y="636"/>
                  </a:cubicBezTo>
                  <a:cubicBezTo>
                    <a:pt x="406" y="644"/>
                    <a:pt x="421" y="655"/>
                    <a:pt x="432" y="669"/>
                  </a:cubicBezTo>
                  <a:cubicBezTo>
                    <a:pt x="441" y="680"/>
                    <a:pt x="448" y="692"/>
                    <a:pt x="445" y="707"/>
                  </a:cubicBezTo>
                  <a:cubicBezTo>
                    <a:pt x="441" y="724"/>
                    <a:pt x="428" y="731"/>
                    <a:pt x="412" y="725"/>
                  </a:cubicBezTo>
                  <a:cubicBezTo>
                    <a:pt x="395" y="719"/>
                    <a:pt x="388" y="707"/>
                    <a:pt x="393" y="690"/>
                  </a:cubicBezTo>
                  <a:cubicBezTo>
                    <a:pt x="396" y="674"/>
                    <a:pt x="397" y="674"/>
                    <a:pt x="382" y="667"/>
                  </a:cubicBezTo>
                  <a:cubicBezTo>
                    <a:pt x="371" y="662"/>
                    <a:pt x="360" y="658"/>
                    <a:pt x="349" y="654"/>
                  </a:cubicBezTo>
                  <a:cubicBezTo>
                    <a:pt x="342" y="652"/>
                    <a:pt x="340" y="653"/>
                    <a:pt x="340" y="660"/>
                  </a:cubicBezTo>
                  <a:cubicBezTo>
                    <a:pt x="340" y="676"/>
                    <a:pt x="340" y="693"/>
                    <a:pt x="341" y="710"/>
                  </a:cubicBezTo>
                  <a:cubicBezTo>
                    <a:pt x="341" y="712"/>
                    <a:pt x="342" y="714"/>
                    <a:pt x="343" y="715"/>
                  </a:cubicBezTo>
                  <a:cubicBezTo>
                    <a:pt x="345" y="718"/>
                    <a:pt x="348" y="722"/>
                    <a:pt x="350" y="725"/>
                  </a:cubicBezTo>
                  <a:cubicBezTo>
                    <a:pt x="360" y="742"/>
                    <a:pt x="358" y="755"/>
                    <a:pt x="340" y="769"/>
                  </a:cubicBezTo>
                  <a:cubicBezTo>
                    <a:pt x="317" y="787"/>
                    <a:pt x="282" y="774"/>
                    <a:pt x="276" y="747"/>
                  </a:cubicBezTo>
                  <a:cubicBezTo>
                    <a:pt x="274" y="737"/>
                    <a:pt x="277" y="729"/>
                    <a:pt x="283" y="722"/>
                  </a:cubicBezTo>
                  <a:cubicBezTo>
                    <a:pt x="290" y="715"/>
                    <a:pt x="292" y="707"/>
                    <a:pt x="292" y="698"/>
                  </a:cubicBezTo>
                  <a:cubicBezTo>
                    <a:pt x="292" y="683"/>
                    <a:pt x="292" y="668"/>
                    <a:pt x="292" y="653"/>
                  </a:cubicBezTo>
                  <a:cubicBezTo>
                    <a:pt x="272" y="655"/>
                    <a:pt x="255" y="662"/>
                    <a:pt x="239" y="673"/>
                  </a:cubicBezTo>
                  <a:cubicBezTo>
                    <a:pt x="238" y="674"/>
                    <a:pt x="236" y="677"/>
                    <a:pt x="237" y="679"/>
                  </a:cubicBezTo>
                  <a:cubicBezTo>
                    <a:pt x="238" y="684"/>
                    <a:pt x="239" y="690"/>
                    <a:pt x="241" y="696"/>
                  </a:cubicBezTo>
                  <a:cubicBezTo>
                    <a:pt x="242" y="702"/>
                    <a:pt x="240" y="707"/>
                    <a:pt x="237" y="712"/>
                  </a:cubicBezTo>
                  <a:cubicBezTo>
                    <a:pt x="230" y="721"/>
                    <a:pt x="221" y="726"/>
                    <a:pt x="210" y="727"/>
                  </a:cubicBezTo>
                  <a:cubicBezTo>
                    <a:pt x="199" y="729"/>
                    <a:pt x="186" y="717"/>
                    <a:pt x="186" y="706"/>
                  </a:cubicBezTo>
                  <a:cubicBezTo>
                    <a:pt x="186" y="691"/>
                    <a:pt x="190" y="677"/>
                    <a:pt x="200" y="666"/>
                  </a:cubicBezTo>
                  <a:cubicBezTo>
                    <a:pt x="216" y="648"/>
                    <a:pt x="236" y="637"/>
                    <a:pt x="257" y="628"/>
                  </a:cubicBezTo>
                  <a:cubicBezTo>
                    <a:pt x="262" y="626"/>
                    <a:pt x="267" y="623"/>
                    <a:pt x="274" y="620"/>
                  </a:cubicBezTo>
                  <a:cubicBezTo>
                    <a:pt x="271" y="618"/>
                    <a:pt x="269" y="616"/>
                    <a:pt x="268" y="615"/>
                  </a:cubicBezTo>
                  <a:cubicBezTo>
                    <a:pt x="256" y="610"/>
                    <a:pt x="244" y="604"/>
                    <a:pt x="233" y="599"/>
                  </a:cubicBezTo>
                  <a:cubicBezTo>
                    <a:pt x="228" y="596"/>
                    <a:pt x="224" y="597"/>
                    <a:pt x="220" y="600"/>
                  </a:cubicBezTo>
                  <a:cubicBezTo>
                    <a:pt x="199" y="618"/>
                    <a:pt x="178" y="636"/>
                    <a:pt x="157" y="654"/>
                  </a:cubicBezTo>
                  <a:cubicBezTo>
                    <a:pt x="153" y="658"/>
                    <a:pt x="149" y="661"/>
                    <a:pt x="144" y="665"/>
                  </a:cubicBezTo>
                  <a:cubicBezTo>
                    <a:pt x="143" y="662"/>
                    <a:pt x="142" y="660"/>
                    <a:pt x="142" y="658"/>
                  </a:cubicBezTo>
                  <a:cubicBezTo>
                    <a:pt x="139" y="634"/>
                    <a:pt x="128" y="614"/>
                    <a:pt x="114" y="595"/>
                  </a:cubicBezTo>
                  <a:cubicBezTo>
                    <a:pt x="94" y="568"/>
                    <a:pt x="74" y="541"/>
                    <a:pt x="56" y="513"/>
                  </a:cubicBezTo>
                  <a:cubicBezTo>
                    <a:pt x="22" y="461"/>
                    <a:pt x="2" y="404"/>
                    <a:pt x="1" y="341"/>
                  </a:cubicBezTo>
                  <a:cubicBezTo>
                    <a:pt x="0" y="281"/>
                    <a:pt x="22" y="230"/>
                    <a:pt x="67" y="189"/>
                  </a:cubicBezTo>
                  <a:cubicBezTo>
                    <a:pt x="84" y="173"/>
                    <a:pt x="103" y="161"/>
                    <a:pt x="124" y="152"/>
                  </a:cubicBezTo>
                  <a:cubicBezTo>
                    <a:pt x="128" y="151"/>
                    <a:pt x="131" y="149"/>
                    <a:pt x="136" y="149"/>
                  </a:cubicBezTo>
                  <a:cubicBezTo>
                    <a:pt x="134" y="152"/>
                    <a:pt x="132" y="155"/>
                    <a:pt x="130" y="157"/>
                  </a:cubicBezTo>
                  <a:cubicBezTo>
                    <a:pt x="116" y="174"/>
                    <a:pt x="102" y="190"/>
                    <a:pt x="88" y="207"/>
                  </a:cubicBezTo>
                  <a:cubicBezTo>
                    <a:pt x="71" y="229"/>
                    <a:pt x="62" y="254"/>
                    <a:pt x="62" y="283"/>
                  </a:cubicBezTo>
                  <a:cubicBezTo>
                    <a:pt x="62" y="367"/>
                    <a:pt x="93" y="436"/>
                    <a:pt x="153" y="493"/>
                  </a:cubicBezTo>
                  <a:cubicBezTo>
                    <a:pt x="191" y="529"/>
                    <a:pt x="233" y="558"/>
                    <a:pt x="278" y="583"/>
                  </a:cubicBezTo>
                  <a:cubicBezTo>
                    <a:pt x="281" y="584"/>
                    <a:pt x="284" y="586"/>
                    <a:pt x="290" y="588"/>
                  </a:cubicBezTo>
                  <a:close/>
                  <a:moveTo>
                    <a:pt x="384" y="145"/>
                  </a:moveTo>
                  <a:cubicBezTo>
                    <a:pt x="382" y="152"/>
                    <a:pt x="380" y="156"/>
                    <a:pt x="379" y="160"/>
                  </a:cubicBezTo>
                  <a:cubicBezTo>
                    <a:pt x="374" y="179"/>
                    <a:pt x="369" y="198"/>
                    <a:pt x="365" y="218"/>
                  </a:cubicBezTo>
                  <a:cubicBezTo>
                    <a:pt x="355" y="260"/>
                    <a:pt x="352" y="302"/>
                    <a:pt x="358" y="345"/>
                  </a:cubicBezTo>
                  <a:cubicBezTo>
                    <a:pt x="361" y="367"/>
                    <a:pt x="368" y="388"/>
                    <a:pt x="374" y="410"/>
                  </a:cubicBezTo>
                  <a:cubicBezTo>
                    <a:pt x="376" y="417"/>
                    <a:pt x="378" y="425"/>
                    <a:pt x="381" y="432"/>
                  </a:cubicBezTo>
                  <a:cubicBezTo>
                    <a:pt x="416" y="411"/>
                    <a:pt x="445" y="384"/>
                    <a:pt x="464" y="348"/>
                  </a:cubicBezTo>
                  <a:cubicBezTo>
                    <a:pt x="477" y="325"/>
                    <a:pt x="484" y="300"/>
                    <a:pt x="480" y="274"/>
                  </a:cubicBezTo>
                  <a:cubicBezTo>
                    <a:pt x="476" y="246"/>
                    <a:pt x="469" y="220"/>
                    <a:pt x="449" y="198"/>
                  </a:cubicBezTo>
                  <a:cubicBezTo>
                    <a:pt x="440" y="187"/>
                    <a:pt x="430" y="177"/>
                    <a:pt x="419" y="167"/>
                  </a:cubicBezTo>
                  <a:cubicBezTo>
                    <a:pt x="409" y="159"/>
                    <a:pt x="397" y="153"/>
                    <a:pt x="384" y="145"/>
                  </a:cubicBezTo>
                  <a:close/>
                  <a:moveTo>
                    <a:pt x="247" y="148"/>
                  </a:moveTo>
                  <a:cubicBezTo>
                    <a:pt x="217" y="162"/>
                    <a:pt x="195" y="182"/>
                    <a:pt x="177" y="208"/>
                  </a:cubicBezTo>
                  <a:cubicBezTo>
                    <a:pt x="156" y="240"/>
                    <a:pt x="153" y="275"/>
                    <a:pt x="156" y="312"/>
                  </a:cubicBezTo>
                  <a:cubicBezTo>
                    <a:pt x="159" y="356"/>
                    <a:pt x="210" y="420"/>
                    <a:pt x="250" y="429"/>
                  </a:cubicBezTo>
                  <a:cubicBezTo>
                    <a:pt x="251" y="428"/>
                    <a:pt x="252" y="426"/>
                    <a:pt x="253" y="424"/>
                  </a:cubicBezTo>
                  <a:cubicBezTo>
                    <a:pt x="270" y="379"/>
                    <a:pt x="279" y="334"/>
                    <a:pt x="276" y="286"/>
                  </a:cubicBezTo>
                  <a:cubicBezTo>
                    <a:pt x="274" y="244"/>
                    <a:pt x="264" y="203"/>
                    <a:pt x="252" y="162"/>
                  </a:cubicBezTo>
                  <a:cubicBezTo>
                    <a:pt x="251" y="158"/>
                    <a:pt x="249" y="153"/>
                    <a:pt x="247" y="148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4C34B-F260-031B-3282-171623BB9ACF}"/>
                </a:ext>
              </a:extLst>
            </p:cNvPr>
            <p:cNvSpPr/>
            <p:nvPr/>
          </p:nvSpPr>
          <p:spPr bwMode="auto">
            <a:xfrm>
              <a:off x="6065" y="825"/>
              <a:ext cx="842" cy="687"/>
            </a:xfrm>
            <a:custGeom>
              <a:gdLst>
                <a:gd name="T0" fmla="*/ 405 w 750"/>
                <a:gd name="T1" fmla="*/ 375 h 612"/>
                <a:gd name="T2" fmla="*/ 305 w 750"/>
                <a:gd name="T3" fmla="*/ 603 h 612"/>
                <a:gd name="T4" fmla="*/ 87 w 750"/>
                <a:gd name="T5" fmla="*/ 542 h 612"/>
                <a:gd name="T6" fmla="*/ 0 w 750"/>
                <a:gd name="T7" fmla="*/ 302 h 612"/>
                <a:gd name="T8" fmla="*/ 4 w 750"/>
                <a:gd name="T9" fmla="*/ 273 h 612"/>
                <a:gd name="T10" fmla="*/ 12 w 750"/>
                <a:gd name="T11" fmla="*/ 282 h 612"/>
                <a:gd name="T12" fmla="*/ 64 w 750"/>
                <a:gd name="T13" fmla="*/ 420 h 612"/>
                <a:gd name="T14" fmla="*/ 274 w 750"/>
                <a:gd name="T15" fmla="*/ 493 h 612"/>
                <a:gd name="T16" fmla="*/ 325 w 750"/>
                <a:gd name="T17" fmla="*/ 355 h 612"/>
                <a:gd name="T18" fmla="*/ 224 w 750"/>
                <a:gd name="T19" fmla="*/ 329 h 612"/>
                <a:gd name="T20" fmla="*/ 172 w 750"/>
                <a:gd name="T21" fmla="*/ 233 h 612"/>
                <a:gd name="T22" fmla="*/ 167 w 750"/>
                <a:gd name="T23" fmla="*/ 211 h 612"/>
                <a:gd name="T24" fmla="*/ 256 w 750"/>
                <a:gd name="T25" fmla="*/ 213 h 612"/>
                <a:gd name="T26" fmla="*/ 319 w 750"/>
                <a:gd name="T27" fmla="*/ 140 h 612"/>
                <a:gd name="T28" fmla="*/ 141 w 750"/>
                <a:gd name="T29" fmla="*/ 150 h 612"/>
                <a:gd name="T30" fmla="*/ 122 w 750"/>
                <a:gd name="T31" fmla="*/ 154 h 612"/>
                <a:gd name="T32" fmla="*/ 77 w 750"/>
                <a:gd name="T33" fmla="*/ 66 h 612"/>
                <a:gd name="T34" fmla="*/ 285 w 750"/>
                <a:gd name="T35" fmla="*/ 4 h 612"/>
                <a:gd name="T36" fmla="*/ 362 w 750"/>
                <a:gd name="T37" fmla="*/ 191 h 612"/>
                <a:gd name="T38" fmla="*/ 300 w 750"/>
                <a:gd name="T39" fmla="*/ 262 h 612"/>
                <a:gd name="T40" fmla="*/ 341 w 750"/>
                <a:gd name="T41" fmla="*/ 281 h 612"/>
                <a:gd name="T42" fmla="*/ 430 w 750"/>
                <a:gd name="T43" fmla="*/ 225 h 612"/>
                <a:gd name="T44" fmla="*/ 545 w 750"/>
                <a:gd name="T45" fmla="*/ 100 h 612"/>
                <a:gd name="T46" fmla="*/ 670 w 750"/>
                <a:gd name="T47" fmla="*/ 129 h 612"/>
                <a:gd name="T48" fmla="*/ 719 w 750"/>
                <a:gd name="T49" fmla="*/ 449 h 612"/>
                <a:gd name="T50" fmla="*/ 516 w 750"/>
                <a:gd name="T51" fmla="*/ 532 h 612"/>
                <a:gd name="T52" fmla="*/ 454 w 750"/>
                <a:gd name="T53" fmla="*/ 373 h 612"/>
                <a:gd name="T54" fmla="*/ 464 w 750"/>
                <a:gd name="T55" fmla="*/ 345 h 612"/>
                <a:gd name="T56" fmla="*/ 562 w 750"/>
                <a:gd name="T57" fmla="*/ 430 h 612"/>
                <a:gd name="T58" fmla="*/ 693 w 750"/>
                <a:gd name="T59" fmla="*/ 285 h 612"/>
                <a:gd name="T60" fmla="*/ 679 w 750"/>
                <a:gd name="T61" fmla="*/ 199 h 612"/>
                <a:gd name="T62" fmla="*/ 577 w 750"/>
                <a:gd name="T63" fmla="*/ 190 h 612"/>
                <a:gd name="T64" fmla="*/ 491 w 750"/>
                <a:gd name="T65" fmla="*/ 306 h 612"/>
                <a:gd name="T66" fmla="*/ 398 w 750"/>
                <a:gd name="T67" fmla="*/ 324 h 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0" h="612">
                  <a:moveTo>
                    <a:pt x="386" y="325"/>
                  </a:moveTo>
                  <a:cubicBezTo>
                    <a:pt x="393" y="342"/>
                    <a:pt x="400" y="358"/>
                    <a:pt x="405" y="375"/>
                  </a:cubicBezTo>
                  <a:cubicBezTo>
                    <a:pt x="419" y="427"/>
                    <a:pt x="418" y="478"/>
                    <a:pt x="391" y="525"/>
                  </a:cubicBezTo>
                  <a:cubicBezTo>
                    <a:pt x="372" y="561"/>
                    <a:pt x="343" y="588"/>
                    <a:pt x="305" y="603"/>
                  </a:cubicBezTo>
                  <a:cubicBezTo>
                    <a:pt x="282" y="612"/>
                    <a:pt x="258" y="612"/>
                    <a:pt x="234" y="611"/>
                  </a:cubicBezTo>
                  <a:cubicBezTo>
                    <a:pt x="174" y="610"/>
                    <a:pt x="127" y="583"/>
                    <a:pt x="87" y="542"/>
                  </a:cubicBezTo>
                  <a:cubicBezTo>
                    <a:pt x="45" y="498"/>
                    <a:pt x="21" y="445"/>
                    <a:pt x="9" y="386"/>
                  </a:cubicBezTo>
                  <a:cubicBezTo>
                    <a:pt x="3" y="358"/>
                    <a:pt x="1" y="330"/>
                    <a:pt x="0" y="302"/>
                  </a:cubicBezTo>
                  <a:cubicBezTo>
                    <a:pt x="0" y="295"/>
                    <a:pt x="1" y="288"/>
                    <a:pt x="2" y="281"/>
                  </a:cubicBezTo>
                  <a:cubicBezTo>
                    <a:pt x="2" y="278"/>
                    <a:pt x="3" y="276"/>
                    <a:pt x="4" y="273"/>
                  </a:cubicBezTo>
                  <a:cubicBezTo>
                    <a:pt x="5" y="273"/>
                    <a:pt x="5" y="272"/>
                    <a:pt x="6" y="272"/>
                  </a:cubicBezTo>
                  <a:cubicBezTo>
                    <a:pt x="8" y="276"/>
                    <a:pt x="10" y="279"/>
                    <a:pt x="12" y="282"/>
                  </a:cubicBezTo>
                  <a:cubicBezTo>
                    <a:pt x="17" y="299"/>
                    <a:pt x="23" y="316"/>
                    <a:pt x="28" y="333"/>
                  </a:cubicBezTo>
                  <a:cubicBezTo>
                    <a:pt x="37" y="363"/>
                    <a:pt x="49" y="392"/>
                    <a:pt x="64" y="420"/>
                  </a:cubicBezTo>
                  <a:cubicBezTo>
                    <a:pt x="84" y="455"/>
                    <a:pt x="112" y="478"/>
                    <a:pt x="151" y="489"/>
                  </a:cubicBezTo>
                  <a:cubicBezTo>
                    <a:pt x="192" y="501"/>
                    <a:pt x="233" y="505"/>
                    <a:pt x="274" y="493"/>
                  </a:cubicBezTo>
                  <a:cubicBezTo>
                    <a:pt x="306" y="484"/>
                    <a:pt x="330" y="464"/>
                    <a:pt x="339" y="431"/>
                  </a:cubicBezTo>
                  <a:cubicBezTo>
                    <a:pt x="346" y="404"/>
                    <a:pt x="342" y="378"/>
                    <a:pt x="325" y="355"/>
                  </a:cubicBezTo>
                  <a:cubicBezTo>
                    <a:pt x="312" y="337"/>
                    <a:pt x="294" y="330"/>
                    <a:pt x="273" y="328"/>
                  </a:cubicBezTo>
                  <a:cubicBezTo>
                    <a:pt x="257" y="327"/>
                    <a:pt x="241" y="328"/>
                    <a:pt x="224" y="329"/>
                  </a:cubicBezTo>
                  <a:cubicBezTo>
                    <a:pt x="220" y="329"/>
                    <a:pt x="218" y="328"/>
                    <a:pt x="216" y="325"/>
                  </a:cubicBezTo>
                  <a:cubicBezTo>
                    <a:pt x="195" y="298"/>
                    <a:pt x="181" y="267"/>
                    <a:pt x="172" y="233"/>
                  </a:cubicBezTo>
                  <a:cubicBezTo>
                    <a:pt x="171" y="228"/>
                    <a:pt x="170" y="224"/>
                    <a:pt x="169" y="219"/>
                  </a:cubicBezTo>
                  <a:cubicBezTo>
                    <a:pt x="168" y="217"/>
                    <a:pt x="168" y="214"/>
                    <a:pt x="167" y="211"/>
                  </a:cubicBezTo>
                  <a:cubicBezTo>
                    <a:pt x="169" y="211"/>
                    <a:pt x="171" y="211"/>
                    <a:pt x="173" y="211"/>
                  </a:cubicBezTo>
                  <a:cubicBezTo>
                    <a:pt x="201" y="214"/>
                    <a:pt x="228" y="218"/>
                    <a:pt x="256" y="213"/>
                  </a:cubicBezTo>
                  <a:cubicBezTo>
                    <a:pt x="283" y="209"/>
                    <a:pt x="305" y="197"/>
                    <a:pt x="320" y="173"/>
                  </a:cubicBezTo>
                  <a:cubicBezTo>
                    <a:pt x="327" y="162"/>
                    <a:pt x="327" y="151"/>
                    <a:pt x="319" y="140"/>
                  </a:cubicBezTo>
                  <a:cubicBezTo>
                    <a:pt x="300" y="112"/>
                    <a:pt x="276" y="104"/>
                    <a:pt x="240" y="112"/>
                  </a:cubicBezTo>
                  <a:cubicBezTo>
                    <a:pt x="205" y="119"/>
                    <a:pt x="173" y="135"/>
                    <a:pt x="141" y="150"/>
                  </a:cubicBezTo>
                  <a:cubicBezTo>
                    <a:pt x="136" y="153"/>
                    <a:pt x="131" y="156"/>
                    <a:pt x="125" y="158"/>
                  </a:cubicBezTo>
                  <a:cubicBezTo>
                    <a:pt x="124" y="157"/>
                    <a:pt x="123" y="155"/>
                    <a:pt x="122" y="154"/>
                  </a:cubicBezTo>
                  <a:cubicBezTo>
                    <a:pt x="106" y="128"/>
                    <a:pt x="91" y="102"/>
                    <a:pt x="75" y="76"/>
                  </a:cubicBezTo>
                  <a:cubicBezTo>
                    <a:pt x="72" y="72"/>
                    <a:pt x="73" y="70"/>
                    <a:pt x="77" y="66"/>
                  </a:cubicBezTo>
                  <a:cubicBezTo>
                    <a:pt x="118" y="31"/>
                    <a:pt x="167" y="12"/>
                    <a:pt x="221" y="4"/>
                  </a:cubicBezTo>
                  <a:cubicBezTo>
                    <a:pt x="242" y="0"/>
                    <a:pt x="264" y="0"/>
                    <a:pt x="285" y="4"/>
                  </a:cubicBezTo>
                  <a:cubicBezTo>
                    <a:pt x="319" y="10"/>
                    <a:pt x="343" y="30"/>
                    <a:pt x="360" y="59"/>
                  </a:cubicBezTo>
                  <a:cubicBezTo>
                    <a:pt x="386" y="102"/>
                    <a:pt x="385" y="147"/>
                    <a:pt x="362" y="191"/>
                  </a:cubicBezTo>
                  <a:cubicBezTo>
                    <a:pt x="348" y="219"/>
                    <a:pt x="332" y="244"/>
                    <a:pt x="304" y="259"/>
                  </a:cubicBezTo>
                  <a:cubicBezTo>
                    <a:pt x="303" y="260"/>
                    <a:pt x="302" y="261"/>
                    <a:pt x="300" y="262"/>
                  </a:cubicBezTo>
                  <a:cubicBezTo>
                    <a:pt x="301" y="263"/>
                    <a:pt x="302" y="264"/>
                    <a:pt x="303" y="264"/>
                  </a:cubicBezTo>
                  <a:cubicBezTo>
                    <a:pt x="315" y="270"/>
                    <a:pt x="328" y="276"/>
                    <a:pt x="341" y="281"/>
                  </a:cubicBezTo>
                  <a:cubicBezTo>
                    <a:pt x="363" y="288"/>
                    <a:pt x="382" y="283"/>
                    <a:pt x="398" y="268"/>
                  </a:cubicBezTo>
                  <a:cubicBezTo>
                    <a:pt x="411" y="255"/>
                    <a:pt x="421" y="240"/>
                    <a:pt x="430" y="225"/>
                  </a:cubicBezTo>
                  <a:cubicBezTo>
                    <a:pt x="444" y="200"/>
                    <a:pt x="458" y="174"/>
                    <a:pt x="474" y="150"/>
                  </a:cubicBezTo>
                  <a:cubicBezTo>
                    <a:pt x="491" y="124"/>
                    <a:pt x="514" y="106"/>
                    <a:pt x="545" y="100"/>
                  </a:cubicBezTo>
                  <a:cubicBezTo>
                    <a:pt x="569" y="96"/>
                    <a:pt x="593" y="94"/>
                    <a:pt x="617" y="99"/>
                  </a:cubicBezTo>
                  <a:cubicBezTo>
                    <a:pt x="638" y="102"/>
                    <a:pt x="654" y="115"/>
                    <a:pt x="670" y="129"/>
                  </a:cubicBezTo>
                  <a:cubicBezTo>
                    <a:pt x="703" y="158"/>
                    <a:pt x="722" y="196"/>
                    <a:pt x="732" y="237"/>
                  </a:cubicBezTo>
                  <a:cubicBezTo>
                    <a:pt x="750" y="309"/>
                    <a:pt x="745" y="380"/>
                    <a:pt x="719" y="449"/>
                  </a:cubicBezTo>
                  <a:cubicBezTo>
                    <a:pt x="706" y="482"/>
                    <a:pt x="686" y="511"/>
                    <a:pt x="655" y="529"/>
                  </a:cubicBezTo>
                  <a:cubicBezTo>
                    <a:pt x="609" y="556"/>
                    <a:pt x="562" y="559"/>
                    <a:pt x="516" y="532"/>
                  </a:cubicBezTo>
                  <a:cubicBezTo>
                    <a:pt x="495" y="520"/>
                    <a:pt x="480" y="501"/>
                    <a:pt x="470" y="479"/>
                  </a:cubicBezTo>
                  <a:cubicBezTo>
                    <a:pt x="455" y="445"/>
                    <a:pt x="450" y="410"/>
                    <a:pt x="454" y="373"/>
                  </a:cubicBezTo>
                  <a:cubicBezTo>
                    <a:pt x="454" y="365"/>
                    <a:pt x="458" y="358"/>
                    <a:pt x="460" y="350"/>
                  </a:cubicBezTo>
                  <a:cubicBezTo>
                    <a:pt x="461" y="349"/>
                    <a:pt x="462" y="347"/>
                    <a:pt x="464" y="345"/>
                  </a:cubicBezTo>
                  <a:cubicBezTo>
                    <a:pt x="465" y="362"/>
                    <a:pt x="472" y="376"/>
                    <a:pt x="480" y="389"/>
                  </a:cubicBezTo>
                  <a:cubicBezTo>
                    <a:pt x="500" y="418"/>
                    <a:pt x="526" y="433"/>
                    <a:pt x="562" y="430"/>
                  </a:cubicBezTo>
                  <a:cubicBezTo>
                    <a:pt x="586" y="429"/>
                    <a:pt x="608" y="421"/>
                    <a:pt x="628" y="407"/>
                  </a:cubicBezTo>
                  <a:cubicBezTo>
                    <a:pt x="671" y="377"/>
                    <a:pt x="693" y="337"/>
                    <a:pt x="693" y="285"/>
                  </a:cubicBezTo>
                  <a:cubicBezTo>
                    <a:pt x="694" y="260"/>
                    <a:pt x="692" y="236"/>
                    <a:pt x="685" y="213"/>
                  </a:cubicBezTo>
                  <a:cubicBezTo>
                    <a:pt x="683" y="208"/>
                    <a:pt x="681" y="203"/>
                    <a:pt x="679" y="199"/>
                  </a:cubicBezTo>
                  <a:cubicBezTo>
                    <a:pt x="672" y="180"/>
                    <a:pt x="658" y="172"/>
                    <a:pt x="639" y="169"/>
                  </a:cubicBezTo>
                  <a:cubicBezTo>
                    <a:pt x="614" y="165"/>
                    <a:pt x="593" y="171"/>
                    <a:pt x="577" y="190"/>
                  </a:cubicBezTo>
                  <a:cubicBezTo>
                    <a:pt x="565" y="204"/>
                    <a:pt x="554" y="219"/>
                    <a:pt x="544" y="234"/>
                  </a:cubicBezTo>
                  <a:cubicBezTo>
                    <a:pt x="528" y="259"/>
                    <a:pt x="512" y="284"/>
                    <a:pt x="491" y="306"/>
                  </a:cubicBezTo>
                  <a:cubicBezTo>
                    <a:pt x="479" y="317"/>
                    <a:pt x="466" y="323"/>
                    <a:pt x="450" y="323"/>
                  </a:cubicBezTo>
                  <a:cubicBezTo>
                    <a:pt x="433" y="323"/>
                    <a:pt x="415" y="324"/>
                    <a:pt x="398" y="324"/>
                  </a:cubicBezTo>
                  <a:cubicBezTo>
                    <a:pt x="394" y="324"/>
                    <a:pt x="390" y="325"/>
                    <a:pt x="386" y="32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9A2B8A3-2D99-07E9-27F5-6E496C11E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" y="642"/>
              <a:ext cx="761" cy="881"/>
            </a:xfrm>
            <a:custGeom>
              <a:gdLst>
                <a:gd name="T0" fmla="*/ 42 w 679"/>
                <a:gd name="T1" fmla="*/ 196 h 785"/>
                <a:gd name="T2" fmla="*/ 229 w 679"/>
                <a:gd name="T3" fmla="*/ 190 h 785"/>
                <a:gd name="T4" fmla="*/ 340 w 679"/>
                <a:gd name="T5" fmla="*/ 0 h 785"/>
                <a:gd name="T6" fmla="*/ 450 w 679"/>
                <a:gd name="T7" fmla="*/ 190 h 785"/>
                <a:gd name="T8" fmla="*/ 673 w 679"/>
                <a:gd name="T9" fmla="*/ 196 h 785"/>
                <a:gd name="T10" fmla="*/ 676 w 679"/>
                <a:gd name="T11" fmla="*/ 203 h 785"/>
                <a:gd name="T12" fmla="*/ 571 w 679"/>
                <a:gd name="T13" fmla="*/ 399 h 785"/>
                <a:gd name="T14" fmla="*/ 679 w 679"/>
                <a:gd name="T15" fmla="*/ 588 h 785"/>
                <a:gd name="T16" fmla="*/ 459 w 679"/>
                <a:gd name="T17" fmla="*/ 590 h 785"/>
                <a:gd name="T18" fmla="*/ 344 w 679"/>
                <a:gd name="T19" fmla="*/ 778 h 785"/>
                <a:gd name="T20" fmla="*/ 335 w 679"/>
                <a:gd name="T21" fmla="*/ 778 h 785"/>
                <a:gd name="T22" fmla="*/ 219 w 679"/>
                <a:gd name="T23" fmla="*/ 589 h 785"/>
                <a:gd name="T24" fmla="*/ 0 w 679"/>
                <a:gd name="T25" fmla="*/ 588 h 785"/>
                <a:gd name="T26" fmla="*/ 109 w 679"/>
                <a:gd name="T27" fmla="*/ 398 h 785"/>
                <a:gd name="T28" fmla="*/ 4 w 679"/>
                <a:gd name="T29" fmla="*/ 204 h 785"/>
                <a:gd name="T30" fmla="*/ 339 w 679"/>
                <a:gd name="T31" fmla="*/ 252 h 785"/>
                <a:gd name="T32" fmla="*/ 256 w 679"/>
                <a:gd name="T33" fmla="*/ 256 h 785"/>
                <a:gd name="T34" fmla="*/ 180 w 679"/>
                <a:gd name="T35" fmla="*/ 396 h 785"/>
                <a:gd name="T36" fmla="*/ 264 w 679"/>
                <a:gd name="T37" fmla="*/ 533 h 785"/>
                <a:gd name="T38" fmla="*/ 424 w 679"/>
                <a:gd name="T39" fmla="*/ 528 h 785"/>
                <a:gd name="T40" fmla="*/ 499 w 679"/>
                <a:gd name="T41" fmla="*/ 388 h 785"/>
                <a:gd name="T42" fmla="*/ 415 w 679"/>
                <a:gd name="T43" fmla="*/ 252 h 785"/>
                <a:gd name="T44" fmla="*/ 292 w 679"/>
                <a:gd name="T45" fmla="*/ 195 h 785"/>
                <a:gd name="T46" fmla="*/ 340 w 679"/>
                <a:gd name="T47" fmla="*/ 113 h 785"/>
                <a:gd name="T48" fmla="*/ 340 w 679"/>
                <a:gd name="T49" fmla="*/ 672 h 785"/>
                <a:gd name="T50" fmla="*/ 292 w 679"/>
                <a:gd name="T51" fmla="*/ 590 h 785"/>
                <a:gd name="T52" fmla="*/ 192 w 679"/>
                <a:gd name="T53" fmla="*/ 532 h 785"/>
                <a:gd name="T54" fmla="*/ 97 w 679"/>
                <a:gd name="T55" fmla="*/ 532 h 785"/>
                <a:gd name="T56" fmla="*/ 582 w 679"/>
                <a:gd name="T57" fmla="*/ 532 h 785"/>
                <a:gd name="T58" fmla="*/ 487 w 679"/>
                <a:gd name="T59" fmla="*/ 532 h 785"/>
                <a:gd name="T60" fmla="*/ 192 w 679"/>
                <a:gd name="T61" fmla="*/ 253 h 785"/>
                <a:gd name="T62" fmla="*/ 145 w 679"/>
                <a:gd name="T63" fmla="*/ 335 h 785"/>
                <a:gd name="T64" fmla="*/ 534 w 679"/>
                <a:gd name="T65" fmla="*/ 335 h 785"/>
                <a:gd name="T66" fmla="*/ 487 w 679"/>
                <a:gd name="T67" fmla="*/ 253 h 7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9" h="785">
                  <a:moveTo>
                    <a:pt x="0" y="196"/>
                  </a:moveTo>
                  <a:cubicBezTo>
                    <a:pt x="15" y="196"/>
                    <a:pt x="29" y="196"/>
                    <a:pt x="42" y="196"/>
                  </a:cubicBezTo>
                  <a:cubicBezTo>
                    <a:pt x="101" y="196"/>
                    <a:pt x="160" y="196"/>
                    <a:pt x="220" y="196"/>
                  </a:cubicBezTo>
                  <a:cubicBezTo>
                    <a:pt x="224" y="196"/>
                    <a:pt x="227" y="194"/>
                    <a:pt x="229" y="190"/>
                  </a:cubicBezTo>
                  <a:cubicBezTo>
                    <a:pt x="264" y="129"/>
                    <a:pt x="300" y="68"/>
                    <a:pt x="335" y="8"/>
                  </a:cubicBezTo>
                  <a:cubicBezTo>
                    <a:pt x="337" y="5"/>
                    <a:pt x="338" y="3"/>
                    <a:pt x="340" y="0"/>
                  </a:cubicBezTo>
                  <a:cubicBezTo>
                    <a:pt x="341" y="3"/>
                    <a:pt x="342" y="5"/>
                    <a:pt x="343" y="7"/>
                  </a:cubicBezTo>
                  <a:cubicBezTo>
                    <a:pt x="379" y="68"/>
                    <a:pt x="415" y="129"/>
                    <a:pt x="450" y="190"/>
                  </a:cubicBezTo>
                  <a:cubicBezTo>
                    <a:pt x="453" y="194"/>
                    <a:pt x="455" y="196"/>
                    <a:pt x="460" y="196"/>
                  </a:cubicBezTo>
                  <a:cubicBezTo>
                    <a:pt x="531" y="196"/>
                    <a:pt x="602" y="196"/>
                    <a:pt x="673" y="196"/>
                  </a:cubicBezTo>
                  <a:cubicBezTo>
                    <a:pt x="675" y="196"/>
                    <a:pt x="676" y="196"/>
                    <a:pt x="679" y="196"/>
                  </a:cubicBezTo>
                  <a:cubicBezTo>
                    <a:pt x="678" y="199"/>
                    <a:pt x="677" y="201"/>
                    <a:pt x="676" y="203"/>
                  </a:cubicBezTo>
                  <a:cubicBezTo>
                    <a:pt x="641" y="264"/>
                    <a:pt x="606" y="325"/>
                    <a:pt x="571" y="386"/>
                  </a:cubicBezTo>
                  <a:cubicBezTo>
                    <a:pt x="568" y="391"/>
                    <a:pt x="568" y="394"/>
                    <a:pt x="571" y="399"/>
                  </a:cubicBezTo>
                  <a:cubicBezTo>
                    <a:pt x="606" y="460"/>
                    <a:pt x="641" y="521"/>
                    <a:pt x="676" y="582"/>
                  </a:cubicBezTo>
                  <a:cubicBezTo>
                    <a:pt x="677" y="584"/>
                    <a:pt x="678" y="586"/>
                    <a:pt x="679" y="588"/>
                  </a:cubicBezTo>
                  <a:cubicBezTo>
                    <a:pt x="676" y="588"/>
                    <a:pt x="674" y="589"/>
                    <a:pt x="672" y="589"/>
                  </a:cubicBezTo>
                  <a:cubicBezTo>
                    <a:pt x="601" y="589"/>
                    <a:pt x="530" y="589"/>
                    <a:pt x="459" y="590"/>
                  </a:cubicBezTo>
                  <a:cubicBezTo>
                    <a:pt x="455" y="590"/>
                    <a:pt x="453" y="591"/>
                    <a:pt x="451" y="595"/>
                  </a:cubicBezTo>
                  <a:cubicBezTo>
                    <a:pt x="415" y="656"/>
                    <a:pt x="379" y="717"/>
                    <a:pt x="344" y="778"/>
                  </a:cubicBezTo>
                  <a:cubicBezTo>
                    <a:pt x="342" y="780"/>
                    <a:pt x="341" y="782"/>
                    <a:pt x="340" y="785"/>
                  </a:cubicBezTo>
                  <a:cubicBezTo>
                    <a:pt x="338" y="782"/>
                    <a:pt x="337" y="780"/>
                    <a:pt x="335" y="778"/>
                  </a:cubicBezTo>
                  <a:cubicBezTo>
                    <a:pt x="300" y="717"/>
                    <a:pt x="265" y="656"/>
                    <a:pt x="229" y="596"/>
                  </a:cubicBezTo>
                  <a:cubicBezTo>
                    <a:pt x="227" y="591"/>
                    <a:pt x="224" y="589"/>
                    <a:pt x="219" y="589"/>
                  </a:cubicBezTo>
                  <a:cubicBezTo>
                    <a:pt x="148" y="589"/>
                    <a:pt x="77" y="589"/>
                    <a:pt x="6" y="589"/>
                  </a:cubicBezTo>
                  <a:cubicBezTo>
                    <a:pt x="5" y="589"/>
                    <a:pt x="3" y="588"/>
                    <a:pt x="0" y="588"/>
                  </a:cubicBezTo>
                  <a:cubicBezTo>
                    <a:pt x="2" y="585"/>
                    <a:pt x="3" y="583"/>
                    <a:pt x="4" y="581"/>
                  </a:cubicBezTo>
                  <a:cubicBezTo>
                    <a:pt x="39" y="520"/>
                    <a:pt x="74" y="459"/>
                    <a:pt x="109" y="398"/>
                  </a:cubicBezTo>
                  <a:cubicBezTo>
                    <a:pt x="111" y="394"/>
                    <a:pt x="111" y="391"/>
                    <a:pt x="109" y="387"/>
                  </a:cubicBezTo>
                  <a:cubicBezTo>
                    <a:pt x="74" y="326"/>
                    <a:pt x="39" y="265"/>
                    <a:pt x="4" y="204"/>
                  </a:cubicBezTo>
                  <a:cubicBezTo>
                    <a:pt x="3" y="202"/>
                    <a:pt x="2" y="200"/>
                    <a:pt x="0" y="196"/>
                  </a:cubicBezTo>
                  <a:close/>
                  <a:moveTo>
                    <a:pt x="339" y="252"/>
                  </a:moveTo>
                  <a:cubicBezTo>
                    <a:pt x="314" y="252"/>
                    <a:pt x="289" y="252"/>
                    <a:pt x="264" y="252"/>
                  </a:cubicBezTo>
                  <a:cubicBezTo>
                    <a:pt x="260" y="252"/>
                    <a:pt x="258" y="253"/>
                    <a:pt x="256" y="256"/>
                  </a:cubicBezTo>
                  <a:cubicBezTo>
                    <a:pt x="231" y="300"/>
                    <a:pt x="205" y="345"/>
                    <a:pt x="180" y="389"/>
                  </a:cubicBezTo>
                  <a:cubicBezTo>
                    <a:pt x="179" y="391"/>
                    <a:pt x="179" y="394"/>
                    <a:pt x="180" y="396"/>
                  </a:cubicBezTo>
                  <a:cubicBezTo>
                    <a:pt x="205" y="441"/>
                    <a:pt x="231" y="485"/>
                    <a:pt x="256" y="529"/>
                  </a:cubicBezTo>
                  <a:cubicBezTo>
                    <a:pt x="258" y="532"/>
                    <a:pt x="260" y="533"/>
                    <a:pt x="264" y="533"/>
                  </a:cubicBezTo>
                  <a:cubicBezTo>
                    <a:pt x="314" y="533"/>
                    <a:pt x="365" y="533"/>
                    <a:pt x="415" y="533"/>
                  </a:cubicBezTo>
                  <a:cubicBezTo>
                    <a:pt x="419" y="533"/>
                    <a:pt x="422" y="531"/>
                    <a:pt x="424" y="528"/>
                  </a:cubicBezTo>
                  <a:cubicBezTo>
                    <a:pt x="449" y="484"/>
                    <a:pt x="474" y="441"/>
                    <a:pt x="499" y="397"/>
                  </a:cubicBezTo>
                  <a:cubicBezTo>
                    <a:pt x="501" y="394"/>
                    <a:pt x="501" y="391"/>
                    <a:pt x="499" y="388"/>
                  </a:cubicBezTo>
                  <a:cubicBezTo>
                    <a:pt x="474" y="344"/>
                    <a:pt x="448" y="301"/>
                    <a:pt x="424" y="257"/>
                  </a:cubicBezTo>
                  <a:cubicBezTo>
                    <a:pt x="421" y="253"/>
                    <a:pt x="419" y="252"/>
                    <a:pt x="415" y="252"/>
                  </a:cubicBezTo>
                  <a:cubicBezTo>
                    <a:pt x="390" y="252"/>
                    <a:pt x="365" y="252"/>
                    <a:pt x="339" y="252"/>
                  </a:cubicBezTo>
                  <a:close/>
                  <a:moveTo>
                    <a:pt x="292" y="195"/>
                  </a:moveTo>
                  <a:cubicBezTo>
                    <a:pt x="324" y="195"/>
                    <a:pt x="355" y="195"/>
                    <a:pt x="387" y="195"/>
                  </a:cubicBezTo>
                  <a:cubicBezTo>
                    <a:pt x="371" y="167"/>
                    <a:pt x="356" y="140"/>
                    <a:pt x="340" y="113"/>
                  </a:cubicBezTo>
                  <a:cubicBezTo>
                    <a:pt x="324" y="140"/>
                    <a:pt x="308" y="167"/>
                    <a:pt x="292" y="195"/>
                  </a:cubicBezTo>
                  <a:close/>
                  <a:moveTo>
                    <a:pt x="340" y="672"/>
                  </a:moveTo>
                  <a:cubicBezTo>
                    <a:pt x="356" y="644"/>
                    <a:pt x="371" y="617"/>
                    <a:pt x="387" y="590"/>
                  </a:cubicBezTo>
                  <a:cubicBezTo>
                    <a:pt x="355" y="590"/>
                    <a:pt x="324" y="590"/>
                    <a:pt x="292" y="590"/>
                  </a:cubicBezTo>
                  <a:cubicBezTo>
                    <a:pt x="308" y="618"/>
                    <a:pt x="324" y="645"/>
                    <a:pt x="340" y="672"/>
                  </a:cubicBezTo>
                  <a:close/>
                  <a:moveTo>
                    <a:pt x="192" y="532"/>
                  </a:moveTo>
                  <a:cubicBezTo>
                    <a:pt x="177" y="505"/>
                    <a:pt x="161" y="478"/>
                    <a:pt x="145" y="450"/>
                  </a:cubicBezTo>
                  <a:cubicBezTo>
                    <a:pt x="129" y="478"/>
                    <a:pt x="113" y="505"/>
                    <a:pt x="97" y="532"/>
                  </a:cubicBezTo>
                  <a:cubicBezTo>
                    <a:pt x="130" y="532"/>
                    <a:pt x="161" y="532"/>
                    <a:pt x="192" y="532"/>
                  </a:cubicBezTo>
                  <a:close/>
                  <a:moveTo>
                    <a:pt x="582" y="532"/>
                  </a:moveTo>
                  <a:cubicBezTo>
                    <a:pt x="566" y="504"/>
                    <a:pt x="550" y="477"/>
                    <a:pt x="534" y="450"/>
                  </a:cubicBezTo>
                  <a:cubicBezTo>
                    <a:pt x="518" y="478"/>
                    <a:pt x="503" y="505"/>
                    <a:pt x="487" y="532"/>
                  </a:cubicBezTo>
                  <a:cubicBezTo>
                    <a:pt x="519" y="532"/>
                    <a:pt x="550" y="532"/>
                    <a:pt x="582" y="532"/>
                  </a:cubicBezTo>
                  <a:close/>
                  <a:moveTo>
                    <a:pt x="192" y="253"/>
                  </a:moveTo>
                  <a:cubicBezTo>
                    <a:pt x="160" y="253"/>
                    <a:pt x="129" y="253"/>
                    <a:pt x="97" y="253"/>
                  </a:cubicBezTo>
                  <a:cubicBezTo>
                    <a:pt x="113" y="281"/>
                    <a:pt x="129" y="307"/>
                    <a:pt x="145" y="335"/>
                  </a:cubicBezTo>
                  <a:cubicBezTo>
                    <a:pt x="161" y="307"/>
                    <a:pt x="176" y="280"/>
                    <a:pt x="192" y="253"/>
                  </a:cubicBezTo>
                  <a:close/>
                  <a:moveTo>
                    <a:pt x="534" y="335"/>
                  </a:moveTo>
                  <a:cubicBezTo>
                    <a:pt x="550" y="307"/>
                    <a:pt x="566" y="280"/>
                    <a:pt x="582" y="253"/>
                  </a:cubicBezTo>
                  <a:cubicBezTo>
                    <a:pt x="550" y="253"/>
                    <a:pt x="519" y="253"/>
                    <a:pt x="487" y="253"/>
                  </a:cubicBezTo>
                  <a:cubicBezTo>
                    <a:pt x="503" y="280"/>
                    <a:pt x="518" y="307"/>
                    <a:pt x="534" y="33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1823B81-A39E-30EF-7E88-E51BBD907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6" y="2544"/>
              <a:ext cx="863" cy="852"/>
            </a:xfrm>
            <a:custGeom>
              <a:gdLst>
                <a:gd name="T0" fmla="*/ 201 w 769"/>
                <a:gd name="T1" fmla="*/ 285 h 760"/>
                <a:gd name="T2" fmla="*/ 133 w 769"/>
                <a:gd name="T3" fmla="*/ 92 h 760"/>
                <a:gd name="T4" fmla="*/ 134 w 769"/>
                <a:gd name="T5" fmla="*/ 91 h 760"/>
                <a:gd name="T6" fmla="*/ 311 w 769"/>
                <a:gd name="T7" fmla="*/ 191 h 760"/>
                <a:gd name="T8" fmla="*/ 383 w 769"/>
                <a:gd name="T9" fmla="*/ 0 h 760"/>
                <a:gd name="T10" fmla="*/ 385 w 769"/>
                <a:gd name="T11" fmla="*/ 0 h 760"/>
                <a:gd name="T12" fmla="*/ 456 w 769"/>
                <a:gd name="T13" fmla="*/ 190 h 760"/>
                <a:gd name="T14" fmla="*/ 635 w 769"/>
                <a:gd name="T15" fmla="*/ 90 h 760"/>
                <a:gd name="T16" fmla="*/ 636 w 769"/>
                <a:gd name="T17" fmla="*/ 91 h 760"/>
                <a:gd name="T18" fmla="*/ 568 w 769"/>
                <a:gd name="T19" fmla="*/ 283 h 760"/>
                <a:gd name="T20" fmla="*/ 768 w 769"/>
                <a:gd name="T21" fmla="*/ 321 h 760"/>
                <a:gd name="T22" fmla="*/ 769 w 769"/>
                <a:gd name="T23" fmla="*/ 323 h 760"/>
                <a:gd name="T24" fmla="*/ 594 w 769"/>
                <a:gd name="T25" fmla="*/ 426 h 760"/>
                <a:gd name="T26" fmla="*/ 724 w 769"/>
                <a:gd name="T27" fmla="*/ 584 h 760"/>
                <a:gd name="T28" fmla="*/ 723 w 769"/>
                <a:gd name="T29" fmla="*/ 586 h 760"/>
                <a:gd name="T30" fmla="*/ 522 w 769"/>
                <a:gd name="T31" fmla="*/ 552 h 760"/>
                <a:gd name="T32" fmla="*/ 520 w 769"/>
                <a:gd name="T33" fmla="*/ 760 h 760"/>
                <a:gd name="T34" fmla="*/ 386 w 769"/>
                <a:gd name="T35" fmla="*/ 603 h 760"/>
                <a:gd name="T36" fmla="*/ 253 w 769"/>
                <a:gd name="T37" fmla="*/ 758 h 760"/>
                <a:gd name="T38" fmla="*/ 251 w 769"/>
                <a:gd name="T39" fmla="*/ 758 h 760"/>
                <a:gd name="T40" fmla="*/ 249 w 769"/>
                <a:gd name="T41" fmla="*/ 554 h 760"/>
                <a:gd name="T42" fmla="*/ 47 w 769"/>
                <a:gd name="T43" fmla="*/ 587 h 760"/>
                <a:gd name="T44" fmla="*/ 46 w 769"/>
                <a:gd name="T45" fmla="*/ 586 h 760"/>
                <a:gd name="T46" fmla="*/ 176 w 769"/>
                <a:gd name="T47" fmla="*/ 429 h 760"/>
                <a:gd name="T48" fmla="*/ 0 w 769"/>
                <a:gd name="T49" fmla="*/ 324 h 760"/>
                <a:gd name="T50" fmla="*/ 1 w 769"/>
                <a:gd name="T51" fmla="*/ 322 h 760"/>
                <a:gd name="T52" fmla="*/ 201 w 769"/>
                <a:gd name="T53" fmla="*/ 285 h 760"/>
                <a:gd name="T54" fmla="*/ 129 w 769"/>
                <a:gd name="T55" fmla="*/ 346 h 760"/>
                <a:gd name="T56" fmla="*/ 247 w 769"/>
                <a:gd name="T57" fmla="*/ 416 h 760"/>
                <a:gd name="T58" fmla="*/ 162 w 769"/>
                <a:gd name="T59" fmla="*/ 519 h 760"/>
                <a:gd name="T60" fmla="*/ 163 w 769"/>
                <a:gd name="T61" fmla="*/ 520 h 760"/>
                <a:gd name="T62" fmla="*/ 295 w 769"/>
                <a:gd name="T63" fmla="*/ 499 h 760"/>
                <a:gd name="T64" fmla="*/ 297 w 769"/>
                <a:gd name="T65" fmla="*/ 632 h 760"/>
                <a:gd name="T66" fmla="*/ 299 w 769"/>
                <a:gd name="T67" fmla="*/ 632 h 760"/>
                <a:gd name="T68" fmla="*/ 386 w 769"/>
                <a:gd name="T69" fmla="*/ 531 h 760"/>
                <a:gd name="T70" fmla="*/ 473 w 769"/>
                <a:gd name="T71" fmla="*/ 632 h 760"/>
                <a:gd name="T72" fmla="*/ 475 w 769"/>
                <a:gd name="T73" fmla="*/ 631 h 760"/>
                <a:gd name="T74" fmla="*/ 475 w 769"/>
                <a:gd name="T75" fmla="*/ 497 h 760"/>
                <a:gd name="T76" fmla="*/ 608 w 769"/>
                <a:gd name="T77" fmla="*/ 519 h 760"/>
                <a:gd name="T78" fmla="*/ 609 w 769"/>
                <a:gd name="T79" fmla="*/ 518 h 760"/>
                <a:gd name="T80" fmla="*/ 523 w 769"/>
                <a:gd name="T81" fmla="*/ 413 h 760"/>
                <a:gd name="T82" fmla="*/ 638 w 769"/>
                <a:gd name="T83" fmla="*/ 346 h 760"/>
                <a:gd name="T84" fmla="*/ 637 w 769"/>
                <a:gd name="T85" fmla="*/ 344 h 760"/>
                <a:gd name="T86" fmla="*/ 506 w 769"/>
                <a:gd name="T87" fmla="*/ 319 h 760"/>
                <a:gd name="T88" fmla="*/ 550 w 769"/>
                <a:gd name="T89" fmla="*/ 193 h 760"/>
                <a:gd name="T90" fmla="*/ 549 w 769"/>
                <a:gd name="T91" fmla="*/ 192 h 760"/>
                <a:gd name="T92" fmla="*/ 431 w 769"/>
                <a:gd name="T93" fmla="*/ 258 h 760"/>
                <a:gd name="T94" fmla="*/ 384 w 769"/>
                <a:gd name="T95" fmla="*/ 131 h 760"/>
                <a:gd name="T96" fmla="*/ 336 w 769"/>
                <a:gd name="T97" fmla="*/ 259 h 760"/>
                <a:gd name="T98" fmla="*/ 220 w 769"/>
                <a:gd name="T99" fmla="*/ 194 h 760"/>
                <a:gd name="T100" fmla="*/ 218 w 769"/>
                <a:gd name="T101" fmla="*/ 195 h 760"/>
                <a:gd name="T102" fmla="*/ 263 w 769"/>
                <a:gd name="T103" fmla="*/ 321 h 760"/>
                <a:gd name="T104" fmla="*/ 129 w 769"/>
                <a:gd name="T105" fmla="*/ 346 h 7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9" h="760">
                  <a:moveTo>
                    <a:pt x="201" y="285"/>
                  </a:moveTo>
                  <a:cubicBezTo>
                    <a:pt x="178" y="220"/>
                    <a:pt x="155" y="156"/>
                    <a:pt x="133" y="92"/>
                  </a:cubicBezTo>
                  <a:cubicBezTo>
                    <a:pt x="133" y="92"/>
                    <a:pt x="133" y="91"/>
                    <a:pt x="134" y="91"/>
                  </a:cubicBezTo>
                  <a:cubicBezTo>
                    <a:pt x="193" y="124"/>
                    <a:pt x="251" y="158"/>
                    <a:pt x="311" y="191"/>
                  </a:cubicBezTo>
                  <a:cubicBezTo>
                    <a:pt x="335" y="127"/>
                    <a:pt x="359" y="64"/>
                    <a:pt x="383" y="0"/>
                  </a:cubicBezTo>
                  <a:cubicBezTo>
                    <a:pt x="384" y="0"/>
                    <a:pt x="384" y="0"/>
                    <a:pt x="385" y="0"/>
                  </a:cubicBezTo>
                  <a:cubicBezTo>
                    <a:pt x="409" y="63"/>
                    <a:pt x="432" y="126"/>
                    <a:pt x="456" y="190"/>
                  </a:cubicBezTo>
                  <a:cubicBezTo>
                    <a:pt x="517" y="156"/>
                    <a:pt x="576" y="123"/>
                    <a:pt x="635" y="90"/>
                  </a:cubicBezTo>
                  <a:cubicBezTo>
                    <a:pt x="635" y="90"/>
                    <a:pt x="636" y="91"/>
                    <a:pt x="636" y="91"/>
                  </a:cubicBezTo>
                  <a:cubicBezTo>
                    <a:pt x="614" y="155"/>
                    <a:pt x="591" y="218"/>
                    <a:pt x="568" y="283"/>
                  </a:cubicBezTo>
                  <a:cubicBezTo>
                    <a:pt x="636" y="296"/>
                    <a:pt x="702" y="308"/>
                    <a:pt x="768" y="321"/>
                  </a:cubicBezTo>
                  <a:cubicBezTo>
                    <a:pt x="769" y="321"/>
                    <a:pt x="769" y="322"/>
                    <a:pt x="769" y="323"/>
                  </a:cubicBezTo>
                  <a:cubicBezTo>
                    <a:pt x="711" y="357"/>
                    <a:pt x="653" y="391"/>
                    <a:pt x="594" y="426"/>
                  </a:cubicBezTo>
                  <a:cubicBezTo>
                    <a:pt x="638" y="479"/>
                    <a:pt x="681" y="532"/>
                    <a:pt x="724" y="584"/>
                  </a:cubicBezTo>
                  <a:cubicBezTo>
                    <a:pt x="724" y="585"/>
                    <a:pt x="723" y="585"/>
                    <a:pt x="723" y="586"/>
                  </a:cubicBezTo>
                  <a:cubicBezTo>
                    <a:pt x="657" y="575"/>
                    <a:pt x="590" y="564"/>
                    <a:pt x="522" y="552"/>
                  </a:cubicBezTo>
                  <a:cubicBezTo>
                    <a:pt x="522" y="621"/>
                    <a:pt x="521" y="689"/>
                    <a:pt x="520" y="760"/>
                  </a:cubicBezTo>
                  <a:cubicBezTo>
                    <a:pt x="475" y="707"/>
                    <a:pt x="431" y="655"/>
                    <a:pt x="386" y="603"/>
                  </a:cubicBezTo>
                  <a:cubicBezTo>
                    <a:pt x="341" y="655"/>
                    <a:pt x="297" y="706"/>
                    <a:pt x="253" y="758"/>
                  </a:cubicBezTo>
                  <a:cubicBezTo>
                    <a:pt x="252" y="758"/>
                    <a:pt x="252" y="758"/>
                    <a:pt x="251" y="758"/>
                  </a:cubicBezTo>
                  <a:cubicBezTo>
                    <a:pt x="250" y="690"/>
                    <a:pt x="250" y="623"/>
                    <a:pt x="249" y="554"/>
                  </a:cubicBezTo>
                  <a:cubicBezTo>
                    <a:pt x="181" y="565"/>
                    <a:pt x="114" y="576"/>
                    <a:pt x="47" y="587"/>
                  </a:cubicBezTo>
                  <a:cubicBezTo>
                    <a:pt x="47" y="587"/>
                    <a:pt x="46" y="586"/>
                    <a:pt x="46" y="586"/>
                  </a:cubicBezTo>
                  <a:cubicBezTo>
                    <a:pt x="89" y="534"/>
                    <a:pt x="132" y="482"/>
                    <a:pt x="176" y="429"/>
                  </a:cubicBezTo>
                  <a:cubicBezTo>
                    <a:pt x="117" y="394"/>
                    <a:pt x="59" y="359"/>
                    <a:pt x="0" y="324"/>
                  </a:cubicBezTo>
                  <a:cubicBezTo>
                    <a:pt x="0" y="323"/>
                    <a:pt x="1" y="323"/>
                    <a:pt x="1" y="322"/>
                  </a:cubicBezTo>
                  <a:cubicBezTo>
                    <a:pt x="67" y="310"/>
                    <a:pt x="133" y="298"/>
                    <a:pt x="201" y="285"/>
                  </a:cubicBezTo>
                  <a:close/>
                  <a:moveTo>
                    <a:pt x="129" y="346"/>
                  </a:moveTo>
                  <a:cubicBezTo>
                    <a:pt x="169" y="370"/>
                    <a:pt x="208" y="393"/>
                    <a:pt x="247" y="416"/>
                  </a:cubicBezTo>
                  <a:cubicBezTo>
                    <a:pt x="218" y="451"/>
                    <a:pt x="190" y="485"/>
                    <a:pt x="162" y="519"/>
                  </a:cubicBezTo>
                  <a:cubicBezTo>
                    <a:pt x="162" y="520"/>
                    <a:pt x="163" y="520"/>
                    <a:pt x="163" y="520"/>
                  </a:cubicBezTo>
                  <a:cubicBezTo>
                    <a:pt x="207" y="513"/>
                    <a:pt x="250" y="506"/>
                    <a:pt x="295" y="499"/>
                  </a:cubicBezTo>
                  <a:cubicBezTo>
                    <a:pt x="296" y="543"/>
                    <a:pt x="297" y="588"/>
                    <a:pt x="297" y="632"/>
                  </a:cubicBezTo>
                  <a:cubicBezTo>
                    <a:pt x="298" y="632"/>
                    <a:pt x="298" y="632"/>
                    <a:pt x="299" y="632"/>
                  </a:cubicBezTo>
                  <a:cubicBezTo>
                    <a:pt x="328" y="599"/>
                    <a:pt x="357" y="565"/>
                    <a:pt x="386" y="531"/>
                  </a:cubicBezTo>
                  <a:cubicBezTo>
                    <a:pt x="416" y="565"/>
                    <a:pt x="444" y="599"/>
                    <a:pt x="473" y="632"/>
                  </a:cubicBezTo>
                  <a:cubicBezTo>
                    <a:pt x="474" y="632"/>
                    <a:pt x="475" y="631"/>
                    <a:pt x="475" y="631"/>
                  </a:cubicBezTo>
                  <a:cubicBezTo>
                    <a:pt x="475" y="587"/>
                    <a:pt x="475" y="542"/>
                    <a:pt x="475" y="497"/>
                  </a:cubicBezTo>
                  <a:cubicBezTo>
                    <a:pt x="521" y="504"/>
                    <a:pt x="564" y="512"/>
                    <a:pt x="608" y="519"/>
                  </a:cubicBezTo>
                  <a:cubicBezTo>
                    <a:pt x="608" y="519"/>
                    <a:pt x="608" y="518"/>
                    <a:pt x="609" y="518"/>
                  </a:cubicBezTo>
                  <a:cubicBezTo>
                    <a:pt x="580" y="483"/>
                    <a:pt x="552" y="449"/>
                    <a:pt x="523" y="413"/>
                  </a:cubicBezTo>
                  <a:cubicBezTo>
                    <a:pt x="562" y="391"/>
                    <a:pt x="600" y="368"/>
                    <a:pt x="638" y="346"/>
                  </a:cubicBezTo>
                  <a:cubicBezTo>
                    <a:pt x="637" y="345"/>
                    <a:pt x="637" y="344"/>
                    <a:pt x="637" y="344"/>
                  </a:cubicBezTo>
                  <a:cubicBezTo>
                    <a:pt x="593" y="336"/>
                    <a:pt x="550" y="328"/>
                    <a:pt x="506" y="319"/>
                  </a:cubicBezTo>
                  <a:cubicBezTo>
                    <a:pt x="521" y="277"/>
                    <a:pt x="535" y="235"/>
                    <a:pt x="550" y="193"/>
                  </a:cubicBezTo>
                  <a:cubicBezTo>
                    <a:pt x="550" y="193"/>
                    <a:pt x="549" y="193"/>
                    <a:pt x="549" y="192"/>
                  </a:cubicBezTo>
                  <a:cubicBezTo>
                    <a:pt x="510" y="214"/>
                    <a:pt x="471" y="236"/>
                    <a:pt x="431" y="258"/>
                  </a:cubicBezTo>
                  <a:cubicBezTo>
                    <a:pt x="416" y="216"/>
                    <a:pt x="400" y="174"/>
                    <a:pt x="384" y="131"/>
                  </a:cubicBezTo>
                  <a:cubicBezTo>
                    <a:pt x="367" y="175"/>
                    <a:pt x="352" y="217"/>
                    <a:pt x="336" y="259"/>
                  </a:cubicBezTo>
                  <a:cubicBezTo>
                    <a:pt x="297" y="237"/>
                    <a:pt x="258" y="215"/>
                    <a:pt x="220" y="194"/>
                  </a:cubicBezTo>
                  <a:cubicBezTo>
                    <a:pt x="219" y="194"/>
                    <a:pt x="219" y="194"/>
                    <a:pt x="218" y="195"/>
                  </a:cubicBezTo>
                  <a:cubicBezTo>
                    <a:pt x="233" y="236"/>
                    <a:pt x="248" y="278"/>
                    <a:pt x="263" y="321"/>
                  </a:cubicBezTo>
                  <a:cubicBezTo>
                    <a:pt x="218" y="330"/>
                    <a:pt x="174" y="338"/>
                    <a:pt x="129" y="346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A348258-EFED-A2B7-CDD2-CE6F58073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6" y="653"/>
              <a:ext cx="655" cy="859"/>
            </a:xfrm>
            <a:custGeom>
              <a:gdLst>
                <a:gd name="T0" fmla="*/ 213 w 584"/>
                <a:gd name="T1" fmla="*/ 376 h 765"/>
                <a:gd name="T2" fmla="*/ 0 w 584"/>
                <a:gd name="T3" fmla="*/ 376 h 765"/>
                <a:gd name="T4" fmla="*/ 0 w 584"/>
                <a:gd name="T5" fmla="*/ 213 h 765"/>
                <a:gd name="T6" fmla="*/ 213 w 584"/>
                <a:gd name="T7" fmla="*/ 213 h 765"/>
                <a:gd name="T8" fmla="*/ 213 w 584"/>
                <a:gd name="T9" fmla="*/ 0 h 765"/>
                <a:gd name="T10" fmla="*/ 376 w 584"/>
                <a:gd name="T11" fmla="*/ 0 h 765"/>
                <a:gd name="T12" fmla="*/ 376 w 584"/>
                <a:gd name="T13" fmla="*/ 209 h 765"/>
                <a:gd name="T14" fmla="*/ 584 w 584"/>
                <a:gd name="T15" fmla="*/ 209 h 765"/>
                <a:gd name="T16" fmla="*/ 584 w 584"/>
                <a:gd name="T17" fmla="*/ 376 h 765"/>
                <a:gd name="T18" fmla="*/ 376 w 584"/>
                <a:gd name="T19" fmla="*/ 376 h 765"/>
                <a:gd name="T20" fmla="*/ 376 w 584"/>
                <a:gd name="T21" fmla="*/ 570 h 765"/>
                <a:gd name="T22" fmla="*/ 376 w 584"/>
                <a:gd name="T23" fmla="*/ 765 h 765"/>
                <a:gd name="T24" fmla="*/ 213 w 584"/>
                <a:gd name="T25" fmla="*/ 765 h 765"/>
                <a:gd name="T26" fmla="*/ 213 w 584"/>
                <a:gd name="T27" fmla="*/ 376 h 765"/>
                <a:gd name="T28" fmla="*/ 317 w 584"/>
                <a:gd name="T29" fmla="*/ 705 h 765"/>
                <a:gd name="T30" fmla="*/ 317 w 584"/>
                <a:gd name="T31" fmla="*/ 317 h 765"/>
                <a:gd name="T32" fmla="*/ 525 w 584"/>
                <a:gd name="T33" fmla="*/ 317 h 765"/>
                <a:gd name="T34" fmla="*/ 525 w 584"/>
                <a:gd name="T35" fmla="*/ 268 h 765"/>
                <a:gd name="T36" fmla="*/ 316 w 584"/>
                <a:gd name="T37" fmla="*/ 268 h 765"/>
                <a:gd name="T38" fmla="*/ 316 w 584"/>
                <a:gd name="T39" fmla="*/ 60 h 765"/>
                <a:gd name="T40" fmla="*/ 271 w 584"/>
                <a:gd name="T41" fmla="*/ 60 h 765"/>
                <a:gd name="T42" fmla="*/ 271 w 584"/>
                <a:gd name="T43" fmla="*/ 272 h 765"/>
                <a:gd name="T44" fmla="*/ 59 w 584"/>
                <a:gd name="T45" fmla="*/ 272 h 765"/>
                <a:gd name="T46" fmla="*/ 59 w 584"/>
                <a:gd name="T47" fmla="*/ 317 h 765"/>
                <a:gd name="T48" fmla="*/ 271 w 584"/>
                <a:gd name="T49" fmla="*/ 317 h 765"/>
                <a:gd name="T50" fmla="*/ 271 w 584"/>
                <a:gd name="T51" fmla="*/ 705 h 765"/>
                <a:gd name="T52" fmla="*/ 317 w 584"/>
                <a:gd name="T53" fmla="*/ 705 h 7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4" h="765">
                  <a:moveTo>
                    <a:pt x="213" y="376"/>
                  </a:moveTo>
                  <a:cubicBezTo>
                    <a:pt x="141" y="376"/>
                    <a:pt x="71" y="376"/>
                    <a:pt x="0" y="376"/>
                  </a:cubicBezTo>
                  <a:cubicBezTo>
                    <a:pt x="0" y="322"/>
                    <a:pt x="0" y="268"/>
                    <a:pt x="0" y="213"/>
                  </a:cubicBezTo>
                  <a:cubicBezTo>
                    <a:pt x="70" y="213"/>
                    <a:pt x="141" y="213"/>
                    <a:pt x="213" y="213"/>
                  </a:cubicBezTo>
                  <a:cubicBezTo>
                    <a:pt x="213" y="141"/>
                    <a:pt x="213" y="71"/>
                    <a:pt x="213" y="0"/>
                  </a:cubicBezTo>
                  <a:cubicBezTo>
                    <a:pt x="267" y="0"/>
                    <a:pt x="321" y="0"/>
                    <a:pt x="376" y="0"/>
                  </a:cubicBezTo>
                  <a:cubicBezTo>
                    <a:pt x="376" y="70"/>
                    <a:pt x="376" y="139"/>
                    <a:pt x="376" y="209"/>
                  </a:cubicBezTo>
                  <a:cubicBezTo>
                    <a:pt x="445" y="209"/>
                    <a:pt x="514" y="209"/>
                    <a:pt x="584" y="209"/>
                  </a:cubicBezTo>
                  <a:cubicBezTo>
                    <a:pt x="584" y="265"/>
                    <a:pt x="584" y="320"/>
                    <a:pt x="584" y="376"/>
                  </a:cubicBezTo>
                  <a:cubicBezTo>
                    <a:pt x="515" y="376"/>
                    <a:pt x="445" y="376"/>
                    <a:pt x="376" y="376"/>
                  </a:cubicBezTo>
                  <a:cubicBezTo>
                    <a:pt x="376" y="441"/>
                    <a:pt x="376" y="506"/>
                    <a:pt x="376" y="570"/>
                  </a:cubicBezTo>
                  <a:cubicBezTo>
                    <a:pt x="376" y="635"/>
                    <a:pt x="376" y="700"/>
                    <a:pt x="376" y="765"/>
                  </a:cubicBezTo>
                  <a:cubicBezTo>
                    <a:pt x="322" y="765"/>
                    <a:pt x="268" y="765"/>
                    <a:pt x="213" y="765"/>
                  </a:cubicBezTo>
                  <a:cubicBezTo>
                    <a:pt x="213" y="636"/>
                    <a:pt x="213" y="506"/>
                    <a:pt x="213" y="376"/>
                  </a:cubicBezTo>
                  <a:close/>
                  <a:moveTo>
                    <a:pt x="317" y="705"/>
                  </a:moveTo>
                  <a:cubicBezTo>
                    <a:pt x="317" y="576"/>
                    <a:pt x="317" y="446"/>
                    <a:pt x="317" y="317"/>
                  </a:cubicBezTo>
                  <a:cubicBezTo>
                    <a:pt x="387" y="317"/>
                    <a:pt x="456" y="317"/>
                    <a:pt x="525" y="317"/>
                  </a:cubicBezTo>
                  <a:cubicBezTo>
                    <a:pt x="525" y="300"/>
                    <a:pt x="525" y="285"/>
                    <a:pt x="525" y="268"/>
                  </a:cubicBezTo>
                  <a:cubicBezTo>
                    <a:pt x="455" y="268"/>
                    <a:pt x="386" y="268"/>
                    <a:pt x="316" y="268"/>
                  </a:cubicBezTo>
                  <a:cubicBezTo>
                    <a:pt x="316" y="198"/>
                    <a:pt x="316" y="129"/>
                    <a:pt x="316" y="60"/>
                  </a:cubicBezTo>
                  <a:cubicBezTo>
                    <a:pt x="301" y="60"/>
                    <a:pt x="286" y="60"/>
                    <a:pt x="271" y="60"/>
                  </a:cubicBezTo>
                  <a:cubicBezTo>
                    <a:pt x="271" y="130"/>
                    <a:pt x="271" y="201"/>
                    <a:pt x="271" y="272"/>
                  </a:cubicBezTo>
                  <a:cubicBezTo>
                    <a:pt x="200" y="272"/>
                    <a:pt x="130" y="272"/>
                    <a:pt x="59" y="272"/>
                  </a:cubicBezTo>
                  <a:cubicBezTo>
                    <a:pt x="59" y="287"/>
                    <a:pt x="59" y="302"/>
                    <a:pt x="59" y="317"/>
                  </a:cubicBezTo>
                  <a:cubicBezTo>
                    <a:pt x="130" y="317"/>
                    <a:pt x="200" y="317"/>
                    <a:pt x="271" y="317"/>
                  </a:cubicBezTo>
                  <a:cubicBezTo>
                    <a:pt x="271" y="447"/>
                    <a:pt x="271" y="576"/>
                    <a:pt x="271" y="705"/>
                  </a:cubicBezTo>
                  <a:cubicBezTo>
                    <a:pt x="286" y="705"/>
                    <a:pt x="301" y="705"/>
                    <a:pt x="317" y="705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15F545F-4F67-50CF-D5AF-C910FEC018B0}"/>
                </a:ext>
              </a:extLst>
            </p:cNvPr>
            <p:cNvSpPr/>
            <p:nvPr/>
          </p:nvSpPr>
          <p:spPr bwMode="auto">
            <a:xfrm>
              <a:off x="4135" y="1552"/>
              <a:ext cx="759" cy="957"/>
            </a:xfrm>
            <a:custGeom>
              <a:gdLst>
                <a:gd name="T0" fmla="*/ 677 w 677"/>
                <a:gd name="T1" fmla="*/ 137 h 853"/>
                <a:gd name="T2" fmla="*/ 430 w 677"/>
                <a:gd name="T3" fmla="*/ 110 h 853"/>
                <a:gd name="T4" fmla="*/ 265 w 677"/>
                <a:gd name="T5" fmla="*/ 219 h 853"/>
                <a:gd name="T6" fmla="*/ 245 w 677"/>
                <a:gd name="T7" fmla="*/ 600 h 853"/>
                <a:gd name="T8" fmla="*/ 438 w 677"/>
                <a:gd name="T9" fmla="*/ 739 h 853"/>
                <a:gd name="T10" fmla="*/ 675 w 677"/>
                <a:gd name="T11" fmla="*/ 711 h 853"/>
                <a:gd name="T12" fmla="*/ 186 w 677"/>
                <a:gd name="T13" fmla="*/ 721 h 853"/>
                <a:gd name="T14" fmla="*/ 143 w 677"/>
                <a:gd name="T15" fmla="*/ 165 h 853"/>
                <a:gd name="T16" fmla="*/ 677 w 677"/>
                <a:gd name="T17" fmla="*/ 137 h 8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853">
                  <a:moveTo>
                    <a:pt x="677" y="137"/>
                  </a:moveTo>
                  <a:cubicBezTo>
                    <a:pt x="598" y="96"/>
                    <a:pt x="516" y="86"/>
                    <a:pt x="430" y="110"/>
                  </a:cubicBezTo>
                  <a:cubicBezTo>
                    <a:pt x="364" y="128"/>
                    <a:pt x="309" y="165"/>
                    <a:pt x="265" y="219"/>
                  </a:cubicBezTo>
                  <a:cubicBezTo>
                    <a:pt x="176" y="329"/>
                    <a:pt x="170" y="486"/>
                    <a:pt x="245" y="600"/>
                  </a:cubicBezTo>
                  <a:cubicBezTo>
                    <a:pt x="292" y="671"/>
                    <a:pt x="356" y="718"/>
                    <a:pt x="438" y="739"/>
                  </a:cubicBezTo>
                  <a:cubicBezTo>
                    <a:pt x="520" y="760"/>
                    <a:pt x="599" y="749"/>
                    <a:pt x="675" y="711"/>
                  </a:cubicBezTo>
                  <a:cubicBezTo>
                    <a:pt x="565" y="814"/>
                    <a:pt x="350" y="853"/>
                    <a:pt x="186" y="721"/>
                  </a:cubicBezTo>
                  <a:cubicBezTo>
                    <a:pt x="7" y="577"/>
                    <a:pt x="0" y="321"/>
                    <a:pt x="143" y="165"/>
                  </a:cubicBezTo>
                  <a:cubicBezTo>
                    <a:pt x="297" y="0"/>
                    <a:pt x="538" y="10"/>
                    <a:pt x="677" y="13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5016D71-30DE-9DEA-E479-384BFF7624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1" y="2537"/>
              <a:ext cx="463" cy="866"/>
            </a:xfrm>
            <a:custGeom>
              <a:gdLst>
                <a:gd name="T0" fmla="*/ 246 w 413"/>
                <a:gd name="T1" fmla="*/ 80 h 772"/>
                <a:gd name="T2" fmla="*/ 310 w 413"/>
                <a:gd name="T3" fmla="*/ 106 h 772"/>
                <a:gd name="T4" fmla="*/ 311 w 413"/>
                <a:gd name="T5" fmla="*/ 275 h 772"/>
                <a:gd name="T6" fmla="*/ 314 w 413"/>
                <a:gd name="T7" fmla="*/ 279 h 772"/>
                <a:gd name="T8" fmla="*/ 404 w 413"/>
                <a:gd name="T9" fmla="*/ 255 h 772"/>
                <a:gd name="T10" fmla="*/ 405 w 413"/>
                <a:gd name="T11" fmla="*/ 323 h 772"/>
                <a:gd name="T12" fmla="*/ 405 w 413"/>
                <a:gd name="T13" fmla="*/ 563 h 772"/>
                <a:gd name="T14" fmla="*/ 239 w 413"/>
                <a:gd name="T15" fmla="*/ 767 h 772"/>
                <a:gd name="T16" fmla="*/ 18 w 413"/>
                <a:gd name="T17" fmla="*/ 644 h 772"/>
                <a:gd name="T18" fmla="*/ 1 w 413"/>
                <a:gd name="T19" fmla="*/ 189 h 772"/>
                <a:gd name="T20" fmla="*/ 71 w 413"/>
                <a:gd name="T21" fmla="*/ 153 h 772"/>
                <a:gd name="T22" fmla="*/ 72 w 413"/>
                <a:gd name="T23" fmla="*/ 95 h 772"/>
                <a:gd name="T24" fmla="*/ 92 w 413"/>
                <a:gd name="T25" fmla="*/ 67 h 772"/>
                <a:gd name="T26" fmla="*/ 143 w 413"/>
                <a:gd name="T27" fmla="*/ 72 h 772"/>
                <a:gd name="T28" fmla="*/ 147 w 413"/>
                <a:gd name="T29" fmla="*/ 29 h 772"/>
                <a:gd name="T30" fmla="*/ 217 w 413"/>
                <a:gd name="T31" fmla="*/ 16 h 772"/>
                <a:gd name="T32" fmla="*/ 234 w 413"/>
                <a:gd name="T33" fmla="*/ 86 h 772"/>
                <a:gd name="T34" fmla="*/ 17 w 413"/>
                <a:gd name="T35" fmla="*/ 378 h 772"/>
                <a:gd name="T36" fmla="*/ 35 w 413"/>
                <a:gd name="T37" fmla="*/ 641 h 772"/>
                <a:gd name="T38" fmla="*/ 229 w 413"/>
                <a:gd name="T39" fmla="*/ 752 h 772"/>
                <a:gd name="T40" fmla="*/ 389 w 413"/>
                <a:gd name="T41" fmla="*/ 563 h 772"/>
                <a:gd name="T42" fmla="*/ 394 w 413"/>
                <a:gd name="T43" fmla="*/ 273 h 772"/>
                <a:gd name="T44" fmla="*/ 334 w 413"/>
                <a:gd name="T45" fmla="*/ 279 h 772"/>
                <a:gd name="T46" fmla="*/ 311 w 413"/>
                <a:gd name="T47" fmla="*/ 377 h 772"/>
                <a:gd name="T48" fmla="*/ 298 w 413"/>
                <a:gd name="T49" fmla="*/ 394 h 772"/>
                <a:gd name="T50" fmla="*/ 295 w 413"/>
                <a:gd name="T51" fmla="*/ 166 h 772"/>
                <a:gd name="T52" fmla="*/ 265 w 413"/>
                <a:gd name="T53" fmla="*/ 91 h 772"/>
                <a:gd name="T54" fmla="*/ 234 w 413"/>
                <a:gd name="T55" fmla="*/ 116 h 772"/>
                <a:gd name="T56" fmla="*/ 228 w 413"/>
                <a:gd name="T57" fmla="*/ 368 h 772"/>
                <a:gd name="T58" fmla="*/ 219 w 413"/>
                <a:gd name="T59" fmla="*/ 327 h 772"/>
                <a:gd name="T60" fmla="*/ 217 w 413"/>
                <a:gd name="T61" fmla="*/ 38 h 772"/>
                <a:gd name="T62" fmla="*/ 160 w 413"/>
                <a:gd name="T63" fmla="*/ 48 h 772"/>
                <a:gd name="T64" fmla="*/ 159 w 413"/>
                <a:gd name="T65" fmla="*/ 366 h 772"/>
                <a:gd name="T66" fmla="*/ 144 w 413"/>
                <a:gd name="T67" fmla="*/ 366 h 772"/>
                <a:gd name="T68" fmla="*/ 143 w 413"/>
                <a:gd name="T69" fmla="*/ 100 h 772"/>
                <a:gd name="T70" fmla="*/ 118 w 413"/>
                <a:gd name="T71" fmla="*/ 78 h 772"/>
                <a:gd name="T72" fmla="*/ 88 w 413"/>
                <a:gd name="T73" fmla="*/ 368 h 772"/>
                <a:gd name="T74" fmla="*/ 80 w 413"/>
                <a:gd name="T75" fmla="*/ 396 h 772"/>
                <a:gd name="T76" fmla="*/ 73 w 413"/>
                <a:gd name="T77" fmla="*/ 384 h 772"/>
                <a:gd name="T78" fmla="*/ 52 w 413"/>
                <a:gd name="T79" fmla="*/ 164 h 772"/>
                <a:gd name="T80" fmla="*/ 18 w 413"/>
                <a:gd name="T81" fmla="*/ 189 h 7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2" h="772">
                  <a:moveTo>
                    <a:pt x="234" y="86"/>
                  </a:moveTo>
                  <a:cubicBezTo>
                    <a:pt x="239" y="84"/>
                    <a:pt x="242" y="82"/>
                    <a:pt x="246" y="80"/>
                  </a:cubicBezTo>
                  <a:cubicBezTo>
                    <a:pt x="263" y="71"/>
                    <a:pt x="282" y="73"/>
                    <a:pt x="296" y="87"/>
                  </a:cubicBezTo>
                  <a:cubicBezTo>
                    <a:pt x="301" y="93"/>
                    <a:pt x="305" y="99"/>
                    <a:pt x="310" y="106"/>
                  </a:cubicBezTo>
                  <a:cubicBezTo>
                    <a:pt x="311" y="108"/>
                    <a:pt x="311" y="111"/>
                    <a:pt x="311" y="114"/>
                  </a:cubicBezTo>
                  <a:cubicBezTo>
                    <a:pt x="311" y="167"/>
                    <a:pt x="311" y="221"/>
                    <a:pt x="311" y="275"/>
                  </a:cubicBezTo>
                  <a:cubicBezTo>
                    <a:pt x="311" y="277"/>
                    <a:pt x="311" y="279"/>
                    <a:pt x="311" y="283"/>
                  </a:cubicBezTo>
                  <a:cubicBezTo>
                    <a:pt x="313" y="281"/>
                    <a:pt x="313" y="280"/>
                    <a:pt x="314" y="279"/>
                  </a:cubicBezTo>
                  <a:cubicBezTo>
                    <a:pt x="332" y="250"/>
                    <a:pt x="356" y="241"/>
                    <a:pt x="389" y="250"/>
                  </a:cubicBezTo>
                  <a:cubicBezTo>
                    <a:pt x="394" y="251"/>
                    <a:pt x="400" y="253"/>
                    <a:pt x="404" y="255"/>
                  </a:cubicBezTo>
                  <a:cubicBezTo>
                    <a:pt x="412" y="259"/>
                    <a:pt x="413" y="262"/>
                    <a:pt x="412" y="271"/>
                  </a:cubicBezTo>
                  <a:cubicBezTo>
                    <a:pt x="409" y="288"/>
                    <a:pt x="406" y="305"/>
                    <a:pt x="405" y="323"/>
                  </a:cubicBezTo>
                  <a:cubicBezTo>
                    <a:pt x="403" y="366"/>
                    <a:pt x="402" y="410"/>
                    <a:pt x="402" y="454"/>
                  </a:cubicBezTo>
                  <a:cubicBezTo>
                    <a:pt x="402" y="490"/>
                    <a:pt x="407" y="527"/>
                    <a:pt x="405" y="563"/>
                  </a:cubicBezTo>
                  <a:cubicBezTo>
                    <a:pt x="403" y="627"/>
                    <a:pt x="381" y="684"/>
                    <a:pt x="332" y="728"/>
                  </a:cubicBezTo>
                  <a:cubicBezTo>
                    <a:pt x="305" y="751"/>
                    <a:pt x="274" y="763"/>
                    <a:pt x="239" y="767"/>
                  </a:cubicBezTo>
                  <a:cubicBezTo>
                    <a:pt x="200" y="772"/>
                    <a:pt x="161" y="768"/>
                    <a:pt x="124" y="754"/>
                  </a:cubicBezTo>
                  <a:cubicBezTo>
                    <a:pt x="73" y="733"/>
                    <a:pt x="39" y="695"/>
                    <a:pt x="18" y="644"/>
                  </a:cubicBezTo>
                  <a:cubicBezTo>
                    <a:pt x="6" y="614"/>
                    <a:pt x="0" y="584"/>
                    <a:pt x="0" y="552"/>
                  </a:cubicBezTo>
                  <a:cubicBezTo>
                    <a:pt x="1" y="431"/>
                    <a:pt x="1" y="310"/>
                    <a:pt x="1" y="189"/>
                  </a:cubicBezTo>
                  <a:cubicBezTo>
                    <a:pt x="1" y="162"/>
                    <a:pt x="27" y="141"/>
                    <a:pt x="53" y="147"/>
                  </a:cubicBezTo>
                  <a:cubicBezTo>
                    <a:pt x="59" y="149"/>
                    <a:pt x="65" y="151"/>
                    <a:pt x="71" y="153"/>
                  </a:cubicBezTo>
                  <a:cubicBezTo>
                    <a:pt x="71" y="152"/>
                    <a:pt x="71" y="150"/>
                    <a:pt x="71" y="148"/>
                  </a:cubicBezTo>
                  <a:cubicBezTo>
                    <a:pt x="71" y="130"/>
                    <a:pt x="71" y="113"/>
                    <a:pt x="72" y="95"/>
                  </a:cubicBezTo>
                  <a:cubicBezTo>
                    <a:pt x="72" y="91"/>
                    <a:pt x="73" y="87"/>
                    <a:pt x="75" y="84"/>
                  </a:cubicBezTo>
                  <a:cubicBezTo>
                    <a:pt x="80" y="78"/>
                    <a:pt x="86" y="72"/>
                    <a:pt x="92" y="67"/>
                  </a:cubicBezTo>
                  <a:cubicBezTo>
                    <a:pt x="107" y="57"/>
                    <a:pt x="122" y="60"/>
                    <a:pt x="137" y="68"/>
                  </a:cubicBezTo>
                  <a:cubicBezTo>
                    <a:pt x="139" y="69"/>
                    <a:pt x="141" y="70"/>
                    <a:pt x="143" y="72"/>
                  </a:cubicBezTo>
                  <a:cubicBezTo>
                    <a:pt x="143" y="60"/>
                    <a:pt x="143" y="50"/>
                    <a:pt x="143" y="39"/>
                  </a:cubicBezTo>
                  <a:cubicBezTo>
                    <a:pt x="144" y="36"/>
                    <a:pt x="145" y="32"/>
                    <a:pt x="147" y="29"/>
                  </a:cubicBezTo>
                  <a:cubicBezTo>
                    <a:pt x="151" y="25"/>
                    <a:pt x="155" y="21"/>
                    <a:pt x="159" y="17"/>
                  </a:cubicBezTo>
                  <a:cubicBezTo>
                    <a:pt x="176" y="0"/>
                    <a:pt x="202" y="4"/>
                    <a:pt x="217" y="16"/>
                  </a:cubicBezTo>
                  <a:cubicBezTo>
                    <a:pt x="229" y="25"/>
                    <a:pt x="236" y="36"/>
                    <a:pt x="234" y="52"/>
                  </a:cubicBezTo>
                  <a:cubicBezTo>
                    <a:pt x="233" y="63"/>
                    <a:pt x="234" y="74"/>
                    <a:pt x="234" y="86"/>
                  </a:cubicBezTo>
                  <a:close/>
                  <a:moveTo>
                    <a:pt x="18" y="378"/>
                  </a:moveTo>
                  <a:cubicBezTo>
                    <a:pt x="17" y="378"/>
                    <a:pt x="17" y="378"/>
                    <a:pt x="17" y="378"/>
                  </a:cubicBezTo>
                  <a:cubicBezTo>
                    <a:pt x="17" y="437"/>
                    <a:pt x="17" y="497"/>
                    <a:pt x="17" y="557"/>
                  </a:cubicBezTo>
                  <a:cubicBezTo>
                    <a:pt x="17" y="586"/>
                    <a:pt x="23" y="615"/>
                    <a:pt x="35" y="641"/>
                  </a:cubicBezTo>
                  <a:cubicBezTo>
                    <a:pt x="58" y="695"/>
                    <a:pt x="96" y="731"/>
                    <a:pt x="154" y="746"/>
                  </a:cubicBezTo>
                  <a:cubicBezTo>
                    <a:pt x="178" y="753"/>
                    <a:pt x="204" y="753"/>
                    <a:pt x="229" y="752"/>
                  </a:cubicBezTo>
                  <a:cubicBezTo>
                    <a:pt x="263" y="750"/>
                    <a:pt x="294" y="739"/>
                    <a:pt x="320" y="717"/>
                  </a:cubicBezTo>
                  <a:cubicBezTo>
                    <a:pt x="367" y="677"/>
                    <a:pt x="387" y="623"/>
                    <a:pt x="389" y="563"/>
                  </a:cubicBezTo>
                  <a:cubicBezTo>
                    <a:pt x="390" y="544"/>
                    <a:pt x="388" y="524"/>
                    <a:pt x="387" y="504"/>
                  </a:cubicBezTo>
                  <a:cubicBezTo>
                    <a:pt x="384" y="427"/>
                    <a:pt x="382" y="350"/>
                    <a:pt x="394" y="273"/>
                  </a:cubicBezTo>
                  <a:cubicBezTo>
                    <a:pt x="395" y="272"/>
                    <a:pt x="393" y="269"/>
                    <a:pt x="391" y="268"/>
                  </a:cubicBezTo>
                  <a:cubicBezTo>
                    <a:pt x="373" y="258"/>
                    <a:pt x="346" y="262"/>
                    <a:pt x="334" y="279"/>
                  </a:cubicBezTo>
                  <a:cubicBezTo>
                    <a:pt x="327" y="288"/>
                    <a:pt x="323" y="299"/>
                    <a:pt x="319" y="310"/>
                  </a:cubicBezTo>
                  <a:cubicBezTo>
                    <a:pt x="312" y="331"/>
                    <a:pt x="312" y="354"/>
                    <a:pt x="311" y="377"/>
                  </a:cubicBezTo>
                  <a:cubicBezTo>
                    <a:pt x="311" y="381"/>
                    <a:pt x="311" y="385"/>
                    <a:pt x="310" y="390"/>
                  </a:cubicBezTo>
                  <a:cubicBezTo>
                    <a:pt x="309" y="396"/>
                    <a:pt x="303" y="398"/>
                    <a:pt x="298" y="394"/>
                  </a:cubicBezTo>
                  <a:cubicBezTo>
                    <a:pt x="296" y="391"/>
                    <a:pt x="295" y="388"/>
                    <a:pt x="295" y="385"/>
                  </a:cubicBezTo>
                  <a:cubicBezTo>
                    <a:pt x="295" y="312"/>
                    <a:pt x="295" y="239"/>
                    <a:pt x="295" y="166"/>
                  </a:cubicBezTo>
                  <a:cubicBezTo>
                    <a:pt x="295" y="150"/>
                    <a:pt x="294" y="133"/>
                    <a:pt x="294" y="117"/>
                  </a:cubicBezTo>
                  <a:cubicBezTo>
                    <a:pt x="293" y="102"/>
                    <a:pt x="279" y="91"/>
                    <a:pt x="265" y="91"/>
                  </a:cubicBezTo>
                  <a:cubicBezTo>
                    <a:pt x="255" y="91"/>
                    <a:pt x="248" y="97"/>
                    <a:pt x="240" y="103"/>
                  </a:cubicBezTo>
                  <a:cubicBezTo>
                    <a:pt x="236" y="106"/>
                    <a:pt x="234" y="110"/>
                    <a:pt x="234" y="116"/>
                  </a:cubicBezTo>
                  <a:cubicBezTo>
                    <a:pt x="235" y="196"/>
                    <a:pt x="235" y="276"/>
                    <a:pt x="236" y="356"/>
                  </a:cubicBezTo>
                  <a:cubicBezTo>
                    <a:pt x="236" y="363"/>
                    <a:pt x="233" y="367"/>
                    <a:pt x="228" y="368"/>
                  </a:cubicBezTo>
                  <a:cubicBezTo>
                    <a:pt x="223" y="368"/>
                    <a:pt x="221" y="364"/>
                    <a:pt x="220" y="357"/>
                  </a:cubicBezTo>
                  <a:cubicBezTo>
                    <a:pt x="220" y="347"/>
                    <a:pt x="219" y="337"/>
                    <a:pt x="219" y="327"/>
                  </a:cubicBezTo>
                  <a:cubicBezTo>
                    <a:pt x="219" y="233"/>
                    <a:pt x="218" y="139"/>
                    <a:pt x="218" y="45"/>
                  </a:cubicBezTo>
                  <a:cubicBezTo>
                    <a:pt x="218" y="43"/>
                    <a:pt x="218" y="40"/>
                    <a:pt x="217" y="38"/>
                  </a:cubicBezTo>
                  <a:cubicBezTo>
                    <a:pt x="206" y="20"/>
                    <a:pt x="183" y="17"/>
                    <a:pt x="167" y="31"/>
                  </a:cubicBezTo>
                  <a:cubicBezTo>
                    <a:pt x="162" y="36"/>
                    <a:pt x="160" y="41"/>
                    <a:pt x="160" y="48"/>
                  </a:cubicBezTo>
                  <a:cubicBezTo>
                    <a:pt x="160" y="146"/>
                    <a:pt x="160" y="244"/>
                    <a:pt x="160" y="342"/>
                  </a:cubicBezTo>
                  <a:cubicBezTo>
                    <a:pt x="160" y="350"/>
                    <a:pt x="159" y="358"/>
                    <a:pt x="159" y="366"/>
                  </a:cubicBezTo>
                  <a:cubicBezTo>
                    <a:pt x="158" y="370"/>
                    <a:pt x="156" y="372"/>
                    <a:pt x="152" y="373"/>
                  </a:cubicBezTo>
                  <a:cubicBezTo>
                    <a:pt x="148" y="373"/>
                    <a:pt x="145" y="371"/>
                    <a:pt x="144" y="366"/>
                  </a:cubicBezTo>
                  <a:cubicBezTo>
                    <a:pt x="144" y="359"/>
                    <a:pt x="144" y="353"/>
                    <a:pt x="144" y="346"/>
                  </a:cubicBezTo>
                  <a:cubicBezTo>
                    <a:pt x="143" y="264"/>
                    <a:pt x="143" y="182"/>
                    <a:pt x="143" y="100"/>
                  </a:cubicBezTo>
                  <a:cubicBezTo>
                    <a:pt x="143" y="98"/>
                    <a:pt x="143" y="95"/>
                    <a:pt x="142" y="93"/>
                  </a:cubicBezTo>
                  <a:cubicBezTo>
                    <a:pt x="135" y="86"/>
                    <a:pt x="128" y="80"/>
                    <a:pt x="118" y="78"/>
                  </a:cubicBezTo>
                  <a:cubicBezTo>
                    <a:pt x="102" y="75"/>
                    <a:pt x="88" y="87"/>
                    <a:pt x="88" y="102"/>
                  </a:cubicBezTo>
                  <a:cubicBezTo>
                    <a:pt x="88" y="190"/>
                    <a:pt x="88" y="279"/>
                    <a:pt x="88" y="368"/>
                  </a:cubicBezTo>
                  <a:cubicBezTo>
                    <a:pt x="88" y="375"/>
                    <a:pt x="87" y="383"/>
                    <a:pt x="86" y="391"/>
                  </a:cubicBezTo>
                  <a:cubicBezTo>
                    <a:pt x="86" y="393"/>
                    <a:pt x="83" y="396"/>
                    <a:pt x="80" y="396"/>
                  </a:cubicBezTo>
                  <a:cubicBezTo>
                    <a:pt x="77" y="397"/>
                    <a:pt x="74" y="396"/>
                    <a:pt x="73" y="391"/>
                  </a:cubicBezTo>
                  <a:cubicBezTo>
                    <a:pt x="73" y="389"/>
                    <a:pt x="73" y="387"/>
                    <a:pt x="73" y="384"/>
                  </a:cubicBezTo>
                  <a:cubicBezTo>
                    <a:pt x="72" y="319"/>
                    <a:pt x="72" y="254"/>
                    <a:pt x="71" y="189"/>
                  </a:cubicBezTo>
                  <a:cubicBezTo>
                    <a:pt x="71" y="171"/>
                    <a:pt x="69" y="169"/>
                    <a:pt x="52" y="164"/>
                  </a:cubicBezTo>
                  <a:cubicBezTo>
                    <a:pt x="51" y="164"/>
                    <a:pt x="51" y="163"/>
                    <a:pt x="50" y="163"/>
                  </a:cubicBezTo>
                  <a:cubicBezTo>
                    <a:pt x="33" y="159"/>
                    <a:pt x="18" y="171"/>
                    <a:pt x="18" y="189"/>
                  </a:cubicBezTo>
                  <a:cubicBezTo>
                    <a:pt x="18" y="252"/>
                    <a:pt x="18" y="315"/>
                    <a:pt x="18" y="378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AE32AB2-2FF2-CC54-CC67-96FE5AFE072A}"/>
                </a:ext>
              </a:extLst>
            </p:cNvPr>
            <p:cNvSpPr/>
            <p:nvPr/>
          </p:nvSpPr>
          <p:spPr bwMode="auto">
            <a:xfrm>
              <a:off x="4636" y="1837"/>
              <a:ext cx="366" cy="381"/>
            </a:xfrm>
            <a:custGeom>
              <a:gdLst>
                <a:gd name="T0" fmla="*/ 200 w 326"/>
                <a:gd name="T1" fmla="*/ 340 h 340"/>
                <a:gd name="T2" fmla="*/ 168 w 326"/>
                <a:gd name="T3" fmla="*/ 297 h 340"/>
                <a:gd name="T4" fmla="*/ 128 w 326"/>
                <a:gd name="T5" fmla="*/ 245 h 340"/>
                <a:gd name="T6" fmla="*/ 116 w 326"/>
                <a:gd name="T7" fmla="*/ 241 h 340"/>
                <a:gd name="T8" fmla="*/ 8 w 326"/>
                <a:gd name="T9" fmla="*/ 273 h 340"/>
                <a:gd name="T10" fmla="*/ 0 w 326"/>
                <a:gd name="T11" fmla="*/ 275 h 340"/>
                <a:gd name="T12" fmla="*/ 73 w 326"/>
                <a:gd name="T13" fmla="*/ 169 h 340"/>
                <a:gd name="T14" fmla="*/ 2 w 326"/>
                <a:gd name="T15" fmla="*/ 66 h 340"/>
                <a:gd name="T16" fmla="*/ 3 w 326"/>
                <a:gd name="T17" fmla="*/ 64 h 340"/>
                <a:gd name="T18" fmla="*/ 21 w 326"/>
                <a:gd name="T19" fmla="*/ 69 h 340"/>
                <a:gd name="T20" fmla="*/ 113 w 326"/>
                <a:gd name="T21" fmla="*/ 97 h 340"/>
                <a:gd name="T22" fmla="*/ 129 w 326"/>
                <a:gd name="T23" fmla="*/ 93 h 340"/>
                <a:gd name="T24" fmla="*/ 182 w 326"/>
                <a:gd name="T25" fmla="*/ 24 h 340"/>
                <a:gd name="T26" fmla="*/ 202 w 326"/>
                <a:gd name="T27" fmla="*/ 0 h 340"/>
                <a:gd name="T28" fmla="*/ 202 w 326"/>
                <a:gd name="T29" fmla="*/ 8 h 340"/>
                <a:gd name="T30" fmla="*/ 206 w 326"/>
                <a:gd name="T31" fmla="*/ 121 h 340"/>
                <a:gd name="T32" fmla="*/ 212 w 326"/>
                <a:gd name="T33" fmla="*/ 129 h 340"/>
                <a:gd name="T34" fmla="*/ 317 w 326"/>
                <a:gd name="T35" fmla="*/ 166 h 340"/>
                <a:gd name="T36" fmla="*/ 326 w 326"/>
                <a:gd name="T37" fmla="*/ 170 h 340"/>
                <a:gd name="T38" fmla="*/ 305 w 326"/>
                <a:gd name="T39" fmla="*/ 177 h 340"/>
                <a:gd name="T40" fmla="*/ 211 w 326"/>
                <a:gd name="T41" fmla="*/ 210 h 340"/>
                <a:gd name="T42" fmla="*/ 205 w 326"/>
                <a:gd name="T43" fmla="*/ 218 h 340"/>
                <a:gd name="T44" fmla="*/ 202 w 326"/>
                <a:gd name="T45" fmla="*/ 326 h 340"/>
                <a:gd name="T46" fmla="*/ 202 w 326"/>
                <a:gd name="T47" fmla="*/ 339 h 340"/>
                <a:gd name="T48" fmla="*/ 200 w 326"/>
                <a:gd name="T49" fmla="*/ 34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" h="340">
                  <a:moveTo>
                    <a:pt x="200" y="340"/>
                  </a:moveTo>
                  <a:cubicBezTo>
                    <a:pt x="190" y="325"/>
                    <a:pt x="179" y="311"/>
                    <a:pt x="168" y="297"/>
                  </a:cubicBezTo>
                  <a:cubicBezTo>
                    <a:pt x="155" y="280"/>
                    <a:pt x="141" y="263"/>
                    <a:pt x="128" y="245"/>
                  </a:cubicBezTo>
                  <a:cubicBezTo>
                    <a:pt x="125" y="241"/>
                    <a:pt x="122" y="240"/>
                    <a:pt x="116" y="241"/>
                  </a:cubicBezTo>
                  <a:cubicBezTo>
                    <a:pt x="80" y="252"/>
                    <a:pt x="44" y="263"/>
                    <a:pt x="8" y="273"/>
                  </a:cubicBezTo>
                  <a:cubicBezTo>
                    <a:pt x="6" y="274"/>
                    <a:pt x="4" y="274"/>
                    <a:pt x="0" y="275"/>
                  </a:cubicBezTo>
                  <a:cubicBezTo>
                    <a:pt x="25" y="239"/>
                    <a:pt x="49" y="204"/>
                    <a:pt x="73" y="169"/>
                  </a:cubicBezTo>
                  <a:cubicBezTo>
                    <a:pt x="49" y="135"/>
                    <a:pt x="26" y="100"/>
                    <a:pt x="2" y="66"/>
                  </a:cubicBezTo>
                  <a:cubicBezTo>
                    <a:pt x="2" y="65"/>
                    <a:pt x="2" y="65"/>
                    <a:pt x="3" y="64"/>
                  </a:cubicBezTo>
                  <a:cubicBezTo>
                    <a:pt x="9" y="66"/>
                    <a:pt x="15" y="68"/>
                    <a:pt x="21" y="69"/>
                  </a:cubicBezTo>
                  <a:cubicBezTo>
                    <a:pt x="52" y="79"/>
                    <a:pt x="83" y="88"/>
                    <a:pt x="113" y="97"/>
                  </a:cubicBezTo>
                  <a:cubicBezTo>
                    <a:pt x="120" y="100"/>
                    <a:pt x="124" y="98"/>
                    <a:pt x="129" y="93"/>
                  </a:cubicBezTo>
                  <a:cubicBezTo>
                    <a:pt x="146" y="69"/>
                    <a:pt x="164" y="47"/>
                    <a:pt x="182" y="24"/>
                  </a:cubicBezTo>
                  <a:cubicBezTo>
                    <a:pt x="188" y="16"/>
                    <a:pt x="194" y="8"/>
                    <a:pt x="202" y="0"/>
                  </a:cubicBezTo>
                  <a:cubicBezTo>
                    <a:pt x="202" y="3"/>
                    <a:pt x="202" y="5"/>
                    <a:pt x="202" y="8"/>
                  </a:cubicBezTo>
                  <a:cubicBezTo>
                    <a:pt x="203" y="46"/>
                    <a:pt x="205" y="83"/>
                    <a:pt x="206" y="121"/>
                  </a:cubicBezTo>
                  <a:cubicBezTo>
                    <a:pt x="206" y="125"/>
                    <a:pt x="207" y="127"/>
                    <a:pt x="212" y="129"/>
                  </a:cubicBezTo>
                  <a:cubicBezTo>
                    <a:pt x="247" y="141"/>
                    <a:pt x="282" y="153"/>
                    <a:pt x="317" y="166"/>
                  </a:cubicBezTo>
                  <a:cubicBezTo>
                    <a:pt x="319" y="167"/>
                    <a:pt x="322" y="168"/>
                    <a:pt x="326" y="170"/>
                  </a:cubicBezTo>
                  <a:cubicBezTo>
                    <a:pt x="318" y="173"/>
                    <a:pt x="311" y="175"/>
                    <a:pt x="305" y="177"/>
                  </a:cubicBezTo>
                  <a:cubicBezTo>
                    <a:pt x="273" y="188"/>
                    <a:pt x="242" y="199"/>
                    <a:pt x="211" y="210"/>
                  </a:cubicBezTo>
                  <a:cubicBezTo>
                    <a:pt x="206" y="212"/>
                    <a:pt x="205" y="214"/>
                    <a:pt x="205" y="218"/>
                  </a:cubicBezTo>
                  <a:cubicBezTo>
                    <a:pt x="204" y="254"/>
                    <a:pt x="203" y="290"/>
                    <a:pt x="202" y="326"/>
                  </a:cubicBezTo>
                  <a:cubicBezTo>
                    <a:pt x="202" y="330"/>
                    <a:pt x="202" y="335"/>
                    <a:pt x="202" y="339"/>
                  </a:cubicBezTo>
                  <a:cubicBezTo>
                    <a:pt x="202" y="339"/>
                    <a:pt x="201" y="340"/>
                    <a:pt x="200" y="340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5A2A2AF-FB1B-DD7D-3034-DFEA767A7E00}"/>
                </a:ext>
              </a:extLst>
            </p:cNvPr>
            <p:cNvSpPr/>
            <p:nvPr/>
          </p:nvSpPr>
          <p:spPr bwMode="auto">
            <a:xfrm>
              <a:off x="6426" y="717"/>
              <a:ext cx="397" cy="203"/>
            </a:xfrm>
            <a:custGeom>
              <a:gdLst>
                <a:gd name="T0" fmla="*/ 299 w 354"/>
                <a:gd name="T1" fmla="*/ 27 h 181"/>
                <a:gd name="T2" fmla="*/ 351 w 354"/>
                <a:gd name="T3" fmla="*/ 98 h 181"/>
                <a:gd name="T4" fmla="*/ 350 w 354"/>
                <a:gd name="T5" fmla="*/ 108 h 181"/>
                <a:gd name="T6" fmla="*/ 320 w 354"/>
                <a:gd name="T7" fmla="*/ 134 h 181"/>
                <a:gd name="T8" fmla="*/ 168 w 354"/>
                <a:gd name="T9" fmla="*/ 180 h 181"/>
                <a:gd name="T10" fmla="*/ 54 w 354"/>
                <a:gd name="T11" fmla="*/ 132 h 181"/>
                <a:gd name="T12" fmla="*/ 1 w 354"/>
                <a:gd name="T13" fmla="*/ 25 h 181"/>
                <a:gd name="T14" fmla="*/ 0 w 354"/>
                <a:gd name="T15" fmla="*/ 8 h 181"/>
                <a:gd name="T16" fmla="*/ 2 w 354"/>
                <a:gd name="T17" fmla="*/ 0 h 181"/>
                <a:gd name="T18" fmla="*/ 4 w 354"/>
                <a:gd name="T19" fmla="*/ 0 h 181"/>
                <a:gd name="T20" fmla="*/ 10 w 354"/>
                <a:gd name="T21" fmla="*/ 9 h 181"/>
                <a:gd name="T22" fmla="*/ 91 w 354"/>
                <a:gd name="T23" fmla="*/ 85 h 181"/>
                <a:gd name="T24" fmla="*/ 223 w 354"/>
                <a:gd name="T25" fmla="*/ 78 h 181"/>
                <a:gd name="T26" fmla="*/ 285 w 354"/>
                <a:gd name="T27" fmla="*/ 36 h 181"/>
                <a:gd name="T28" fmla="*/ 299 w 354"/>
                <a:gd name="T29" fmla="*/ 27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4" h="181">
                  <a:moveTo>
                    <a:pt x="299" y="27"/>
                  </a:moveTo>
                  <a:cubicBezTo>
                    <a:pt x="316" y="52"/>
                    <a:pt x="339" y="71"/>
                    <a:pt x="351" y="98"/>
                  </a:cubicBezTo>
                  <a:cubicBezTo>
                    <a:pt x="353" y="102"/>
                    <a:pt x="354" y="106"/>
                    <a:pt x="350" y="108"/>
                  </a:cubicBezTo>
                  <a:cubicBezTo>
                    <a:pt x="340" y="117"/>
                    <a:pt x="331" y="126"/>
                    <a:pt x="320" y="134"/>
                  </a:cubicBezTo>
                  <a:cubicBezTo>
                    <a:pt x="274" y="166"/>
                    <a:pt x="223" y="180"/>
                    <a:pt x="168" y="180"/>
                  </a:cubicBezTo>
                  <a:cubicBezTo>
                    <a:pt x="123" y="181"/>
                    <a:pt x="86" y="163"/>
                    <a:pt x="54" y="132"/>
                  </a:cubicBezTo>
                  <a:cubicBezTo>
                    <a:pt x="24" y="102"/>
                    <a:pt x="6" y="67"/>
                    <a:pt x="1" y="25"/>
                  </a:cubicBezTo>
                  <a:cubicBezTo>
                    <a:pt x="0" y="20"/>
                    <a:pt x="0" y="14"/>
                    <a:pt x="0" y="8"/>
                  </a:cubicBezTo>
                  <a:cubicBezTo>
                    <a:pt x="0" y="5"/>
                    <a:pt x="1" y="3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3"/>
                    <a:pt x="8" y="6"/>
                    <a:pt x="10" y="9"/>
                  </a:cubicBezTo>
                  <a:cubicBezTo>
                    <a:pt x="30" y="42"/>
                    <a:pt x="56" y="69"/>
                    <a:pt x="91" y="85"/>
                  </a:cubicBezTo>
                  <a:cubicBezTo>
                    <a:pt x="136" y="106"/>
                    <a:pt x="181" y="101"/>
                    <a:pt x="223" y="78"/>
                  </a:cubicBezTo>
                  <a:cubicBezTo>
                    <a:pt x="245" y="66"/>
                    <a:pt x="264" y="50"/>
                    <a:pt x="285" y="36"/>
                  </a:cubicBezTo>
                  <a:cubicBezTo>
                    <a:pt x="289" y="33"/>
                    <a:pt x="294" y="31"/>
                    <a:pt x="299" y="27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40618EC8-265F-956B-42A1-7B1271E18DE9}"/>
                </a:ext>
              </a:extLst>
            </p:cNvPr>
            <p:cNvSpPr/>
            <p:nvPr/>
          </p:nvSpPr>
          <p:spPr bwMode="auto">
            <a:xfrm>
              <a:off x="5250" y="2067"/>
              <a:ext cx="189" cy="136"/>
            </a:xfrm>
            <a:custGeom>
              <a:gdLst>
                <a:gd name="T0" fmla="*/ 50 w 169"/>
                <a:gd name="T1" fmla="*/ 121 h 121"/>
                <a:gd name="T2" fmla="*/ 0 w 169"/>
                <a:gd name="T3" fmla="*/ 0 h 121"/>
                <a:gd name="T4" fmla="*/ 169 w 169"/>
                <a:gd name="T5" fmla="*/ 0 h 121"/>
                <a:gd name="T6" fmla="*/ 50 w 169"/>
                <a:gd name="T7" fmla="*/ 121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0">
                  <a:moveTo>
                    <a:pt x="50" y="121"/>
                  </a:moveTo>
                  <a:cubicBezTo>
                    <a:pt x="23" y="85"/>
                    <a:pt x="6" y="45"/>
                    <a:pt x="0" y="0"/>
                  </a:cubicBezTo>
                  <a:cubicBezTo>
                    <a:pt x="57" y="0"/>
                    <a:pt x="115" y="0"/>
                    <a:pt x="169" y="0"/>
                  </a:cubicBezTo>
                  <a:cubicBezTo>
                    <a:pt x="131" y="39"/>
                    <a:pt x="91" y="80"/>
                    <a:pt x="50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D3FA74E-8C6B-CDBB-E80F-403538B5B4BD}"/>
                </a:ext>
              </a:extLst>
            </p:cNvPr>
            <p:cNvSpPr/>
            <p:nvPr/>
          </p:nvSpPr>
          <p:spPr bwMode="auto">
            <a:xfrm>
              <a:off x="5250" y="1850"/>
              <a:ext cx="193" cy="137"/>
            </a:xfrm>
            <a:custGeom>
              <a:gdLst>
                <a:gd name="T0" fmla="*/ 50 w 172"/>
                <a:gd name="T1" fmla="*/ 0 h 122"/>
                <a:gd name="T2" fmla="*/ 172 w 172"/>
                <a:gd name="T3" fmla="*/ 122 h 122"/>
                <a:gd name="T4" fmla="*/ 0 w 172"/>
                <a:gd name="T5" fmla="*/ 122 h 122"/>
                <a:gd name="T6" fmla="*/ 50 w 172"/>
                <a:gd name="T7" fmla="*/ 0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22">
                  <a:moveTo>
                    <a:pt x="50" y="0"/>
                  </a:moveTo>
                  <a:cubicBezTo>
                    <a:pt x="91" y="41"/>
                    <a:pt x="131" y="82"/>
                    <a:pt x="172" y="122"/>
                  </a:cubicBezTo>
                  <a:cubicBezTo>
                    <a:pt x="115" y="122"/>
                    <a:pt x="57" y="122"/>
                    <a:pt x="0" y="122"/>
                  </a:cubicBezTo>
                  <a:cubicBezTo>
                    <a:pt x="6" y="77"/>
                    <a:pt x="23" y="36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FF6CEB5B-174B-0740-B2F0-A05C8835F7C6}"/>
                </a:ext>
              </a:extLst>
            </p:cNvPr>
            <p:cNvSpPr/>
            <p:nvPr/>
          </p:nvSpPr>
          <p:spPr bwMode="auto">
            <a:xfrm>
              <a:off x="5362" y="2121"/>
              <a:ext cx="137" cy="194"/>
            </a:xfrm>
            <a:custGeom>
              <a:gdLst>
                <a:gd name="T0" fmla="*/ 122 w 122"/>
                <a:gd name="T1" fmla="*/ 173 h 173"/>
                <a:gd name="T2" fmla="*/ 0 w 122"/>
                <a:gd name="T3" fmla="*/ 123 h 173"/>
                <a:gd name="T4" fmla="*/ 122 w 122"/>
                <a:gd name="T5" fmla="*/ 0 h 173"/>
                <a:gd name="T6" fmla="*/ 122 w 122"/>
                <a:gd name="T7" fmla="*/ 173 h 1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73">
                  <a:moveTo>
                    <a:pt x="122" y="173"/>
                  </a:moveTo>
                  <a:cubicBezTo>
                    <a:pt x="77" y="167"/>
                    <a:pt x="37" y="150"/>
                    <a:pt x="0" y="123"/>
                  </a:cubicBezTo>
                  <a:cubicBezTo>
                    <a:pt x="40" y="82"/>
                    <a:pt x="80" y="42"/>
                    <a:pt x="122" y="0"/>
                  </a:cubicBezTo>
                  <a:cubicBezTo>
                    <a:pt x="122" y="59"/>
                    <a:pt x="122" y="116"/>
                    <a:pt x="122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C177DCD-861C-37D9-B352-7D1500A5873F}"/>
                </a:ext>
              </a:extLst>
            </p:cNvPr>
            <p:cNvSpPr/>
            <p:nvPr/>
          </p:nvSpPr>
          <p:spPr bwMode="auto">
            <a:xfrm>
              <a:off x="5579" y="2124"/>
              <a:ext cx="135" cy="191"/>
            </a:xfrm>
            <a:custGeom>
              <a:gdLst>
                <a:gd name="T0" fmla="*/ 121 w 121"/>
                <a:gd name="T1" fmla="*/ 119 h 170"/>
                <a:gd name="T2" fmla="*/ 0 w 121"/>
                <a:gd name="T3" fmla="*/ 170 h 170"/>
                <a:gd name="T4" fmla="*/ 0 w 121"/>
                <a:gd name="T5" fmla="*/ 0 h 170"/>
                <a:gd name="T6" fmla="*/ 121 w 121"/>
                <a:gd name="T7" fmla="*/ 119 h 1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70">
                  <a:moveTo>
                    <a:pt x="121" y="119"/>
                  </a:moveTo>
                  <a:cubicBezTo>
                    <a:pt x="84" y="147"/>
                    <a:pt x="45" y="163"/>
                    <a:pt x="0" y="170"/>
                  </a:cubicBezTo>
                  <a:cubicBezTo>
                    <a:pt x="0" y="112"/>
                    <a:pt x="0" y="55"/>
                    <a:pt x="0" y="0"/>
                  </a:cubicBezTo>
                  <a:cubicBezTo>
                    <a:pt x="39" y="39"/>
                    <a:pt x="80" y="79"/>
                    <a:pt x="121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F255EFF-BABC-1E5F-C7A4-E6CB15C82A90}"/>
                </a:ext>
              </a:extLst>
            </p:cNvPr>
            <p:cNvSpPr/>
            <p:nvPr/>
          </p:nvSpPr>
          <p:spPr bwMode="auto">
            <a:xfrm>
              <a:off x="5635" y="2066"/>
              <a:ext cx="191" cy="136"/>
            </a:xfrm>
            <a:custGeom>
              <a:gdLst>
                <a:gd name="T0" fmla="*/ 0 w 171"/>
                <a:gd name="T1" fmla="*/ 0 h 121"/>
                <a:gd name="T2" fmla="*/ 171 w 171"/>
                <a:gd name="T3" fmla="*/ 0 h 121"/>
                <a:gd name="T4" fmla="*/ 121 w 171"/>
                <a:gd name="T5" fmla="*/ 121 h 121"/>
                <a:gd name="T6" fmla="*/ 0 w 171"/>
                <a:gd name="T7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20">
                  <a:moveTo>
                    <a:pt x="0" y="0"/>
                  </a:moveTo>
                  <a:cubicBezTo>
                    <a:pt x="56" y="0"/>
                    <a:pt x="113" y="0"/>
                    <a:pt x="171" y="0"/>
                  </a:cubicBezTo>
                  <a:cubicBezTo>
                    <a:pt x="164" y="45"/>
                    <a:pt x="148" y="86"/>
                    <a:pt x="121" y="121"/>
                  </a:cubicBezTo>
                  <a:cubicBezTo>
                    <a:pt x="80" y="81"/>
                    <a:pt x="40" y="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8B8C845-4728-054E-822E-2291B0B1F02F}"/>
                </a:ext>
              </a:extLst>
            </p:cNvPr>
            <p:cNvSpPr/>
            <p:nvPr/>
          </p:nvSpPr>
          <p:spPr bwMode="auto">
            <a:xfrm>
              <a:off x="5362" y="1738"/>
              <a:ext cx="136" cy="190"/>
            </a:xfrm>
            <a:custGeom>
              <a:gdLst>
                <a:gd name="T0" fmla="*/ 121 w 121"/>
                <a:gd name="T1" fmla="*/ 169 h 169"/>
                <a:gd name="T2" fmla="*/ 0 w 121"/>
                <a:gd name="T3" fmla="*/ 51 h 169"/>
                <a:gd name="T4" fmla="*/ 121 w 121"/>
                <a:gd name="T5" fmla="*/ 0 h 169"/>
                <a:gd name="T6" fmla="*/ 121 w 121"/>
                <a:gd name="T7" fmla="*/ 16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69">
                  <a:moveTo>
                    <a:pt x="121" y="169"/>
                  </a:moveTo>
                  <a:cubicBezTo>
                    <a:pt x="82" y="131"/>
                    <a:pt x="41" y="91"/>
                    <a:pt x="0" y="51"/>
                  </a:cubicBezTo>
                  <a:cubicBezTo>
                    <a:pt x="36" y="23"/>
                    <a:pt x="76" y="8"/>
                    <a:pt x="121" y="0"/>
                  </a:cubicBezTo>
                  <a:cubicBezTo>
                    <a:pt x="121" y="58"/>
                    <a:pt x="121" y="115"/>
                    <a:pt x="121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F0DF926-64B6-053E-309C-9BDE3DA0603B}"/>
                </a:ext>
              </a:extLst>
            </p:cNvPr>
            <p:cNvSpPr/>
            <p:nvPr/>
          </p:nvSpPr>
          <p:spPr bwMode="auto">
            <a:xfrm>
              <a:off x="5577" y="1738"/>
              <a:ext cx="137" cy="192"/>
            </a:xfrm>
            <a:custGeom>
              <a:gdLst>
                <a:gd name="T0" fmla="*/ 0 w 122"/>
                <a:gd name="T1" fmla="*/ 171 h 171"/>
                <a:gd name="T2" fmla="*/ 0 w 122"/>
                <a:gd name="T3" fmla="*/ 0 h 171"/>
                <a:gd name="T4" fmla="*/ 122 w 122"/>
                <a:gd name="T5" fmla="*/ 51 h 171"/>
                <a:gd name="T6" fmla="*/ 0 w 122"/>
                <a:gd name="T7" fmla="*/ 1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71">
                  <a:moveTo>
                    <a:pt x="0" y="171"/>
                  </a:moveTo>
                  <a:cubicBezTo>
                    <a:pt x="0" y="115"/>
                    <a:pt x="0" y="58"/>
                    <a:pt x="0" y="0"/>
                  </a:cubicBezTo>
                  <a:cubicBezTo>
                    <a:pt x="45" y="7"/>
                    <a:pt x="86" y="24"/>
                    <a:pt x="122" y="51"/>
                  </a:cubicBezTo>
                  <a:cubicBezTo>
                    <a:pt x="81" y="91"/>
                    <a:pt x="40" y="131"/>
                    <a:pt x="0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DD368CF7-C814-15C2-9DDD-19F7EFF29D9A}"/>
                </a:ext>
              </a:extLst>
            </p:cNvPr>
            <p:cNvSpPr/>
            <p:nvPr/>
          </p:nvSpPr>
          <p:spPr bwMode="auto">
            <a:xfrm>
              <a:off x="5636" y="1851"/>
              <a:ext cx="190" cy="136"/>
            </a:xfrm>
            <a:custGeom>
              <a:gdLst>
                <a:gd name="T0" fmla="*/ 120 w 170"/>
                <a:gd name="T1" fmla="*/ 0 h 121"/>
                <a:gd name="T2" fmla="*/ 170 w 170"/>
                <a:gd name="T3" fmla="*/ 121 h 121"/>
                <a:gd name="T4" fmla="*/ 0 w 170"/>
                <a:gd name="T5" fmla="*/ 121 h 121"/>
                <a:gd name="T6" fmla="*/ 120 w 170"/>
                <a:gd name="T7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0">
                  <a:moveTo>
                    <a:pt x="120" y="0"/>
                  </a:moveTo>
                  <a:cubicBezTo>
                    <a:pt x="146" y="35"/>
                    <a:pt x="163" y="75"/>
                    <a:pt x="170" y="121"/>
                  </a:cubicBezTo>
                  <a:cubicBezTo>
                    <a:pt x="112" y="121"/>
                    <a:pt x="55" y="121"/>
                    <a:pt x="0" y="121"/>
                  </a:cubicBezTo>
                  <a:cubicBezTo>
                    <a:pt x="39" y="81"/>
                    <a:pt x="79" y="41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6ACC0C58-59A6-2975-615D-AF195FAC4A2C}"/>
                </a:ext>
              </a:extLst>
            </p:cNvPr>
            <p:cNvSpPr/>
            <p:nvPr/>
          </p:nvSpPr>
          <p:spPr bwMode="auto">
            <a:xfrm>
              <a:off x="5490" y="1979"/>
              <a:ext cx="95" cy="96"/>
            </a:xfrm>
            <a:custGeom>
              <a:gdLst>
                <a:gd name="T0" fmla="*/ 0 w 85"/>
                <a:gd name="T1" fmla="*/ 42 h 85"/>
                <a:gd name="T2" fmla="*/ 41 w 85"/>
                <a:gd name="T3" fmla="*/ 0 h 85"/>
                <a:gd name="T4" fmla="*/ 85 w 85"/>
                <a:gd name="T5" fmla="*/ 43 h 85"/>
                <a:gd name="T6" fmla="*/ 43 w 85"/>
                <a:gd name="T7" fmla="*/ 85 h 85"/>
                <a:gd name="T8" fmla="*/ 0 w 85"/>
                <a:gd name="T9" fmla="*/ 42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0" y="42"/>
                  </a:moveTo>
                  <a:cubicBezTo>
                    <a:pt x="0" y="19"/>
                    <a:pt x="19" y="0"/>
                    <a:pt x="41" y="0"/>
                  </a:cubicBezTo>
                  <a:cubicBezTo>
                    <a:pt x="67" y="0"/>
                    <a:pt x="85" y="18"/>
                    <a:pt x="85" y="43"/>
                  </a:cubicBezTo>
                  <a:cubicBezTo>
                    <a:pt x="85" y="66"/>
                    <a:pt x="66" y="85"/>
                    <a:pt x="43" y="85"/>
                  </a:cubicBezTo>
                  <a:cubicBezTo>
                    <a:pt x="18" y="84"/>
                    <a:pt x="0" y="67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F9D0F738-1731-83E8-09EF-CEF562DEB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0" y="2556"/>
              <a:ext cx="424" cy="826"/>
            </a:xfrm>
            <a:custGeom>
              <a:gdLst>
                <a:gd name="T0" fmla="*/ 1 w 378"/>
                <a:gd name="T1" fmla="*/ 361 h 736"/>
                <a:gd name="T2" fmla="*/ 1 w 378"/>
                <a:gd name="T3" fmla="*/ 172 h 736"/>
                <a:gd name="T4" fmla="*/ 33 w 378"/>
                <a:gd name="T5" fmla="*/ 146 h 736"/>
                <a:gd name="T6" fmla="*/ 35 w 378"/>
                <a:gd name="T7" fmla="*/ 147 h 736"/>
                <a:gd name="T8" fmla="*/ 54 w 378"/>
                <a:gd name="T9" fmla="*/ 172 h 736"/>
                <a:gd name="T10" fmla="*/ 56 w 378"/>
                <a:gd name="T11" fmla="*/ 367 h 736"/>
                <a:gd name="T12" fmla="*/ 56 w 378"/>
                <a:gd name="T13" fmla="*/ 374 h 736"/>
                <a:gd name="T14" fmla="*/ 63 w 378"/>
                <a:gd name="T15" fmla="*/ 379 h 736"/>
                <a:gd name="T16" fmla="*/ 69 w 378"/>
                <a:gd name="T17" fmla="*/ 374 h 736"/>
                <a:gd name="T18" fmla="*/ 71 w 378"/>
                <a:gd name="T19" fmla="*/ 351 h 736"/>
                <a:gd name="T20" fmla="*/ 71 w 378"/>
                <a:gd name="T21" fmla="*/ 85 h 736"/>
                <a:gd name="T22" fmla="*/ 101 w 378"/>
                <a:gd name="T23" fmla="*/ 61 h 736"/>
                <a:gd name="T24" fmla="*/ 125 w 378"/>
                <a:gd name="T25" fmla="*/ 76 h 736"/>
                <a:gd name="T26" fmla="*/ 126 w 378"/>
                <a:gd name="T27" fmla="*/ 83 h 736"/>
                <a:gd name="T28" fmla="*/ 127 w 378"/>
                <a:gd name="T29" fmla="*/ 329 h 736"/>
                <a:gd name="T30" fmla="*/ 127 w 378"/>
                <a:gd name="T31" fmla="*/ 349 h 736"/>
                <a:gd name="T32" fmla="*/ 135 w 378"/>
                <a:gd name="T33" fmla="*/ 356 h 736"/>
                <a:gd name="T34" fmla="*/ 142 w 378"/>
                <a:gd name="T35" fmla="*/ 349 h 736"/>
                <a:gd name="T36" fmla="*/ 143 w 378"/>
                <a:gd name="T37" fmla="*/ 325 h 736"/>
                <a:gd name="T38" fmla="*/ 143 w 378"/>
                <a:gd name="T39" fmla="*/ 31 h 736"/>
                <a:gd name="T40" fmla="*/ 150 w 378"/>
                <a:gd name="T41" fmla="*/ 14 h 736"/>
                <a:gd name="T42" fmla="*/ 200 w 378"/>
                <a:gd name="T43" fmla="*/ 21 h 736"/>
                <a:gd name="T44" fmla="*/ 201 w 378"/>
                <a:gd name="T45" fmla="*/ 28 h 736"/>
                <a:gd name="T46" fmla="*/ 202 w 378"/>
                <a:gd name="T47" fmla="*/ 310 h 736"/>
                <a:gd name="T48" fmla="*/ 203 w 378"/>
                <a:gd name="T49" fmla="*/ 340 h 736"/>
                <a:gd name="T50" fmla="*/ 211 w 378"/>
                <a:gd name="T51" fmla="*/ 351 h 736"/>
                <a:gd name="T52" fmla="*/ 219 w 378"/>
                <a:gd name="T53" fmla="*/ 339 h 736"/>
                <a:gd name="T54" fmla="*/ 217 w 378"/>
                <a:gd name="T55" fmla="*/ 99 h 736"/>
                <a:gd name="T56" fmla="*/ 223 w 378"/>
                <a:gd name="T57" fmla="*/ 86 h 736"/>
                <a:gd name="T58" fmla="*/ 248 w 378"/>
                <a:gd name="T59" fmla="*/ 74 h 736"/>
                <a:gd name="T60" fmla="*/ 277 w 378"/>
                <a:gd name="T61" fmla="*/ 100 h 736"/>
                <a:gd name="T62" fmla="*/ 278 w 378"/>
                <a:gd name="T63" fmla="*/ 149 h 736"/>
                <a:gd name="T64" fmla="*/ 278 w 378"/>
                <a:gd name="T65" fmla="*/ 368 h 736"/>
                <a:gd name="T66" fmla="*/ 281 w 378"/>
                <a:gd name="T67" fmla="*/ 377 h 736"/>
                <a:gd name="T68" fmla="*/ 293 w 378"/>
                <a:gd name="T69" fmla="*/ 373 h 736"/>
                <a:gd name="T70" fmla="*/ 294 w 378"/>
                <a:gd name="T71" fmla="*/ 360 h 736"/>
                <a:gd name="T72" fmla="*/ 302 w 378"/>
                <a:gd name="T73" fmla="*/ 293 h 736"/>
                <a:gd name="T74" fmla="*/ 317 w 378"/>
                <a:gd name="T75" fmla="*/ 262 h 736"/>
                <a:gd name="T76" fmla="*/ 374 w 378"/>
                <a:gd name="T77" fmla="*/ 251 h 736"/>
                <a:gd name="T78" fmla="*/ 377 w 378"/>
                <a:gd name="T79" fmla="*/ 256 h 736"/>
                <a:gd name="T80" fmla="*/ 370 w 378"/>
                <a:gd name="T81" fmla="*/ 487 h 736"/>
                <a:gd name="T82" fmla="*/ 372 w 378"/>
                <a:gd name="T83" fmla="*/ 546 h 736"/>
                <a:gd name="T84" fmla="*/ 303 w 378"/>
                <a:gd name="T85" fmla="*/ 700 h 736"/>
                <a:gd name="T86" fmla="*/ 212 w 378"/>
                <a:gd name="T87" fmla="*/ 735 h 736"/>
                <a:gd name="T88" fmla="*/ 137 w 378"/>
                <a:gd name="T89" fmla="*/ 729 h 736"/>
                <a:gd name="T90" fmla="*/ 18 w 378"/>
                <a:gd name="T91" fmla="*/ 624 h 736"/>
                <a:gd name="T92" fmla="*/ 0 w 378"/>
                <a:gd name="T93" fmla="*/ 540 h 736"/>
                <a:gd name="T94" fmla="*/ 0 w 378"/>
                <a:gd name="T95" fmla="*/ 361 h 736"/>
                <a:gd name="T96" fmla="*/ 1 w 378"/>
                <a:gd name="T97" fmla="*/ 361 h 736"/>
                <a:gd name="T98" fmla="*/ 43 w 378"/>
                <a:gd name="T99" fmla="*/ 547 h 736"/>
                <a:gd name="T100" fmla="*/ 188 w 378"/>
                <a:gd name="T101" fmla="*/ 693 h 736"/>
                <a:gd name="T102" fmla="*/ 331 w 378"/>
                <a:gd name="T103" fmla="*/ 548 h 736"/>
                <a:gd name="T104" fmla="*/ 184 w 378"/>
                <a:gd name="T105" fmla="*/ 404 h 736"/>
                <a:gd name="T106" fmla="*/ 43 w 378"/>
                <a:gd name="T107" fmla="*/ 547 h 7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8" h="736">
                  <a:moveTo>
                    <a:pt x="1" y="361"/>
                  </a:moveTo>
                  <a:cubicBezTo>
                    <a:pt x="1" y="298"/>
                    <a:pt x="1" y="235"/>
                    <a:pt x="1" y="172"/>
                  </a:cubicBezTo>
                  <a:cubicBezTo>
                    <a:pt x="1" y="154"/>
                    <a:pt x="16" y="142"/>
                    <a:pt x="33" y="146"/>
                  </a:cubicBezTo>
                  <a:cubicBezTo>
                    <a:pt x="34" y="146"/>
                    <a:pt x="34" y="147"/>
                    <a:pt x="35" y="147"/>
                  </a:cubicBezTo>
                  <a:cubicBezTo>
                    <a:pt x="52" y="152"/>
                    <a:pt x="54" y="154"/>
                    <a:pt x="54" y="172"/>
                  </a:cubicBezTo>
                  <a:cubicBezTo>
                    <a:pt x="55" y="237"/>
                    <a:pt x="55" y="302"/>
                    <a:pt x="56" y="367"/>
                  </a:cubicBezTo>
                  <a:cubicBezTo>
                    <a:pt x="56" y="370"/>
                    <a:pt x="56" y="372"/>
                    <a:pt x="56" y="374"/>
                  </a:cubicBezTo>
                  <a:cubicBezTo>
                    <a:pt x="57" y="379"/>
                    <a:pt x="60" y="380"/>
                    <a:pt x="63" y="379"/>
                  </a:cubicBezTo>
                  <a:cubicBezTo>
                    <a:pt x="66" y="379"/>
                    <a:pt x="69" y="376"/>
                    <a:pt x="69" y="374"/>
                  </a:cubicBezTo>
                  <a:cubicBezTo>
                    <a:pt x="70" y="366"/>
                    <a:pt x="71" y="358"/>
                    <a:pt x="71" y="351"/>
                  </a:cubicBezTo>
                  <a:cubicBezTo>
                    <a:pt x="71" y="262"/>
                    <a:pt x="71" y="173"/>
                    <a:pt x="71" y="85"/>
                  </a:cubicBezTo>
                  <a:cubicBezTo>
                    <a:pt x="71" y="70"/>
                    <a:pt x="85" y="58"/>
                    <a:pt x="101" y="61"/>
                  </a:cubicBezTo>
                  <a:cubicBezTo>
                    <a:pt x="111" y="63"/>
                    <a:pt x="118" y="69"/>
                    <a:pt x="125" y="76"/>
                  </a:cubicBezTo>
                  <a:cubicBezTo>
                    <a:pt x="126" y="78"/>
                    <a:pt x="126" y="81"/>
                    <a:pt x="126" y="83"/>
                  </a:cubicBezTo>
                  <a:cubicBezTo>
                    <a:pt x="126" y="165"/>
                    <a:pt x="126" y="247"/>
                    <a:pt x="127" y="329"/>
                  </a:cubicBezTo>
                  <a:cubicBezTo>
                    <a:pt x="127" y="336"/>
                    <a:pt x="127" y="342"/>
                    <a:pt x="127" y="349"/>
                  </a:cubicBezTo>
                  <a:cubicBezTo>
                    <a:pt x="128" y="354"/>
                    <a:pt x="131" y="356"/>
                    <a:pt x="135" y="356"/>
                  </a:cubicBezTo>
                  <a:cubicBezTo>
                    <a:pt x="139" y="355"/>
                    <a:pt x="141" y="353"/>
                    <a:pt x="142" y="349"/>
                  </a:cubicBezTo>
                  <a:cubicBezTo>
                    <a:pt x="142" y="341"/>
                    <a:pt x="143" y="333"/>
                    <a:pt x="143" y="325"/>
                  </a:cubicBezTo>
                  <a:cubicBezTo>
                    <a:pt x="143" y="227"/>
                    <a:pt x="143" y="129"/>
                    <a:pt x="143" y="31"/>
                  </a:cubicBezTo>
                  <a:cubicBezTo>
                    <a:pt x="143" y="24"/>
                    <a:pt x="145" y="19"/>
                    <a:pt x="150" y="14"/>
                  </a:cubicBezTo>
                  <a:cubicBezTo>
                    <a:pt x="166" y="0"/>
                    <a:pt x="189" y="3"/>
                    <a:pt x="200" y="21"/>
                  </a:cubicBezTo>
                  <a:cubicBezTo>
                    <a:pt x="201" y="23"/>
                    <a:pt x="201" y="26"/>
                    <a:pt x="201" y="28"/>
                  </a:cubicBezTo>
                  <a:cubicBezTo>
                    <a:pt x="201" y="122"/>
                    <a:pt x="202" y="216"/>
                    <a:pt x="202" y="310"/>
                  </a:cubicBezTo>
                  <a:cubicBezTo>
                    <a:pt x="202" y="320"/>
                    <a:pt x="203" y="330"/>
                    <a:pt x="203" y="340"/>
                  </a:cubicBezTo>
                  <a:cubicBezTo>
                    <a:pt x="204" y="347"/>
                    <a:pt x="206" y="351"/>
                    <a:pt x="211" y="351"/>
                  </a:cubicBezTo>
                  <a:cubicBezTo>
                    <a:pt x="216" y="350"/>
                    <a:pt x="219" y="346"/>
                    <a:pt x="219" y="339"/>
                  </a:cubicBezTo>
                  <a:cubicBezTo>
                    <a:pt x="218" y="259"/>
                    <a:pt x="218" y="179"/>
                    <a:pt x="217" y="99"/>
                  </a:cubicBezTo>
                  <a:cubicBezTo>
                    <a:pt x="217" y="93"/>
                    <a:pt x="219" y="89"/>
                    <a:pt x="223" y="86"/>
                  </a:cubicBezTo>
                  <a:cubicBezTo>
                    <a:pt x="231" y="80"/>
                    <a:pt x="238" y="74"/>
                    <a:pt x="248" y="74"/>
                  </a:cubicBezTo>
                  <a:cubicBezTo>
                    <a:pt x="262" y="74"/>
                    <a:pt x="276" y="85"/>
                    <a:pt x="277" y="100"/>
                  </a:cubicBezTo>
                  <a:cubicBezTo>
                    <a:pt x="277" y="116"/>
                    <a:pt x="278" y="133"/>
                    <a:pt x="278" y="149"/>
                  </a:cubicBezTo>
                  <a:cubicBezTo>
                    <a:pt x="278" y="222"/>
                    <a:pt x="278" y="295"/>
                    <a:pt x="278" y="368"/>
                  </a:cubicBezTo>
                  <a:cubicBezTo>
                    <a:pt x="278" y="371"/>
                    <a:pt x="279" y="374"/>
                    <a:pt x="281" y="377"/>
                  </a:cubicBezTo>
                  <a:cubicBezTo>
                    <a:pt x="286" y="381"/>
                    <a:pt x="292" y="379"/>
                    <a:pt x="293" y="373"/>
                  </a:cubicBezTo>
                  <a:cubicBezTo>
                    <a:pt x="294" y="368"/>
                    <a:pt x="294" y="364"/>
                    <a:pt x="294" y="360"/>
                  </a:cubicBezTo>
                  <a:cubicBezTo>
                    <a:pt x="295" y="337"/>
                    <a:pt x="295" y="314"/>
                    <a:pt x="302" y="293"/>
                  </a:cubicBezTo>
                  <a:cubicBezTo>
                    <a:pt x="306" y="282"/>
                    <a:pt x="310" y="271"/>
                    <a:pt x="317" y="262"/>
                  </a:cubicBezTo>
                  <a:cubicBezTo>
                    <a:pt x="329" y="245"/>
                    <a:pt x="356" y="241"/>
                    <a:pt x="374" y="251"/>
                  </a:cubicBezTo>
                  <a:cubicBezTo>
                    <a:pt x="376" y="252"/>
                    <a:pt x="378" y="255"/>
                    <a:pt x="377" y="256"/>
                  </a:cubicBezTo>
                  <a:cubicBezTo>
                    <a:pt x="365" y="333"/>
                    <a:pt x="367" y="410"/>
                    <a:pt x="370" y="487"/>
                  </a:cubicBezTo>
                  <a:cubicBezTo>
                    <a:pt x="371" y="507"/>
                    <a:pt x="373" y="527"/>
                    <a:pt x="372" y="546"/>
                  </a:cubicBezTo>
                  <a:cubicBezTo>
                    <a:pt x="370" y="606"/>
                    <a:pt x="350" y="660"/>
                    <a:pt x="303" y="700"/>
                  </a:cubicBezTo>
                  <a:cubicBezTo>
                    <a:pt x="277" y="722"/>
                    <a:pt x="246" y="733"/>
                    <a:pt x="212" y="735"/>
                  </a:cubicBezTo>
                  <a:cubicBezTo>
                    <a:pt x="187" y="736"/>
                    <a:pt x="161" y="736"/>
                    <a:pt x="137" y="729"/>
                  </a:cubicBezTo>
                  <a:cubicBezTo>
                    <a:pt x="79" y="714"/>
                    <a:pt x="41" y="678"/>
                    <a:pt x="18" y="624"/>
                  </a:cubicBezTo>
                  <a:cubicBezTo>
                    <a:pt x="6" y="598"/>
                    <a:pt x="0" y="569"/>
                    <a:pt x="0" y="540"/>
                  </a:cubicBezTo>
                  <a:cubicBezTo>
                    <a:pt x="0" y="480"/>
                    <a:pt x="0" y="420"/>
                    <a:pt x="0" y="361"/>
                  </a:cubicBezTo>
                  <a:cubicBezTo>
                    <a:pt x="0" y="361"/>
                    <a:pt x="0" y="361"/>
                    <a:pt x="1" y="361"/>
                  </a:cubicBezTo>
                  <a:close/>
                  <a:moveTo>
                    <a:pt x="43" y="547"/>
                  </a:moveTo>
                  <a:cubicBezTo>
                    <a:pt x="41" y="622"/>
                    <a:pt x="102" y="693"/>
                    <a:pt x="188" y="693"/>
                  </a:cubicBezTo>
                  <a:cubicBezTo>
                    <a:pt x="266" y="693"/>
                    <a:pt x="331" y="627"/>
                    <a:pt x="331" y="548"/>
                  </a:cubicBezTo>
                  <a:cubicBezTo>
                    <a:pt x="331" y="466"/>
                    <a:pt x="262" y="403"/>
                    <a:pt x="184" y="404"/>
                  </a:cubicBezTo>
                  <a:cubicBezTo>
                    <a:pt x="107" y="405"/>
                    <a:pt x="43" y="470"/>
                    <a:pt x="43" y="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763613C-AE0F-465A-9294-2377FF333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6" y="3008"/>
              <a:ext cx="325" cy="326"/>
            </a:xfrm>
            <a:custGeom>
              <a:gdLst>
                <a:gd name="T0" fmla="*/ 147 w 290"/>
                <a:gd name="T1" fmla="*/ 290 h 290"/>
                <a:gd name="T2" fmla="*/ 132 w 290"/>
                <a:gd name="T3" fmla="*/ 85 h 290"/>
                <a:gd name="T4" fmla="*/ 152 w 290"/>
                <a:gd name="T5" fmla="*/ 146 h 290"/>
                <a:gd name="T6" fmla="*/ 144 w 290"/>
                <a:gd name="T7" fmla="*/ 158 h 290"/>
                <a:gd name="T8" fmla="*/ 148 w 290"/>
                <a:gd name="T9" fmla="*/ 209 h 290"/>
                <a:gd name="T10" fmla="*/ 164 w 290"/>
                <a:gd name="T11" fmla="*/ 181 h 290"/>
                <a:gd name="T12" fmla="*/ 158 w 290"/>
                <a:gd name="T13" fmla="*/ 118 h 290"/>
                <a:gd name="T14" fmla="*/ 130 w 290"/>
                <a:gd name="T15" fmla="*/ 210 h 290"/>
                <a:gd name="T16" fmla="*/ 89 w 290"/>
                <a:gd name="T17" fmla="*/ 148 h 290"/>
                <a:gd name="T18" fmla="*/ 87 w 290"/>
                <a:gd name="T19" fmla="*/ 169 h 290"/>
                <a:gd name="T20" fmla="*/ 115 w 290"/>
                <a:gd name="T21" fmla="*/ 202 h 290"/>
                <a:gd name="T22" fmla="*/ 114 w 290"/>
                <a:gd name="T23" fmla="*/ 147 h 290"/>
                <a:gd name="T24" fmla="*/ 96 w 290"/>
                <a:gd name="T25" fmla="*/ 112 h 290"/>
                <a:gd name="T26" fmla="*/ 41 w 290"/>
                <a:gd name="T27" fmla="*/ 54 h 290"/>
                <a:gd name="T28" fmla="*/ 54 w 290"/>
                <a:gd name="T29" fmla="*/ 41 h 290"/>
                <a:gd name="T30" fmla="*/ 140 w 290"/>
                <a:gd name="T31" fmla="*/ 63 h 290"/>
                <a:gd name="T32" fmla="*/ 120 w 290"/>
                <a:gd name="T33" fmla="*/ 14 h 290"/>
                <a:gd name="T34" fmla="*/ 155 w 290"/>
                <a:gd name="T35" fmla="*/ 7 h 290"/>
                <a:gd name="T36" fmla="*/ 119 w 290"/>
                <a:gd name="T37" fmla="*/ 68 h 290"/>
                <a:gd name="T38" fmla="*/ 113 w 290"/>
                <a:gd name="T39" fmla="*/ 79 h 290"/>
                <a:gd name="T40" fmla="*/ 26 w 290"/>
                <a:gd name="T41" fmla="*/ 104 h 290"/>
                <a:gd name="T42" fmla="*/ 7 w 290"/>
                <a:gd name="T43" fmla="*/ 155 h 290"/>
                <a:gd name="T44" fmla="*/ 73 w 290"/>
                <a:gd name="T45" fmla="*/ 160 h 290"/>
                <a:gd name="T46" fmla="*/ 225 w 290"/>
                <a:gd name="T47" fmla="*/ 31 h 290"/>
                <a:gd name="T48" fmla="*/ 250 w 290"/>
                <a:gd name="T49" fmla="*/ 54 h 290"/>
                <a:gd name="T50" fmla="*/ 251 w 290"/>
                <a:gd name="T51" fmla="*/ 55 h 290"/>
                <a:gd name="T52" fmla="*/ 21 w 290"/>
                <a:gd name="T53" fmla="*/ 207 h 290"/>
                <a:gd name="T54" fmla="*/ 69 w 290"/>
                <a:gd name="T55" fmla="*/ 261 h 290"/>
                <a:gd name="T56" fmla="*/ 207 w 290"/>
                <a:gd name="T57" fmla="*/ 20 h 290"/>
                <a:gd name="T58" fmla="*/ 179 w 290"/>
                <a:gd name="T59" fmla="*/ 78 h 290"/>
                <a:gd name="T60" fmla="*/ 82 w 290"/>
                <a:gd name="T61" fmla="*/ 188 h 290"/>
                <a:gd name="T62" fmla="*/ 13 w 290"/>
                <a:gd name="T63" fmla="*/ 120 h 290"/>
                <a:gd name="T64" fmla="*/ 73 w 290"/>
                <a:gd name="T65" fmla="*/ 131 h 290"/>
                <a:gd name="T66" fmla="*/ 276 w 290"/>
                <a:gd name="T67" fmla="*/ 97 h 290"/>
                <a:gd name="T68" fmla="*/ 119 w 290"/>
                <a:gd name="T69" fmla="*/ 282 h 290"/>
                <a:gd name="T70" fmla="*/ 251 w 290"/>
                <a:gd name="T71" fmla="*/ 139 h 290"/>
                <a:gd name="T72" fmla="*/ 226 w 290"/>
                <a:gd name="T73" fmla="*/ 129 h 290"/>
                <a:gd name="T74" fmla="*/ 285 w 290"/>
                <a:gd name="T75" fmla="*/ 155 h 290"/>
                <a:gd name="T76" fmla="*/ 228 w 290"/>
                <a:gd name="T77" fmla="*/ 161 h 290"/>
                <a:gd name="T78" fmla="*/ 189 w 290"/>
                <a:gd name="T79" fmla="*/ 210 h 290"/>
                <a:gd name="T80" fmla="*/ 197 w 290"/>
                <a:gd name="T81" fmla="*/ 204 h 290"/>
                <a:gd name="T82" fmla="*/ 201 w 290"/>
                <a:gd name="T83" fmla="*/ 273 h 290"/>
                <a:gd name="T84" fmla="*/ 171 w 290"/>
                <a:gd name="T85" fmla="*/ 219 h 290"/>
                <a:gd name="T86" fmla="*/ 208 w 290"/>
                <a:gd name="T87" fmla="*/ 199 h 290"/>
                <a:gd name="T88" fmla="*/ 161 w 290"/>
                <a:gd name="T89" fmla="*/ 226 h 290"/>
                <a:gd name="T90" fmla="*/ 155 w 290"/>
                <a:gd name="T91" fmla="*/ 284 h 290"/>
                <a:gd name="T92" fmla="*/ 100 w 290"/>
                <a:gd name="T93" fmla="*/ 277 h 290"/>
                <a:gd name="T94" fmla="*/ 215 w 290"/>
                <a:gd name="T95" fmla="*/ 180 h 290"/>
                <a:gd name="T96" fmla="*/ 242 w 290"/>
                <a:gd name="T97" fmla="*/ 178 h 290"/>
                <a:gd name="T98" fmla="*/ 162 w 290"/>
                <a:gd name="T99" fmla="*/ 135 h 290"/>
                <a:gd name="T100" fmla="*/ 189 w 290"/>
                <a:gd name="T101" fmla="*/ 198 h 290"/>
                <a:gd name="T102" fmla="*/ 178 w 290"/>
                <a:gd name="T103" fmla="*/ 160 h 290"/>
                <a:gd name="T104" fmla="*/ 169 w 290"/>
                <a:gd name="T105" fmla="*/ 90 h 290"/>
                <a:gd name="T106" fmla="*/ 191 w 290"/>
                <a:gd name="T107" fmla="*/ 184 h 290"/>
                <a:gd name="T108" fmla="*/ 192 w 290"/>
                <a:gd name="T109" fmla="*/ 100 h 290"/>
                <a:gd name="T110" fmla="*/ 190 w 290"/>
                <a:gd name="T111" fmla="*/ 176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0" h="290">
                  <a:moveTo>
                    <a:pt x="2" y="144"/>
                  </a:moveTo>
                  <a:cubicBezTo>
                    <a:pt x="2" y="67"/>
                    <a:pt x="66" y="2"/>
                    <a:pt x="143" y="1"/>
                  </a:cubicBezTo>
                  <a:cubicBezTo>
                    <a:pt x="221" y="0"/>
                    <a:pt x="290" y="63"/>
                    <a:pt x="290" y="145"/>
                  </a:cubicBezTo>
                  <a:cubicBezTo>
                    <a:pt x="290" y="224"/>
                    <a:pt x="225" y="290"/>
                    <a:pt x="147" y="290"/>
                  </a:cubicBezTo>
                  <a:cubicBezTo>
                    <a:pt x="61" y="290"/>
                    <a:pt x="0" y="219"/>
                    <a:pt x="2" y="144"/>
                  </a:cubicBezTo>
                  <a:close/>
                  <a:moveTo>
                    <a:pt x="130" y="210"/>
                  </a:moveTo>
                  <a:cubicBezTo>
                    <a:pt x="131" y="210"/>
                    <a:pt x="131" y="210"/>
                    <a:pt x="132" y="210"/>
                  </a:cubicBezTo>
                  <a:cubicBezTo>
                    <a:pt x="132" y="169"/>
                    <a:pt x="132" y="128"/>
                    <a:pt x="132" y="85"/>
                  </a:cubicBezTo>
                  <a:cubicBezTo>
                    <a:pt x="140" y="89"/>
                    <a:pt x="147" y="91"/>
                    <a:pt x="153" y="95"/>
                  </a:cubicBezTo>
                  <a:cubicBezTo>
                    <a:pt x="162" y="100"/>
                    <a:pt x="162" y="110"/>
                    <a:pt x="153" y="116"/>
                  </a:cubicBezTo>
                  <a:cubicBezTo>
                    <a:pt x="152" y="117"/>
                    <a:pt x="151" y="117"/>
                    <a:pt x="150" y="118"/>
                  </a:cubicBezTo>
                  <a:cubicBezTo>
                    <a:pt x="141" y="126"/>
                    <a:pt x="142" y="136"/>
                    <a:pt x="152" y="146"/>
                  </a:cubicBezTo>
                  <a:cubicBezTo>
                    <a:pt x="155" y="148"/>
                    <a:pt x="158" y="151"/>
                    <a:pt x="159" y="154"/>
                  </a:cubicBezTo>
                  <a:cubicBezTo>
                    <a:pt x="162" y="163"/>
                    <a:pt x="162" y="172"/>
                    <a:pt x="159" y="182"/>
                  </a:cubicBezTo>
                  <a:cubicBezTo>
                    <a:pt x="155" y="173"/>
                    <a:pt x="150" y="165"/>
                    <a:pt x="146" y="157"/>
                  </a:cubicBezTo>
                  <a:cubicBezTo>
                    <a:pt x="145" y="158"/>
                    <a:pt x="144" y="158"/>
                    <a:pt x="144" y="158"/>
                  </a:cubicBezTo>
                  <a:cubicBezTo>
                    <a:pt x="144" y="175"/>
                    <a:pt x="144" y="192"/>
                    <a:pt x="144" y="209"/>
                  </a:cubicBezTo>
                  <a:cubicBezTo>
                    <a:pt x="144" y="210"/>
                    <a:pt x="145" y="212"/>
                    <a:pt x="146" y="212"/>
                  </a:cubicBezTo>
                  <a:cubicBezTo>
                    <a:pt x="152" y="213"/>
                    <a:pt x="158" y="213"/>
                    <a:pt x="163" y="209"/>
                  </a:cubicBezTo>
                  <a:cubicBezTo>
                    <a:pt x="158" y="209"/>
                    <a:pt x="153" y="209"/>
                    <a:pt x="148" y="209"/>
                  </a:cubicBezTo>
                  <a:cubicBezTo>
                    <a:pt x="148" y="196"/>
                    <a:pt x="148" y="183"/>
                    <a:pt x="148" y="169"/>
                  </a:cubicBezTo>
                  <a:cubicBezTo>
                    <a:pt x="151" y="175"/>
                    <a:pt x="153" y="179"/>
                    <a:pt x="155" y="183"/>
                  </a:cubicBezTo>
                  <a:cubicBezTo>
                    <a:pt x="157" y="185"/>
                    <a:pt x="159" y="185"/>
                    <a:pt x="161" y="187"/>
                  </a:cubicBezTo>
                  <a:cubicBezTo>
                    <a:pt x="162" y="185"/>
                    <a:pt x="164" y="183"/>
                    <a:pt x="164" y="181"/>
                  </a:cubicBezTo>
                  <a:cubicBezTo>
                    <a:pt x="164" y="172"/>
                    <a:pt x="164" y="163"/>
                    <a:pt x="163" y="154"/>
                  </a:cubicBezTo>
                  <a:cubicBezTo>
                    <a:pt x="163" y="150"/>
                    <a:pt x="162" y="147"/>
                    <a:pt x="158" y="145"/>
                  </a:cubicBezTo>
                  <a:cubicBezTo>
                    <a:pt x="152" y="143"/>
                    <a:pt x="148" y="138"/>
                    <a:pt x="148" y="131"/>
                  </a:cubicBezTo>
                  <a:cubicBezTo>
                    <a:pt x="148" y="124"/>
                    <a:pt x="152" y="120"/>
                    <a:pt x="158" y="118"/>
                  </a:cubicBezTo>
                  <a:cubicBezTo>
                    <a:pt x="160" y="117"/>
                    <a:pt x="163" y="114"/>
                    <a:pt x="163" y="111"/>
                  </a:cubicBezTo>
                  <a:cubicBezTo>
                    <a:pt x="166" y="104"/>
                    <a:pt x="162" y="96"/>
                    <a:pt x="156" y="91"/>
                  </a:cubicBezTo>
                  <a:cubicBezTo>
                    <a:pt x="148" y="85"/>
                    <a:pt x="138" y="84"/>
                    <a:pt x="130" y="83"/>
                  </a:cubicBezTo>
                  <a:cubicBezTo>
                    <a:pt x="130" y="125"/>
                    <a:pt x="130" y="168"/>
                    <a:pt x="130" y="210"/>
                  </a:cubicBezTo>
                  <a:close/>
                  <a:moveTo>
                    <a:pt x="96" y="112"/>
                  </a:moveTo>
                  <a:cubicBezTo>
                    <a:pt x="96" y="113"/>
                    <a:pt x="97" y="113"/>
                    <a:pt x="97" y="113"/>
                  </a:cubicBezTo>
                  <a:cubicBezTo>
                    <a:pt x="97" y="124"/>
                    <a:pt x="97" y="136"/>
                    <a:pt x="97" y="147"/>
                  </a:cubicBezTo>
                  <a:cubicBezTo>
                    <a:pt x="94" y="147"/>
                    <a:pt x="92" y="147"/>
                    <a:pt x="89" y="148"/>
                  </a:cubicBezTo>
                  <a:cubicBezTo>
                    <a:pt x="89" y="148"/>
                    <a:pt x="89" y="149"/>
                    <a:pt x="89" y="150"/>
                  </a:cubicBezTo>
                  <a:cubicBezTo>
                    <a:pt x="92" y="150"/>
                    <a:pt x="95" y="151"/>
                    <a:pt x="97" y="152"/>
                  </a:cubicBezTo>
                  <a:cubicBezTo>
                    <a:pt x="97" y="162"/>
                    <a:pt x="97" y="173"/>
                    <a:pt x="97" y="185"/>
                  </a:cubicBezTo>
                  <a:cubicBezTo>
                    <a:pt x="94" y="179"/>
                    <a:pt x="91" y="175"/>
                    <a:pt x="87" y="169"/>
                  </a:cubicBezTo>
                  <a:cubicBezTo>
                    <a:pt x="87" y="177"/>
                    <a:pt x="93" y="187"/>
                    <a:pt x="101" y="193"/>
                  </a:cubicBezTo>
                  <a:cubicBezTo>
                    <a:pt x="101" y="178"/>
                    <a:pt x="101" y="165"/>
                    <a:pt x="101" y="151"/>
                  </a:cubicBezTo>
                  <a:cubicBezTo>
                    <a:pt x="106" y="151"/>
                    <a:pt x="109" y="151"/>
                    <a:pt x="113" y="151"/>
                  </a:cubicBezTo>
                  <a:cubicBezTo>
                    <a:pt x="113" y="169"/>
                    <a:pt x="114" y="186"/>
                    <a:pt x="115" y="202"/>
                  </a:cubicBezTo>
                  <a:cubicBezTo>
                    <a:pt x="115" y="202"/>
                    <a:pt x="116" y="202"/>
                    <a:pt x="116" y="202"/>
                  </a:cubicBezTo>
                  <a:cubicBezTo>
                    <a:pt x="116" y="165"/>
                    <a:pt x="116" y="127"/>
                    <a:pt x="116" y="90"/>
                  </a:cubicBezTo>
                  <a:cubicBezTo>
                    <a:pt x="115" y="90"/>
                    <a:pt x="114" y="90"/>
                    <a:pt x="114" y="90"/>
                  </a:cubicBezTo>
                  <a:cubicBezTo>
                    <a:pt x="114" y="109"/>
                    <a:pt x="114" y="128"/>
                    <a:pt x="114" y="147"/>
                  </a:cubicBezTo>
                  <a:cubicBezTo>
                    <a:pt x="109" y="147"/>
                    <a:pt x="105" y="147"/>
                    <a:pt x="101" y="147"/>
                  </a:cubicBezTo>
                  <a:cubicBezTo>
                    <a:pt x="101" y="132"/>
                    <a:pt x="101" y="117"/>
                    <a:pt x="101" y="101"/>
                  </a:cubicBezTo>
                  <a:cubicBezTo>
                    <a:pt x="93" y="108"/>
                    <a:pt x="86" y="119"/>
                    <a:pt x="86" y="127"/>
                  </a:cubicBezTo>
                  <a:cubicBezTo>
                    <a:pt x="90" y="121"/>
                    <a:pt x="93" y="117"/>
                    <a:pt x="96" y="112"/>
                  </a:cubicBezTo>
                  <a:close/>
                  <a:moveTo>
                    <a:pt x="30" y="68"/>
                  </a:moveTo>
                  <a:cubicBezTo>
                    <a:pt x="49" y="80"/>
                    <a:pt x="66" y="92"/>
                    <a:pt x="84" y="104"/>
                  </a:cubicBezTo>
                  <a:cubicBezTo>
                    <a:pt x="86" y="102"/>
                    <a:pt x="88" y="100"/>
                    <a:pt x="90" y="97"/>
                  </a:cubicBezTo>
                  <a:cubicBezTo>
                    <a:pt x="74" y="83"/>
                    <a:pt x="58" y="69"/>
                    <a:pt x="41" y="54"/>
                  </a:cubicBezTo>
                  <a:cubicBezTo>
                    <a:pt x="38" y="58"/>
                    <a:pt x="34" y="63"/>
                    <a:pt x="30" y="68"/>
                  </a:cubicBezTo>
                  <a:close/>
                  <a:moveTo>
                    <a:pt x="104" y="84"/>
                  </a:moveTo>
                  <a:cubicBezTo>
                    <a:pt x="92" y="66"/>
                    <a:pt x="81" y="48"/>
                    <a:pt x="68" y="30"/>
                  </a:cubicBezTo>
                  <a:cubicBezTo>
                    <a:pt x="63" y="33"/>
                    <a:pt x="59" y="37"/>
                    <a:pt x="54" y="41"/>
                  </a:cubicBezTo>
                  <a:cubicBezTo>
                    <a:pt x="67" y="56"/>
                    <a:pt x="80" y="70"/>
                    <a:pt x="92" y="84"/>
                  </a:cubicBezTo>
                  <a:cubicBezTo>
                    <a:pt x="97" y="89"/>
                    <a:pt x="100" y="90"/>
                    <a:pt x="104" y="84"/>
                  </a:cubicBezTo>
                  <a:close/>
                  <a:moveTo>
                    <a:pt x="131" y="72"/>
                  </a:moveTo>
                  <a:cubicBezTo>
                    <a:pt x="141" y="72"/>
                    <a:pt x="141" y="72"/>
                    <a:pt x="140" y="63"/>
                  </a:cubicBezTo>
                  <a:cubicBezTo>
                    <a:pt x="139" y="47"/>
                    <a:pt x="138" y="32"/>
                    <a:pt x="137" y="16"/>
                  </a:cubicBezTo>
                  <a:cubicBezTo>
                    <a:pt x="137" y="6"/>
                    <a:pt x="137" y="6"/>
                    <a:pt x="127" y="7"/>
                  </a:cubicBezTo>
                  <a:cubicBezTo>
                    <a:pt x="126" y="8"/>
                    <a:pt x="125" y="8"/>
                    <a:pt x="124" y="8"/>
                  </a:cubicBezTo>
                  <a:cubicBezTo>
                    <a:pt x="120" y="8"/>
                    <a:pt x="119" y="10"/>
                    <a:pt x="120" y="14"/>
                  </a:cubicBezTo>
                  <a:cubicBezTo>
                    <a:pt x="124" y="33"/>
                    <a:pt x="127" y="53"/>
                    <a:pt x="131" y="72"/>
                  </a:cubicBezTo>
                  <a:close/>
                  <a:moveTo>
                    <a:pt x="161" y="72"/>
                  </a:moveTo>
                  <a:cubicBezTo>
                    <a:pt x="165" y="51"/>
                    <a:pt x="169" y="30"/>
                    <a:pt x="173" y="9"/>
                  </a:cubicBezTo>
                  <a:cubicBezTo>
                    <a:pt x="166" y="8"/>
                    <a:pt x="161" y="7"/>
                    <a:pt x="155" y="7"/>
                  </a:cubicBezTo>
                  <a:cubicBezTo>
                    <a:pt x="154" y="29"/>
                    <a:pt x="152" y="50"/>
                    <a:pt x="151" y="71"/>
                  </a:cubicBezTo>
                  <a:cubicBezTo>
                    <a:pt x="155" y="71"/>
                    <a:pt x="157" y="72"/>
                    <a:pt x="161" y="72"/>
                  </a:cubicBezTo>
                  <a:close/>
                  <a:moveTo>
                    <a:pt x="113" y="79"/>
                  </a:moveTo>
                  <a:cubicBezTo>
                    <a:pt x="122" y="76"/>
                    <a:pt x="122" y="76"/>
                    <a:pt x="119" y="68"/>
                  </a:cubicBezTo>
                  <a:cubicBezTo>
                    <a:pt x="115" y="54"/>
                    <a:pt x="110" y="40"/>
                    <a:pt x="105" y="26"/>
                  </a:cubicBezTo>
                  <a:cubicBezTo>
                    <a:pt x="100" y="12"/>
                    <a:pt x="99" y="12"/>
                    <a:pt x="87" y="20"/>
                  </a:cubicBezTo>
                  <a:cubicBezTo>
                    <a:pt x="86" y="20"/>
                    <a:pt x="86" y="21"/>
                    <a:pt x="85" y="22"/>
                  </a:cubicBezTo>
                  <a:cubicBezTo>
                    <a:pt x="94" y="41"/>
                    <a:pt x="103" y="60"/>
                    <a:pt x="113" y="79"/>
                  </a:cubicBezTo>
                  <a:close/>
                  <a:moveTo>
                    <a:pt x="79" y="113"/>
                  </a:moveTo>
                  <a:cubicBezTo>
                    <a:pt x="60" y="103"/>
                    <a:pt x="41" y="94"/>
                    <a:pt x="21" y="84"/>
                  </a:cubicBezTo>
                  <a:cubicBezTo>
                    <a:pt x="20" y="86"/>
                    <a:pt x="19" y="87"/>
                    <a:pt x="19" y="89"/>
                  </a:cubicBezTo>
                  <a:cubicBezTo>
                    <a:pt x="14" y="99"/>
                    <a:pt x="14" y="100"/>
                    <a:pt x="26" y="104"/>
                  </a:cubicBezTo>
                  <a:cubicBezTo>
                    <a:pt x="40" y="110"/>
                    <a:pt x="54" y="114"/>
                    <a:pt x="68" y="119"/>
                  </a:cubicBezTo>
                  <a:cubicBezTo>
                    <a:pt x="76" y="122"/>
                    <a:pt x="76" y="122"/>
                    <a:pt x="79" y="113"/>
                  </a:cubicBezTo>
                  <a:close/>
                  <a:moveTo>
                    <a:pt x="71" y="151"/>
                  </a:moveTo>
                  <a:cubicBezTo>
                    <a:pt x="50" y="152"/>
                    <a:pt x="29" y="153"/>
                    <a:pt x="7" y="155"/>
                  </a:cubicBezTo>
                  <a:cubicBezTo>
                    <a:pt x="8" y="159"/>
                    <a:pt x="8" y="162"/>
                    <a:pt x="8" y="166"/>
                  </a:cubicBezTo>
                  <a:cubicBezTo>
                    <a:pt x="8" y="171"/>
                    <a:pt x="11" y="172"/>
                    <a:pt x="16" y="171"/>
                  </a:cubicBezTo>
                  <a:cubicBezTo>
                    <a:pt x="22" y="170"/>
                    <a:pt x="29" y="169"/>
                    <a:pt x="36" y="167"/>
                  </a:cubicBezTo>
                  <a:cubicBezTo>
                    <a:pt x="48" y="165"/>
                    <a:pt x="60" y="162"/>
                    <a:pt x="73" y="160"/>
                  </a:cubicBezTo>
                  <a:cubicBezTo>
                    <a:pt x="72" y="156"/>
                    <a:pt x="72" y="154"/>
                    <a:pt x="71" y="151"/>
                  </a:cubicBezTo>
                  <a:close/>
                  <a:moveTo>
                    <a:pt x="195" y="88"/>
                  </a:moveTo>
                  <a:cubicBezTo>
                    <a:pt x="206" y="76"/>
                    <a:pt x="217" y="64"/>
                    <a:pt x="228" y="52"/>
                  </a:cubicBezTo>
                  <a:cubicBezTo>
                    <a:pt x="239" y="40"/>
                    <a:pt x="239" y="40"/>
                    <a:pt x="225" y="31"/>
                  </a:cubicBezTo>
                  <a:cubicBezTo>
                    <a:pt x="224" y="31"/>
                    <a:pt x="224" y="31"/>
                    <a:pt x="223" y="30"/>
                  </a:cubicBezTo>
                  <a:cubicBezTo>
                    <a:pt x="211" y="48"/>
                    <a:pt x="200" y="65"/>
                    <a:pt x="188" y="83"/>
                  </a:cubicBezTo>
                  <a:cubicBezTo>
                    <a:pt x="190" y="85"/>
                    <a:pt x="192" y="86"/>
                    <a:pt x="195" y="88"/>
                  </a:cubicBezTo>
                  <a:close/>
                  <a:moveTo>
                    <a:pt x="250" y="54"/>
                  </a:moveTo>
                  <a:cubicBezTo>
                    <a:pt x="236" y="66"/>
                    <a:pt x="223" y="78"/>
                    <a:pt x="209" y="90"/>
                  </a:cubicBezTo>
                  <a:cubicBezTo>
                    <a:pt x="202" y="96"/>
                    <a:pt x="202" y="96"/>
                    <a:pt x="210" y="103"/>
                  </a:cubicBezTo>
                  <a:cubicBezTo>
                    <a:pt x="223" y="94"/>
                    <a:pt x="236" y="85"/>
                    <a:pt x="249" y="76"/>
                  </a:cubicBezTo>
                  <a:cubicBezTo>
                    <a:pt x="262" y="68"/>
                    <a:pt x="262" y="67"/>
                    <a:pt x="251" y="55"/>
                  </a:cubicBezTo>
                  <a:cubicBezTo>
                    <a:pt x="251" y="55"/>
                    <a:pt x="251" y="55"/>
                    <a:pt x="250" y="54"/>
                  </a:cubicBezTo>
                  <a:close/>
                  <a:moveTo>
                    <a:pt x="74" y="170"/>
                  </a:moveTo>
                  <a:cubicBezTo>
                    <a:pt x="54" y="177"/>
                    <a:pt x="35" y="184"/>
                    <a:pt x="14" y="191"/>
                  </a:cubicBezTo>
                  <a:cubicBezTo>
                    <a:pt x="17" y="197"/>
                    <a:pt x="19" y="202"/>
                    <a:pt x="21" y="207"/>
                  </a:cubicBezTo>
                  <a:cubicBezTo>
                    <a:pt x="41" y="197"/>
                    <a:pt x="59" y="188"/>
                    <a:pt x="78" y="178"/>
                  </a:cubicBezTo>
                  <a:cubicBezTo>
                    <a:pt x="77" y="175"/>
                    <a:pt x="76" y="173"/>
                    <a:pt x="74" y="170"/>
                  </a:cubicBezTo>
                  <a:close/>
                  <a:moveTo>
                    <a:pt x="54" y="250"/>
                  </a:moveTo>
                  <a:cubicBezTo>
                    <a:pt x="59" y="254"/>
                    <a:pt x="64" y="257"/>
                    <a:pt x="69" y="261"/>
                  </a:cubicBezTo>
                  <a:cubicBezTo>
                    <a:pt x="79" y="246"/>
                    <a:pt x="89" y="231"/>
                    <a:pt x="99" y="216"/>
                  </a:cubicBezTo>
                  <a:cubicBezTo>
                    <a:pt x="104" y="208"/>
                    <a:pt x="103" y="208"/>
                    <a:pt x="95" y="203"/>
                  </a:cubicBezTo>
                  <a:cubicBezTo>
                    <a:pt x="82" y="219"/>
                    <a:pt x="68" y="234"/>
                    <a:pt x="54" y="250"/>
                  </a:cubicBezTo>
                  <a:close/>
                  <a:moveTo>
                    <a:pt x="207" y="20"/>
                  </a:moveTo>
                  <a:cubicBezTo>
                    <a:pt x="201" y="18"/>
                    <a:pt x="197" y="16"/>
                    <a:pt x="192" y="14"/>
                  </a:cubicBezTo>
                  <a:cubicBezTo>
                    <a:pt x="191" y="17"/>
                    <a:pt x="189" y="20"/>
                    <a:pt x="188" y="22"/>
                  </a:cubicBezTo>
                  <a:cubicBezTo>
                    <a:pt x="183" y="37"/>
                    <a:pt x="178" y="52"/>
                    <a:pt x="173" y="67"/>
                  </a:cubicBezTo>
                  <a:cubicBezTo>
                    <a:pt x="170" y="75"/>
                    <a:pt x="170" y="75"/>
                    <a:pt x="179" y="78"/>
                  </a:cubicBezTo>
                  <a:cubicBezTo>
                    <a:pt x="188" y="59"/>
                    <a:pt x="198" y="40"/>
                    <a:pt x="207" y="20"/>
                  </a:cubicBezTo>
                  <a:close/>
                  <a:moveTo>
                    <a:pt x="41" y="237"/>
                  </a:moveTo>
                  <a:cubicBezTo>
                    <a:pt x="56" y="224"/>
                    <a:pt x="70" y="212"/>
                    <a:pt x="84" y="199"/>
                  </a:cubicBezTo>
                  <a:cubicBezTo>
                    <a:pt x="89" y="194"/>
                    <a:pt x="89" y="193"/>
                    <a:pt x="82" y="188"/>
                  </a:cubicBezTo>
                  <a:cubicBezTo>
                    <a:pt x="65" y="199"/>
                    <a:pt x="48" y="211"/>
                    <a:pt x="30" y="223"/>
                  </a:cubicBezTo>
                  <a:cubicBezTo>
                    <a:pt x="34" y="228"/>
                    <a:pt x="37" y="232"/>
                    <a:pt x="41" y="237"/>
                  </a:cubicBezTo>
                  <a:close/>
                  <a:moveTo>
                    <a:pt x="73" y="131"/>
                  </a:moveTo>
                  <a:cubicBezTo>
                    <a:pt x="53" y="127"/>
                    <a:pt x="33" y="123"/>
                    <a:pt x="13" y="120"/>
                  </a:cubicBezTo>
                  <a:cubicBezTo>
                    <a:pt x="12" y="120"/>
                    <a:pt x="9" y="121"/>
                    <a:pt x="9" y="123"/>
                  </a:cubicBezTo>
                  <a:cubicBezTo>
                    <a:pt x="8" y="127"/>
                    <a:pt x="8" y="131"/>
                    <a:pt x="7" y="136"/>
                  </a:cubicBezTo>
                  <a:cubicBezTo>
                    <a:pt x="29" y="138"/>
                    <a:pt x="50" y="139"/>
                    <a:pt x="71" y="140"/>
                  </a:cubicBezTo>
                  <a:cubicBezTo>
                    <a:pt x="72" y="137"/>
                    <a:pt x="72" y="134"/>
                    <a:pt x="73" y="131"/>
                  </a:cubicBezTo>
                  <a:close/>
                  <a:moveTo>
                    <a:pt x="214" y="112"/>
                  </a:moveTo>
                  <a:cubicBezTo>
                    <a:pt x="216" y="115"/>
                    <a:pt x="217" y="118"/>
                    <a:pt x="219" y="121"/>
                  </a:cubicBezTo>
                  <a:cubicBezTo>
                    <a:pt x="237" y="114"/>
                    <a:pt x="255" y="108"/>
                    <a:pt x="273" y="102"/>
                  </a:cubicBezTo>
                  <a:cubicBezTo>
                    <a:pt x="275" y="101"/>
                    <a:pt x="276" y="98"/>
                    <a:pt x="276" y="97"/>
                  </a:cubicBezTo>
                  <a:cubicBezTo>
                    <a:pt x="275" y="93"/>
                    <a:pt x="273" y="89"/>
                    <a:pt x="271" y="84"/>
                  </a:cubicBezTo>
                  <a:cubicBezTo>
                    <a:pt x="251" y="94"/>
                    <a:pt x="233" y="103"/>
                    <a:pt x="214" y="112"/>
                  </a:cubicBezTo>
                  <a:close/>
                  <a:moveTo>
                    <a:pt x="131" y="221"/>
                  </a:moveTo>
                  <a:cubicBezTo>
                    <a:pt x="127" y="242"/>
                    <a:pt x="123" y="262"/>
                    <a:pt x="119" y="282"/>
                  </a:cubicBezTo>
                  <a:cubicBezTo>
                    <a:pt x="125" y="283"/>
                    <a:pt x="131" y="283"/>
                    <a:pt x="137" y="284"/>
                  </a:cubicBezTo>
                  <a:cubicBezTo>
                    <a:pt x="138" y="263"/>
                    <a:pt x="140" y="243"/>
                    <a:pt x="141" y="222"/>
                  </a:cubicBezTo>
                  <a:cubicBezTo>
                    <a:pt x="138" y="222"/>
                    <a:pt x="135" y="222"/>
                    <a:pt x="131" y="221"/>
                  </a:cubicBezTo>
                  <a:close/>
                  <a:moveTo>
                    <a:pt x="251" y="139"/>
                  </a:moveTo>
                  <a:cubicBezTo>
                    <a:pt x="260" y="138"/>
                    <a:pt x="269" y="138"/>
                    <a:pt x="278" y="137"/>
                  </a:cubicBezTo>
                  <a:cubicBezTo>
                    <a:pt x="285" y="136"/>
                    <a:pt x="285" y="135"/>
                    <a:pt x="284" y="126"/>
                  </a:cubicBezTo>
                  <a:cubicBezTo>
                    <a:pt x="283" y="120"/>
                    <a:pt x="280" y="119"/>
                    <a:pt x="275" y="120"/>
                  </a:cubicBezTo>
                  <a:cubicBezTo>
                    <a:pt x="259" y="123"/>
                    <a:pt x="243" y="126"/>
                    <a:pt x="226" y="129"/>
                  </a:cubicBezTo>
                  <a:cubicBezTo>
                    <a:pt x="222" y="130"/>
                    <a:pt x="223" y="133"/>
                    <a:pt x="222" y="136"/>
                  </a:cubicBezTo>
                  <a:cubicBezTo>
                    <a:pt x="222" y="140"/>
                    <a:pt x="224" y="140"/>
                    <a:pt x="227" y="140"/>
                  </a:cubicBezTo>
                  <a:cubicBezTo>
                    <a:pt x="235" y="139"/>
                    <a:pt x="243" y="139"/>
                    <a:pt x="251" y="139"/>
                  </a:cubicBezTo>
                  <a:close/>
                  <a:moveTo>
                    <a:pt x="285" y="155"/>
                  </a:moveTo>
                  <a:cubicBezTo>
                    <a:pt x="275" y="154"/>
                    <a:pt x="265" y="153"/>
                    <a:pt x="256" y="153"/>
                  </a:cubicBezTo>
                  <a:cubicBezTo>
                    <a:pt x="247" y="152"/>
                    <a:pt x="238" y="151"/>
                    <a:pt x="229" y="151"/>
                  </a:cubicBezTo>
                  <a:cubicBezTo>
                    <a:pt x="227" y="151"/>
                    <a:pt x="223" y="154"/>
                    <a:pt x="222" y="156"/>
                  </a:cubicBezTo>
                  <a:cubicBezTo>
                    <a:pt x="220" y="160"/>
                    <a:pt x="224" y="161"/>
                    <a:pt x="228" y="161"/>
                  </a:cubicBezTo>
                  <a:cubicBezTo>
                    <a:pt x="235" y="163"/>
                    <a:pt x="243" y="165"/>
                    <a:pt x="250" y="166"/>
                  </a:cubicBezTo>
                  <a:cubicBezTo>
                    <a:pt x="261" y="168"/>
                    <a:pt x="271" y="170"/>
                    <a:pt x="282" y="172"/>
                  </a:cubicBezTo>
                  <a:cubicBezTo>
                    <a:pt x="283" y="166"/>
                    <a:pt x="284" y="161"/>
                    <a:pt x="285" y="155"/>
                  </a:cubicBezTo>
                  <a:close/>
                  <a:moveTo>
                    <a:pt x="189" y="210"/>
                  </a:moveTo>
                  <a:cubicBezTo>
                    <a:pt x="198" y="223"/>
                    <a:pt x="206" y="236"/>
                    <a:pt x="215" y="248"/>
                  </a:cubicBezTo>
                  <a:cubicBezTo>
                    <a:pt x="224" y="262"/>
                    <a:pt x="224" y="262"/>
                    <a:pt x="236" y="251"/>
                  </a:cubicBezTo>
                  <a:cubicBezTo>
                    <a:pt x="236" y="251"/>
                    <a:pt x="236" y="250"/>
                    <a:pt x="237" y="249"/>
                  </a:cubicBezTo>
                  <a:cubicBezTo>
                    <a:pt x="224" y="234"/>
                    <a:pt x="210" y="219"/>
                    <a:pt x="197" y="204"/>
                  </a:cubicBezTo>
                  <a:cubicBezTo>
                    <a:pt x="194" y="206"/>
                    <a:pt x="192" y="208"/>
                    <a:pt x="189" y="210"/>
                  </a:cubicBezTo>
                  <a:close/>
                  <a:moveTo>
                    <a:pt x="171" y="219"/>
                  </a:moveTo>
                  <a:cubicBezTo>
                    <a:pt x="178" y="239"/>
                    <a:pt x="184" y="258"/>
                    <a:pt x="191" y="277"/>
                  </a:cubicBezTo>
                  <a:cubicBezTo>
                    <a:pt x="195" y="276"/>
                    <a:pt x="198" y="274"/>
                    <a:pt x="201" y="273"/>
                  </a:cubicBezTo>
                  <a:cubicBezTo>
                    <a:pt x="206" y="271"/>
                    <a:pt x="206" y="269"/>
                    <a:pt x="204" y="265"/>
                  </a:cubicBezTo>
                  <a:cubicBezTo>
                    <a:pt x="198" y="253"/>
                    <a:pt x="193" y="242"/>
                    <a:pt x="187" y="230"/>
                  </a:cubicBezTo>
                  <a:cubicBezTo>
                    <a:pt x="185" y="225"/>
                    <a:pt x="182" y="221"/>
                    <a:pt x="179" y="215"/>
                  </a:cubicBezTo>
                  <a:cubicBezTo>
                    <a:pt x="176" y="217"/>
                    <a:pt x="174" y="218"/>
                    <a:pt x="171" y="219"/>
                  </a:cubicBezTo>
                  <a:close/>
                  <a:moveTo>
                    <a:pt x="262" y="223"/>
                  </a:moveTo>
                  <a:cubicBezTo>
                    <a:pt x="245" y="212"/>
                    <a:pt x="230" y="202"/>
                    <a:pt x="214" y="191"/>
                  </a:cubicBezTo>
                  <a:cubicBezTo>
                    <a:pt x="211" y="189"/>
                    <a:pt x="210" y="190"/>
                    <a:pt x="207" y="192"/>
                  </a:cubicBezTo>
                  <a:cubicBezTo>
                    <a:pt x="205" y="195"/>
                    <a:pt x="205" y="197"/>
                    <a:pt x="208" y="199"/>
                  </a:cubicBezTo>
                  <a:cubicBezTo>
                    <a:pt x="222" y="212"/>
                    <a:pt x="236" y="224"/>
                    <a:pt x="250" y="237"/>
                  </a:cubicBezTo>
                  <a:cubicBezTo>
                    <a:pt x="254" y="232"/>
                    <a:pt x="258" y="228"/>
                    <a:pt x="262" y="223"/>
                  </a:cubicBezTo>
                  <a:close/>
                  <a:moveTo>
                    <a:pt x="173" y="282"/>
                  </a:moveTo>
                  <a:cubicBezTo>
                    <a:pt x="169" y="263"/>
                    <a:pt x="165" y="244"/>
                    <a:pt x="161" y="226"/>
                  </a:cubicBezTo>
                  <a:cubicBezTo>
                    <a:pt x="161" y="224"/>
                    <a:pt x="158" y="222"/>
                    <a:pt x="156" y="222"/>
                  </a:cubicBezTo>
                  <a:cubicBezTo>
                    <a:pt x="154" y="222"/>
                    <a:pt x="152" y="225"/>
                    <a:pt x="152" y="227"/>
                  </a:cubicBezTo>
                  <a:cubicBezTo>
                    <a:pt x="153" y="242"/>
                    <a:pt x="153" y="258"/>
                    <a:pt x="154" y="273"/>
                  </a:cubicBezTo>
                  <a:cubicBezTo>
                    <a:pt x="155" y="277"/>
                    <a:pt x="155" y="280"/>
                    <a:pt x="155" y="284"/>
                  </a:cubicBezTo>
                  <a:cubicBezTo>
                    <a:pt x="161" y="284"/>
                    <a:pt x="167" y="283"/>
                    <a:pt x="173" y="282"/>
                  </a:cubicBezTo>
                  <a:close/>
                  <a:moveTo>
                    <a:pt x="112" y="214"/>
                  </a:moveTo>
                  <a:cubicBezTo>
                    <a:pt x="105" y="229"/>
                    <a:pt x="98" y="244"/>
                    <a:pt x="91" y="258"/>
                  </a:cubicBezTo>
                  <a:cubicBezTo>
                    <a:pt x="85" y="272"/>
                    <a:pt x="85" y="273"/>
                    <a:pt x="100" y="277"/>
                  </a:cubicBezTo>
                  <a:cubicBezTo>
                    <a:pt x="100" y="277"/>
                    <a:pt x="100" y="277"/>
                    <a:pt x="101" y="276"/>
                  </a:cubicBezTo>
                  <a:cubicBezTo>
                    <a:pt x="108" y="257"/>
                    <a:pt x="114" y="238"/>
                    <a:pt x="121" y="218"/>
                  </a:cubicBezTo>
                  <a:cubicBezTo>
                    <a:pt x="118" y="217"/>
                    <a:pt x="116" y="216"/>
                    <a:pt x="112" y="214"/>
                  </a:cubicBezTo>
                  <a:close/>
                  <a:moveTo>
                    <a:pt x="215" y="180"/>
                  </a:moveTo>
                  <a:cubicBezTo>
                    <a:pt x="234" y="189"/>
                    <a:pt x="252" y="197"/>
                    <a:pt x="271" y="206"/>
                  </a:cubicBezTo>
                  <a:cubicBezTo>
                    <a:pt x="273" y="202"/>
                    <a:pt x="274" y="200"/>
                    <a:pt x="275" y="197"/>
                  </a:cubicBezTo>
                  <a:cubicBezTo>
                    <a:pt x="277" y="192"/>
                    <a:pt x="276" y="190"/>
                    <a:pt x="271" y="188"/>
                  </a:cubicBezTo>
                  <a:cubicBezTo>
                    <a:pt x="261" y="185"/>
                    <a:pt x="252" y="182"/>
                    <a:pt x="242" y="178"/>
                  </a:cubicBezTo>
                  <a:cubicBezTo>
                    <a:pt x="234" y="176"/>
                    <a:pt x="227" y="174"/>
                    <a:pt x="219" y="171"/>
                  </a:cubicBezTo>
                  <a:cubicBezTo>
                    <a:pt x="218" y="174"/>
                    <a:pt x="217" y="177"/>
                    <a:pt x="215" y="180"/>
                  </a:cubicBezTo>
                  <a:close/>
                  <a:moveTo>
                    <a:pt x="157" y="131"/>
                  </a:moveTo>
                  <a:cubicBezTo>
                    <a:pt x="159" y="133"/>
                    <a:pt x="160" y="134"/>
                    <a:pt x="162" y="135"/>
                  </a:cubicBezTo>
                  <a:cubicBezTo>
                    <a:pt x="172" y="138"/>
                    <a:pt x="174" y="146"/>
                    <a:pt x="174" y="155"/>
                  </a:cubicBezTo>
                  <a:cubicBezTo>
                    <a:pt x="174" y="169"/>
                    <a:pt x="175" y="183"/>
                    <a:pt x="175" y="197"/>
                  </a:cubicBezTo>
                  <a:cubicBezTo>
                    <a:pt x="175" y="200"/>
                    <a:pt x="176" y="203"/>
                    <a:pt x="176" y="207"/>
                  </a:cubicBezTo>
                  <a:cubicBezTo>
                    <a:pt x="181" y="204"/>
                    <a:pt x="185" y="201"/>
                    <a:pt x="189" y="198"/>
                  </a:cubicBezTo>
                  <a:cubicBezTo>
                    <a:pt x="189" y="198"/>
                    <a:pt x="188" y="197"/>
                    <a:pt x="188" y="196"/>
                  </a:cubicBezTo>
                  <a:cubicBezTo>
                    <a:pt x="185" y="197"/>
                    <a:pt x="183" y="198"/>
                    <a:pt x="180" y="200"/>
                  </a:cubicBezTo>
                  <a:cubicBezTo>
                    <a:pt x="180" y="197"/>
                    <a:pt x="179" y="194"/>
                    <a:pt x="179" y="191"/>
                  </a:cubicBezTo>
                  <a:cubicBezTo>
                    <a:pt x="179" y="181"/>
                    <a:pt x="179" y="170"/>
                    <a:pt x="178" y="160"/>
                  </a:cubicBezTo>
                  <a:cubicBezTo>
                    <a:pt x="178" y="149"/>
                    <a:pt x="177" y="138"/>
                    <a:pt x="165" y="131"/>
                  </a:cubicBezTo>
                  <a:cubicBezTo>
                    <a:pt x="175" y="127"/>
                    <a:pt x="179" y="120"/>
                    <a:pt x="179" y="108"/>
                  </a:cubicBezTo>
                  <a:cubicBezTo>
                    <a:pt x="178" y="98"/>
                    <a:pt x="176" y="90"/>
                    <a:pt x="168" y="84"/>
                  </a:cubicBezTo>
                  <a:cubicBezTo>
                    <a:pt x="168" y="86"/>
                    <a:pt x="168" y="88"/>
                    <a:pt x="169" y="90"/>
                  </a:cubicBezTo>
                  <a:cubicBezTo>
                    <a:pt x="175" y="98"/>
                    <a:pt x="175" y="107"/>
                    <a:pt x="174" y="116"/>
                  </a:cubicBezTo>
                  <a:cubicBezTo>
                    <a:pt x="173" y="121"/>
                    <a:pt x="171" y="125"/>
                    <a:pt x="166" y="127"/>
                  </a:cubicBezTo>
                  <a:cubicBezTo>
                    <a:pt x="163" y="128"/>
                    <a:pt x="161" y="129"/>
                    <a:pt x="157" y="131"/>
                  </a:cubicBezTo>
                  <a:close/>
                  <a:moveTo>
                    <a:pt x="191" y="184"/>
                  </a:moveTo>
                  <a:cubicBezTo>
                    <a:pt x="193" y="169"/>
                    <a:pt x="194" y="155"/>
                    <a:pt x="191" y="140"/>
                  </a:cubicBezTo>
                  <a:cubicBezTo>
                    <a:pt x="190" y="136"/>
                    <a:pt x="190" y="131"/>
                    <a:pt x="191" y="126"/>
                  </a:cubicBezTo>
                  <a:cubicBezTo>
                    <a:pt x="192" y="119"/>
                    <a:pt x="193" y="113"/>
                    <a:pt x="194" y="107"/>
                  </a:cubicBezTo>
                  <a:cubicBezTo>
                    <a:pt x="194" y="104"/>
                    <a:pt x="193" y="102"/>
                    <a:pt x="192" y="100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8" y="112"/>
                    <a:pt x="187" y="121"/>
                    <a:pt x="185" y="130"/>
                  </a:cubicBezTo>
                  <a:cubicBezTo>
                    <a:pt x="185" y="132"/>
                    <a:pt x="185" y="134"/>
                    <a:pt x="185" y="136"/>
                  </a:cubicBezTo>
                  <a:cubicBezTo>
                    <a:pt x="187" y="150"/>
                    <a:pt x="188" y="163"/>
                    <a:pt x="190" y="176"/>
                  </a:cubicBezTo>
                  <a:cubicBezTo>
                    <a:pt x="190" y="178"/>
                    <a:pt x="191" y="181"/>
                    <a:pt x="191" y="184"/>
                  </a:cubicBezTo>
                  <a:close/>
                </a:path>
              </a:pathLst>
            </a:custGeom>
            <a:solidFill>
              <a:srgbClr val="DF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BD61C4B-58B0-462E-76AA-5EBA9C487C7A}"/>
                </a:ext>
              </a:extLst>
            </p:cNvPr>
            <p:cNvSpPr/>
            <p:nvPr/>
          </p:nvSpPr>
          <p:spPr bwMode="auto">
            <a:xfrm>
              <a:off x="6461" y="3101"/>
              <a:ext cx="41" cy="146"/>
            </a:xfrm>
            <a:custGeom>
              <a:gdLst>
                <a:gd name="T0" fmla="*/ 0 w 36"/>
                <a:gd name="T1" fmla="*/ 127 h 130"/>
                <a:gd name="T2" fmla="*/ 0 w 36"/>
                <a:gd name="T3" fmla="*/ 0 h 130"/>
                <a:gd name="T4" fmla="*/ 26 w 36"/>
                <a:gd name="T5" fmla="*/ 8 h 130"/>
                <a:gd name="T6" fmla="*/ 33 w 36"/>
                <a:gd name="T7" fmla="*/ 28 h 130"/>
                <a:gd name="T8" fmla="*/ 28 w 36"/>
                <a:gd name="T9" fmla="*/ 35 h 130"/>
                <a:gd name="T10" fmla="*/ 18 w 36"/>
                <a:gd name="T11" fmla="*/ 48 h 130"/>
                <a:gd name="T12" fmla="*/ 28 w 36"/>
                <a:gd name="T13" fmla="*/ 62 h 130"/>
                <a:gd name="T14" fmla="*/ 33 w 36"/>
                <a:gd name="T15" fmla="*/ 71 h 130"/>
                <a:gd name="T16" fmla="*/ 34 w 36"/>
                <a:gd name="T17" fmla="*/ 98 h 130"/>
                <a:gd name="T18" fmla="*/ 31 w 36"/>
                <a:gd name="T19" fmla="*/ 104 h 130"/>
                <a:gd name="T20" fmla="*/ 25 w 36"/>
                <a:gd name="T21" fmla="*/ 100 h 130"/>
                <a:gd name="T22" fmla="*/ 18 w 36"/>
                <a:gd name="T23" fmla="*/ 86 h 130"/>
                <a:gd name="T24" fmla="*/ 18 w 36"/>
                <a:gd name="T25" fmla="*/ 126 h 130"/>
                <a:gd name="T26" fmla="*/ 33 w 36"/>
                <a:gd name="T27" fmla="*/ 126 h 130"/>
                <a:gd name="T28" fmla="*/ 16 w 36"/>
                <a:gd name="T29" fmla="*/ 129 h 130"/>
                <a:gd name="T30" fmla="*/ 14 w 36"/>
                <a:gd name="T31" fmla="*/ 126 h 130"/>
                <a:gd name="T32" fmla="*/ 14 w 36"/>
                <a:gd name="T33" fmla="*/ 75 h 130"/>
                <a:gd name="T34" fmla="*/ 16 w 36"/>
                <a:gd name="T35" fmla="*/ 74 h 130"/>
                <a:gd name="T36" fmla="*/ 29 w 36"/>
                <a:gd name="T37" fmla="*/ 99 h 130"/>
                <a:gd name="T38" fmla="*/ 29 w 36"/>
                <a:gd name="T39" fmla="*/ 71 h 130"/>
                <a:gd name="T40" fmla="*/ 22 w 36"/>
                <a:gd name="T41" fmla="*/ 63 h 130"/>
                <a:gd name="T42" fmla="*/ 20 w 36"/>
                <a:gd name="T43" fmla="*/ 35 h 130"/>
                <a:gd name="T44" fmla="*/ 23 w 36"/>
                <a:gd name="T45" fmla="*/ 33 h 130"/>
                <a:gd name="T46" fmla="*/ 23 w 36"/>
                <a:gd name="T47" fmla="*/ 12 h 130"/>
                <a:gd name="T48" fmla="*/ 2 w 36"/>
                <a:gd name="T49" fmla="*/ 2 h 130"/>
                <a:gd name="T50" fmla="*/ 2 w 36"/>
                <a:gd name="T51" fmla="*/ 127 h 130"/>
                <a:gd name="T52" fmla="*/ 0 w 36"/>
                <a:gd name="T53" fmla="*/ 127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130">
                  <a:moveTo>
                    <a:pt x="0" y="127"/>
                  </a:moveTo>
                  <a:cubicBezTo>
                    <a:pt x="0" y="85"/>
                    <a:pt x="0" y="42"/>
                    <a:pt x="0" y="0"/>
                  </a:cubicBezTo>
                  <a:cubicBezTo>
                    <a:pt x="8" y="1"/>
                    <a:pt x="18" y="2"/>
                    <a:pt x="26" y="8"/>
                  </a:cubicBezTo>
                  <a:cubicBezTo>
                    <a:pt x="32" y="13"/>
                    <a:pt x="36" y="21"/>
                    <a:pt x="33" y="28"/>
                  </a:cubicBezTo>
                  <a:cubicBezTo>
                    <a:pt x="33" y="31"/>
                    <a:pt x="30" y="34"/>
                    <a:pt x="28" y="35"/>
                  </a:cubicBezTo>
                  <a:cubicBezTo>
                    <a:pt x="22" y="37"/>
                    <a:pt x="18" y="41"/>
                    <a:pt x="18" y="48"/>
                  </a:cubicBezTo>
                  <a:cubicBezTo>
                    <a:pt x="18" y="55"/>
                    <a:pt x="22" y="60"/>
                    <a:pt x="28" y="62"/>
                  </a:cubicBezTo>
                  <a:cubicBezTo>
                    <a:pt x="32" y="64"/>
                    <a:pt x="33" y="67"/>
                    <a:pt x="33" y="71"/>
                  </a:cubicBezTo>
                  <a:cubicBezTo>
                    <a:pt x="34" y="80"/>
                    <a:pt x="34" y="89"/>
                    <a:pt x="34" y="98"/>
                  </a:cubicBezTo>
                  <a:cubicBezTo>
                    <a:pt x="34" y="100"/>
                    <a:pt x="32" y="102"/>
                    <a:pt x="31" y="104"/>
                  </a:cubicBezTo>
                  <a:cubicBezTo>
                    <a:pt x="29" y="102"/>
                    <a:pt x="27" y="102"/>
                    <a:pt x="25" y="100"/>
                  </a:cubicBezTo>
                  <a:cubicBezTo>
                    <a:pt x="23" y="96"/>
                    <a:pt x="21" y="92"/>
                    <a:pt x="18" y="86"/>
                  </a:cubicBezTo>
                  <a:cubicBezTo>
                    <a:pt x="18" y="100"/>
                    <a:pt x="18" y="113"/>
                    <a:pt x="18" y="126"/>
                  </a:cubicBezTo>
                  <a:cubicBezTo>
                    <a:pt x="23" y="126"/>
                    <a:pt x="28" y="126"/>
                    <a:pt x="33" y="126"/>
                  </a:cubicBezTo>
                  <a:cubicBezTo>
                    <a:pt x="28" y="130"/>
                    <a:pt x="22" y="130"/>
                    <a:pt x="16" y="129"/>
                  </a:cubicBezTo>
                  <a:cubicBezTo>
                    <a:pt x="15" y="129"/>
                    <a:pt x="14" y="127"/>
                    <a:pt x="14" y="126"/>
                  </a:cubicBezTo>
                  <a:cubicBezTo>
                    <a:pt x="14" y="109"/>
                    <a:pt x="14" y="92"/>
                    <a:pt x="14" y="75"/>
                  </a:cubicBezTo>
                  <a:cubicBezTo>
                    <a:pt x="14" y="75"/>
                    <a:pt x="15" y="75"/>
                    <a:pt x="16" y="74"/>
                  </a:cubicBezTo>
                  <a:cubicBezTo>
                    <a:pt x="20" y="82"/>
                    <a:pt x="25" y="90"/>
                    <a:pt x="29" y="99"/>
                  </a:cubicBezTo>
                  <a:cubicBezTo>
                    <a:pt x="32" y="89"/>
                    <a:pt x="32" y="80"/>
                    <a:pt x="29" y="71"/>
                  </a:cubicBezTo>
                  <a:cubicBezTo>
                    <a:pt x="28" y="68"/>
                    <a:pt x="25" y="65"/>
                    <a:pt x="22" y="63"/>
                  </a:cubicBezTo>
                  <a:cubicBezTo>
                    <a:pt x="12" y="53"/>
                    <a:pt x="11" y="43"/>
                    <a:pt x="20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32" y="27"/>
                    <a:pt x="32" y="17"/>
                    <a:pt x="23" y="12"/>
                  </a:cubicBezTo>
                  <a:cubicBezTo>
                    <a:pt x="17" y="8"/>
                    <a:pt x="10" y="6"/>
                    <a:pt x="2" y="2"/>
                  </a:cubicBezTo>
                  <a:cubicBezTo>
                    <a:pt x="2" y="45"/>
                    <a:pt x="2" y="86"/>
                    <a:pt x="2" y="127"/>
                  </a:cubicBezTo>
                  <a:cubicBezTo>
                    <a:pt x="1" y="127"/>
                    <a:pt x="1" y="127"/>
                    <a:pt x="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42AA59C3-01A8-B997-3FCB-7FA6D926371F}"/>
                </a:ext>
              </a:extLst>
            </p:cNvPr>
            <p:cNvSpPr/>
            <p:nvPr/>
          </p:nvSpPr>
          <p:spPr bwMode="auto">
            <a:xfrm>
              <a:off x="6412" y="3109"/>
              <a:ext cx="34" cy="126"/>
            </a:xfrm>
            <a:custGeom>
              <a:gdLst>
                <a:gd name="T0" fmla="*/ 10 w 30"/>
                <a:gd name="T1" fmla="*/ 22 h 112"/>
                <a:gd name="T2" fmla="*/ 0 w 30"/>
                <a:gd name="T3" fmla="*/ 37 h 112"/>
                <a:gd name="T4" fmla="*/ 15 w 30"/>
                <a:gd name="T5" fmla="*/ 11 h 112"/>
                <a:gd name="T6" fmla="*/ 15 w 30"/>
                <a:gd name="T7" fmla="*/ 57 h 112"/>
                <a:gd name="T8" fmla="*/ 28 w 30"/>
                <a:gd name="T9" fmla="*/ 57 h 112"/>
                <a:gd name="T10" fmla="*/ 28 w 30"/>
                <a:gd name="T11" fmla="*/ 0 h 112"/>
                <a:gd name="T12" fmla="*/ 30 w 30"/>
                <a:gd name="T13" fmla="*/ 0 h 112"/>
                <a:gd name="T14" fmla="*/ 30 w 30"/>
                <a:gd name="T15" fmla="*/ 112 h 112"/>
                <a:gd name="T16" fmla="*/ 29 w 30"/>
                <a:gd name="T17" fmla="*/ 112 h 112"/>
                <a:gd name="T18" fmla="*/ 27 w 30"/>
                <a:gd name="T19" fmla="*/ 61 h 112"/>
                <a:gd name="T20" fmla="*/ 15 w 30"/>
                <a:gd name="T21" fmla="*/ 61 h 112"/>
                <a:gd name="T22" fmla="*/ 15 w 30"/>
                <a:gd name="T23" fmla="*/ 103 h 112"/>
                <a:gd name="T24" fmla="*/ 1 w 30"/>
                <a:gd name="T25" fmla="*/ 79 h 112"/>
                <a:gd name="T26" fmla="*/ 11 w 30"/>
                <a:gd name="T27" fmla="*/ 95 h 112"/>
                <a:gd name="T28" fmla="*/ 11 w 30"/>
                <a:gd name="T29" fmla="*/ 62 h 112"/>
                <a:gd name="T30" fmla="*/ 3 w 30"/>
                <a:gd name="T31" fmla="*/ 60 h 112"/>
                <a:gd name="T32" fmla="*/ 3 w 30"/>
                <a:gd name="T33" fmla="*/ 58 h 112"/>
                <a:gd name="T34" fmla="*/ 11 w 30"/>
                <a:gd name="T35" fmla="*/ 57 h 112"/>
                <a:gd name="T36" fmla="*/ 11 w 30"/>
                <a:gd name="T37" fmla="*/ 23 h 112"/>
                <a:gd name="T38" fmla="*/ 10 w 30"/>
                <a:gd name="T39" fmla="*/ 22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12">
                  <a:moveTo>
                    <a:pt x="10" y="22"/>
                  </a:moveTo>
                  <a:cubicBezTo>
                    <a:pt x="7" y="27"/>
                    <a:pt x="4" y="31"/>
                    <a:pt x="0" y="37"/>
                  </a:cubicBezTo>
                  <a:cubicBezTo>
                    <a:pt x="0" y="29"/>
                    <a:pt x="7" y="18"/>
                    <a:pt x="15" y="11"/>
                  </a:cubicBezTo>
                  <a:cubicBezTo>
                    <a:pt x="15" y="27"/>
                    <a:pt x="15" y="42"/>
                    <a:pt x="15" y="57"/>
                  </a:cubicBezTo>
                  <a:cubicBezTo>
                    <a:pt x="19" y="57"/>
                    <a:pt x="23" y="57"/>
                    <a:pt x="28" y="57"/>
                  </a:cubicBezTo>
                  <a:cubicBezTo>
                    <a:pt x="28" y="38"/>
                    <a:pt x="28" y="19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0" y="37"/>
                    <a:pt x="30" y="75"/>
                    <a:pt x="30" y="112"/>
                  </a:cubicBezTo>
                  <a:cubicBezTo>
                    <a:pt x="30" y="112"/>
                    <a:pt x="29" y="112"/>
                    <a:pt x="29" y="112"/>
                  </a:cubicBezTo>
                  <a:cubicBezTo>
                    <a:pt x="28" y="96"/>
                    <a:pt x="27" y="79"/>
                    <a:pt x="27" y="61"/>
                  </a:cubicBezTo>
                  <a:cubicBezTo>
                    <a:pt x="23" y="61"/>
                    <a:pt x="20" y="61"/>
                    <a:pt x="15" y="61"/>
                  </a:cubicBezTo>
                  <a:cubicBezTo>
                    <a:pt x="15" y="75"/>
                    <a:pt x="15" y="88"/>
                    <a:pt x="15" y="103"/>
                  </a:cubicBezTo>
                  <a:cubicBezTo>
                    <a:pt x="7" y="97"/>
                    <a:pt x="1" y="87"/>
                    <a:pt x="1" y="79"/>
                  </a:cubicBezTo>
                  <a:cubicBezTo>
                    <a:pt x="5" y="85"/>
                    <a:pt x="8" y="89"/>
                    <a:pt x="11" y="95"/>
                  </a:cubicBezTo>
                  <a:cubicBezTo>
                    <a:pt x="11" y="83"/>
                    <a:pt x="11" y="72"/>
                    <a:pt x="11" y="62"/>
                  </a:cubicBezTo>
                  <a:cubicBezTo>
                    <a:pt x="9" y="61"/>
                    <a:pt x="6" y="60"/>
                    <a:pt x="3" y="60"/>
                  </a:cubicBezTo>
                  <a:cubicBezTo>
                    <a:pt x="3" y="59"/>
                    <a:pt x="3" y="58"/>
                    <a:pt x="3" y="58"/>
                  </a:cubicBezTo>
                  <a:cubicBezTo>
                    <a:pt x="6" y="57"/>
                    <a:pt x="8" y="57"/>
                    <a:pt x="11" y="57"/>
                  </a:cubicBezTo>
                  <a:cubicBezTo>
                    <a:pt x="11" y="46"/>
                    <a:pt x="11" y="34"/>
                    <a:pt x="11" y="23"/>
                  </a:cubicBezTo>
                  <a:cubicBezTo>
                    <a:pt x="11" y="23"/>
                    <a:pt x="10" y="23"/>
                    <a:pt x="1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ED6ADA5-E1C9-5BBE-E534-C0FE2A0A5C7A}"/>
                </a:ext>
              </a:extLst>
            </p:cNvPr>
            <p:cNvSpPr/>
            <p:nvPr/>
          </p:nvSpPr>
          <p:spPr bwMode="auto">
            <a:xfrm>
              <a:off x="6349" y="3069"/>
              <a:ext cx="68" cy="56"/>
            </a:xfrm>
            <a:custGeom>
              <a:gdLst>
                <a:gd name="T0" fmla="*/ 0 w 60"/>
                <a:gd name="T1" fmla="*/ 14 h 50"/>
                <a:gd name="T2" fmla="*/ 11 w 60"/>
                <a:gd name="T3" fmla="*/ 0 h 50"/>
                <a:gd name="T4" fmla="*/ 60 w 60"/>
                <a:gd name="T5" fmla="*/ 43 h 50"/>
                <a:gd name="T6" fmla="*/ 54 w 60"/>
                <a:gd name="T7" fmla="*/ 50 h 50"/>
                <a:gd name="T8" fmla="*/ 0 w 60"/>
                <a:gd name="T9" fmla="*/ 14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0" y="14"/>
                  </a:moveTo>
                  <a:cubicBezTo>
                    <a:pt x="4" y="9"/>
                    <a:pt x="8" y="4"/>
                    <a:pt x="11" y="0"/>
                  </a:cubicBezTo>
                  <a:cubicBezTo>
                    <a:pt x="28" y="15"/>
                    <a:pt x="44" y="29"/>
                    <a:pt x="60" y="43"/>
                  </a:cubicBezTo>
                  <a:cubicBezTo>
                    <a:pt x="58" y="46"/>
                    <a:pt x="56" y="48"/>
                    <a:pt x="54" y="50"/>
                  </a:cubicBezTo>
                  <a:cubicBezTo>
                    <a:pt x="36" y="38"/>
                    <a:pt x="19" y="2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9519A948-96FF-F766-B6BC-F4F1119529A5}"/>
                </a:ext>
              </a:extLst>
            </p:cNvPr>
            <p:cNvSpPr/>
            <p:nvPr/>
          </p:nvSpPr>
          <p:spPr bwMode="auto">
            <a:xfrm>
              <a:off x="6376" y="3042"/>
              <a:ext cx="56" cy="67"/>
            </a:xfrm>
            <a:custGeom>
              <a:gdLst>
                <a:gd name="T0" fmla="*/ 50 w 50"/>
                <a:gd name="T1" fmla="*/ 54 h 60"/>
                <a:gd name="T2" fmla="*/ 38 w 50"/>
                <a:gd name="T3" fmla="*/ 54 h 60"/>
                <a:gd name="T4" fmla="*/ 0 w 50"/>
                <a:gd name="T5" fmla="*/ 11 h 60"/>
                <a:gd name="T6" fmla="*/ 14 w 50"/>
                <a:gd name="T7" fmla="*/ 0 h 60"/>
                <a:gd name="T8" fmla="*/ 50 w 50"/>
                <a:gd name="T9" fmla="*/ 5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0">
                  <a:moveTo>
                    <a:pt x="50" y="54"/>
                  </a:moveTo>
                  <a:cubicBezTo>
                    <a:pt x="46" y="60"/>
                    <a:pt x="43" y="59"/>
                    <a:pt x="38" y="54"/>
                  </a:cubicBezTo>
                  <a:cubicBezTo>
                    <a:pt x="26" y="40"/>
                    <a:pt x="13" y="26"/>
                    <a:pt x="0" y="11"/>
                  </a:cubicBezTo>
                  <a:cubicBezTo>
                    <a:pt x="5" y="7"/>
                    <a:pt x="9" y="3"/>
                    <a:pt x="14" y="0"/>
                  </a:cubicBezTo>
                  <a:cubicBezTo>
                    <a:pt x="27" y="18"/>
                    <a:pt x="38" y="36"/>
                    <a:pt x="5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A435627D-77AC-EC18-F894-237BFC45EA3E}"/>
                </a:ext>
              </a:extLst>
            </p:cNvPr>
            <p:cNvSpPr/>
            <p:nvPr/>
          </p:nvSpPr>
          <p:spPr bwMode="auto">
            <a:xfrm>
              <a:off x="6449" y="3015"/>
              <a:ext cx="25" cy="74"/>
            </a:xfrm>
            <a:custGeom>
              <a:gdLst>
                <a:gd name="T0" fmla="*/ 12 w 22"/>
                <a:gd name="T1" fmla="*/ 66 h 66"/>
                <a:gd name="T2" fmla="*/ 1 w 22"/>
                <a:gd name="T3" fmla="*/ 8 h 66"/>
                <a:gd name="T4" fmla="*/ 5 w 22"/>
                <a:gd name="T5" fmla="*/ 2 h 66"/>
                <a:gd name="T6" fmla="*/ 8 w 22"/>
                <a:gd name="T7" fmla="*/ 1 h 66"/>
                <a:gd name="T8" fmla="*/ 18 w 22"/>
                <a:gd name="T9" fmla="*/ 10 h 66"/>
                <a:gd name="T10" fmla="*/ 21 w 22"/>
                <a:gd name="T11" fmla="*/ 57 h 66"/>
                <a:gd name="T12" fmla="*/ 12 w 22"/>
                <a:gd name="T13" fmla="*/ 6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6">
                  <a:moveTo>
                    <a:pt x="12" y="66"/>
                  </a:moveTo>
                  <a:cubicBezTo>
                    <a:pt x="8" y="47"/>
                    <a:pt x="5" y="27"/>
                    <a:pt x="1" y="8"/>
                  </a:cubicBezTo>
                  <a:cubicBezTo>
                    <a:pt x="0" y="4"/>
                    <a:pt x="1" y="2"/>
                    <a:pt x="5" y="2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18" y="0"/>
                    <a:pt x="18" y="0"/>
                    <a:pt x="18" y="10"/>
                  </a:cubicBezTo>
                  <a:cubicBezTo>
                    <a:pt x="19" y="26"/>
                    <a:pt x="20" y="41"/>
                    <a:pt x="21" y="57"/>
                  </a:cubicBezTo>
                  <a:cubicBezTo>
                    <a:pt x="22" y="66"/>
                    <a:pt x="22" y="66"/>
                    <a:pt x="12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AB95B94D-7A68-11E8-2295-6CE2A9473D15}"/>
                </a:ext>
              </a:extLst>
            </p:cNvPr>
            <p:cNvSpPr/>
            <p:nvPr/>
          </p:nvSpPr>
          <p:spPr bwMode="auto">
            <a:xfrm>
              <a:off x="6485" y="3016"/>
              <a:ext cx="25" cy="73"/>
            </a:xfrm>
            <a:custGeom>
              <a:gdLst>
                <a:gd name="T0" fmla="*/ 10 w 22"/>
                <a:gd name="T1" fmla="*/ 65 h 65"/>
                <a:gd name="T2" fmla="*/ 0 w 22"/>
                <a:gd name="T3" fmla="*/ 64 h 65"/>
                <a:gd name="T4" fmla="*/ 4 w 22"/>
                <a:gd name="T5" fmla="*/ 0 h 65"/>
                <a:gd name="T6" fmla="*/ 22 w 22"/>
                <a:gd name="T7" fmla="*/ 2 h 65"/>
                <a:gd name="T8" fmla="*/ 10 w 22"/>
                <a:gd name="T9" fmla="*/ 6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5">
                  <a:moveTo>
                    <a:pt x="10" y="65"/>
                  </a:moveTo>
                  <a:cubicBezTo>
                    <a:pt x="6" y="65"/>
                    <a:pt x="4" y="64"/>
                    <a:pt x="0" y="64"/>
                  </a:cubicBezTo>
                  <a:cubicBezTo>
                    <a:pt x="1" y="43"/>
                    <a:pt x="3" y="22"/>
                    <a:pt x="4" y="0"/>
                  </a:cubicBezTo>
                  <a:cubicBezTo>
                    <a:pt x="10" y="0"/>
                    <a:pt x="15" y="1"/>
                    <a:pt x="22" y="2"/>
                  </a:cubicBezTo>
                  <a:cubicBezTo>
                    <a:pt x="18" y="23"/>
                    <a:pt x="14" y="44"/>
                    <a:pt x="1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88628C6F-6324-EA28-CA91-FA6D33A6B50A}"/>
                </a:ext>
              </a:extLst>
            </p:cNvPr>
            <p:cNvSpPr/>
            <p:nvPr/>
          </p:nvSpPr>
          <p:spPr bwMode="auto">
            <a:xfrm>
              <a:off x="6411" y="3022"/>
              <a:ext cx="41" cy="75"/>
            </a:xfrm>
            <a:custGeom>
              <a:gdLst>
                <a:gd name="T0" fmla="*/ 28 w 37"/>
                <a:gd name="T1" fmla="*/ 67 h 67"/>
                <a:gd name="T2" fmla="*/ 0 w 37"/>
                <a:gd name="T3" fmla="*/ 10 h 67"/>
                <a:gd name="T4" fmla="*/ 2 w 37"/>
                <a:gd name="T5" fmla="*/ 8 h 67"/>
                <a:gd name="T6" fmla="*/ 20 w 37"/>
                <a:gd name="T7" fmla="*/ 14 h 67"/>
                <a:gd name="T8" fmla="*/ 34 w 37"/>
                <a:gd name="T9" fmla="*/ 56 h 67"/>
                <a:gd name="T10" fmla="*/ 28 w 37"/>
                <a:gd name="T11" fmla="*/ 6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28" y="67"/>
                  </a:moveTo>
                  <a:cubicBezTo>
                    <a:pt x="18" y="48"/>
                    <a:pt x="9" y="29"/>
                    <a:pt x="0" y="10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14" y="0"/>
                    <a:pt x="15" y="0"/>
                    <a:pt x="20" y="14"/>
                  </a:cubicBezTo>
                  <a:cubicBezTo>
                    <a:pt x="25" y="28"/>
                    <a:pt x="30" y="42"/>
                    <a:pt x="34" y="56"/>
                  </a:cubicBezTo>
                  <a:cubicBezTo>
                    <a:pt x="37" y="64"/>
                    <a:pt x="37" y="64"/>
                    <a:pt x="2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3829ECE7-E13B-70B9-1BE0-0F750E8FAAEB}"/>
                </a:ext>
              </a:extLst>
            </p:cNvPr>
            <p:cNvSpPr/>
            <p:nvPr/>
          </p:nvSpPr>
          <p:spPr bwMode="auto">
            <a:xfrm>
              <a:off x="6331" y="3102"/>
              <a:ext cx="73" cy="43"/>
            </a:xfrm>
            <a:custGeom>
              <a:gdLst>
                <a:gd name="T0" fmla="*/ 65 w 65"/>
                <a:gd name="T1" fmla="*/ 29 h 38"/>
                <a:gd name="T2" fmla="*/ 54 w 65"/>
                <a:gd name="T3" fmla="*/ 35 h 38"/>
                <a:gd name="T4" fmla="*/ 12 w 65"/>
                <a:gd name="T5" fmla="*/ 20 h 38"/>
                <a:gd name="T6" fmla="*/ 5 w 65"/>
                <a:gd name="T7" fmla="*/ 5 h 38"/>
                <a:gd name="T8" fmla="*/ 7 w 65"/>
                <a:gd name="T9" fmla="*/ 0 h 38"/>
                <a:gd name="T10" fmla="*/ 65 w 65"/>
                <a:gd name="T11" fmla="*/ 29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65" y="29"/>
                  </a:moveTo>
                  <a:cubicBezTo>
                    <a:pt x="62" y="38"/>
                    <a:pt x="62" y="38"/>
                    <a:pt x="54" y="35"/>
                  </a:cubicBezTo>
                  <a:cubicBezTo>
                    <a:pt x="40" y="30"/>
                    <a:pt x="26" y="26"/>
                    <a:pt x="12" y="20"/>
                  </a:cubicBezTo>
                  <a:cubicBezTo>
                    <a:pt x="0" y="16"/>
                    <a:pt x="0" y="15"/>
                    <a:pt x="5" y="5"/>
                  </a:cubicBezTo>
                  <a:cubicBezTo>
                    <a:pt x="5" y="3"/>
                    <a:pt x="6" y="2"/>
                    <a:pt x="7" y="0"/>
                  </a:cubicBezTo>
                  <a:cubicBezTo>
                    <a:pt x="27" y="10"/>
                    <a:pt x="46" y="19"/>
                    <a:pt x="6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0B418F4D-093A-A2EB-6289-0DC1907E1BA0}"/>
                </a:ext>
              </a:extLst>
            </p:cNvPr>
            <p:cNvSpPr/>
            <p:nvPr/>
          </p:nvSpPr>
          <p:spPr bwMode="auto">
            <a:xfrm>
              <a:off x="6323" y="3178"/>
              <a:ext cx="74" cy="23"/>
            </a:xfrm>
            <a:custGeom>
              <a:gdLst>
                <a:gd name="T0" fmla="*/ 64 w 66"/>
                <a:gd name="T1" fmla="*/ 0 h 21"/>
                <a:gd name="T2" fmla="*/ 66 w 66"/>
                <a:gd name="T3" fmla="*/ 9 h 21"/>
                <a:gd name="T4" fmla="*/ 29 w 66"/>
                <a:gd name="T5" fmla="*/ 16 h 21"/>
                <a:gd name="T6" fmla="*/ 9 w 66"/>
                <a:gd name="T7" fmla="*/ 20 h 21"/>
                <a:gd name="T8" fmla="*/ 1 w 66"/>
                <a:gd name="T9" fmla="*/ 15 h 21"/>
                <a:gd name="T10" fmla="*/ 0 w 66"/>
                <a:gd name="T11" fmla="*/ 4 h 21"/>
                <a:gd name="T12" fmla="*/ 64 w 66"/>
                <a:gd name="T13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1">
                  <a:moveTo>
                    <a:pt x="64" y="0"/>
                  </a:moveTo>
                  <a:cubicBezTo>
                    <a:pt x="65" y="3"/>
                    <a:pt x="65" y="5"/>
                    <a:pt x="66" y="9"/>
                  </a:cubicBezTo>
                  <a:cubicBezTo>
                    <a:pt x="53" y="11"/>
                    <a:pt x="41" y="14"/>
                    <a:pt x="29" y="16"/>
                  </a:cubicBezTo>
                  <a:cubicBezTo>
                    <a:pt x="22" y="18"/>
                    <a:pt x="15" y="19"/>
                    <a:pt x="9" y="20"/>
                  </a:cubicBezTo>
                  <a:cubicBezTo>
                    <a:pt x="4" y="21"/>
                    <a:pt x="1" y="20"/>
                    <a:pt x="1" y="15"/>
                  </a:cubicBezTo>
                  <a:cubicBezTo>
                    <a:pt x="1" y="11"/>
                    <a:pt x="1" y="8"/>
                    <a:pt x="0" y="4"/>
                  </a:cubicBezTo>
                  <a:cubicBezTo>
                    <a:pt x="22" y="2"/>
                    <a:pt x="43" y="1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9B7DF048-F26E-566E-8D22-0E5D4670A4E9}"/>
                </a:ext>
              </a:extLst>
            </p:cNvPr>
            <p:cNvSpPr/>
            <p:nvPr/>
          </p:nvSpPr>
          <p:spPr bwMode="auto">
            <a:xfrm>
              <a:off x="6526" y="3042"/>
              <a:ext cx="58" cy="65"/>
            </a:xfrm>
            <a:custGeom>
              <a:gdLst>
                <a:gd name="T0" fmla="*/ 7 w 51"/>
                <a:gd name="T1" fmla="*/ 58 h 58"/>
                <a:gd name="T2" fmla="*/ 0 w 51"/>
                <a:gd name="T3" fmla="*/ 53 h 58"/>
                <a:gd name="T4" fmla="*/ 35 w 51"/>
                <a:gd name="T5" fmla="*/ 0 h 58"/>
                <a:gd name="T6" fmla="*/ 37 w 51"/>
                <a:gd name="T7" fmla="*/ 1 h 58"/>
                <a:gd name="T8" fmla="*/ 40 w 51"/>
                <a:gd name="T9" fmla="*/ 22 h 58"/>
                <a:gd name="T10" fmla="*/ 7 w 51"/>
                <a:gd name="T11" fmla="*/ 5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7">
                  <a:moveTo>
                    <a:pt x="7" y="58"/>
                  </a:moveTo>
                  <a:cubicBezTo>
                    <a:pt x="4" y="56"/>
                    <a:pt x="2" y="55"/>
                    <a:pt x="0" y="53"/>
                  </a:cubicBezTo>
                  <a:cubicBezTo>
                    <a:pt x="12" y="35"/>
                    <a:pt x="23" y="18"/>
                    <a:pt x="35" y="0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51" y="10"/>
                    <a:pt x="51" y="10"/>
                    <a:pt x="40" y="22"/>
                  </a:cubicBezTo>
                  <a:cubicBezTo>
                    <a:pt x="29" y="34"/>
                    <a:pt x="18" y="46"/>
                    <a:pt x="7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B2450AE9-BF98-58F9-9FEB-EB87784BBF0C}"/>
                </a:ext>
              </a:extLst>
            </p:cNvPr>
            <p:cNvSpPr/>
            <p:nvPr/>
          </p:nvSpPr>
          <p:spPr bwMode="auto">
            <a:xfrm>
              <a:off x="6542" y="3069"/>
              <a:ext cx="67" cy="55"/>
            </a:xfrm>
            <a:custGeom>
              <a:gdLst>
                <a:gd name="T0" fmla="*/ 48 w 60"/>
                <a:gd name="T1" fmla="*/ 0 h 49"/>
                <a:gd name="T2" fmla="*/ 49 w 60"/>
                <a:gd name="T3" fmla="*/ 1 h 49"/>
                <a:gd name="T4" fmla="*/ 47 w 60"/>
                <a:gd name="T5" fmla="*/ 22 h 49"/>
                <a:gd name="T6" fmla="*/ 8 w 60"/>
                <a:gd name="T7" fmla="*/ 49 h 49"/>
                <a:gd name="T8" fmla="*/ 7 w 60"/>
                <a:gd name="T9" fmla="*/ 36 h 49"/>
                <a:gd name="T10" fmla="*/ 48 w 60"/>
                <a:gd name="T11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49">
                  <a:moveTo>
                    <a:pt x="48" y="0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60" y="13"/>
                    <a:pt x="60" y="14"/>
                    <a:pt x="47" y="22"/>
                  </a:cubicBezTo>
                  <a:cubicBezTo>
                    <a:pt x="34" y="31"/>
                    <a:pt x="21" y="40"/>
                    <a:pt x="8" y="49"/>
                  </a:cubicBezTo>
                  <a:cubicBezTo>
                    <a:pt x="0" y="42"/>
                    <a:pt x="0" y="42"/>
                    <a:pt x="7" y="36"/>
                  </a:cubicBezTo>
                  <a:cubicBezTo>
                    <a:pt x="21" y="24"/>
                    <a:pt x="34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844FC927-F637-33C0-5140-3E4FAF3696C4}"/>
                </a:ext>
              </a:extLst>
            </p:cNvPr>
            <p:cNvSpPr/>
            <p:nvPr/>
          </p:nvSpPr>
          <p:spPr bwMode="auto">
            <a:xfrm>
              <a:off x="6331" y="3199"/>
              <a:ext cx="72" cy="41"/>
            </a:xfrm>
            <a:custGeom>
              <a:gdLst>
                <a:gd name="T0" fmla="*/ 60 w 64"/>
                <a:gd name="T1" fmla="*/ 0 h 37"/>
                <a:gd name="T2" fmla="*/ 64 w 64"/>
                <a:gd name="T3" fmla="*/ 8 h 37"/>
                <a:gd name="T4" fmla="*/ 7 w 64"/>
                <a:gd name="T5" fmla="*/ 37 h 37"/>
                <a:gd name="T6" fmla="*/ 0 w 64"/>
                <a:gd name="T7" fmla="*/ 21 h 37"/>
                <a:gd name="T8" fmla="*/ 60 w 64"/>
                <a:gd name="T9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7">
                  <a:moveTo>
                    <a:pt x="60" y="0"/>
                  </a:moveTo>
                  <a:cubicBezTo>
                    <a:pt x="62" y="3"/>
                    <a:pt x="63" y="5"/>
                    <a:pt x="64" y="8"/>
                  </a:cubicBezTo>
                  <a:cubicBezTo>
                    <a:pt x="45" y="18"/>
                    <a:pt x="27" y="27"/>
                    <a:pt x="7" y="37"/>
                  </a:cubicBezTo>
                  <a:cubicBezTo>
                    <a:pt x="5" y="32"/>
                    <a:pt x="3" y="27"/>
                    <a:pt x="0" y="21"/>
                  </a:cubicBezTo>
                  <a:cubicBezTo>
                    <a:pt x="21" y="14"/>
                    <a:pt x="40" y="7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1C57C149-329D-AB58-E18E-ABD85EEAF39D}"/>
                </a:ext>
              </a:extLst>
            </p:cNvPr>
            <p:cNvSpPr/>
            <p:nvPr/>
          </p:nvSpPr>
          <p:spPr bwMode="auto">
            <a:xfrm>
              <a:off x="6376" y="3236"/>
              <a:ext cx="56" cy="65"/>
            </a:xfrm>
            <a:custGeom>
              <a:gdLst>
                <a:gd name="T0" fmla="*/ 0 w 50"/>
                <a:gd name="T1" fmla="*/ 47 h 58"/>
                <a:gd name="T2" fmla="*/ 41 w 50"/>
                <a:gd name="T3" fmla="*/ 0 h 58"/>
                <a:gd name="T4" fmla="*/ 45 w 50"/>
                <a:gd name="T5" fmla="*/ 13 h 58"/>
                <a:gd name="T6" fmla="*/ 15 w 50"/>
                <a:gd name="T7" fmla="*/ 58 h 58"/>
                <a:gd name="T8" fmla="*/ 0 w 50"/>
                <a:gd name="T9" fmla="*/ 47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7">
                  <a:moveTo>
                    <a:pt x="0" y="47"/>
                  </a:moveTo>
                  <a:cubicBezTo>
                    <a:pt x="14" y="31"/>
                    <a:pt x="28" y="16"/>
                    <a:pt x="41" y="0"/>
                  </a:cubicBezTo>
                  <a:cubicBezTo>
                    <a:pt x="49" y="5"/>
                    <a:pt x="50" y="5"/>
                    <a:pt x="45" y="13"/>
                  </a:cubicBezTo>
                  <a:cubicBezTo>
                    <a:pt x="35" y="28"/>
                    <a:pt x="25" y="43"/>
                    <a:pt x="15" y="58"/>
                  </a:cubicBezTo>
                  <a:cubicBezTo>
                    <a:pt x="10" y="54"/>
                    <a:pt x="5" y="51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4EFC7800-771D-9871-D7E9-233E0DD4B16A}"/>
                </a:ext>
              </a:extLst>
            </p:cNvPr>
            <p:cNvSpPr/>
            <p:nvPr/>
          </p:nvSpPr>
          <p:spPr bwMode="auto">
            <a:xfrm>
              <a:off x="6506" y="3024"/>
              <a:ext cx="42" cy="72"/>
            </a:xfrm>
            <a:custGeom>
              <a:gdLst>
                <a:gd name="T0" fmla="*/ 37 w 37"/>
                <a:gd name="T1" fmla="*/ 6 h 64"/>
                <a:gd name="T2" fmla="*/ 9 w 37"/>
                <a:gd name="T3" fmla="*/ 64 h 64"/>
                <a:gd name="T4" fmla="*/ 3 w 37"/>
                <a:gd name="T5" fmla="*/ 53 h 64"/>
                <a:gd name="T6" fmla="*/ 18 w 37"/>
                <a:gd name="T7" fmla="*/ 8 h 64"/>
                <a:gd name="T8" fmla="*/ 22 w 37"/>
                <a:gd name="T9" fmla="*/ 0 h 64"/>
                <a:gd name="T10" fmla="*/ 37 w 37"/>
                <a:gd name="T11" fmla="*/ 6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4">
                  <a:moveTo>
                    <a:pt x="37" y="6"/>
                  </a:moveTo>
                  <a:cubicBezTo>
                    <a:pt x="28" y="26"/>
                    <a:pt x="18" y="45"/>
                    <a:pt x="9" y="64"/>
                  </a:cubicBezTo>
                  <a:cubicBezTo>
                    <a:pt x="0" y="61"/>
                    <a:pt x="0" y="61"/>
                    <a:pt x="3" y="53"/>
                  </a:cubicBezTo>
                  <a:cubicBezTo>
                    <a:pt x="8" y="38"/>
                    <a:pt x="13" y="23"/>
                    <a:pt x="18" y="8"/>
                  </a:cubicBezTo>
                  <a:cubicBezTo>
                    <a:pt x="19" y="6"/>
                    <a:pt x="21" y="3"/>
                    <a:pt x="22" y="0"/>
                  </a:cubicBezTo>
                  <a:cubicBezTo>
                    <a:pt x="27" y="2"/>
                    <a:pt x="31" y="4"/>
                    <a:pt x="3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E04E7DC1-9443-C7DE-FA48-E1D4BABF8507}"/>
                </a:ext>
              </a:extLst>
            </p:cNvPr>
            <p:cNvSpPr/>
            <p:nvPr/>
          </p:nvSpPr>
          <p:spPr bwMode="auto">
            <a:xfrm>
              <a:off x="6349" y="3219"/>
              <a:ext cx="66" cy="55"/>
            </a:xfrm>
            <a:custGeom>
              <a:gdLst>
                <a:gd name="T0" fmla="*/ 11 w 59"/>
                <a:gd name="T1" fmla="*/ 49 h 49"/>
                <a:gd name="T2" fmla="*/ 0 w 59"/>
                <a:gd name="T3" fmla="*/ 35 h 49"/>
                <a:gd name="T4" fmla="*/ 52 w 59"/>
                <a:gd name="T5" fmla="*/ 0 h 49"/>
                <a:gd name="T6" fmla="*/ 54 w 59"/>
                <a:gd name="T7" fmla="*/ 11 h 49"/>
                <a:gd name="T8" fmla="*/ 11 w 59"/>
                <a:gd name="T9" fmla="*/ 49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11" y="49"/>
                  </a:moveTo>
                  <a:cubicBezTo>
                    <a:pt x="7" y="44"/>
                    <a:pt x="4" y="40"/>
                    <a:pt x="0" y="35"/>
                  </a:cubicBezTo>
                  <a:cubicBezTo>
                    <a:pt x="18" y="23"/>
                    <a:pt x="35" y="11"/>
                    <a:pt x="52" y="0"/>
                  </a:cubicBezTo>
                  <a:cubicBezTo>
                    <a:pt x="59" y="5"/>
                    <a:pt x="59" y="6"/>
                    <a:pt x="54" y="11"/>
                  </a:cubicBezTo>
                  <a:cubicBezTo>
                    <a:pt x="40" y="24"/>
                    <a:pt x="26" y="36"/>
                    <a:pt x="1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F57798B4-B7D2-BE54-A280-D4931504206A}"/>
                </a:ext>
              </a:extLst>
            </p:cNvPr>
            <p:cNvSpPr/>
            <p:nvPr/>
          </p:nvSpPr>
          <p:spPr bwMode="auto">
            <a:xfrm>
              <a:off x="6323" y="3143"/>
              <a:ext cx="74" cy="22"/>
            </a:xfrm>
            <a:custGeom>
              <a:gdLst>
                <a:gd name="T0" fmla="*/ 66 w 66"/>
                <a:gd name="T1" fmla="*/ 11 h 20"/>
                <a:gd name="T2" fmla="*/ 64 w 66"/>
                <a:gd name="T3" fmla="*/ 20 h 20"/>
                <a:gd name="T4" fmla="*/ 0 w 66"/>
                <a:gd name="T5" fmla="*/ 16 h 20"/>
                <a:gd name="T6" fmla="*/ 2 w 66"/>
                <a:gd name="T7" fmla="*/ 3 h 20"/>
                <a:gd name="T8" fmla="*/ 6 w 66"/>
                <a:gd name="T9" fmla="*/ 0 h 20"/>
                <a:gd name="T10" fmla="*/ 66 w 66"/>
                <a:gd name="T11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0">
                  <a:moveTo>
                    <a:pt x="66" y="11"/>
                  </a:moveTo>
                  <a:cubicBezTo>
                    <a:pt x="65" y="14"/>
                    <a:pt x="65" y="17"/>
                    <a:pt x="64" y="20"/>
                  </a:cubicBezTo>
                  <a:cubicBezTo>
                    <a:pt x="43" y="19"/>
                    <a:pt x="22" y="18"/>
                    <a:pt x="0" y="16"/>
                  </a:cubicBezTo>
                  <a:cubicBezTo>
                    <a:pt x="1" y="11"/>
                    <a:pt x="1" y="7"/>
                    <a:pt x="2" y="3"/>
                  </a:cubicBezTo>
                  <a:cubicBezTo>
                    <a:pt x="2" y="1"/>
                    <a:pt x="5" y="0"/>
                    <a:pt x="6" y="0"/>
                  </a:cubicBezTo>
                  <a:cubicBezTo>
                    <a:pt x="26" y="3"/>
                    <a:pt x="46" y="7"/>
                    <a:pt x="6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BB4E0694-E42C-8BA5-CD79-FCF2F0681518}"/>
                </a:ext>
              </a:extLst>
            </p:cNvPr>
            <p:cNvSpPr/>
            <p:nvPr/>
          </p:nvSpPr>
          <p:spPr bwMode="auto">
            <a:xfrm>
              <a:off x="6556" y="3102"/>
              <a:ext cx="69" cy="42"/>
            </a:xfrm>
            <a:custGeom>
              <a:gdLst>
                <a:gd name="T0" fmla="*/ 0 w 62"/>
                <a:gd name="T1" fmla="*/ 28 h 37"/>
                <a:gd name="T2" fmla="*/ 57 w 62"/>
                <a:gd name="T3" fmla="*/ 0 h 37"/>
                <a:gd name="T4" fmla="*/ 62 w 62"/>
                <a:gd name="T5" fmla="*/ 13 h 37"/>
                <a:gd name="T6" fmla="*/ 59 w 62"/>
                <a:gd name="T7" fmla="*/ 18 h 37"/>
                <a:gd name="T8" fmla="*/ 5 w 62"/>
                <a:gd name="T9" fmla="*/ 37 h 37"/>
                <a:gd name="T10" fmla="*/ 0 w 62"/>
                <a:gd name="T11" fmla="*/ 28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7">
                  <a:moveTo>
                    <a:pt x="0" y="28"/>
                  </a:moveTo>
                  <a:cubicBezTo>
                    <a:pt x="19" y="19"/>
                    <a:pt x="37" y="10"/>
                    <a:pt x="57" y="0"/>
                  </a:cubicBezTo>
                  <a:cubicBezTo>
                    <a:pt x="59" y="5"/>
                    <a:pt x="61" y="9"/>
                    <a:pt x="62" y="13"/>
                  </a:cubicBezTo>
                  <a:cubicBezTo>
                    <a:pt x="62" y="14"/>
                    <a:pt x="61" y="17"/>
                    <a:pt x="59" y="18"/>
                  </a:cubicBezTo>
                  <a:cubicBezTo>
                    <a:pt x="41" y="24"/>
                    <a:pt x="23" y="30"/>
                    <a:pt x="5" y="37"/>
                  </a:cubicBezTo>
                  <a:cubicBezTo>
                    <a:pt x="3" y="34"/>
                    <a:pt x="2" y="31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632DE5C3-8708-7B76-C0D0-B7CF3F0058F4}"/>
                </a:ext>
              </a:extLst>
            </p:cNvPr>
            <p:cNvSpPr/>
            <p:nvPr/>
          </p:nvSpPr>
          <p:spPr bwMode="auto">
            <a:xfrm>
              <a:off x="6449" y="3256"/>
              <a:ext cx="25" cy="71"/>
            </a:xfrm>
            <a:custGeom>
              <a:gdLst>
                <a:gd name="T0" fmla="*/ 12 w 22"/>
                <a:gd name="T1" fmla="*/ 0 h 63"/>
                <a:gd name="T2" fmla="*/ 22 w 22"/>
                <a:gd name="T3" fmla="*/ 1 h 63"/>
                <a:gd name="T4" fmla="*/ 18 w 22"/>
                <a:gd name="T5" fmla="*/ 63 h 63"/>
                <a:gd name="T6" fmla="*/ 0 w 22"/>
                <a:gd name="T7" fmla="*/ 61 h 63"/>
                <a:gd name="T8" fmla="*/ 12 w 22"/>
                <a:gd name="T9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12" y="0"/>
                  </a:moveTo>
                  <a:cubicBezTo>
                    <a:pt x="16" y="1"/>
                    <a:pt x="19" y="1"/>
                    <a:pt x="22" y="1"/>
                  </a:cubicBezTo>
                  <a:cubicBezTo>
                    <a:pt x="21" y="22"/>
                    <a:pt x="19" y="42"/>
                    <a:pt x="18" y="63"/>
                  </a:cubicBezTo>
                  <a:cubicBezTo>
                    <a:pt x="12" y="62"/>
                    <a:pt x="6" y="62"/>
                    <a:pt x="0" y="61"/>
                  </a:cubicBezTo>
                  <a:cubicBezTo>
                    <a:pt x="4" y="41"/>
                    <a:pt x="8" y="2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69481067-CE39-5EA7-08DE-01A67DA042E6}"/>
                </a:ext>
              </a:extLst>
            </p:cNvPr>
            <p:cNvSpPr/>
            <p:nvPr/>
          </p:nvSpPr>
          <p:spPr bwMode="auto">
            <a:xfrm>
              <a:off x="6565" y="3142"/>
              <a:ext cx="70" cy="23"/>
            </a:xfrm>
            <a:custGeom>
              <a:gdLst>
                <a:gd name="T0" fmla="*/ 29 w 63"/>
                <a:gd name="T1" fmla="*/ 20 h 21"/>
                <a:gd name="T2" fmla="*/ 5 w 63"/>
                <a:gd name="T3" fmla="*/ 21 h 21"/>
                <a:gd name="T4" fmla="*/ 0 w 63"/>
                <a:gd name="T5" fmla="*/ 17 h 21"/>
                <a:gd name="T6" fmla="*/ 4 w 63"/>
                <a:gd name="T7" fmla="*/ 10 h 21"/>
                <a:gd name="T8" fmla="*/ 53 w 63"/>
                <a:gd name="T9" fmla="*/ 1 h 21"/>
                <a:gd name="T10" fmla="*/ 62 w 63"/>
                <a:gd name="T11" fmla="*/ 7 h 21"/>
                <a:gd name="T12" fmla="*/ 56 w 63"/>
                <a:gd name="T13" fmla="*/ 18 h 21"/>
                <a:gd name="T14" fmla="*/ 29 w 63"/>
                <a:gd name="T15" fmla="*/ 2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1">
                  <a:moveTo>
                    <a:pt x="29" y="20"/>
                  </a:moveTo>
                  <a:cubicBezTo>
                    <a:pt x="21" y="20"/>
                    <a:pt x="13" y="20"/>
                    <a:pt x="5" y="21"/>
                  </a:cubicBezTo>
                  <a:cubicBezTo>
                    <a:pt x="2" y="21"/>
                    <a:pt x="0" y="21"/>
                    <a:pt x="0" y="17"/>
                  </a:cubicBezTo>
                  <a:cubicBezTo>
                    <a:pt x="1" y="14"/>
                    <a:pt x="0" y="11"/>
                    <a:pt x="4" y="10"/>
                  </a:cubicBezTo>
                  <a:cubicBezTo>
                    <a:pt x="21" y="7"/>
                    <a:pt x="37" y="4"/>
                    <a:pt x="53" y="1"/>
                  </a:cubicBezTo>
                  <a:cubicBezTo>
                    <a:pt x="58" y="0"/>
                    <a:pt x="61" y="1"/>
                    <a:pt x="62" y="7"/>
                  </a:cubicBezTo>
                  <a:cubicBezTo>
                    <a:pt x="63" y="16"/>
                    <a:pt x="63" y="17"/>
                    <a:pt x="56" y="18"/>
                  </a:cubicBezTo>
                  <a:cubicBezTo>
                    <a:pt x="47" y="19"/>
                    <a:pt x="38" y="19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7F3740D2-8EBA-1CD2-A67B-AB2676B542C2}"/>
                </a:ext>
              </a:extLst>
            </p:cNvPr>
            <p:cNvSpPr/>
            <p:nvPr/>
          </p:nvSpPr>
          <p:spPr bwMode="auto">
            <a:xfrm>
              <a:off x="6562" y="3178"/>
              <a:ext cx="73" cy="23"/>
            </a:xfrm>
            <a:custGeom>
              <a:gdLst>
                <a:gd name="T0" fmla="*/ 65 w 65"/>
                <a:gd name="T1" fmla="*/ 4 h 21"/>
                <a:gd name="T2" fmla="*/ 62 w 65"/>
                <a:gd name="T3" fmla="*/ 21 h 21"/>
                <a:gd name="T4" fmla="*/ 30 w 65"/>
                <a:gd name="T5" fmla="*/ 15 h 21"/>
                <a:gd name="T6" fmla="*/ 8 w 65"/>
                <a:gd name="T7" fmla="*/ 10 h 21"/>
                <a:gd name="T8" fmla="*/ 2 w 65"/>
                <a:gd name="T9" fmla="*/ 5 h 21"/>
                <a:gd name="T10" fmla="*/ 9 w 65"/>
                <a:gd name="T11" fmla="*/ 0 h 21"/>
                <a:gd name="T12" fmla="*/ 36 w 65"/>
                <a:gd name="T13" fmla="*/ 2 h 21"/>
                <a:gd name="T14" fmla="*/ 65 w 65"/>
                <a:gd name="T15" fmla="*/ 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1">
                  <a:moveTo>
                    <a:pt x="65" y="4"/>
                  </a:moveTo>
                  <a:cubicBezTo>
                    <a:pt x="64" y="10"/>
                    <a:pt x="63" y="15"/>
                    <a:pt x="62" y="21"/>
                  </a:cubicBezTo>
                  <a:cubicBezTo>
                    <a:pt x="51" y="19"/>
                    <a:pt x="41" y="17"/>
                    <a:pt x="30" y="15"/>
                  </a:cubicBezTo>
                  <a:cubicBezTo>
                    <a:pt x="23" y="14"/>
                    <a:pt x="15" y="12"/>
                    <a:pt x="8" y="10"/>
                  </a:cubicBezTo>
                  <a:cubicBezTo>
                    <a:pt x="4" y="10"/>
                    <a:pt x="0" y="9"/>
                    <a:pt x="2" y="5"/>
                  </a:cubicBezTo>
                  <a:cubicBezTo>
                    <a:pt x="3" y="3"/>
                    <a:pt x="7" y="0"/>
                    <a:pt x="9" y="0"/>
                  </a:cubicBezTo>
                  <a:cubicBezTo>
                    <a:pt x="18" y="0"/>
                    <a:pt x="27" y="1"/>
                    <a:pt x="36" y="2"/>
                  </a:cubicBezTo>
                  <a:cubicBezTo>
                    <a:pt x="45" y="2"/>
                    <a:pt x="55" y="3"/>
                    <a:pt x="6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317684EA-87AC-BC79-967A-88C841631BC1}"/>
                </a:ext>
              </a:extLst>
            </p:cNvPr>
            <p:cNvSpPr/>
            <p:nvPr/>
          </p:nvSpPr>
          <p:spPr bwMode="auto">
            <a:xfrm>
              <a:off x="6528" y="3237"/>
              <a:ext cx="53" cy="65"/>
            </a:xfrm>
            <a:custGeom>
              <a:gdLst>
                <a:gd name="T0" fmla="*/ 0 w 48"/>
                <a:gd name="T1" fmla="*/ 6 h 58"/>
                <a:gd name="T2" fmla="*/ 8 w 48"/>
                <a:gd name="T3" fmla="*/ 0 h 58"/>
                <a:gd name="T4" fmla="*/ 48 w 48"/>
                <a:gd name="T5" fmla="*/ 45 h 58"/>
                <a:gd name="T6" fmla="*/ 47 w 48"/>
                <a:gd name="T7" fmla="*/ 47 h 58"/>
                <a:gd name="T8" fmla="*/ 26 w 48"/>
                <a:gd name="T9" fmla="*/ 44 h 58"/>
                <a:gd name="T10" fmla="*/ 0 w 48"/>
                <a:gd name="T11" fmla="*/ 6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7">
                  <a:moveTo>
                    <a:pt x="0" y="6"/>
                  </a:moveTo>
                  <a:cubicBezTo>
                    <a:pt x="3" y="4"/>
                    <a:pt x="5" y="2"/>
                    <a:pt x="8" y="0"/>
                  </a:cubicBezTo>
                  <a:cubicBezTo>
                    <a:pt x="21" y="15"/>
                    <a:pt x="35" y="30"/>
                    <a:pt x="48" y="45"/>
                  </a:cubicBezTo>
                  <a:cubicBezTo>
                    <a:pt x="47" y="46"/>
                    <a:pt x="47" y="47"/>
                    <a:pt x="47" y="47"/>
                  </a:cubicBezTo>
                  <a:cubicBezTo>
                    <a:pt x="35" y="58"/>
                    <a:pt x="35" y="58"/>
                    <a:pt x="26" y="44"/>
                  </a:cubicBezTo>
                  <a:cubicBezTo>
                    <a:pt x="17" y="32"/>
                    <a:pt x="9" y="19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F9BDA798-916F-C18E-47D3-57BF970FE434}"/>
                </a:ext>
              </a:extLst>
            </p:cNvPr>
            <p:cNvSpPr/>
            <p:nvPr/>
          </p:nvSpPr>
          <p:spPr bwMode="auto">
            <a:xfrm>
              <a:off x="6507" y="3249"/>
              <a:ext cx="40" cy="70"/>
            </a:xfrm>
            <a:custGeom>
              <a:gdLst>
                <a:gd name="T0" fmla="*/ 0 w 35"/>
                <a:gd name="T1" fmla="*/ 4 h 62"/>
                <a:gd name="T2" fmla="*/ 8 w 35"/>
                <a:gd name="T3" fmla="*/ 0 h 62"/>
                <a:gd name="T4" fmla="*/ 16 w 35"/>
                <a:gd name="T5" fmla="*/ 15 h 62"/>
                <a:gd name="T6" fmla="*/ 33 w 35"/>
                <a:gd name="T7" fmla="*/ 50 h 62"/>
                <a:gd name="T8" fmla="*/ 30 w 35"/>
                <a:gd name="T9" fmla="*/ 58 h 62"/>
                <a:gd name="T10" fmla="*/ 20 w 35"/>
                <a:gd name="T11" fmla="*/ 62 h 62"/>
                <a:gd name="T12" fmla="*/ 0 w 35"/>
                <a:gd name="T13" fmla="*/ 4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2">
                  <a:moveTo>
                    <a:pt x="0" y="4"/>
                  </a:moveTo>
                  <a:cubicBezTo>
                    <a:pt x="3" y="3"/>
                    <a:pt x="5" y="2"/>
                    <a:pt x="8" y="0"/>
                  </a:cubicBezTo>
                  <a:cubicBezTo>
                    <a:pt x="11" y="6"/>
                    <a:pt x="14" y="10"/>
                    <a:pt x="16" y="15"/>
                  </a:cubicBezTo>
                  <a:cubicBezTo>
                    <a:pt x="22" y="27"/>
                    <a:pt x="27" y="38"/>
                    <a:pt x="33" y="50"/>
                  </a:cubicBezTo>
                  <a:cubicBezTo>
                    <a:pt x="35" y="54"/>
                    <a:pt x="35" y="56"/>
                    <a:pt x="30" y="58"/>
                  </a:cubicBezTo>
                  <a:cubicBezTo>
                    <a:pt x="27" y="59"/>
                    <a:pt x="24" y="61"/>
                    <a:pt x="20" y="62"/>
                  </a:cubicBezTo>
                  <a:cubicBezTo>
                    <a:pt x="13" y="43"/>
                    <a:pt x="7" y="2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F9F10B98-09B5-F98A-D012-A78BFF0F5E34}"/>
                </a:ext>
              </a:extLst>
            </p:cNvPr>
            <p:cNvSpPr/>
            <p:nvPr/>
          </p:nvSpPr>
          <p:spPr bwMode="auto">
            <a:xfrm>
              <a:off x="6546" y="3220"/>
              <a:ext cx="63" cy="54"/>
            </a:xfrm>
            <a:custGeom>
              <a:gdLst>
                <a:gd name="T0" fmla="*/ 57 w 57"/>
                <a:gd name="T1" fmla="*/ 34 h 48"/>
                <a:gd name="T2" fmla="*/ 45 w 57"/>
                <a:gd name="T3" fmla="*/ 48 h 48"/>
                <a:gd name="T4" fmla="*/ 3 w 57"/>
                <a:gd name="T5" fmla="*/ 10 h 48"/>
                <a:gd name="T6" fmla="*/ 2 w 57"/>
                <a:gd name="T7" fmla="*/ 3 h 48"/>
                <a:gd name="T8" fmla="*/ 9 w 57"/>
                <a:gd name="T9" fmla="*/ 2 h 48"/>
                <a:gd name="T10" fmla="*/ 57 w 57"/>
                <a:gd name="T11" fmla="*/ 3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8">
                  <a:moveTo>
                    <a:pt x="57" y="34"/>
                  </a:moveTo>
                  <a:cubicBezTo>
                    <a:pt x="53" y="39"/>
                    <a:pt x="49" y="43"/>
                    <a:pt x="45" y="48"/>
                  </a:cubicBezTo>
                  <a:cubicBezTo>
                    <a:pt x="31" y="35"/>
                    <a:pt x="17" y="23"/>
                    <a:pt x="3" y="10"/>
                  </a:cubicBezTo>
                  <a:cubicBezTo>
                    <a:pt x="0" y="8"/>
                    <a:pt x="0" y="6"/>
                    <a:pt x="2" y="3"/>
                  </a:cubicBezTo>
                  <a:cubicBezTo>
                    <a:pt x="5" y="1"/>
                    <a:pt x="6" y="0"/>
                    <a:pt x="9" y="2"/>
                  </a:cubicBezTo>
                  <a:cubicBezTo>
                    <a:pt x="25" y="13"/>
                    <a:pt x="40" y="23"/>
                    <a:pt x="57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7FE60D2B-4222-AA54-FB6A-E58D8C9CF490}"/>
                </a:ext>
              </a:extLst>
            </p:cNvPr>
            <p:cNvSpPr/>
            <p:nvPr/>
          </p:nvSpPr>
          <p:spPr bwMode="auto">
            <a:xfrm>
              <a:off x="6486" y="3257"/>
              <a:ext cx="24" cy="70"/>
            </a:xfrm>
            <a:custGeom>
              <a:gdLst>
                <a:gd name="T0" fmla="*/ 21 w 21"/>
                <a:gd name="T1" fmla="*/ 60 h 62"/>
                <a:gd name="T2" fmla="*/ 3 w 21"/>
                <a:gd name="T3" fmla="*/ 62 h 62"/>
                <a:gd name="T4" fmla="*/ 2 w 21"/>
                <a:gd name="T5" fmla="*/ 51 h 62"/>
                <a:gd name="T6" fmla="*/ 0 w 21"/>
                <a:gd name="T7" fmla="*/ 5 h 62"/>
                <a:gd name="T8" fmla="*/ 4 w 21"/>
                <a:gd name="T9" fmla="*/ 0 h 62"/>
                <a:gd name="T10" fmla="*/ 9 w 21"/>
                <a:gd name="T11" fmla="*/ 4 h 62"/>
                <a:gd name="T12" fmla="*/ 21 w 21"/>
                <a:gd name="T13" fmla="*/ 6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2">
                  <a:moveTo>
                    <a:pt x="21" y="60"/>
                  </a:moveTo>
                  <a:cubicBezTo>
                    <a:pt x="15" y="61"/>
                    <a:pt x="9" y="62"/>
                    <a:pt x="3" y="62"/>
                  </a:cubicBezTo>
                  <a:cubicBezTo>
                    <a:pt x="3" y="58"/>
                    <a:pt x="3" y="55"/>
                    <a:pt x="2" y="51"/>
                  </a:cubicBezTo>
                  <a:cubicBezTo>
                    <a:pt x="1" y="36"/>
                    <a:pt x="1" y="20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9" y="2"/>
                    <a:pt x="9" y="4"/>
                  </a:cubicBezTo>
                  <a:cubicBezTo>
                    <a:pt x="13" y="22"/>
                    <a:pt x="17" y="41"/>
                    <a:pt x="2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303CBEB-35FD-27BA-6661-B198D4892FBA}"/>
                </a:ext>
              </a:extLst>
            </p:cNvPr>
            <p:cNvSpPr/>
            <p:nvPr/>
          </p:nvSpPr>
          <p:spPr bwMode="auto">
            <a:xfrm>
              <a:off x="6411" y="3248"/>
              <a:ext cx="40" cy="71"/>
            </a:xfrm>
            <a:custGeom>
              <a:gdLst>
                <a:gd name="T0" fmla="*/ 27 w 36"/>
                <a:gd name="T1" fmla="*/ 0 h 63"/>
                <a:gd name="T2" fmla="*/ 36 w 36"/>
                <a:gd name="T3" fmla="*/ 4 h 63"/>
                <a:gd name="T4" fmla="*/ 16 w 36"/>
                <a:gd name="T5" fmla="*/ 62 h 63"/>
                <a:gd name="T6" fmla="*/ 15 w 36"/>
                <a:gd name="T7" fmla="*/ 63 h 63"/>
                <a:gd name="T8" fmla="*/ 6 w 36"/>
                <a:gd name="T9" fmla="*/ 44 h 63"/>
                <a:gd name="T10" fmla="*/ 27 w 36"/>
                <a:gd name="T11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2">
                  <a:moveTo>
                    <a:pt x="27" y="0"/>
                  </a:moveTo>
                  <a:cubicBezTo>
                    <a:pt x="31" y="2"/>
                    <a:pt x="33" y="3"/>
                    <a:pt x="36" y="4"/>
                  </a:cubicBezTo>
                  <a:cubicBezTo>
                    <a:pt x="29" y="24"/>
                    <a:pt x="23" y="43"/>
                    <a:pt x="16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0" y="59"/>
                    <a:pt x="0" y="58"/>
                    <a:pt x="6" y="44"/>
                  </a:cubicBezTo>
                  <a:cubicBezTo>
                    <a:pt x="13" y="30"/>
                    <a:pt x="20" y="15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DE1A65EF-C442-103E-142F-79DB2811189D}"/>
                </a:ext>
              </a:extLst>
            </p:cNvPr>
            <p:cNvSpPr/>
            <p:nvPr/>
          </p:nvSpPr>
          <p:spPr bwMode="auto">
            <a:xfrm>
              <a:off x="6557" y="3200"/>
              <a:ext cx="69" cy="39"/>
            </a:xfrm>
            <a:custGeom>
              <a:gdLst>
                <a:gd name="T0" fmla="*/ 0 w 62"/>
                <a:gd name="T1" fmla="*/ 9 h 35"/>
                <a:gd name="T2" fmla="*/ 4 w 62"/>
                <a:gd name="T3" fmla="*/ 0 h 35"/>
                <a:gd name="T4" fmla="*/ 27 w 62"/>
                <a:gd name="T5" fmla="*/ 7 h 35"/>
                <a:gd name="T6" fmla="*/ 56 w 62"/>
                <a:gd name="T7" fmla="*/ 17 h 35"/>
                <a:gd name="T8" fmla="*/ 60 w 62"/>
                <a:gd name="T9" fmla="*/ 26 h 35"/>
                <a:gd name="T10" fmla="*/ 56 w 62"/>
                <a:gd name="T11" fmla="*/ 35 h 35"/>
                <a:gd name="T12" fmla="*/ 0 w 62"/>
                <a:gd name="T13" fmla="*/ 9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0" y="9"/>
                  </a:moveTo>
                  <a:cubicBezTo>
                    <a:pt x="2" y="6"/>
                    <a:pt x="3" y="3"/>
                    <a:pt x="4" y="0"/>
                  </a:cubicBezTo>
                  <a:cubicBezTo>
                    <a:pt x="12" y="3"/>
                    <a:pt x="19" y="5"/>
                    <a:pt x="27" y="7"/>
                  </a:cubicBezTo>
                  <a:cubicBezTo>
                    <a:pt x="37" y="11"/>
                    <a:pt x="46" y="14"/>
                    <a:pt x="56" y="17"/>
                  </a:cubicBezTo>
                  <a:cubicBezTo>
                    <a:pt x="61" y="19"/>
                    <a:pt x="62" y="21"/>
                    <a:pt x="60" y="26"/>
                  </a:cubicBezTo>
                  <a:cubicBezTo>
                    <a:pt x="59" y="29"/>
                    <a:pt x="58" y="31"/>
                    <a:pt x="56" y="35"/>
                  </a:cubicBezTo>
                  <a:cubicBezTo>
                    <a:pt x="37" y="26"/>
                    <a:pt x="19" y="1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CB535789-E33B-2821-3B60-E009A8559FAD}"/>
                </a:ext>
              </a:extLst>
            </p:cNvPr>
            <p:cNvSpPr/>
            <p:nvPr/>
          </p:nvSpPr>
          <p:spPr bwMode="auto">
            <a:xfrm>
              <a:off x="6492" y="3102"/>
              <a:ext cx="36" cy="138"/>
            </a:xfrm>
            <a:custGeom>
              <a:gdLst>
                <a:gd name="T0" fmla="*/ 0 w 32"/>
                <a:gd name="T1" fmla="*/ 47 h 123"/>
                <a:gd name="T2" fmla="*/ 9 w 32"/>
                <a:gd name="T3" fmla="*/ 43 h 123"/>
                <a:gd name="T4" fmla="*/ 17 w 32"/>
                <a:gd name="T5" fmla="*/ 32 h 123"/>
                <a:gd name="T6" fmla="*/ 12 w 32"/>
                <a:gd name="T7" fmla="*/ 6 h 123"/>
                <a:gd name="T8" fmla="*/ 11 w 32"/>
                <a:gd name="T9" fmla="*/ 0 h 123"/>
                <a:gd name="T10" fmla="*/ 22 w 32"/>
                <a:gd name="T11" fmla="*/ 24 h 123"/>
                <a:gd name="T12" fmla="*/ 8 w 32"/>
                <a:gd name="T13" fmla="*/ 47 h 123"/>
                <a:gd name="T14" fmla="*/ 21 w 32"/>
                <a:gd name="T15" fmla="*/ 76 h 123"/>
                <a:gd name="T16" fmla="*/ 22 w 32"/>
                <a:gd name="T17" fmla="*/ 107 h 123"/>
                <a:gd name="T18" fmla="*/ 23 w 32"/>
                <a:gd name="T19" fmla="*/ 116 h 123"/>
                <a:gd name="T20" fmla="*/ 31 w 32"/>
                <a:gd name="T21" fmla="*/ 112 h 123"/>
                <a:gd name="T22" fmla="*/ 32 w 32"/>
                <a:gd name="T23" fmla="*/ 114 h 123"/>
                <a:gd name="T24" fmla="*/ 19 w 32"/>
                <a:gd name="T25" fmla="*/ 123 h 123"/>
                <a:gd name="T26" fmla="*/ 18 w 32"/>
                <a:gd name="T27" fmla="*/ 113 h 123"/>
                <a:gd name="T28" fmla="*/ 17 w 32"/>
                <a:gd name="T29" fmla="*/ 71 h 123"/>
                <a:gd name="T30" fmla="*/ 5 w 32"/>
                <a:gd name="T31" fmla="*/ 51 h 123"/>
                <a:gd name="T32" fmla="*/ 0 w 32"/>
                <a:gd name="T33" fmla="*/ 47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23">
                  <a:moveTo>
                    <a:pt x="0" y="47"/>
                  </a:moveTo>
                  <a:cubicBezTo>
                    <a:pt x="4" y="45"/>
                    <a:pt x="6" y="44"/>
                    <a:pt x="9" y="43"/>
                  </a:cubicBezTo>
                  <a:cubicBezTo>
                    <a:pt x="14" y="41"/>
                    <a:pt x="16" y="37"/>
                    <a:pt x="17" y="32"/>
                  </a:cubicBezTo>
                  <a:cubicBezTo>
                    <a:pt x="18" y="23"/>
                    <a:pt x="18" y="14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9" y="6"/>
                    <a:pt x="21" y="14"/>
                    <a:pt x="22" y="24"/>
                  </a:cubicBezTo>
                  <a:cubicBezTo>
                    <a:pt x="22" y="36"/>
                    <a:pt x="18" y="43"/>
                    <a:pt x="8" y="47"/>
                  </a:cubicBezTo>
                  <a:cubicBezTo>
                    <a:pt x="20" y="54"/>
                    <a:pt x="21" y="65"/>
                    <a:pt x="21" y="76"/>
                  </a:cubicBezTo>
                  <a:cubicBezTo>
                    <a:pt x="22" y="86"/>
                    <a:pt x="22" y="97"/>
                    <a:pt x="22" y="107"/>
                  </a:cubicBezTo>
                  <a:cubicBezTo>
                    <a:pt x="22" y="110"/>
                    <a:pt x="23" y="113"/>
                    <a:pt x="23" y="116"/>
                  </a:cubicBezTo>
                  <a:cubicBezTo>
                    <a:pt x="26" y="114"/>
                    <a:pt x="28" y="113"/>
                    <a:pt x="31" y="112"/>
                  </a:cubicBezTo>
                  <a:cubicBezTo>
                    <a:pt x="31" y="113"/>
                    <a:pt x="32" y="114"/>
                    <a:pt x="32" y="114"/>
                  </a:cubicBezTo>
                  <a:cubicBezTo>
                    <a:pt x="28" y="117"/>
                    <a:pt x="24" y="120"/>
                    <a:pt x="19" y="123"/>
                  </a:cubicBezTo>
                  <a:cubicBezTo>
                    <a:pt x="19" y="119"/>
                    <a:pt x="18" y="116"/>
                    <a:pt x="18" y="113"/>
                  </a:cubicBezTo>
                  <a:cubicBezTo>
                    <a:pt x="18" y="99"/>
                    <a:pt x="17" y="85"/>
                    <a:pt x="17" y="71"/>
                  </a:cubicBezTo>
                  <a:cubicBezTo>
                    <a:pt x="17" y="62"/>
                    <a:pt x="15" y="54"/>
                    <a:pt x="5" y="51"/>
                  </a:cubicBezTo>
                  <a:cubicBezTo>
                    <a:pt x="3" y="50"/>
                    <a:pt x="2" y="49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C96E211C-9D1F-CCA6-075F-8267D39B37EB}"/>
                </a:ext>
              </a:extLst>
            </p:cNvPr>
            <p:cNvSpPr/>
            <p:nvPr/>
          </p:nvSpPr>
          <p:spPr bwMode="auto">
            <a:xfrm>
              <a:off x="6523" y="3120"/>
              <a:ext cx="10" cy="95"/>
            </a:xfrm>
            <a:custGeom>
              <a:gdLst>
                <a:gd name="T0" fmla="*/ 6 w 9"/>
                <a:gd name="T1" fmla="*/ 84 h 84"/>
                <a:gd name="T2" fmla="*/ 5 w 9"/>
                <a:gd name="T3" fmla="*/ 76 h 84"/>
                <a:gd name="T4" fmla="*/ 0 w 9"/>
                <a:gd name="T5" fmla="*/ 36 h 84"/>
                <a:gd name="T6" fmla="*/ 0 w 9"/>
                <a:gd name="T7" fmla="*/ 30 h 84"/>
                <a:gd name="T8" fmla="*/ 5 w 9"/>
                <a:gd name="T9" fmla="*/ 2 h 84"/>
                <a:gd name="T10" fmla="*/ 7 w 9"/>
                <a:gd name="T11" fmla="*/ 0 h 84"/>
                <a:gd name="T12" fmla="*/ 9 w 9"/>
                <a:gd name="T13" fmla="*/ 7 h 84"/>
                <a:gd name="T14" fmla="*/ 6 w 9"/>
                <a:gd name="T15" fmla="*/ 26 h 84"/>
                <a:gd name="T16" fmla="*/ 6 w 9"/>
                <a:gd name="T17" fmla="*/ 40 h 84"/>
                <a:gd name="T18" fmla="*/ 6 w 9"/>
                <a:gd name="T19" fmla="*/ 8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4">
                  <a:moveTo>
                    <a:pt x="6" y="84"/>
                  </a:moveTo>
                  <a:cubicBezTo>
                    <a:pt x="6" y="81"/>
                    <a:pt x="5" y="78"/>
                    <a:pt x="5" y="76"/>
                  </a:cubicBezTo>
                  <a:cubicBezTo>
                    <a:pt x="3" y="63"/>
                    <a:pt x="2" y="50"/>
                    <a:pt x="0" y="36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2" y="21"/>
                    <a:pt x="3" y="12"/>
                    <a:pt x="5" y="2"/>
                  </a:cubicBezTo>
                  <a:cubicBezTo>
                    <a:pt x="5" y="2"/>
                    <a:pt x="5" y="1"/>
                    <a:pt x="7" y="0"/>
                  </a:cubicBezTo>
                  <a:cubicBezTo>
                    <a:pt x="8" y="2"/>
                    <a:pt x="9" y="4"/>
                    <a:pt x="9" y="7"/>
                  </a:cubicBezTo>
                  <a:cubicBezTo>
                    <a:pt x="8" y="13"/>
                    <a:pt x="7" y="19"/>
                    <a:pt x="6" y="26"/>
                  </a:cubicBezTo>
                  <a:cubicBezTo>
                    <a:pt x="5" y="31"/>
                    <a:pt x="5" y="36"/>
                    <a:pt x="6" y="40"/>
                  </a:cubicBezTo>
                  <a:cubicBezTo>
                    <a:pt x="9" y="55"/>
                    <a:pt x="8" y="69"/>
                    <a:pt x="6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8" name="TextBox 67">
            <a:extLst>
              <a:ext uri="{FF2B5EF4-FFF2-40B4-BE49-F238E27FC236}">
                <a16:creationId xmlns:a16="http://schemas.microsoft.com/office/drawing/2014/main" id="{6A6A5B64-49BC-A16A-7815-1B516176CB03}"/>
              </a:ext>
            </a:extLst>
          </p:cNvPr>
          <p:cNvSpPr txBox="1"/>
          <p:nvPr/>
        </p:nvSpPr>
        <p:spPr>
          <a:xfrm>
            <a:off x="3324116" y="487407"/>
            <a:ext cx="571608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WORLD </a:t>
            </a:r>
            <a:r>
              <a:rPr lang="en-US" altLang="ko-KR" sz="4400">
                <a:solidFill>
                  <a:srgbClr val="F18A01"/>
                </a:solidFill>
                <a:cs typeface="Arial" panose="020b0604020202020204" pitchFamily="34" charset="0"/>
              </a:rPr>
              <a:t>RELIGION</a:t>
            </a:r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4400">
                <a:solidFill>
                  <a:srgbClr val="DF5004"/>
                </a:solidFill>
                <a:cs typeface="Arial" panose="020b0604020202020204" pitchFamily="34" charset="0"/>
              </a:rPr>
              <a:t>DAY</a:t>
            </a:r>
            <a:endParaRPr lang="ko-KR" altLang="en-US" sz="4400">
              <a:solidFill>
                <a:srgbClr val="DF5004"/>
              </a:solidFill>
              <a:cs typeface="Arial" panose="020b0604020202020204" pitchFamily="34" charset="0"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E16A4E7C-9D57-097C-DE7A-45D2E3AD8B93}"/>
              </a:ext>
            </a:extLst>
          </p:cNvPr>
          <p:cNvGrpSpPr/>
          <p:nvPr/>
        </p:nvGrpSpPr>
        <p:grpSpPr>
          <a:xfrm>
            <a:off x="218247" y="5445307"/>
            <a:ext cx="1664961" cy="1201157"/>
            <a:chOff x="541338" y="3983038"/>
            <a:chExt cx="2792413" cy="2014538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C462953D-5558-89C8-72A2-CFAD38353C72}"/>
                </a:ext>
              </a:extLst>
            </p:cNvPr>
            <p:cNvSpPr/>
            <p:nvPr/>
          </p:nvSpPr>
          <p:spPr bwMode="auto">
            <a:xfrm>
              <a:off x="541338" y="4598988"/>
              <a:ext cx="1328738" cy="330200"/>
            </a:xfrm>
            <a:custGeom>
              <a:gdLst>
                <a:gd name="T0" fmla="*/ 88 w 89"/>
                <a:gd name="T1" fmla="*/ 22 h 22"/>
                <a:gd name="T2" fmla="*/ 63 w 89"/>
                <a:gd name="T3" fmla="*/ 14 h 22"/>
                <a:gd name="T4" fmla="*/ 16 w 89"/>
                <a:gd name="T5" fmla="*/ 10 h 22"/>
                <a:gd name="T6" fmla="*/ 6 w 89"/>
                <a:gd name="T7" fmla="*/ 11 h 22"/>
                <a:gd name="T8" fmla="*/ 0 w 89"/>
                <a:gd name="T9" fmla="*/ 9 h 22"/>
                <a:gd name="T10" fmla="*/ 5 w 89"/>
                <a:gd name="T11" fmla="*/ 5 h 22"/>
                <a:gd name="T12" fmla="*/ 47 w 89"/>
                <a:gd name="T13" fmla="*/ 4 h 22"/>
                <a:gd name="T14" fmla="*/ 89 w 89"/>
                <a:gd name="T15" fmla="*/ 21 h 22"/>
                <a:gd name="T16" fmla="*/ 88 w 89"/>
                <a:gd name="T1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22">
                  <a:moveTo>
                    <a:pt x="88" y="22"/>
                  </a:moveTo>
                  <a:cubicBezTo>
                    <a:pt x="80" y="19"/>
                    <a:pt x="72" y="16"/>
                    <a:pt x="63" y="14"/>
                  </a:cubicBezTo>
                  <a:cubicBezTo>
                    <a:pt x="48" y="10"/>
                    <a:pt x="32" y="10"/>
                    <a:pt x="16" y="10"/>
                  </a:cubicBezTo>
                  <a:cubicBezTo>
                    <a:pt x="13" y="11"/>
                    <a:pt x="9" y="11"/>
                    <a:pt x="6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3" y="6"/>
                    <a:pt x="5" y="5"/>
                  </a:cubicBezTo>
                  <a:cubicBezTo>
                    <a:pt x="19" y="0"/>
                    <a:pt x="33" y="1"/>
                    <a:pt x="47" y="4"/>
                  </a:cubicBezTo>
                  <a:cubicBezTo>
                    <a:pt x="62" y="7"/>
                    <a:pt x="76" y="12"/>
                    <a:pt x="89" y="21"/>
                  </a:cubicBezTo>
                  <a:cubicBezTo>
                    <a:pt x="89" y="21"/>
                    <a:pt x="88" y="22"/>
                    <a:pt x="88" y="22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D90ECD89-A54C-CF40-CA5C-B99F0FC56DAE}"/>
                </a:ext>
              </a:extLst>
            </p:cNvPr>
            <p:cNvSpPr/>
            <p:nvPr/>
          </p:nvSpPr>
          <p:spPr bwMode="auto">
            <a:xfrm>
              <a:off x="676275" y="4975225"/>
              <a:ext cx="1208088" cy="660400"/>
            </a:xfrm>
            <a:custGeom>
              <a:gdLst>
                <a:gd name="T0" fmla="*/ 81 w 81"/>
                <a:gd name="T1" fmla="*/ 0 h 44"/>
                <a:gd name="T2" fmla="*/ 69 w 81"/>
                <a:gd name="T3" fmla="*/ 6 h 44"/>
                <a:gd name="T4" fmla="*/ 18 w 81"/>
                <a:gd name="T5" fmla="*/ 34 h 44"/>
                <a:gd name="T6" fmla="*/ 6 w 81"/>
                <a:gd name="T7" fmla="*/ 42 h 44"/>
                <a:gd name="T8" fmla="*/ 2 w 81"/>
                <a:gd name="T9" fmla="*/ 43 h 44"/>
                <a:gd name="T10" fmla="*/ 2 w 81"/>
                <a:gd name="T11" fmla="*/ 39 h 44"/>
                <a:gd name="T12" fmla="*/ 12 w 81"/>
                <a:gd name="T13" fmla="*/ 28 h 44"/>
                <a:gd name="T14" fmla="*/ 81 w 81"/>
                <a:gd name="T15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4">
                  <a:moveTo>
                    <a:pt x="81" y="0"/>
                  </a:moveTo>
                  <a:cubicBezTo>
                    <a:pt x="77" y="4"/>
                    <a:pt x="73" y="5"/>
                    <a:pt x="69" y="6"/>
                  </a:cubicBezTo>
                  <a:cubicBezTo>
                    <a:pt x="50" y="12"/>
                    <a:pt x="33" y="22"/>
                    <a:pt x="18" y="34"/>
                  </a:cubicBezTo>
                  <a:cubicBezTo>
                    <a:pt x="14" y="37"/>
                    <a:pt x="10" y="40"/>
                    <a:pt x="6" y="42"/>
                  </a:cubicBezTo>
                  <a:cubicBezTo>
                    <a:pt x="4" y="43"/>
                    <a:pt x="3" y="44"/>
                    <a:pt x="2" y="43"/>
                  </a:cubicBezTo>
                  <a:cubicBezTo>
                    <a:pt x="0" y="41"/>
                    <a:pt x="1" y="40"/>
                    <a:pt x="2" y="39"/>
                  </a:cubicBezTo>
                  <a:cubicBezTo>
                    <a:pt x="5" y="34"/>
                    <a:pt x="8" y="31"/>
                    <a:pt x="12" y="28"/>
                  </a:cubicBezTo>
                  <a:cubicBezTo>
                    <a:pt x="32" y="13"/>
                    <a:pt x="54" y="4"/>
                    <a:pt x="81" y="0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38C5CB50-32F2-F926-CBEA-1BBBFBBC69B1}"/>
                </a:ext>
              </a:extLst>
            </p:cNvPr>
            <p:cNvSpPr/>
            <p:nvPr/>
          </p:nvSpPr>
          <p:spPr bwMode="auto">
            <a:xfrm>
              <a:off x="2049463" y="5005388"/>
              <a:ext cx="969963" cy="992188"/>
            </a:xfrm>
            <a:custGeom>
              <a:gdLst>
                <a:gd name="T0" fmla="*/ 3 w 65"/>
                <a:gd name="T1" fmla="*/ 6 h 66"/>
                <a:gd name="T2" fmla="*/ 0 w 65"/>
                <a:gd name="T3" fmla="*/ 1 h 66"/>
                <a:gd name="T4" fmla="*/ 4 w 65"/>
                <a:gd name="T5" fmla="*/ 2 h 66"/>
                <a:gd name="T6" fmla="*/ 59 w 65"/>
                <a:gd name="T7" fmla="*/ 54 h 66"/>
                <a:gd name="T8" fmla="*/ 61 w 65"/>
                <a:gd name="T9" fmla="*/ 64 h 66"/>
                <a:gd name="T10" fmla="*/ 53 w 65"/>
                <a:gd name="T11" fmla="*/ 57 h 66"/>
                <a:gd name="T12" fmla="*/ 7 w 65"/>
                <a:gd name="T13" fmla="*/ 8 h 66"/>
                <a:gd name="T14" fmla="*/ 3 w 65"/>
                <a:gd name="T15" fmla="*/ 6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6">
                  <a:moveTo>
                    <a:pt x="3" y="6"/>
                  </a:moveTo>
                  <a:cubicBezTo>
                    <a:pt x="3" y="4"/>
                    <a:pt x="0" y="4"/>
                    <a:pt x="0" y="1"/>
                  </a:cubicBezTo>
                  <a:cubicBezTo>
                    <a:pt x="2" y="0"/>
                    <a:pt x="3" y="2"/>
                    <a:pt x="4" y="2"/>
                  </a:cubicBezTo>
                  <a:cubicBezTo>
                    <a:pt x="27" y="15"/>
                    <a:pt x="46" y="31"/>
                    <a:pt x="59" y="54"/>
                  </a:cubicBezTo>
                  <a:cubicBezTo>
                    <a:pt x="61" y="57"/>
                    <a:pt x="65" y="62"/>
                    <a:pt x="61" y="64"/>
                  </a:cubicBezTo>
                  <a:cubicBezTo>
                    <a:pt x="58" y="66"/>
                    <a:pt x="55" y="61"/>
                    <a:pt x="53" y="57"/>
                  </a:cubicBezTo>
                  <a:cubicBezTo>
                    <a:pt x="40" y="39"/>
                    <a:pt x="25" y="21"/>
                    <a:pt x="7" y="8"/>
                  </a:cubicBezTo>
                  <a:cubicBezTo>
                    <a:pt x="6" y="7"/>
                    <a:pt x="5" y="5"/>
                    <a:pt x="3" y="6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A4C3420A-1527-5CCE-1292-9C7FA5B01920}"/>
                </a:ext>
              </a:extLst>
            </p:cNvPr>
            <p:cNvSpPr/>
            <p:nvPr/>
          </p:nvSpPr>
          <p:spPr bwMode="auto">
            <a:xfrm>
              <a:off x="2049463" y="4868863"/>
              <a:ext cx="1268413" cy="331788"/>
            </a:xfrm>
            <a:custGeom>
              <a:gdLst>
                <a:gd name="T0" fmla="*/ 0 w 85"/>
                <a:gd name="T1" fmla="*/ 6 h 22"/>
                <a:gd name="T2" fmla="*/ 16 w 85"/>
                <a:gd name="T3" fmla="*/ 2 h 22"/>
                <a:gd name="T4" fmla="*/ 70 w 85"/>
                <a:gd name="T5" fmla="*/ 8 h 22"/>
                <a:gd name="T6" fmla="*/ 82 w 85"/>
                <a:gd name="T7" fmla="*/ 16 h 22"/>
                <a:gd name="T8" fmla="*/ 84 w 85"/>
                <a:gd name="T9" fmla="*/ 20 h 22"/>
                <a:gd name="T10" fmla="*/ 79 w 85"/>
                <a:gd name="T11" fmla="*/ 21 h 22"/>
                <a:gd name="T12" fmla="*/ 53 w 85"/>
                <a:gd name="T13" fmla="*/ 11 h 22"/>
                <a:gd name="T14" fmla="*/ 8 w 85"/>
                <a:gd name="T15" fmla="*/ 6 h 22"/>
                <a:gd name="T16" fmla="*/ 0 w 85"/>
                <a:gd name="T17" fmla="*/ 6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2">
                  <a:moveTo>
                    <a:pt x="0" y="6"/>
                  </a:moveTo>
                  <a:cubicBezTo>
                    <a:pt x="6" y="2"/>
                    <a:pt x="11" y="2"/>
                    <a:pt x="16" y="2"/>
                  </a:cubicBezTo>
                  <a:cubicBezTo>
                    <a:pt x="34" y="0"/>
                    <a:pt x="53" y="0"/>
                    <a:pt x="70" y="8"/>
                  </a:cubicBezTo>
                  <a:cubicBezTo>
                    <a:pt x="74" y="10"/>
                    <a:pt x="78" y="12"/>
                    <a:pt x="82" y="16"/>
                  </a:cubicBezTo>
                  <a:cubicBezTo>
                    <a:pt x="83" y="17"/>
                    <a:pt x="85" y="18"/>
                    <a:pt x="84" y="20"/>
                  </a:cubicBezTo>
                  <a:cubicBezTo>
                    <a:pt x="83" y="22"/>
                    <a:pt x="81" y="21"/>
                    <a:pt x="79" y="21"/>
                  </a:cubicBezTo>
                  <a:cubicBezTo>
                    <a:pt x="70" y="17"/>
                    <a:pt x="62" y="14"/>
                    <a:pt x="53" y="11"/>
                  </a:cubicBezTo>
                  <a:cubicBezTo>
                    <a:pt x="38" y="7"/>
                    <a:pt x="23" y="5"/>
                    <a:pt x="8" y="6"/>
                  </a:cubicBezTo>
                  <a:cubicBezTo>
                    <a:pt x="6" y="6"/>
                    <a:pt x="4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3C12A45F-9591-CE5E-D33F-6E6057085005}"/>
                </a:ext>
              </a:extLst>
            </p:cNvPr>
            <p:cNvSpPr/>
            <p:nvPr/>
          </p:nvSpPr>
          <p:spPr bwMode="auto">
            <a:xfrm>
              <a:off x="1720850" y="5019675"/>
              <a:ext cx="268288" cy="947738"/>
            </a:xfrm>
            <a:custGeom>
              <a:gdLst>
                <a:gd name="T0" fmla="*/ 16 w 18"/>
                <a:gd name="T1" fmla="*/ 0 h 63"/>
                <a:gd name="T2" fmla="*/ 14 w 18"/>
                <a:gd name="T3" fmla="*/ 21 h 63"/>
                <a:gd name="T4" fmla="*/ 9 w 18"/>
                <a:gd name="T5" fmla="*/ 57 h 63"/>
                <a:gd name="T6" fmla="*/ 6 w 18"/>
                <a:gd name="T7" fmla="*/ 63 h 63"/>
                <a:gd name="T8" fmla="*/ 1 w 18"/>
                <a:gd name="T9" fmla="*/ 56 h 63"/>
                <a:gd name="T10" fmla="*/ 8 w 18"/>
                <a:gd name="T11" fmla="*/ 16 h 63"/>
                <a:gd name="T12" fmla="*/ 16 w 18"/>
                <a:gd name="T13" fmla="*/ 0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2">
                  <a:moveTo>
                    <a:pt x="16" y="0"/>
                  </a:moveTo>
                  <a:cubicBezTo>
                    <a:pt x="18" y="8"/>
                    <a:pt x="15" y="15"/>
                    <a:pt x="14" y="21"/>
                  </a:cubicBezTo>
                  <a:cubicBezTo>
                    <a:pt x="12" y="33"/>
                    <a:pt x="11" y="45"/>
                    <a:pt x="9" y="57"/>
                  </a:cubicBezTo>
                  <a:cubicBezTo>
                    <a:pt x="9" y="59"/>
                    <a:pt x="8" y="63"/>
                    <a:pt x="6" y="63"/>
                  </a:cubicBezTo>
                  <a:cubicBezTo>
                    <a:pt x="2" y="63"/>
                    <a:pt x="2" y="59"/>
                    <a:pt x="1" y="56"/>
                  </a:cubicBezTo>
                  <a:cubicBezTo>
                    <a:pt x="0" y="42"/>
                    <a:pt x="4" y="29"/>
                    <a:pt x="8" y="16"/>
                  </a:cubicBezTo>
                  <a:cubicBezTo>
                    <a:pt x="9" y="11"/>
                    <a:pt x="11" y="5"/>
                    <a:pt x="1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BF18BC61-8AA8-34D6-117D-0062D9EF1A77}"/>
                </a:ext>
              </a:extLst>
            </p:cNvPr>
            <p:cNvSpPr/>
            <p:nvPr/>
          </p:nvSpPr>
          <p:spPr bwMode="auto">
            <a:xfrm>
              <a:off x="1958975" y="3983038"/>
              <a:ext cx="254000" cy="915988"/>
            </a:xfrm>
            <a:custGeom>
              <a:gdLst>
                <a:gd name="T0" fmla="*/ 0 w 17"/>
                <a:gd name="T1" fmla="*/ 60 h 61"/>
                <a:gd name="T2" fmla="*/ 4 w 17"/>
                <a:gd name="T3" fmla="*/ 39 h 61"/>
                <a:gd name="T4" fmla="*/ 8 w 17"/>
                <a:gd name="T5" fmla="*/ 6 h 61"/>
                <a:gd name="T6" fmla="*/ 11 w 17"/>
                <a:gd name="T7" fmla="*/ 0 h 61"/>
                <a:gd name="T8" fmla="*/ 17 w 17"/>
                <a:gd name="T9" fmla="*/ 7 h 61"/>
                <a:gd name="T10" fmla="*/ 15 w 17"/>
                <a:gd name="T11" fmla="*/ 27 h 61"/>
                <a:gd name="T12" fmla="*/ 4 w 17"/>
                <a:gd name="T13" fmla="*/ 58 h 61"/>
                <a:gd name="T14" fmla="*/ 2 w 17"/>
                <a:gd name="T15" fmla="*/ 61 h 61"/>
                <a:gd name="T16" fmla="*/ 0 w 17"/>
                <a:gd name="T17" fmla="*/ 60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1">
                  <a:moveTo>
                    <a:pt x="0" y="60"/>
                  </a:moveTo>
                  <a:cubicBezTo>
                    <a:pt x="2" y="53"/>
                    <a:pt x="3" y="46"/>
                    <a:pt x="4" y="39"/>
                  </a:cubicBezTo>
                  <a:cubicBezTo>
                    <a:pt x="7" y="28"/>
                    <a:pt x="7" y="17"/>
                    <a:pt x="8" y="6"/>
                  </a:cubicBezTo>
                  <a:cubicBezTo>
                    <a:pt x="8" y="4"/>
                    <a:pt x="7" y="0"/>
                    <a:pt x="11" y="0"/>
                  </a:cubicBezTo>
                  <a:cubicBezTo>
                    <a:pt x="15" y="0"/>
                    <a:pt x="16" y="3"/>
                    <a:pt x="17" y="7"/>
                  </a:cubicBezTo>
                  <a:cubicBezTo>
                    <a:pt x="17" y="13"/>
                    <a:pt x="17" y="20"/>
                    <a:pt x="15" y="27"/>
                  </a:cubicBezTo>
                  <a:cubicBezTo>
                    <a:pt x="12" y="37"/>
                    <a:pt x="8" y="48"/>
                    <a:pt x="4" y="58"/>
                  </a:cubicBezTo>
                  <a:cubicBezTo>
                    <a:pt x="3" y="59"/>
                    <a:pt x="2" y="60"/>
                    <a:pt x="2" y="61"/>
                  </a:cubicBezTo>
                  <a:cubicBezTo>
                    <a:pt x="1" y="60"/>
                    <a:pt x="1" y="60"/>
                    <a:pt x="0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BEB58696-FE11-E90C-4623-49326FBD4E84}"/>
                </a:ext>
              </a:extLst>
            </p:cNvPr>
            <p:cNvSpPr/>
            <p:nvPr/>
          </p:nvSpPr>
          <p:spPr bwMode="auto">
            <a:xfrm>
              <a:off x="2154238" y="4464050"/>
              <a:ext cx="881063" cy="390525"/>
            </a:xfrm>
            <a:custGeom>
              <a:gdLst>
                <a:gd name="T0" fmla="*/ 0 w 59"/>
                <a:gd name="T1" fmla="*/ 24 h 26"/>
                <a:gd name="T2" fmla="*/ 52 w 59"/>
                <a:gd name="T3" fmla="*/ 0 h 26"/>
                <a:gd name="T4" fmla="*/ 55 w 59"/>
                <a:gd name="T5" fmla="*/ 0 h 26"/>
                <a:gd name="T6" fmla="*/ 59 w 59"/>
                <a:gd name="T7" fmla="*/ 2 h 26"/>
                <a:gd name="T8" fmla="*/ 56 w 59"/>
                <a:gd name="T9" fmla="*/ 5 h 26"/>
                <a:gd name="T10" fmla="*/ 22 w 59"/>
                <a:gd name="T11" fmla="*/ 17 h 26"/>
                <a:gd name="T12" fmla="*/ 1 w 59"/>
                <a:gd name="T13" fmla="*/ 26 h 26"/>
                <a:gd name="T14" fmla="*/ 0 w 59"/>
                <a:gd name="T15" fmla="*/ 24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6">
                  <a:moveTo>
                    <a:pt x="0" y="24"/>
                  </a:moveTo>
                  <a:cubicBezTo>
                    <a:pt x="16" y="13"/>
                    <a:pt x="33" y="3"/>
                    <a:pt x="52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1"/>
                    <a:pt x="59" y="1"/>
                    <a:pt x="59" y="2"/>
                  </a:cubicBezTo>
                  <a:cubicBezTo>
                    <a:pt x="59" y="4"/>
                    <a:pt x="57" y="5"/>
                    <a:pt x="56" y="5"/>
                  </a:cubicBezTo>
                  <a:cubicBezTo>
                    <a:pt x="44" y="9"/>
                    <a:pt x="33" y="13"/>
                    <a:pt x="22" y="17"/>
                  </a:cubicBezTo>
                  <a:cubicBezTo>
                    <a:pt x="15" y="19"/>
                    <a:pt x="8" y="23"/>
                    <a:pt x="1" y="26"/>
                  </a:cubicBezTo>
                  <a:cubicBezTo>
                    <a:pt x="0" y="25"/>
                    <a:pt x="0" y="25"/>
                    <a:pt x="0" y="24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4A9B5CD3-B25D-6CD2-9B22-67F362895B91}"/>
                </a:ext>
              </a:extLst>
            </p:cNvPr>
            <p:cNvSpPr/>
            <p:nvPr/>
          </p:nvSpPr>
          <p:spPr bwMode="auto">
            <a:xfrm>
              <a:off x="795338" y="4929188"/>
              <a:ext cx="939800" cy="331788"/>
            </a:xfrm>
            <a:custGeom>
              <a:gdLst>
                <a:gd name="T0" fmla="*/ 63 w 63"/>
                <a:gd name="T1" fmla="*/ 1 h 22"/>
                <a:gd name="T2" fmla="*/ 54 w 63"/>
                <a:gd name="T3" fmla="*/ 4 h 22"/>
                <a:gd name="T4" fmla="*/ 11 w 63"/>
                <a:gd name="T5" fmla="*/ 18 h 22"/>
                <a:gd name="T6" fmla="*/ 2 w 63"/>
                <a:gd name="T7" fmla="*/ 19 h 22"/>
                <a:gd name="T8" fmla="*/ 8 w 63"/>
                <a:gd name="T9" fmla="*/ 12 h 22"/>
                <a:gd name="T10" fmla="*/ 63 w 63"/>
                <a:gd name="T11" fmla="*/ 1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3" y="1"/>
                  </a:moveTo>
                  <a:cubicBezTo>
                    <a:pt x="60" y="5"/>
                    <a:pt x="56" y="3"/>
                    <a:pt x="54" y="4"/>
                  </a:cubicBezTo>
                  <a:cubicBezTo>
                    <a:pt x="39" y="7"/>
                    <a:pt x="24" y="11"/>
                    <a:pt x="11" y="18"/>
                  </a:cubicBezTo>
                  <a:cubicBezTo>
                    <a:pt x="8" y="19"/>
                    <a:pt x="4" y="22"/>
                    <a:pt x="2" y="19"/>
                  </a:cubicBezTo>
                  <a:cubicBezTo>
                    <a:pt x="0" y="15"/>
                    <a:pt x="5" y="13"/>
                    <a:pt x="8" y="12"/>
                  </a:cubicBezTo>
                  <a:cubicBezTo>
                    <a:pt x="25" y="3"/>
                    <a:pt x="43" y="0"/>
                    <a:pt x="63" y="1"/>
                  </a:cubicBezTo>
                  <a:close/>
                </a:path>
              </a:pathLst>
            </a:custGeom>
            <a:solidFill>
              <a:srgbClr val="ED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C9BD74E6-A0D5-A981-8E71-C8B44D82E06F}"/>
                </a:ext>
              </a:extLst>
            </p:cNvPr>
            <p:cNvSpPr/>
            <p:nvPr/>
          </p:nvSpPr>
          <p:spPr bwMode="auto">
            <a:xfrm>
              <a:off x="1077913" y="4162425"/>
              <a:ext cx="747713" cy="631825"/>
            </a:xfrm>
            <a:custGeom>
              <a:gdLst>
                <a:gd name="T0" fmla="*/ 50 w 50"/>
                <a:gd name="T1" fmla="*/ 42 h 42"/>
                <a:gd name="T2" fmla="*/ 32 w 50"/>
                <a:gd name="T3" fmla="*/ 27 h 42"/>
                <a:gd name="T4" fmla="*/ 4 w 50"/>
                <a:gd name="T5" fmla="*/ 7 h 42"/>
                <a:gd name="T6" fmla="*/ 1 w 50"/>
                <a:gd name="T7" fmla="*/ 2 h 42"/>
                <a:gd name="T8" fmla="*/ 7 w 50"/>
                <a:gd name="T9" fmla="*/ 2 h 42"/>
                <a:gd name="T10" fmla="*/ 23 w 50"/>
                <a:gd name="T11" fmla="*/ 12 h 42"/>
                <a:gd name="T12" fmla="*/ 50 w 50"/>
                <a:gd name="T13" fmla="*/ 42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2">
                  <a:moveTo>
                    <a:pt x="50" y="42"/>
                  </a:moveTo>
                  <a:cubicBezTo>
                    <a:pt x="43" y="38"/>
                    <a:pt x="38" y="32"/>
                    <a:pt x="32" y="27"/>
                  </a:cubicBezTo>
                  <a:cubicBezTo>
                    <a:pt x="23" y="20"/>
                    <a:pt x="14" y="14"/>
                    <a:pt x="4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2" y="0"/>
                    <a:pt x="5" y="1"/>
                    <a:pt x="7" y="2"/>
                  </a:cubicBezTo>
                  <a:cubicBezTo>
                    <a:pt x="13" y="4"/>
                    <a:pt x="18" y="8"/>
                    <a:pt x="23" y="12"/>
                  </a:cubicBezTo>
                  <a:cubicBezTo>
                    <a:pt x="33" y="20"/>
                    <a:pt x="43" y="30"/>
                    <a:pt x="50" y="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26C46A6B-F250-AA59-2851-D8FD7A3D0E03}"/>
                </a:ext>
              </a:extLst>
            </p:cNvPr>
            <p:cNvSpPr/>
            <p:nvPr/>
          </p:nvSpPr>
          <p:spPr bwMode="auto">
            <a:xfrm>
              <a:off x="2303463" y="5049838"/>
              <a:ext cx="1030288" cy="585788"/>
            </a:xfrm>
            <a:custGeom>
              <a:gdLst>
                <a:gd name="T0" fmla="*/ 0 w 69"/>
                <a:gd name="T1" fmla="*/ 0 h 39"/>
                <a:gd name="T2" fmla="*/ 69 w 69"/>
                <a:gd name="T3" fmla="*/ 39 h 39"/>
                <a:gd name="T4" fmla="*/ 0 w 69"/>
                <a:gd name="T5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39">
                  <a:moveTo>
                    <a:pt x="0" y="0"/>
                  </a:moveTo>
                  <a:cubicBezTo>
                    <a:pt x="26" y="7"/>
                    <a:pt x="51" y="17"/>
                    <a:pt x="69" y="39"/>
                  </a:cubicBezTo>
                  <a:cubicBezTo>
                    <a:pt x="47" y="24"/>
                    <a:pt x="25" y="9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8FCB6DAF-8CAA-1706-B935-C2513DF5C275}"/>
                </a:ext>
              </a:extLst>
            </p:cNvPr>
            <p:cNvSpPr/>
            <p:nvPr/>
          </p:nvSpPr>
          <p:spPr bwMode="auto">
            <a:xfrm>
              <a:off x="2049463" y="5095875"/>
              <a:ext cx="358775" cy="750888"/>
            </a:xfrm>
            <a:custGeom>
              <a:gdLst>
                <a:gd name="T0" fmla="*/ 3 w 24"/>
                <a:gd name="T1" fmla="*/ 0 h 50"/>
                <a:gd name="T2" fmla="*/ 21 w 24"/>
                <a:gd name="T3" fmla="*/ 38 h 50"/>
                <a:gd name="T4" fmla="*/ 21 w 24"/>
                <a:gd name="T5" fmla="*/ 48 h 50"/>
                <a:gd name="T6" fmla="*/ 16 w 24"/>
                <a:gd name="T7" fmla="*/ 40 h 50"/>
                <a:gd name="T8" fmla="*/ 2 w 24"/>
                <a:gd name="T9" fmla="*/ 4 h 50"/>
                <a:gd name="T10" fmla="*/ 3 w 24"/>
                <a:gd name="T11" fmla="*/ 0 h 50"/>
                <a:gd name="T12" fmla="*/ 3 w 24"/>
                <a:gd name="T1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0">
                  <a:moveTo>
                    <a:pt x="3" y="0"/>
                  </a:moveTo>
                  <a:cubicBezTo>
                    <a:pt x="11" y="12"/>
                    <a:pt x="18" y="24"/>
                    <a:pt x="21" y="38"/>
                  </a:cubicBezTo>
                  <a:cubicBezTo>
                    <a:pt x="22" y="41"/>
                    <a:pt x="24" y="47"/>
                    <a:pt x="21" y="48"/>
                  </a:cubicBezTo>
                  <a:cubicBezTo>
                    <a:pt x="18" y="50"/>
                    <a:pt x="17" y="43"/>
                    <a:pt x="16" y="40"/>
                  </a:cubicBezTo>
                  <a:cubicBezTo>
                    <a:pt x="13" y="28"/>
                    <a:pt x="8" y="15"/>
                    <a:pt x="2" y="4"/>
                  </a:cubicBezTo>
                  <a:cubicBezTo>
                    <a:pt x="2" y="3"/>
                    <a:pt x="0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88DEC9C5-7A3F-B20E-27C9-9EA02D47AEB5}"/>
                </a:ext>
              </a:extLst>
            </p:cNvPr>
            <p:cNvSpPr/>
            <p:nvPr/>
          </p:nvSpPr>
          <p:spPr bwMode="auto">
            <a:xfrm>
              <a:off x="1287463" y="5124450"/>
              <a:ext cx="493713" cy="617538"/>
            </a:xfrm>
            <a:custGeom>
              <a:gdLst>
                <a:gd name="T0" fmla="*/ 33 w 33"/>
                <a:gd name="T1" fmla="*/ 0 h 41"/>
                <a:gd name="T2" fmla="*/ 9 w 33"/>
                <a:gd name="T3" fmla="*/ 33 h 41"/>
                <a:gd name="T4" fmla="*/ 4 w 33"/>
                <a:gd name="T5" fmla="*/ 39 h 41"/>
                <a:gd name="T6" fmla="*/ 1 w 33"/>
                <a:gd name="T7" fmla="*/ 40 h 41"/>
                <a:gd name="T8" fmla="*/ 1 w 33"/>
                <a:gd name="T9" fmla="*/ 37 h 41"/>
                <a:gd name="T10" fmla="*/ 18 w 33"/>
                <a:gd name="T11" fmla="*/ 12 h 41"/>
                <a:gd name="T12" fmla="*/ 33 w 33"/>
                <a:gd name="T13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1">
                  <a:moveTo>
                    <a:pt x="33" y="0"/>
                  </a:moveTo>
                  <a:cubicBezTo>
                    <a:pt x="25" y="11"/>
                    <a:pt x="16" y="21"/>
                    <a:pt x="9" y="33"/>
                  </a:cubicBezTo>
                  <a:cubicBezTo>
                    <a:pt x="7" y="35"/>
                    <a:pt x="6" y="37"/>
                    <a:pt x="4" y="39"/>
                  </a:cubicBezTo>
                  <a:cubicBezTo>
                    <a:pt x="4" y="40"/>
                    <a:pt x="2" y="41"/>
                    <a:pt x="1" y="40"/>
                  </a:cubicBezTo>
                  <a:cubicBezTo>
                    <a:pt x="0" y="40"/>
                    <a:pt x="1" y="38"/>
                    <a:pt x="1" y="37"/>
                  </a:cubicBezTo>
                  <a:cubicBezTo>
                    <a:pt x="4" y="27"/>
                    <a:pt x="11" y="20"/>
                    <a:pt x="18" y="12"/>
                  </a:cubicBezTo>
                  <a:cubicBezTo>
                    <a:pt x="22" y="7"/>
                    <a:pt x="27" y="3"/>
                    <a:pt x="33" y="0"/>
                  </a:cubicBezTo>
                  <a:close/>
                </a:path>
              </a:pathLst>
            </a:custGeom>
            <a:solidFill>
              <a:srgbClr val="EE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299FFEB2-F591-CF30-A037-11151FF8580D}"/>
                </a:ext>
              </a:extLst>
            </p:cNvPr>
            <p:cNvSpPr/>
            <p:nvPr/>
          </p:nvSpPr>
          <p:spPr bwMode="auto">
            <a:xfrm>
              <a:off x="1108075" y="5140325"/>
              <a:ext cx="538163" cy="466725"/>
            </a:xfrm>
            <a:custGeom>
              <a:gdLst>
                <a:gd name="T0" fmla="*/ 36 w 36"/>
                <a:gd name="T1" fmla="*/ 2 h 31"/>
                <a:gd name="T2" fmla="*/ 6 w 36"/>
                <a:gd name="T3" fmla="*/ 28 h 31"/>
                <a:gd name="T4" fmla="*/ 2 w 36"/>
                <a:gd name="T5" fmla="*/ 29 h 31"/>
                <a:gd name="T6" fmla="*/ 2 w 36"/>
                <a:gd name="T7" fmla="*/ 24 h 31"/>
                <a:gd name="T8" fmla="*/ 36 w 36"/>
                <a:gd name="T9" fmla="*/ 2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2"/>
                  </a:moveTo>
                  <a:cubicBezTo>
                    <a:pt x="23" y="7"/>
                    <a:pt x="14" y="17"/>
                    <a:pt x="6" y="28"/>
                  </a:cubicBezTo>
                  <a:cubicBezTo>
                    <a:pt x="5" y="29"/>
                    <a:pt x="4" y="31"/>
                    <a:pt x="2" y="29"/>
                  </a:cubicBezTo>
                  <a:cubicBezTo>
                    <a:pt x="0" y="28"/>
                    <a:pt x="1" y="26"/>
                    <a:pt x="2" y="24"/>
                  </a:cubicBezTo>
                  <a:cubicBezTo>
                    <a:pt x="7" y="13"/>
                    <a:pt x="26" y="0"/>
                    <a:pt x="3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09BDB80F-0381-7D5B-8AAA-15BD972CC52F}"/>
                </a:ext>
              </a:extLst>
            </p:cNvPr>
            <p:cNvSpPr/>
            <p:nvPr/>
          </p:nvSpPr>
          <p:spPr bwMode="auto">
            <a:xfrm>
              <a:off x="2109788" y="4329113"/>
              <a:ext cx="461963" cy="465138"/>
            </a:xfrm>
            <a:custGeom>
              <a:gdLst>
                <a:gd name="T0" fmla="*/ 0 w 31"/>
                <a:gd name="T1" fmla="*/ 30 h 31"/>
                <a:gd name="T2" fmla="*/ 23 w 31"/>
                <a:gd name="T3" fmla="*/ 1 h 31"/>
                <a:gd name="T4" fmla="*/ 28 w 31"/>
                <a:gd name="T5" fmla="*/ 0 h 31"/>
                <a:gd name="T6" fmla="*/ 30 w 31"/>
                <a:gd name="T7" fmla="*/ 1 h 31"/>
                <a:gd name="T8" fmla="*/ 29 w 31"/>
                <a:gd name="T9" fmla="*/ 4 h 31"/>
                <a:gd name="T10" fmla="*/ 26 w 31"/>
                <a:gd name="T11" fmla="*/ 6 h 31"/>
                <a:gd name="T12" fmla="*/ 2 w 31"/>
                <a:gd name="T13" fmla="*/ 29 h 31"/>
                <a:gd name="T14" fmla="*/ 0 w 31"/>
                <a:gd name="T15" fmla="*/ 3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0" y="30"/>
                  </a:moveTo>
                  <a:cubicBezTo>
                    <a:pt x="0" y="19"/>
                    <a:pt x="13" y="3"/>
                    <a:pt x="23" y="1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0"/>
                    <a:pt x="30" y="0"/>
                    <a:pt x="30" y="1"/>
                  </a:cubicBezTo>
                  <a:cubicBezTo>
                    <a:pt x="31" y="3"/>
                    <a:pt x="30" y="3"/>
                    <a:pt x="29" y="4"/>
                  </a:cubicBezTo>
                  <a:cubicBezTo>
                    <a:pt x="28" y="5"/>
                    <a:pt x="27" y="5"/>
                    <a:pt x="26" y="6"/>
                  </a:cubicBezTo>
                  <a:cubicBezTo>
                    <a:pt x="15" y="10"/>
                    <a:pt x="8" y="18"/>
                    <a:pt x="2" y="29"/>
                  </a:cubicBezTo>
                  <a:cubicBezTo>
                    <a:pt x="2" y="30"/>
                    <a:pt x="2" y="31"/>
                    <a:pt x="0" y="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86180D5-ED09-02E4-EA1A-CCD6FA9BDBBD}"/>
                </a:ext>
              </a:extLst>
            </p:cNvPr>
            <p:cNvSpPr/>
            <p:nvPr/>
          </p:nvSpPr>
          <p:spPr bwMode="auto">
            <a:xfrm>
              <a:off x="1660525" y="4192588"/>
              <a:ext cx="284163" cy="541338"/>
            </a:xfrm>
            <a:custGeom>
              <a:gdLst>
                <a:gd name="T0" fmla="*/ 17 w 19"/>
                <a:gd name="T1" fmla="*/ 36 h 36"/>
                <a:gd name="T2" fmla="*/ 13 w 19"/>
                <a:gd name="T3" fmla="*/ 25 h 36"/>
                <a:gd name="T4" fmla="*/ 3 w 19"/>
                <a:gd name="T5" fmla="*/ 7 h 36"/>
                <a:gd name="T6" fmla="*/ 2 w 19"/>
                <a:gd name="T7" fmla="*/ 1 h 36"/>
                <a:gd name="T8" fmla="*/ 7 w 19"/>
                <a:gd name="T9" fmla="*/ 3 h 36"/>
                <a:gd name="T10" fmla="*/ 17 w 19"/>
                <a:gd name="T11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6">
                  <a:moveTo>
                    <a:pt x="17" y="36"/>
                  </a:moveTo>
                  <a:cubicBezTo>
                    <a:pt x="14" y="32"/>
                    <a:pt x="14" y="29"/>
                    <a:pt x="13" y="25"/>
                  </a:cubicBezTo>
                  <a:cubicBezTo>
                    <a:pt x="10" y="19"/>
                    <a:pt x="7" y="13"/>
                    <a:pt x="3" y="7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4" y="0"/>
                    <a:pt x="6" y="2"/>
                    <a:pt x="7" y="3"/>
                  </a:cubicBezTo>
                  <a:cubicBezTo>
                    <a:pt x="14" y="9"/>
                    <a:pt x="19" y="26"/>
                    <a:pt x="17" y="36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A9F59C60-B4A4-96A7-1770-B532247D604B}"/>
                </a:ext>
              </a:extLst>
            </p:cNvPr>
            <p:cNvSpPr/>
            <p:nvPr/>
          </p:nvSpPr>
          <p:spPr bwMode="auto">
            <a:xfrm>
              <a:off x="779463" y="4824413"/>
              <a:ext cx="822325" cy="104775"/>
            </a:xfrm>
            <a:custGeom>
              <a:gdLst>
                <a:gd name="T0" fmla="*/ 0 w 55"/>
                <a:gd name="T1" fmla="*/ 7 h 7"/>
                <a:gd name="T2" fmla="*/ 55 w 55"/>
                <a:gd name="T3" fmla="*/ 5 h 7"/>
                <a:gd name="T4" fmla="*/ 0 w 55"/>
                <a:gd name="T5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7"/>
                  </a:moveTo>
                  <a:cubicBezTo>
                    <a:pt x="18" y="0"/>
                    <a:pt x="36" y="1"/>
                    <a:pt x="55" y="5"/>
                  </a:cubicBezTo>
                  <a:cubicBezTo>
                    <a:pt x="36" y="3"/>
                    <a:pt x="18" y="5"/>
                    <a:pt x="0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6D2EE555-DEBC-7CD8-9ED4-AB874636D707}"/>
                </a:ext>
              </a:extLst>
            </p:cNvPr>
            <p:cNvSpPr/>
            <p:nvPr/>
          </p:nvSpPr>
          <p:spPr bwMode="auto">
            <a:xfrm>
              <a:off x="2005013" y="5110163"/>
              <a:ext cx="193675" cy="676275"/>
            </a:xfrm>
            <a:custGeom>
              <a:gdLst>
                <a:gd name="T0" fmla="*/ 0 w 13"/>
                <a:gd name="T1" fmla="*/ 0 h 45"/>
                <a:gd name="T2" fmla="*/ 6 w 13"/>
                <a:gd name="T3" fmla="*/ 45 h 45"/>
                <a:gd name="T4" fmla="*/ 0 w 13"/>
                <a:gd name="T5" fmla="*/ 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cubicBezTo>
                    <a:pt x="6" y="14"/>
                    <a:pt x="13" y="29"/>
                    <a:pt x="6" y="45"/>
                  </a:cubicBezTo>
                  <a:cubicBezTo>
                    <a:pt x="6" y="30"/>
                    <a:pt x="5" y="15"/>
                    <a:pt x="0" y="0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52238661-D56C-5737-4BF4-9B9FE7BE3FEB}"/>
                </a:ext>
              </a:extLst>
            </p:cNvPr>
            <p:cNvSpPr/>
            <p:nvPr/>
          </p:nvSpPr>
          <p:spPr bwMode="auto">
            <a:xfrm>
              <a:off x="1527175" y="5200650"/>
              <a:ext cx="298450" cy="495300"/>
            </a:xfrm>
            <a:custGeom>
              <a:gdLst>
                <a:gd name="T0" fmla="*/ 3 w 20"/>
                <a:gd name="T1" fmla="*/ 33 h 33"/>
                <a:gd name="T2" fmla="*/ 20 w 20"/>
                <a:gd name="T3" fmla="*/ 0 h 33"/>
                <a:gd name="T4" fmla="*/ 3 w 20"/>
                <a:gd name="T5" fmla="*/ 3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3">
                  <a:moveTo>
                    <a:pt x="3" y="33"/>
                  </a:moveTo>
                  <a:cubicBezTo>
                    <a:pt x="0" y="23"/>
                    <a:pt x="10" y="4"/>
                    <a:pt x="20" y="0"/>
                  </a:cubicBezTo>
                  <a:cubicBezTo>
                    <a:pt x="9" y="10"/>
                    <a:pt x="8" y="22"/>
                    <a:pt x="3" y="33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56DC52EB-AF98-8CDD-F3A0-78ABCC677C51}"/>
                </a:ext>
              </a:extLst>
            </p:cNvPr>
            <p:cNvSpPr/>
            <p:nvPr/>
          </p:nvSpPr>
          <p:spPr bwMode="auto">
            <a:xfrm>
              <a:off x="2706688" y="5380038"/>
              <a:ext cx="373063" cy="315913"/>
            </a:xfrm>
            <a:custGeom>
              <a:gdLst>
                <a:gd name="T0" fmla="*/ 0 w 25"/>
                <a:gd name="T1" fmla="*/ 0 h 21"/>
                <a:gd name="T2" fmla="*/ 24 w 25"/>
                <a:gd name="T3" fmla="*/ 17 h 21"/>
                <a:gd name="T4" fmla="*/ 24 w 25"/>
                <a:gd name="T5" fmla="*/ 20 h 21"/>
                <a:gd name="T6" fmla="*/ 21 w 25"/>
                <a:gd name="T7" fmla="*/ 20 h 21"/>
                <a:gd name="T8" fmla="*/ 13 w 25"/>
                <a:gd name="T9" fmla="*/ 13 h 21"/>
                <a:gd name="T10" fmla="*/ 0 w 25"/>
                <a:gd name="T11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">
                  <a:moveTo>
                    <a:pt x="0" y="0"/>
                  </a:moveTo>
                  <a:cubicBezTo>
                    <a:pt x="9" y="4"/>
                    <a:pt x="18" y="9"/>
                    <a:pt x="24" y="17"/>
                  </a:cubicBezTo>
                  <a:cubicBezTo>
                    <a:pt x="24" y="18"/>
                    <a:pt x="25" y="19"/>
                    <a:pt x="24" y="20"/>
                  </a:cubicBezTo>
                  <a:cubicBezTo>
                    <a:pt x="23" y="21"/>
                    <a:pt x="22" y="20"/>
                    <a:pt x="21" y="20"/>
                  </a:cubicBezTo>
                  <a:cubicBezTo>
                    <a:pt x="19" y="17"/>
                    <a:pt x="16" y="15"/>
                    <a:pt x="13" y="13"/>
                  </a:cubicBezTo>
                  <a:cubicBezTo>
                    <a:pt x="9" y="9"/>
                    <a:pt x="5" y="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DD8F7516-D62E-5E66-227B-B8F086D3F04D}"/>
                </a:ext>
              </a:extLst>
            </p:cNvPr>
            <p:cNvSpPr/>
            <p:nvPr/>
          </p:nvSpPr>
          <p:spPr bwMode="auto">
            <a:xfrm>
              <a:off x="2720975" y="5080000"/>
              <a:ext cx="447675" cy="241300"/>
            </a:xfrm>
            <a:custGeom>
              <a:gdLst>
                <a:gd name="T0" fmla="*/ 0 w 30"/>
                <a:gd name="T1" fmla="*/ 0 h 16"/>
                <a:gd name="T2" fmla="*/ 27 w 30"/>
                <a:gd name="T3" fmla="*/ 11 h 16"/>
                <a:gd name="T4" fmla="*/ 29 w 30"/>
                <a:gd name="T5" fmla="*/ 14 h 16"/>
                <a:gd name="T6" fmla="*/ 24 w 30"/>
                <a:gd name="T7" fmla="*/ 14 h 16"/>
                <a:gd name="T8" fmla="*/ 0 w 30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10" y="1"/>
                    <a:pt x="19" y="5"/>
                    <a:pt x="27" y="11"/>
                  </a:cubicBezTo>
                  <a:cubicBezTo>
                    <a:pt x="28" y="11"/>
                    <a:pt x="30" y="12"/>
                    <a:pt x="29" y="14"/>
                  </a:cubicBezTo>
                  <a:cubicBezTo>
                    <a:pt x="28" y="16"/>
                    <a:pt x="26" y="15"/>
                    <a:pt x="24" y="14"/>
                  </a:cubicBezTo>
                  <a:cubicBezTo>
                    <a:pt x="16" y="9"/>
                    <a:pt x="8" y="5"/>
                    <a:pt x="0" y="0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79C64E6F-FEAD-15A7-85F2-7A9DEC8BDD73}"/>
                </a:ext>
              </a:extLst>
            </p:cNvPr>
            <p:cNvSpPr/>
            <p:nvPr/>
          </p:nvSpPr>
          <p:spPr bwMode="auto">
            <a:xfrm>
              <a:off x="974725" y="5635625"/>
              <a:ext cx="119063" cy="120650"/>
            </a:xfrm>
            <a:custGeom>
              <a:gdLst>
                <a:gd name="T0" fmla="*/ 7 w 8"/>
                <a:gd name="T1" fmla="*/ 5 h 8"/>
                <a:gd name="T2" fmla="*/ 3 w 8"/>
                <a:gd name="T3" fmla="*/ 8 h 8"/>
                <a:gd name="T4" fmla="*/ 0 w 8"/>
                <a:gd name="T5" fmla="*/ 4 h 8"/>
                <a:gd name="T6" fmla="*/ 3 w 8"/>
                <a:gd name="T7" fmla="*/ 0 h 8"/>
                <a:gd name="T8" fmla="*/ 7 w 8"/>
                <a:gd name="T9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7" y="8"/>
                    <a:pt x="4" y="6"/>
                    <a:pt x="3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2" y="4"/>
                    <a:pt x="0" y="0"/>
                    <a:pt x="3" y="0"/>
                  </a:cubicBezTo>
                  <a:cubicBezTo>
                    <a:pt x="7" y="1"/>
                    <a:pt x="8" y="2"/>
                    <a:pt x="7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F5914336-080A-63A4-A3CE-7D6C8E2BE01E}"/>
                </a:ext>
              </a:extLst>
            </p:cNvPr>
            <p:cNvSpPr/>
            <p:nvPr/>
          </p:nvSpPr>
          <p:spPr bwMode="auto">
            <a:xfrm>
              <a:off x="2049463" y="5861050"/>
              <a:ext cx="119063" cy="136525"/>
            </a:xfrm>
            <a:custGeom>
              <a:gdLst>
                <a:gd name="T0" fmla="*/ 3 w 8"/>
                <a:gd name="T1" fmla="*/ 9 h 9"/>
                <a:gd name="T2" fmla="*/ 0 w 8"/>
                <a:gd name="T3" fmla="*/ 4 h 9"/>
                <a:gd name="T4" fmla="*/ 3 w 8"/>
                <a:gd name="T5" fmla="*/ 0 h 9"/>
                <a:gd name="T6" fmla="*/ 7 w 8"/>
                <a:gd name="T7" fmla="*/ 4 h 9"/>
                <a:gd name="T8" fmla="*/ 3 w 8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2" y="7"/>
                    <a:pt x="1" y="6"/>
                    <a:pt x="0" y="4"/>
                  </a:cubicBezTo>
                  <a:cubicBezTo>
                    <a:pt x="1" y="4"/>
                    <a:pt x="0" y="0"/>
                    <a:pt x="3" y="0"/>
                  </a:cubicBezTo>
                  <a:cubicBezTo>
                    <a:pt x="5" y="1"/>
                    <a:pt x="7" y="0"/>
                    <a:pt x="7" y="4"/>
                  </a:cubicBezTo>
                  <a:cubicBezTo>
                    <a:pt x="8" y="8"/>
                    <a:pt x="4" y="6"/>
                    <a:pt x="3" y="9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AAFDFD4E-E2FD-1733-EA8F-6DB9D937B267}"/>
                </a:ext>
              </a:extLst>
            </p:cNvPr>
            <p:cNvSpPr/>
            <p:nvPr/>
          </p:nvSpPr>
          <p:spPr bwMode="auto">
            <a:xfrm>
              <a:off x="1481138" y="5772150"/>
              <a:ext cx="150813" cy="119063"/>
            </a:xfrm>
            <a:custGeom>
              <a:gdLst>
                <a:gd name="T0" fmla="*/ 8 w 10"/>
                <a:gd name="T1" fmla="*/ 3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1 h 8"/>
                <a:gd name="T8" fmla="*/ 8 w 10"/>
                <a:gd name="T9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3"/>
                  </a:moveTo>
                  <a:cubicBezTo>
                    <a:pt x="9" y="8"/>
                    <a:pt x="5" y="6"/>
                    <a:pt x="4" y="8"/>
                  </a:cubicBezTo>
                  <a:cubicBezTo>
                    <a:pt x="3" y="7"/>
                    <a:pt x="2" y="6"/>
                    <a:pt x="0" y="4"/>
                  </a:cubicBezTo>
                  <a:cubicBezTo>
                    <a:pt x="3" y="4"/>
                    <a:pt x="1" y="0"/>
                    <a:pt x="4" y="1"/>
                  </a:cubicBezTo>
                  <a:cubicBezTo>
                    <a:pt x="6" y="1"/>
                    <a:pt x="10" y="0"/>
                    <a:pt x="8" y="3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3077F511-813E-6DA2-56CF-8A07E584BF84}"/>
                </a:ext>
              </a:extLst>
            </p:cNvPr>
            <p:cNvSpPr/>
            <p:nvPr/>
          </p:nvSpPr>
          <p:spPr bwMode="auto">
            <a:xfrm>
              <a:off x="1571625" y="4013200"/>
              <a:ext cx="134938" cy="134938"/>
            </a:xfrm>
            <a:custGeom>
              <a:gdLst>
                <a:gd name="T0" fmla="*/ 4 w 9"/>
                <a:gd name="T1" fmla="*/ 1 h 9"/>
                <a:gd name="T2" fmla="*/ 8 w 9"/>
                <a:gd name="T3" fmla="*/ 5 h 9"/>
                <a:gd name="T4" fmla="*/ 4 w 9"/>
                <a:gd name="T5" fmla="*/ 9 h 9"/>
                <a:gd name="T6" fmla="*/ 0 w 9"/>
                <a:gd name="T7" fmla="*/ 5 h 9"/>
                <a:gd name="T8" fmla="*/ 4 w 9"/>
                <a:gd name="T9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cubicBezTo>
                    <a:pt x="9" y="0"/>
                    <a:pt x="8" y="4"/>
                    <a:pt x="8" y="5"/>
                  </a:cubicBezTo>
                  <a:cubicBezTo>
                    <a:pt x="9" y="8"/>
                    <a:pt x="5" y="7"/>
                    <a:pt x="4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4"/>
                    <a:pt x="2" y="1"/>
                    <a:pt x="4" y="1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09FF319F-E33A-B07D-371B-D10BC30D1396}"/>
                </a:ext>
              </a:extLst>
            </p:cNvPr>
            <p:cNvSpPr/>
            <p:nvPr/>
          </p:nvSpPr>
          <p:spPr bwMode="auto">
            <a:xfrm>
              <a:off x="600075" y="4899025"/>
              <a:ext cx="120650" cy="120650"/>
            </a:xfrm>
            <a:custGeom>
              <a:gdLst>
                <a:gd name="T0" fmla="*/ 5 w 8"/>
                <a:gd name="T1" fmla="*/ 1 h 8"/>
                <a:gd name="T2" fmla="*/ 7 w 8"/>
                <a:gd name="T3" fmla="*/ 5 h 8"/>
                <a:gd name="T4" fmla="*/ 4 w 8"/>
                <a:gd name="T5" fmla="*/ 8 h 8"/>
                <a:gd name="T6" fmla="*/ 0 w 8"/>
                <a:gd name="T7" fmla="*/ 4 h 8"/>
                <a:gd name="T8" fmla="*/ 5 w 8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8" y="0"/>
                    <a:pt x="7" y="4"/>
                    <a:pt x="7" y="5"/>
                  </a:cubicBezTo>
                  <a:cubicBezTo>
                    <a:pt x="8" y="8"/>
                    <a:pt x="4" y="6"/>
                    <a:pt x="4" y="8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2" y="4"/>
                    <a:pt x="1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50AB2EEB-D82A-8AF0-2526-157C5A8D3967}"/>
                </a:ext>
              </a:extLst>
            </p:cNvPr>
            <p:cNvSpPr/>
            <p:nvPr/>
          </p:nvSpPr>
          <p:spPr bwMode="auto">
            <a:xfrm>
              <a:off x="2587625" y="4222750"/>
              <a:ext cx="103188" cy="106363"/>
            </a:xfrm>
            <a:custGeom>
              <a:gdLst>
                <a:gd name="T0" fmla="*/ 5 w 7"/>
                <a:gd name="T1" fmla="*/ 4 h 7"/>
                <a:gd name="T2" fmla="*/ 3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5 w 7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4"/>
                  </a:moveTo>
                  <a:cubicBezTo>
                    <a:pt x="7" y="7"/>
                    <a:pt x="4" y="6"/>
                    <a:pt x="3" y="7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1" y="4"/>
                    <a:pt x="0" y="0"/>
                    <a:pt x="3" y="1"/>
                  </a:cubicBezTo>
                  <a:cubicBezTo>
                    <a:pt x="4" y="1"/>
                    <a:pt x="7" y="1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0CFA9520-1A15-4C3E-2D55-F066835622FA}"/>
                </a:ext>
              </a:extLst>
            </p:cNvPr>
            <p:cNvSpPr/>
            <p:nvPr/>
          </p:nvSpPr>
          <p:spPr bwMode="auto">
            <a:xfrm>
              <a:off x="3228975" y="5335588"/>
              <a:ext cx="104775" cy="104775"/>
            </a:xfrm>
            <a:custGeom>
              <a:gdLst>
                <a:gd name="T0" fmla="*/ 3 w 7"/>
                <a:gd name="T1" fmla="*/ 7 h 7"/>
                <a:gd name="T2" fmla="*/ 0 w 7"/>
                <a:gd name="T3" fmla="*/ 4 h 7"/>
                <a:gd name="T4" fmla="*/ 3 w 7"/>
                <a:gd name="T5" fmla="*/ 0 h 7"/>
                <a:gd name="T6" fmla="*/ 6 w 7"/>
                <a:gd name="T7" fmla="*/ 3 h 7"/>
                <a:gd name="T8" fmla="*/ 3 w 7"/>
                <a:gd name="T9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7" y="6"/>
                    <a:pt x="4" y="5"/>
                    <a:pt x="3" y="7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7" name="TextBox 23">
            <a:extLst>
              <a:ext uri="{FF2B5EF4-FFF2-40B4-BE49-F238E27FC236}">
                <a16:creationId xmlns:a16="http://schemas.microsoft.com/office/drawing/2014/main" id="{086A410A-59C8-E82D-0564-6C327B0192F4}"/>
              </a:ext>
            </a:extLst>
          </p:cNvPr>
          <p:cNvSpPr txBox="1"/>
          <p:nvPr/>
        </p:nvSpPr>
        <p:spPr>
          <a:xfrm>
            <a:off x="1418055" y="1696026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oogle Shape;1251;p61">
            <a:extLst>
              <a:ext uri="{FF2B5EF4-FFF2-40B4-BE49-F238E27FC236}">
                <a16:creationId xmlns:a16="http://schemas.microsoft.com/office/drawing/2014/main" id="{C76E2C07-F8D3-455C-5EA3-1095D938AE8F}"/>
              </a:ext>
            </a:extLst>
          </p:cNvPr>
          <p:cNvGrpSpPr/>
          <p:nvPr/>
        </p:nvGrpSpPr>
        <p:grpSpPr>
          <a:xfrm>
            <a:off x="850535" y="1766471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89" name="Google Shape;1252;p61">
              <a:extLst>
                <a:ext uri="{FF2B5EF4-FFF2-40B4-BE49-F238E27FC236}">
                  <a16:creationId xmlns:a16="http://schemas.microsoft.com/office/drawing/2014/main" id="{875C8D89-55D5-5A11-127E-12D3FBCB2FBC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" name="Google Shape;1253;p61">
              <a:extLst>
                <a:ext uri="{FF2B5EF4-FFF2-40B4-BE49-F238E27FC236}">
                  <a16:creationId xmlns:a16="http://schemas.microsoft.com/office/drawing/2014/main" id="{4CB9186F-8791-0879-C92C-657F5048D576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1" name="Google Shape;1254;p61">
              <a:extLst>
                <a:ext uri="{FF2B5EF4-FFF2-40B4-BE49-F238E27FC236}">
                  <a16:creationId xmlns:a16="http://schemas.microsoft.com/office/drawing/2014/main" id="{6E0AF636-B063-30AF-5CE5-551450E4F83F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74253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Freeform 619">
            <a:extLst>
              <a:ext uri="{FF2B5EF4-FFF2-40B4-BE49-F238E27FC236}">
                <a16:creationId xmlns:a16="http://schemas.microsoft.com/office/drawing/2014/main" id="{FF118E29-D3DA-F68B-90CD-57495CF6887F}"/>
              </a:ext>
            </a:extLst>
          </p:cNvPr>
          <p:cNvSpPr/>
          <p:nvPr/>
        </p:nvSpPr>
        <p:spPr bwMode="auto">
          <a:xfrm rot="10800000" flipH="1">
            <a:off x="4505415" y="3289618"/>
            <a:ext cx="3056123" cy="552407"/>
          </a:xfrm>
          <a:custGeom>
            <a:gdLst>
              <a:gd name="T0" fmla="*/ 343 w 343"/>
              <a:gd name="T1" fmla="*/ 0 h 67"/>
              <a:gd name="T2" fmla="*/ 116 w 343"/>
              <a:gd name="T3" fmla="*/ 0 h 67"/>
              <a:gd name="T4" fmla="*/ 0 w 343"/>
              <a:gd name="T5" fmla="*/ 64 h 67"/>
              <a:gd name="T6" fmla="*/ 2 w 343"/>
              <a:gd name="T7" fmla="*/ 67 h 67"/>
              <a:gd name="T8" fmla="*/ 117 w 343"/>
              <a:gd name="T9" fmla="*/ 4 h 67"/>
              <a:gd name="T10" fmla="*/ 343 w 343"/>
              <a:gd name="T11" fmla="*/ 4 h 67"/>
              <a:gd name="T12" fmla="*/ 343 w 343"/>
              <a:gd name="T13" fmla="*/ 0 h 67"/>
              <a:gd name="T14" fmla="*/ 343 w 343"/>
              <a:gd name="T15" fmla="*/ 0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67">
                <a:moveTo>
                  <a:pt x="343" y="0"/>
                </a:moveTo>
                <a:lnTo>
                  <a:pt x="116" y="0"/>
                </a:lnTo>
                <a:lnTo>
                  <a:pt x="0" y="64"/>
                </a:lnTo>
                <a:lnTo>
                  <a:pt x="2" y="67"/>
                </a:lnTo>
                <a:lnTo>
                  <a:pt x="117" y="4"/>
                </a:lnTo>
                <a:lnTo>
                  <a:pt x="343" y="4"/>
                </a:lnTo>
                <a:lnTo>
                  <a:pt x="343" y="0"/>
                </a:lnTo>
                <a:lnTo>
                  <a:pt x="34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628">
            <a:extLst>
              <a:ext uri="{FF2B5EF4-FFF2-40B4-BE49-F238E27FC236}">
                <a16:creationId xmlns:a16="http://schemas.microsoft.com/office/drawing/2014/main" id="{3A08019F-025D-18F9-1C77-CD7999884C9C}"/>
              </a:ext>
            </a:extLst>
          </p:cNvPr>
          <p:cNvSpPr/>
          <p:nvPr/>
        </p:nvSpPr>
        <p:spPr bwMode="auto">
          <a:xfrm rot="10800000" flipH="1">
            <a:off x="5111296" y="2761949"/>
            <a:ext cx="3047211" cy="552407"/>
          </a:xfrm>
          <a:custGeom>
            <a:gdLst>
              <a:gd name="T0" fmla="*/ 342 w 342"/>
              <a:gd name="T1" fmla="*/ 0 h 67"/>
              <a:gd name="T2" fmla="*/ 115 w 342"/>
              <a:gd name="T3" fmla="*/ 0 h 67"/>
              <a:gd name="T4" fmla="*/ 0 w 342"/>
              <a:gd name="T5" fmla="*/ 64 h 67"/>
              <a:gd name="T6" fmla="*/ 1 w 342"/>
              <a:gd name="T7" fmla="*/ 67 h 67"/>
              <a:gd name="T8" fmla="*/ 116 w 342"/>
              <a:gd name="T9" fmla="*/ 3 h 67"/>
              <a:gd name="T10" fmla="*/ 342 w 342"/>
              <a:gd name="T11" fmla="*/ 3 h 67"/>
              <a:gd name="T12" fmla="*/ 342 w 342"/>
              <a:gd name="T13" fmla="*/ 0 h 67"/>
              <a:gd name="T14" fmla="*/ 342 w 342"/>
              <a:gd name="T15" fmla="*/ 0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2" h="67">
                <a:moveTo>
                  <a:pt x="342" y="0"/>
                </a:moveTo>
                <a:lnTo>
                  <a:pt x="115" y="0"/>
                </a:lnTo>
                <a:lnTo>
                  <a:pt x="0" y="64"/>
                </a:lnTo>
                <a:lnTo>
                  <a:pt x="1" y="67"/>
                </a:lnTo>
                <a:lnTo>
                  <a:pt x="116" y="3"/>
                </a:lnTo>
                <a:lnTo>
                  <a:pt x="342" y="3"/>
                </a:lnTo>
                <a:lnTo>
                  <a:pt x="342" y="0"/>
                </a:lnTo>
                <a:lnTo>
                  <a:pt x="34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B7FC681B-1A22-6752-D741-D8A6E4C7CE20}"/>
              </a:ext>
            </a:extLst>
          </p:cNvPr>
          <p:cNvGrpSpPr/>
          <p:nvPr/>
        </p:nvGrpSpPr>
        <p:grpSpPr>
          <a:xfrm>
            <a:off x="6645676" y="480986"/>
            <a:ext cx="4819651" cy="5875011"/>
            <a:chOff x="2781300" y="1315786"/>
            <a:chExt cx="3452680" cy="4208714"/>
          </a:xfrm>
        </p:grpSpPr>
        <p:sp>
          <p:nvSpPr>
            <p:cNvPr id="3" name="Oval 1">
              <a:extLst>
                <a:ext uri="{FF2B5EF4-FFF2-40B4-BE49-F238E27FC236}">
                  <a16:creationId xmlns:a16="http://schemas.microsoft.com/office/drawing/2014/main" id="{8B3460D3-EDDA-AA56-DBD9-DFEB7B4A5866}"/>
                </a:ext>
              </a:extLst>
            </p:cNvPr>
            <p:cNvSpPr/>
            <p:nvPr/>
          </p:nvSpPr>
          <p:spPr>
            <a:xfrm>
              <a:off x="2781300" y="2857500"/>
              <a:ext cx="2667000" cy="2667000"/>
            </a:xfrm>
            <a:prstGeom prst="ellipse">
              <a:avLst/>
            </a:prstGeom>
            <a:solidFill>
              <a:srgbClr val="F18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raphic 53">
              <a:extLst>
                <a:ext uri="{FF2B5EF4-FFF2-40B4-BE49-F238E27FC236}">
                  <a16:creationId xmlns:a16="http://schemas.microsoft.com/office/drawing/2014/main" id="{048A6ADB-147F-1C85-B7BB-25975834B7AC}"/>
                </a:ext>
              </a:extLst>
            </p:cNvPr>
            <p:cNvSpPr/>
            <p:nvPr/>
          </p:nvSpPr>
          <p:spPr>
            <a:xfrm>
              <a:off x="2930159" y="3312368"/>
              <a:ext cx="1584691" cy="2183557"/>
            </a:xfrm>
            <a:custGeom>
              <a:gdLst>
                <a:gd name="connsiteX0" fmla="*/ 4977114 w 4977114"/>
                <a:gd name="connsiteY0" fmla="*/ 1538710 h 6858000"/>
                <a:gd name="connsiteX1" fmla="*/ 4948178 w 4977114"/>
                <a:gd name="connsiteY1" fmla="*/ 1537263 h 6858000"/>
                <a:gd name="connsiteX2" fmla="*/ 4082246 w 4977114"/>
                <a:gd name="connsiteY2" fmla="*/ 1536539 h 6858000"/>
                <a:gd name="connsiteX3" fmla="*/ 4033054 w 4977114"/>
                <a:gd name="connsiteY3" fmla="*/ 1556072 h 6858000"/>
                <a:gd name="connsiteX4" fmla="*/ 3655430 w 4977114"/>
                <a:gd name="connsiteY4" fmla="*/ 1835311 h 6858000"/>
                <a:gd name="connsiteX5" fmla="*/ 3508576 w 4977114"/>
                <a:gd name="connsiteY5" fmla="*/ 1898972 h 6858000"/>
                <a:gd name="connsiteX6" fmla="*/ 3466618 w 4977114"/>
                <a:gd name="connsiteY6" fmla="*/ 1920674 h 6858000"/>
                <a:gd name="connsiteX7" fmla="*/ 3310360 w 4977114"/>
                <a:gd name="connsiteY7" fmla="*/ 2026293 h 6858000"/>
                <a:gd name="connsiteX8" fmla="*/ 3130229 w 4977114"/>
                <a:gd name="connsiteY8" fmla="*/ 2136976 h 6858000"/>
                <a:gd name="connsiteX9" fmla="*/ 2971800 w 4977114"/>
                <a:gd name="connsiteY9" fmla="*/ 2194126 h 6858000"/>
                <a:gd name="connsiteX10" fmla="*/ 2949374 w 4977114"/>
                <a:gd name="connsiteY10" fmla="*/ 2213658 h 6858000"/>
                <a:gd name="connsiteX11" fmla="*/ 2904522 w 4977114"/>
                <a:gd name="connsiteY11" fmla="*/ 2458897 h 6858000"/>
                <a:gd name="connsiteX12" fmla="*/ 2798903 w 4977114"/>
                <a:gd name="connsiteY12" fmla="*/ 3026780 h 6858000"/>
                <a:gd name="connsiteX13" fmla="*/ 2793116 w 4977114"/>
                <a:gd name="connsiteY13" fmla="*/ 3071632 h 6858000"/>
                <a:gd name="connsiteX14" fmla="*/ 2847372 w 4977114"/>
                <a:gd name="connsiteY14" fmla="*/ 3405851 h 6858000"/>
                <a:gd name="connsiteX15" fmla="*/ 2856053 w 4977114"/>
                <a:gd name="connsiteY15" fmla="*/ 3886924 h 6858000"/>
                <a:gd name="connsiteX16" fmla="*/ 2826393 w 4977114"/>
                <a:gd name="connsiteY16" fmla="*/ 4208121 h 6858000"/>
                <a:gd name="connsiteX17" fmla="*/ 2819159 w 4977114"/>
                <a:gd name="connsiteY17" fmla="*/ 4255143 h 6858000"/>
                <a:gd name="connsiteX18" fmla="*/ 2764179 w 4977114"/>
                <a:gd name="connsiteY18" fmla="*/ 4519914 h 6858000"/>
                <a:gd name="connsiteX19" fmla="*/ 2752605 w 4977114"/>
                <a:gd name="connsiteY19" fmla="*/ 4786132 h 6858000"/>
                <a:gd name="connsiteX20" fmla="*/ 2772860 w 4977114"/>
                <a:gd name="connsiteY20" fmla="*/ 5026307 h 6858000"/>
                <a:gd name="connsiteX21" fmla="*/ 2769967 w 4977114"/>
                <a:gd name="connsiteY21" fmla="*/ 5114563 h 6858000"/>
                <a:gd name="connsiteX22" fmla="*/ 2748264 w 4977114"/>
                <a:gd name="connsiteY22" fmla="*/ 5298312 h 6858000"/>
                <a:gd name="connsiteX23" fmla="*/ 2709923 w 4977114"/>
                <a:gd name="connsiteY23" fmla="*/ 5476272 h 6858000"/>
                <a:gd name="connsiteX24" fmla="*/ 2707753 w 4977114"/>
                <a:gd name="connsiteY24" fmla="*/ 5495081 h 6858000"/>
                <a:gd name="connsiteX25" fmla="*/ 2712093 w 4977114"/>
                <a:gd name="connsiteY25" fmla="*/ 5881386 h 6858000"/>
                <a:gd name="connsiteX26" fmla="*/ 2713540 w 4977114"/>
                <a:gd name="connsiteY26" fmla="*/ 5895855 h 6858000"/>
                <a:gd name="connsiteX27" fmla="*/ 2785158 w 4977114"/>
                <a:gd name="connsiteY27" fmla="*/ 5895855 h 6858000"/>
                <a:gd name="connsiteX28" fmla="*/ 2787329 w 4977114"/>
                <a:gd name="connsiteY28" fmla="*/ 5922621 h 6858000"/>
                <a:gd name="connsiteX29" fmla="*/ 2793839 w 4977114"/>
                <a:gd name="connsiteY29" fmla="*/ 6343650 h 6858000"/>
                <a:gd name="connsiteX30" fmla="*/ 2771413 w 4977114"/>
                <a:gd name="connsiteY30" fmla="*/ 6392119 h 6858000"/>
                <a:gd name="connsiteX31" fmla="*/ 2692561 w 4977114"/>
                <a:gd name="connsiteY31" fmla="*/ 6431907 h 6858000"/>
                <a:gd name="connsiteX32" fmla="*/ 2673752 w 4977114"/>
                <a:gd name="connsiteY32" fmla="*/ 6433354 h 6858000"/>
                <a:gd name="connsiteX33" fmla="*/ 2682433 w 4977114"/>
                <a:gd name="connsiteY33" fmla="*/ 6861617 h 6858000"/>
                <a:gd name="connsiteX34" fmla="*/ 2172424 w 4977114"/>
                <a:gd name="connsiteY34" fmla="*/ 6861617 h 6858000"/>
                <a:gd name="connsiteX35" fmla="*/ 2161572 w 4977114"/>
                <a:gd name="connsiteY35" fmla="*/ 6436248 h 6858000"/>
                <a:gd name="connsiteX36" fmla="*/ 2154338 w 4977114"/>
                <a:gd name="connsiteY36" fmla="*/ 6432631 h 6858000"/>
                <a:gd name="connsiteX37" fmla="*/ 2105869 w 4977114"/>
                <a:gd name="connsiteY37" fmla="*/ 6427567 h 6858000"/>
                <a:gd name="connsiteX38" fmla="*/ 2066081 w 4977114"/>
                <a:gd name="connsiteY38" fmla="*/ 6335693 h 6858000"/>
                <a:gd name="connsiteX39" fmla="*/ 2063911 w 4977114"/>
                <a:gd name="connsiteY39" fmla="*/ 5898748 h 6858000"/>
                <a:gd name="connsiteX40" fmla="*/ 2148551 w 4977114"/>
                <a:gd name="connsiteY40" fmla="*/ 5898748 h 6858000"/>
                <a:gd name="connsiteX41" fmla="*/ 2151445 w 4977114"/>
                <a:gd name="connsiteY41" fmla="*/ 5875599 h 6858000"/>
                <a:gd name="connsiteX42" fmla="*/ 2160849 w 4977114"/>
                <a:gd name="connsiteY42" fmla="*/ 5476272 h 6858000"/>
                <a:gd name="connsiteX43" fmla="*/ 2114550 w 4977114"/>
                <a:gd name="connsiteY43" fmla="*/ 5143500 h 6858000"/>
                <a:gd name="connsiteX44" fmla="*/ 2088507 w 4977114"/>
                <a:gd name="connsiteY44" fmla="*/ 4870772 h 6858000"/>
                <a:gd name="connsiteX45" fmla="*/ 2035698 w 4977114"/>
                <a:gd name="connsiteY45" fmla="*/ 4361486 h 6858000"/>
                <a:gd name="connsiteX46" fmla="*/ 1909823 w 4977114"/>
                <a:gd name="connsiteY46" fmla="*/ 3735729 h 6858000"/>
                <a:gd name="connsiteX47" fmla="*/ 1945270 w 4977114"/>
                <a:gd name="connsiteY47" fmla="*/ 3410915 h 6858000"/>
                <a:gd name="connsiteX48" fmla="*/ 1967696 w 4977114"/>
                <a:gd name="connsiteY48" fmla="*/ 3334232 h 6858000"/>
                <a:gd name="connsiteX49" fmla="*/ 2025570 w 4977114"/>
                <a:gd name="connsiteY49" fmla="*/ 3074525 h 6858000"/>
                <a:gd name="connsiteX50" fmla="*/ 2034974 w 4977114"/>
                <a:gd name="connsiteY50" fmla="*/ 2884990 h 6858000"/>
                <a:gd name="connsiteX51" fmla="*/ 1966973 w 4977114"/>
                <a:gd name="connsiteY51" fmla="*/ 2563069 h 6858000"/>
                <a:gd name="connsiteX52" fmla="*/ 1900418 w 4977114"/>
                <a:gd name="connsiteY52" fmla="*/ 2354725 h 6858000"/>
                <a:gd name="connsiteX53" fmla="*/ 1861354 w 4977114"/>
                <a:gd name="connsiteY53" fmla="*/ 2246212 h 6858000"/>
                <a:gd name="connsiteX54" fmla="*/ 1831694 w 4977114"/>
                <a:gd name="connsiteY54" fmla="*/ 2215829 h 6858000"/>
                <a:gd name="connsiteX55" fmla="*/ 1607434 w 4977114"/>
                <a:gd name="connsiteY55" fmla="*/ 2129018 h 6858000"/>
                <a:gd name="connsiteX56" fmla="*/ 1558965 w 4977114"/>
                <a:gd name="connsiteY56" fmla="*/ 2102252 h 6858000"/>
                <a:gd name="connsiteX57" fmla="*/ 1411388 w 4977114"/>
                <a:gd name="connsiteY57" fmla="*/ 1995910 h 6858000"/>
                <a:gd name="connsiteX58" fmla="*/ 1099595 w 4977114"/>
                <a:gd name="connsiteY58" fmla="*/ 1830247 h 6858000"/>
                <a:gd name="connsiteX59" fmla="*/ 1058360 w 4977114"/>
                <a:gd name="connsiteY59" fmla="*/ 1801310 h 6858000"/>
                <a:gd name="connsiteX60" fmla="*/ 778398 w 4977114"/>
                <a:gd name="connsiteY60" fmla="*/ 1555348 h 6858000"/>
                <a:gd name="connsiteX61" fmla="*/ 730652 w 4977114"/>
                <a:gd name="connsiteY61" fmla="*/ 1537986 h 6858000"/>
                <a:gd name="connsiteX62" fmla="*/ 33277 w 4977114"/>
                <a:gd name="connsiteY62" fmla="*/ 1537263 h 6858000"/>
                <a:gd name="connsiteX63" fmla="*/ 0 w 4977114"/>
                <a:gd name="connsiteY63" fmla="*/ 1537263 h 6858000"/>
                <a:gd name="connsiteX64" fmla="*/ 0 w 4977114"/>
                <a:gd name="connsiteY64" fmla="*/ 1035211 h 6858000"/>
                <a:gd name="connsiteX65" fmla="*/ 2143487 w 4977114"/>
                <a:gd name="connsiteY65" fmla="*/ 1035211 h 6858000"/>
                <a:gd name="connsiteX66" fmla="*/ 2145657 w 4977114"/>
                <a:gd name="connsiteY66" fmla="*/ 1010615 h 6858000"/>
                <a:gd name="connsiteX67" fmla="*/ 2145657 w 4977114"/>
                <a:gd name="connsiteY67" fmla="*/ 20979 h 6858000"/>
                <a:gd name="connsiteX68" fmla="*/ 2143487 w 4977114"/>
                <a:gd name="connsiteY68" fmla="*/ 0 h 6858000"/>
                <a:gd name="connsiteX69" fmla="*/ 2690391 w 4977114"/>
                <a:gd name="connsiteY69" fmla="*/ 0 h 6858000"/>
                <a:gd name="connsiteX70" fmla="*/ 2690391 w 4977114"/>
                <a:gd name="connsiteY70" fmla="*/ 1034487 h 6858000"/>
                <a:gd name="connsiteX71" fmla="*/ 2729455 w 4977114"/>
                <a:gd name="connsiteY71" fmla="*/ 1034487 h 6858000"/>
                <a:gd name="connsiteX72" fmla="*/ 4940220 w 4977114"/>
                <a:gd name="connsiteY72" fmla="*/ 1034487 h 6858000"/>
                <a:gd name="connsiteX73" fmla="*/ 4974944 w 4977114"/>
                <a:gd name="connsiteY73" fmla="*/ 1035211 h 6858000"/>
                <a:gd name="connsiteX74" fmla="*/ 4977114 w 4977114"/>
                <a:gd name="connsiteY74" fmla="*/ 1538710 h 6858000"/>
                <a:gd name="connsiteX75" fmla="*/ 2701965 w 4977114"/>
                <a:gd name="connsiteY75" fmla="*/ 1538710 h 6858000"/>
                <a:gd name="connsiteX76" fmla="*/ 2699795 w 4977114"/>
                <a:gd name="connsiteY76" fmla="*/ 1545220 h 6858000"/>
                <a:gd name="connsiteX77" fmla="*/ 2682433 w 4977114"/>
                <a:gd name="connsiteY77" fmla="*/ 1941653 h 6858000"/>
                <a:gd name="connsiteX78" fmla="*/ 2721498 w 4977114"/>
                <a:gd name="connsiteY78" fmla="*/ 1959739 h 6858000"/>
                <a:gd name="connsiteX79" fmla="*/ 2785158 w 4977114"/>
                <a:gd name="connsiteY79" fmla="*/ 1920674 h 6858000"/>
                <a:gd name="connsiteX80" fmla="*/ 2879926 w 4977114"/>
                <a:gd name="connsiteY80" fmla="*/ 1890291 h 6858000"/>
                <a:gd name="connsiteX81" fmla="*/ 3005801 w 4977114"/>
                <a:gd name="connsiteY81" fmla="*/ 1883780 h 6858000"/>
                <a:gd name="connsiteX82" fmla="*/ 3075249 w 4977114"/>
                <a:gd name="connsiteY82" fmla="*/ 1861354 h 6858000"/>
                <a:gd name="connsiteX83" fmla="*/ 3163506 w 4977114"/>
                <a:gd name="connsiteY83" fmla="*/ 1812161 h 6858000"/>
                <a:gd name="connsiteX84" fmla="*/ 3287210 w 4977114"/>
                <a:gd name="connsiteY84" fmla="*/ 1755011 h 6858000"/>
                <a:gd name="connsiteX85" fmla="*/ 3659770 w 4977114"/>
                <a:gd name="connsiteY85" fmla="*/ 1539433 h 6858000"/>
                <a:gd name="connsiteX86" fmla="*/ 2701965 w 4977114"/>
                <a:gd name="connsiteY86" fmla="*/ 1538710 h 6858000"/>
                <a:gd name="connsiteX87" fmla="*/ 1119127 w 4977114"/>
                <a:gd name="connsiteY87" fmla="*/ 1537986 h 6858000"/>
                <a:gd name="connsiteX88" fmla="*/ 1114787 w 4977114"/>
                <a:gd name="connsiteY88" fmla="*/ 1543050 h 6858000"/>
                <a:gd name="connsiteX89" fmla="*/ 1280449 w 4977114"/>
                <a:gd name="connsiteY89" fmla="*/ 1690627 h 6858000"/>
                <a:gd name="connsiteX90" fmla="*/ 1303599 w 4977114"/>
                <a:gd name="connsiteY90" fmla="*/ 1708713 h 6858000"/>
                <a:gd name="connsiteX91" fmla="*/ 1443942 w 4977114"/>
                <a:gd name="connsiteY91" fmla="*/ 1773097 h 6858000"/>
                <a:gd name="connsiteX92" fmla="*/ 1646499 w 4977114"/>
                <a:gd name="connsiteY92" fmla="*/ 1848332 h 6858000"/>
                <a:gd name="connsiteX93" fmla="*/ 1732586 w 4977114"/>
                <a:gd name="connsiteY93" fmla="*/ 1877269 h 6858000"/>
                <a:gd name="connsiteX94" fmla="*/ 1970590 w 4977114"/>
                <a:gd name="connsiteY94" fmla="*/ 1945270 h 6858000"/>
                <a:gd name="connsiteX95" fmla="*/ 1990122 w 4977114"/>
                <a:gd name="connsiteY95" fmla="*/ 1948887 h 6858000"/>
                <a:gd name="connsiteX96" fmla="*/ 1990846 w 4977114"/>
                <a:gd name="connsiteY96" fmla="*/ 1864247 h 6858000"/>
                <a:gd name="connsiteX97" fmla="*/ 2006037 w 4977114"/>
                <a:gd name="connsiteY97" fmla="*/ 1800587 h 6858000"/>
                <a:gd name="connsiteX98" fmla="*/ 2051613 w 4977114"/>
                <a:gd name="connsiteY98" fmla="*/ 1654456 h 6858000"/>
                <a:gd name="connsiteX99" fmla="*/ 2078379 w 4977114"/>
                <a:gd name="connsiteY99" fmla="*/ 1537263 h 6858000"/>
                <a:gd name="connsiteX100" fmla="*/ 1119127 w 4977114"/>
                <a:gd name="connsiteY100" fmla="*/ 1537986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977114" h="6858000">
                  <a:moveTo>
                    <a:pt x="4977114" y="1538710"/>
                  </a:moveTo>
                  <a:cubicBezTo>
                    <a:pt x="4967710" y="1537986"/>
                    <a:pt x="4957582" y="1537263"/>
                    <a:pt x="4948178" y="1537263"/>
                  </a:cubicBezTo>
                  <a:cubicBezTo>
                    <a:pt x="4659534" y="1537263"/>
                    <a:pt x="4370890" y="1537263"/>
                    <a:pt x="4082246" y="1536539"/>
                  </a:cubicBezTo>
                  <a:cubicBezTo>
                    <a:pt x="4061991" y="1536539"/>
                    <a:pt x="4046799" y="1540880"/>
                    <a:pt x="4033054" y="1556072"/>
                  </a:cubicBezTo>
                  <a:cubicBezTo>
                    <a:pt x="3925988" y="1674712"/>
                    <a:pt x="3789262" y="1753565"/>
                    <a:pt x="3655430" y="1835311"/>
                  </a:cubicBezTo>
                  <a:cubicBezTo>
                    <a:pt x="3611301" y="1862077"/>
                    <a:pt x="3557769" y="1880163"/>
                    <a:pt x="3508576" y="1898972"/>
                  </a:cubicBezTo>
                  <a:cubicBezTo>
                    <a:pt x="3494108" y="1904759"/>
                    <a:pt x="3478916" y="1911993"/>
                    <a:pt x="3466618" y="1920674"/>
                  </a:cubicBezTo>
                  <a:cubicBezTo>
                    <a:pt x="3413808" y="1957569"/>
                    <a:pt x="3360999" y="1986505"/>
                    <a:pt x="3310360" y="2026293"/>
                  </a:cubicBezTo>
                  <a:cubicBezTo>
                    <a:pt x="3266955" y="2060294"/>
                    <a:pt x="3183038" y="2120338"/>
                    <a:pt x="3130229" y="2136976"/>
                  </a:cubicBezTo>
                  <a:cubicBezTo>
                    <a:pt x="3076696" y="2154338"/>
                    <a:pt x="3023886" y="2173870"/>
                    <a:pt x="2971800" y="2194126"/>
                  </a:cubicBezTo>
                  <a:cubicBezTo>
                    <a:pt x="2963119" y="2197743"/>
                    <a:pt x="2952991" y="2204977"/>
                    <a:pt x="2949374" y="2213658"/>
                  </a:cubicBezTo>
                  <a:cubicBezTo>
                    <a:pt x="2904522" y="2301915"/>
                    <a:pt x="2917544" y="2362682"/>
                    <a:pt x="2904522" y="2458897"/>
                  </a:cubicBezTo>
                  <a:cubicBezTo>
                    <a:pt x="2878479" y="2649879"/>
                    <a:pt x="2845202" y="2839415"/>
                    <a:pt x="2798903" y="3026780"/>
                  </a:cubicBezTo>
                  <a:cubicBezTo>
                    <a:pt x="2795286" y="3041248"/>
                    <a:pt x="2793839" y="3056440"/>
                    <a:pt x="2793116" y="3071632"/>
                  </a:cubicBezTo>
                  <a:cubicBezTo>
                    <a:pt x="2788052" y="3184485"/>
                    <a:pt x="2822053" y="3294444"/>
                    <a:pt x="2847372" y="3405851"/>
                  </a:cubicBezTo>
                  <a:cubicBezTo>
                    <a:pt x="2883543" y="3563556"/>
                    <a:pt x="2866905" y="3724878"/>
                    <a:pt x="2856053" y="3886924"/>
                  </a:cubicBezTo>
                  <a:cubicBezTo>
                    <a:pt x="2848819" y="3993989"/>
                    <a:pt x="2832181" y="4101055"/>
                    <a:pt x="2826393" y="4208121"/>
                  </a:cubicBezTo>
                  <a:cubicBezTo>
                    <a:pt x="2825670" y="4224036"/>
                    <a:pt x="2823500" y="4239952"/>
                    <a:pt x="2819159" y="4255143"/>
                  </a:cubicBezTo>
                  <a:cubicBezTo>
                    <a:pt x="2793839" y="4343400"/>
                    <a:pt x="2786605" y="4430934"/>
                    <a:pt x="2764179" y="4519914"/>
                  </a:cubicBezTo>
                  <a:cubicBezTo>
                    <a:pt x="2742477" y="4607448"/>
                    <a:pt x="2742477" y="4696428"/>
                    <a:pt x="2752605" y="4786132"/>
                  </a:cubicBezTo>
                  <a:cubicBezTo>
                    <a:pt x="2761286" y="4865708"/>
                    <a:pt x="2767073" y="4946007"/>
                    <a:pt x="2772860" y="5026307"/>
                  </a:cubicBezTo>
                  <a:cubicBezTo>
                    <a:pt x="2775030" y="5055967"/>
                    <a:pt x="2766350" y="5085627"/>
                    <a:pt x="2769967" y="5114563"/>
                  </a:cubicBezTo>
                  <a:cubicBezTo>
                    <a:pt x="2776477" y="5178224"/>
                    <a:pt x="2759839" y="5237544"/>
                    <a:pt x="2748264" y="5298312"/>
                  </a:cubicBezTo>
                  <a:cubicBezTo>
                    <a:pt x="2736689" y="5357632"/>
                    <a:pt x="2722945" y="5416952"/>
                    <a:pt x="2709923" y="5476272"/>
                  </a:cubicBezTo>
                  <a:cubicBezTo>
                    <a:pt x="2708476" y="5482060"/>
                    <a:pt x="2707753" y="5488570"/>
                    <a:pt x="2707753" y="5495081"/>
                  </a:cubicBezTo>
                  <a:cubicBezTo>
                    <a:pt x="2709200" y="5623850"/>
                    <a:pt x="2710646" y="5752618"/>
                    <a:pt x="2712093" y="5881386"/>
                  </a:cubicBezTo>
                  <a:cubicBezTo>
                    <a:pt x="2712093" y="5885003"/>
                    <a:pt x="2712817" y="5888620"/>
                    <a:pt x="2713540" y="5895855"/>
                  </a:cubicBezTo>
                  <a:cubicBezTo>
                    <a:pt x="2736689" y="5895855"/>
                    <a:pt x="2760562" y="5895855"/>
                    <a:pt x="2785158" y="5895855"/>
                  </a:cubicBezTo>
                  <a:cubicBezTo>
                    <a:pt x="2785882" y="5906706"/>
                    <a:pt x="2787329" y="5914664"/>
                    <a:pt x="2787329" y="5922621"/>
                  </a:cubicBezTo>
                  <a:cubicBezTo>
                    <a:pt x="2790222" y="6062964"/>
                    <a:pt x="2793116" y="6203307"/>
                    <a:pt x="2793839" y="6343650"/>
                  </a:cubicBezTo>
                  <a:cubicBezTo>
                    <a:pt x="2793839" y="6359566"/>
                    <a:pt x="2779371" y="6376204"/>
                    <a:pt x="2771413" y="6392119"/>
                  </a:cubicBezTo>
                  <a:cubicBezTo>
                    <a:pt x="2754775" y="6423949"/>
                    <a:pt x="2728732" y="6438418"/>
                    <a:pt x="2692561" y="6431907"/>
                  </a:cubicBezTo>
                  <a:cubicBezTo>
                    <a:pt x="2687497" y="6431184"/>
                    <a:pt x="2682433" y="6432631"/>
                    <a:pt x="2673752" y="6433354"/>
                  </a:cubicBezTo>
                  <a:cubicBezTo>
                    <a:pt x="2676646" y="6577314"/>
                    <a:pt x="2679539" y="6719827"/>
                    <a:pt x="2682433" y="6861617"/>
                  </a:cubicBezTo>
                  <a:cubicBezTo>
                    <a:pt x="2511706" y="6861617"/>
                    <a:pt x="2343874" y="6861617"/>
                    <a:pt x="2172424" y="6861617"/>
                  </a:cubicBezTo>
                  <a:cubicBezTo>
                    <a:pt x="2168806" y="6717657"/>
                    <a:pt x="2165189" y="6575867"/>
                    <a:pt x="2161572" y="6436248"/>
                  </a:cubicBezTo>
                  <a:cubicBezTo>
                    <a:pt x="2157232" y="6434077"/>
                    <a:pt x="2155785" y="6432631"/>
                    <a:pt x="2154338" y="6432631"/>
                  </a:cubicBezTo>
                  <a:cubicBezTo>
                    <a:pt x="2137700" y="6431184"/>
                    <a:pt x="2111657" y="6436248"/>
                    <a:pt x="2105869" y="6427567"/>
                  </a:cubicBezTo>
                  <a:cubicBezTo>
                    <a:pt x="2087784" y="6399354"/>
                    <a:pt x="2066804" y="6366800"/>
                    <a:pt x="2066081" y="6335693"/>
                  </a:cubicBezTo>
                  <a:cubicBezTo>
                    <a:pt x="2061741" y="6191009"/>
                    <a:pt x="2063911" y="6046326"/>
                    <a:pt x="2063911" y="5898748"/>
                  </a:cubicBezTo>
                  <a:cubicBezTo>
                    <a:pt x="2092848" y="5898748"/>
                    <a:pt x="2120337" y="5898748"/>
                    <a:pt x="2148551" y="5898748"/>
                  </a:cubicBezTo>
                  <a:cubicBezTo>
                    <a:pt x="2149998" y="5889344"/>
                    <a:pt x="2151445" y="5882833"/>
                    <a:pt x="2151445" y="5875599"/>
                  </a:cubicBezTo>
                  <a:cubicBezTo>
                    <a:pt x="2154338" y="5742490"/>
                    <a:pt x="2155062" y="5609381"/>
                    <a:pt x="2160849" y="5476272"/>
                  </a:cubicBezTo>
                  <a:cubicBezTo>
                    <a:pt x="2165913" y="5361972"/>
                    <a:pt x="2138423" y="5252736"/>
                    <a:pt x="2114550" y="5143500"/>
                  </a:cubicBezTo>
                  <a:cubicBezTo>
                    <a:pt x="2095018" y="5053073"/>
                    <a:pt x="2082720" y="4963369"/>
                    <a:pt x="2088507" y="4870772"/>
                  </a:cubicBezTo>
                  <a:cubicBezTo>
                    <a:pt x="2097912" y="4698598"/>
                    <a:pt x="2071145" y="4529319"/>
                    <a:pt x="2035698" y="4361486"/>
                  </a:cubicBezTo>
                  <a:cubicBezTo>
                    <a:pt x="1986505" y="4127098"/>
                    <a:pt x="1953228" y="3971563"/>
                    <a:pt x="1909823" y="3735729"/>
                  </a:cubicBezTo>
                  <a:cubicBezTo>
                    <a:pt x="1893184" y="3646749"/>
                    <a:pt x="1915610" y="3498448"/>
                    <a:pt x="1945270" y="3410915"/>
                  </a:cubicBezTo>
                  <a:cubicBezTo>
                    <a:pt x="1953951" y="3384872"/>
                    <a:pt x="1953951" y="3357382"/>
                    <a:pt x="1967696" y="3334232"/>
                  </a:cubicBezTo>
                  <a:cubicBezTo>
                    <a:pt x="2012548" y="3260444"/>
                    <a:pt x="1997356" y="3154101"/>
                    <a:pt x="2025570" y="3074525"/>
                  </a:cubicBezTo>
                  <a:cubicBezTo>
                    <a:pt x="2047996" y="3010141"/>
                    <a:pt x="2052336" y="2950098"/>
                    <a:pt x="2034974" y="2884990"/>
                  </a:cubicBezTo>
                  <a:cubicBezTo>
                    <a:pt x="2007484" y="2778648"/>
                    <a:pt x="1993016" y="2670135"/>
                    <a:pt x="1966973" y="2563069"/>
                  </a:cubicBezTo>
                  <a:cubicBezTo>
                    <a:pt x="1949611" y="2492174"/>
                    <a:pt x="1923568" y="2423450"/>
                    <a:pt x="1900418" y="2354725"/>
                  </a:cubicBezTo>
                  <a:cubicBezTo>
                    <a:pt x="1888120" y="2318554"/>
                    <a:pt x="1876546" y="2281660"/>
                    <a:pt x="1861354" y="2246212"/>
                  </a:cubicBezTo>
                  <a:cubicBezTo>
                    <a:pt x="1856290" y="2233914"/>
                    <a:pt x="1843992" y="2220893"/>
                    <a:pt x="1831694" y="2215829"/>
                  </a:cubicBezTo>
                  <a:cubicBezTo>
                    <a:pt x="1757182" y="2185445"/>
                    <a:pt x="1681946" y="2157955"/>
                    <a:pt x="1607434" y="2129018"/>
                  </a:cubicBezTo>
                  <a:cubicBezTo>
                    <a:pt x="1590072" y="2122508"/>
                    <a:pt x="1573434" y="2113103"/>
                    <a:pt x="1558965" y="2102252"/>
                  </a:cubicBezTo>
                  <a:cubicBezTo>
                    <a:pt x="1509773" y="2066804"/>
                    <a:pt x="1463474" y="2025570"/>
                    <a:pt x="1411388" y="1995910"/>
                  </a:cubicBezTo>
                  <a:cubicBezTo>
                    <a:pt x="1309386" y="1937313"/>
                    <a:pt x="1203767" y="1885950"/>
                    <a:pt x="1099595" y="1830247"/>
                  </a:cubicBezTo>
                  <a:cubicBezTo>
                    <a:pt x="1085127" y="1822289"/>
                    <a:pt x="1070658" y="1812885"/>
                    <a:pt x="1058360" y="1801310"/>
                  </a:cubicBezTo>
                  <a:cubicBezTo>
                    <a:pt x="965039" y="1719564"/>
                    <a:pt x="872442" y="1636371"/>
                    <a:pt x="778398" y="1555348"/>
                  </a:cubicBezTo>
                  <a:cubicBezTo>
                    <a:pt x="766099" y="1545220"/>
                    <a:pt x="746567" y="1537986"/>
                    <a:pt x="730652" y="1537986"/>
                  </a:cubicBezTo>
                  <a:cubicBezTo>
                    <a:pt x="498435" y="1536539"/>
                    <a:pt x="265494" y="1537263"/>
                    <a:pt x="33277" y="1537263"/>
                  </a:cubicBezTo>
                  <a:cubicBezTo>
                    <a:pt x="22426" y="1537263"/>
                    <a:pt x="12298" y="1537263"/>
                    <a:pt x="0" y="1537263"/>
                  </a:cubicBezTo>
                  <a:cubicBezTo>
                    <a:pt x="0" y="1368706"/>
                    <a:pt x="0" y="1203044"/>
                    <a:pt x="0" y="1035211"/>
                  </a:cubicBezTo>
                  <a:cubicBezTo>
                    <a:pt x="714737" y="1035211"/>
                    <a:pt x="1427303" y="1035211"/>
                    <a:pt x="2143487" y="1035211"/>
                  </a:cubicBezTo>
                  <a:cubicBezTo>
                    <a:pt x="2144210" y="1025806"/>
                    <a:pt x="2145657" y="1017849"/>
                    <a:pt x="2145657" y="1010615"/>
                  </a:cubicBezTo>
                  <a:cubicBezTo>
                    <a:pt x="2145657" y="680736"/>
                    <a:pt x="2145657" y="350858"/>
                    <a:pt x="2145657" y="20979"/>
                  </a:cubicBezTo>
                  <a:cubicBezTo>
                    <a:pt x="2145657" y="13745"/>
                    <a:pt x="2144210" y="7234"/>
                    <a:pt x="2143487" y="0"/>
                  </a:cubicBezTo>
                  <a:cubicBezTo>
                    <a:pt x="2325788" y="0"/>
                    <a:pt x="2508089" y="0"/>
                    <a:pt x="2690391" y="0"/>
                  </a:cubicBezTo>
                  <a:cubicBezTo>
                    <a:pt x="2690391" y="343623"/>
                    <a:pt x="2690391" y="687247"/>
                    <a:pt x="2690391" y="1034487"/>
                  </a:cubicBezTo>
                  <a:cubicBezTo>
                    <a:pt x="2704859" y="1034487"/>
                    <a:pt x="2717157" y="1034487"/>
                    <a:pt x="2729455" y="1034487"/>
                  </a:cubicBezTo>
                  <a:cubicBezTo>
                    <a:pt x="3466618" y="1034487"/>
                    <a:pt x="4203057" y="1034487"/>
                    <a:pt x="4940220" y="1034487"/>
                  </a:cubicBezTo>
                  <a:cubicBezTo>
                    <a:pt x="4951795" y="1034487"/>
                    <a:pt x="4963369" y="1034487"/>
                    <a:pt x="4974944" y="1035211"/>
                  </a:cubicBezTo>
                  <a:cubicBezTo>
                    <a:pt x="4977114" y="1202320"/>
                    <a:pt x="4977114" y="1370153"/>
                    <a:pt x="4977114" y="1538710"/>
                  </a:cubicBezTo>
                  <a:close/>
                  <a:moveTo>
                    <a:pt x="2701965" y="1538710"/>
                  </a:moveTo>
                  <a:cubicBezTo>
                    <a:pt x="2700519" y="1541603"/>
                    <a:pt x="2699795" y="1543050"/>
                    <a:pt x="2699795" y="1545220"/>
                  </a:cubicBezTo>
                  <a:cubicBezTo>
                    <a:pt x="2703412" y="1678329"/>
                    <a:pt x="2741753" y="1812161"/>
                    <a:pt x="2682433" y="1941653"/>
                  </a:cubicBezTo>
                  <a:cubicBezTo>
                    <a:pt x="2683157" y="1960462"/>
                    <a:pt x="2703412" y="1969866"/>
                    <a:pt x="2721498" y="1959739"/>
                  </a:cubicBezTo>
                  <a:cubicBezTo>
                    <a:pt x="2743200" y="1947440"/>
                    <a:pt x="2762732" y="1930078"/>
                    <a:pt x="2785158" y="1920674"/>
                  </a:cubicBezTo>
                  <a:cubicBezTo>
                    <a:pt x="2815542" y="1907653"/>
                    <a:pt x="2847372" y="1894631"/>
                    <a:pt x="2879926" y="1890291"/>
                  </a:cubicBezTo>
                  <a:cubicBezTo>
                    <a:pt x="2921161" y="1884503"/>
                    <a:pt x="2963843" y="1888844"/>
                    <a:pt x="3005801" y="1883780"/>
                  </a:cubicBezTo>
                  <a:cubicBezTo>
                    <a:pt x="3029674" y="1880886"/>
                    <a:pt x="3053546" y="1871482"/>
                    <a:pt x="3075249" y="1861354"/>
                  </a:cubicBezTo>
                  <a:cubicBezTo>
                    <a:pt x="3105632" y="1846885"/>
                    <a:pt x="3133122" y="1827353"/>
                    <a:pt x="3163506" y="1812161"/>
                  </a:cubicBezTo>
                  <a:cubicBezTo>
                    <a:pt x="3204017" y="1791906"/>
                    <a:pt x="3245975" y="1773097"/>
                    <a:pt x="3287210" y="1755011"/>
                  </a:cubicBezTo>
                  <a:cubicBezTo>
                    <a:pt x="3418149" y="1697861"/>
                    <a:pt x="3538960" y="1623349"/>
                    <a:pt x="3659770" y="1539433"/>
                  </a:cubicBezTo>
                  <a:cubicBezTo>
                    <a:pt x="3328445" y="1538710"/>
                    <a:pt x="3030397" y="1538710"/>
                    <a:pt x="2701965" y="1538710"/>
                  </a:cubicBezTo>
                  <a:close/>
                  <a:moveTo>
                    <a:pt x="1119127" y="1537986"/>
                  </a:moveTo>
                  <a:cubicBezTo>
                    <a:pt x="1117680" y="1539433"/>
                    <a:pt x="1116234" y="1541603"/>
                    <a:pt x="1114787" y="1543050"/>
                  </a:cubicBezTo>
                  <a:cubicBezTo>
                    <a:pt x="1189299" y="1571987"/>
                    <a:pt x="1230534" y="1635648"/>
                    <a:pt x="1280449" y="1690627"/>
                  </a:cubicBezTo>
                  <a:cubicBezTo>
                    <a:pt x="1286960" y="1697861"/>
                    <a:pt x="1294918" y="1704372"/>
                    <a:pt x="1303599" y="1708713"/>
                  </a:cubicBezTo>
                  <a:cubicBezTo>
                    <a:pt x="1349898" y="1731139"/>
                    <a:pt x="1396196" y="1754288"/>
                    <a:pt x="1443942" y="1773097"/>
                  </a:cubicBezTo>
                  <a:cubicBezTo>
                    <a:pt x="1511220" y="1799863"/>
                    <a:pt x="1579221" y="1823736"/>
                    <a:pt x="1646499" y="1848332"/>
                  </a:cubicBezTo>
                  <a:cubicBezTo>
                    <a:pt x="1674712" y="1858460"/>
                    <a:pt x="1702925" y="1870758"/>
                    <a:pt x="1732586" y="1877269"/>
                  </a:cubicBezTo>
                  <a:cubicBezTo>
                    <a:pt x="1813608" y="1894631"/>
                    <a:pt x="1894631" y="1911993"/>
                    <a:pt x="1970590" y="1945270"/>
                  </a:cubicBezTo>
                  <a:cubicBezTo>
                    <a:pt x="1974931" y="1947440"/>
                    <a:pt x="1980718" y="1947440"/>
                    <a:pt x="1990122" y="1948887"/>
                  </a:cubicBezTo>
                  <a:cubicBezTo>
                    <a:pt x="1990122" y="1919227"/>
                    <a:pt x="1987952" y="1891737"/>
                    <a:pt x="1990846" y="1864247"/>
                  </a:cubicBezTo>
                  <a:cubicBezTo>
                    <a:pt x="1993016" y="1842545"/>
                    <a:pt x="1996633" y="1819396"/>
                    <a:pt x="2006037" y="1800587"/>
                  </a:cubicBezTo>
                  <a:cubicBezTo>
                    <a:pt x="2029187" y="1754288"/>
                    <a:pt x="2047996" y="1707989"/>
                    <a:pt x="2051613" y="1654456"/>
                  </a:cubicBezTo>
                  <a:cubicBezTo>
                    <a:pt x="2054507" y="1615392"/>
                    <a:pt x="2068975" y="1577051"/>
                    <a:pt x="2078379" y="1537263"/>
                  </a:cubicBezTo>
                  <a:cubicBezTo>
                    <a:pt x="1758629" y="1537986"/>
                    <a:pt x="1438878" y="1537986"/>
                    <a:pt x="1119127" y="1537986"/>
                  </a:cubicBezTo>
                  <a:close/>
                </a:path>
              </a:pathLst>
            </a:custGeom>
            <a:solidFill>
              <a:schemeClr val="bg1"/>
            </a:solidFill>
            <a:ln w="7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4">
              <a:extLst>
                <a:ext uri="{FF2B5EF4-FFF2-40B4-BE49-F238E27FC236}">
                  <a16:creationId xmlns:a16="http://schemas.microsoft.com/office/drawing/2014/main" id="{BF2243C0-20F0-42EB-38E3-6A9249C201EF}"/>
                </a:ext>
              </a:extLst>
            </p:cNvPr>
            <p:cNvSpPr/>
            <p:nvPr/>
          </p:nvSpPr>
          <p:spPr>
            <a:xfrm>
              <a:off x="3722504" y="3989455"/>
              <a:ext cx="1566983" cy="1535045"/>
            </a:xfrm>
            <a:custGeom>
              <a:gdLst>
                <a:gd name="connsiteX0" fmla="*/ 611699 w 1566983"/>
                <a:gd name="connsiteY0" fmla="*/ 0 h 1535045"/>
                <a:gd name="connsiteX1" fmla="*/ 614475 w 1566983"/>
                <a:gd name="connsiteY1" fmla="*/ 294079 h 1535045"/>
                <a:gd name="connsiteX2" fmla="*/ 667243 w 1566983"/>
                <a:gd name="connsiteY2" fmla="*/ 389526 h 1535045"/>
                <a:gd name="connsiteX3" fmla="*/ 670020 w 1566983"/>
                <a:gd name="connsiteY3" fmla="*/ 389526 h 1535045"/>
                <a:gd name="connsiteX4" fmla="*/ 689461 w 1566983"/>
                <a:gd name="connsiteY4" fmla="*/ 389526 h 1535045"/>
                <a:gd name="connsiteX5" fmla="*/ 689461 w 1566983"/>
                <a:gd name="connsiteY5" fmla="*/ 417902 h 1535045"/>
                <a:gd name="connsiteX6" fmla="*/ 690156 w 1566983"/>
                <a:gd name="connsiteY6" fmla="*/ 418869 h 1535045"/>
                <a:gd name="connsiteX7" fmla="*/ 695015 w 1566983"/>
                <a:gd name="connsiteY7" fmla="*/ 425641 h 1535045"/>
                <a:gd name="connsiteX8" fmla="*/ 695015 w 1566983"/>
                <a:gd name="connsiteY8" fmla="*/ 562362 h 1535045"/>
                <a:gd name="connsiteX9" fmla="*/ 698140 w 1566983"/>
                <a:gd name="connsiteY9" fmla="*/ 562362 h 1535045"/>
                <a:gd name="connsiteX10" fmla="*/ 720012 w 1566983"/>
                <a:gd name="connsiteY10" fmla="*/ 562362 h 1535045"/>
                <a:gd name="connsiteX11" fmla="*/ 720012 w 1566983"/>
                <a:gd name="connsiteY11" fmla="*/ 730038 h 1535045"/>
                <a:gd name="connsiteX12" fmla="*/ 722094 w 1566983"/>
                <a:gd name="connsiteY12" fmla="*/ 729715 h 1535045"/>
                <a:gd name="connsiteX13" fmla="*/ 736675 w 1566983"/>
                <a:gd name="connsiteY13" fmla="*/ 727459 h 1535045"/>
                <a:gd name="connsiteX14" fmla="*/ 733897 w 1566983"/>
                <a:gd name="connsiteY14" fmla="*/ 833223 h 1535045"/>
                <a:gd name="connsiteX15" fmla="*/ 735980 w 1566983"/>
                <a:gd name="connsiteY15" fmla="*/ 833546 h 1535045"/>
                <a:gd name="connsiteX16" fmla="*/ 750560 w 1566983"/>
                <a:gd name="connsiteY16" fmla="*/ 835803 h 1535045"/>
                <a:gd name="connsiteX17" fmla="*/ 750907 w 1566983"/>
                <a:gd name="connsiteY17" fmla="*/ 836771 h 1535045"/>
                <a:gd name="connsiteX18" fmla="*/ 753338 w 1566983"/>
                <a:gd name="connsiteY18" fmla="*/ 843543 h 1535045"/>
                <a:gd name="connsiteX19" fmla="*/ 754380 w 1566983"/>
                <a:gd name="connsiteY19" fmla="*/ 840641 h 1535045"/>
                <a:gd name="connsiteX20" fmla="*/ 761670 w 1566983"/>
                <a:gd name="connsiteY20" fmla="*/ 820326 h 1535045"/>
                <a:gd name="connsiteX21" fmla="*/ 764099 w 1566983"/>
                <a:gd name="connsiteY21" fmla="*/ 820326 h 1535045"/>
                <a:gd name="connsiteX22" fmla="*/ 781111 w 1566983"/>
                <a:gd name="connsiteY22" fmla="*/ 820326 h 1535045"/>
                <a:gd name="connsiteX23" fmla="*/ 781111 w 1566983"/>
                <a:gd name="connsiteY23" fmla="*/ 859020 h 1535045"/>
                <a:gd name="connsiteX24" fmla="*/ 782499 w 1566983"/>
                <a:gd name="connsiteY24" fmla="*/ 859665 h 1535045"/>
                <a:gd name="connsiteX25" fmla="*/ 792220 w 1566983"/>
                <a:gd name="connsiteY25" fmla="*/ 864180 h 1535045"/>
                <a:gd name="connsiteX26" fmla="*/ 792220 w 1566983"/>
                <a:gd name="connsiteY26" fmla="*/ 865792 h 1535045"/>
                <a:gd name="connsiteX27" fmla="*/ 792220 w 1566983"/>
                <a:gd name="connsiteY27" fmla="*/ 877078 h 1535045"/>
                <a:gd name="connsiteX28" fmla="*/ 804984 w 1566983"/>
                <a:gd name="connsiteY28" fmla="*/ 877078 h 1535045"/>
                <a:gd name="connsiteX29" fmla="*/ 804984 w 1566983"/>
                <a:gd name="connsiteY29" fmla="*/ 616765 h 1535045"/>
                <a:gd name="connsiteX30" fmla="*/ 841088 w 1566983"/>
                <a:gd name="connsiteY30" fmla="*/ 616765 h 1535045"/>
                <a:gd name="connsiteX31" fmla="*/ 841088 w 1566983"/>
                <a:gd name="connsiteY31" fmla="*/ 607736 h 1535045"/>
                <a:gd name="connsiteX32" fmla="*/ 841088 w 1566983"/>
                <a:gd name="connsiteY32" fmla="*/ 606446 h 1535045"/>
                <a:gd name="connsiteX33" fmla="*/ 918850 w 1566983"/>
                <a:gd name="connsiteY33" fmla="*/ 619345 h 1535045"/>
                <a:gd name="connsiteX34" fmla="*/ 918850 w 1566983"/>
                <a:gd name="connsiteY34" fmla="*/ 758645 h 1535045"/>
                <a:gd name="connsiteX35" fmla="*/ 949401 w 1566983"/>
                <a:gd name="connsiteY35" fmla="*/ 758645 h 1535045"/>
                <a:gd name="connsiteX36" fmla="*/ 954955 w 1566983"/>
                <a:gd name="connsiteY36" fmla="*/ 753485 h 1535045"/>
                <a:gd name="connsiteX37" fmla="*/ 966064 w 1566983"/>
                <a:gd name="connsiteY37" fmla="*/ 753485 h 1535045"/>
                <a:gd name="connsiteX38" fmla="*/ 971618 w 1566983"/>
                <a:gd name="connsiteY38" fmla="*/ 758645 h 1535045"/>
                <a:gd name="connsiteX39" fmla="*/ 1007722 w 1566983"/>
                <a:gd name="connsiteY39" fmla="*/ 758645 h 1535045"/>
                <a:gd name="connsiteX40" fmla="*/ 1007722 w 1566983"/>
                <a:gd name="connsiteY40" fmla="*/ 820326 h 1535045"/>
                <a:gd name="connsiteX41" fmla="*/ 1008844 w 1566983"/>
                <a:gd name="connsiteY41" fmla="*/ 820326 h 1535045"/>
                <a:gd name="connsiteX42" fmla="*/ 1008844 w 1566983"/>
                <a:gd name="connsiteY42" fmla="*/ 818068 h 1535045"/>
                <a:gd name="connsiteX43" fmla="*/ 1008844 w 1566983"/>
                <a:gd name="connsiteY43" fmla="*/ 802268 h 1535045"/>
                <a:gd name="connsiteX44" fmla="*/ 1011275 w 1566983"/>
                <a:gd name="connsiteY44" fmla="*/ 802268 h 1535045"/>
                <a:gd name="connsiteX45" fmla="*/ 1028285 w 1566983"/>
                <a:gd name="connsiteY45" fmla="*/ 802268 h 1535045"/>
                <a:gd name="connsiteX46" fmla="*/ 1028285 w 1566983"/>
                <a:gd name="connsiteY46" fmla="*/ 830644 h 1535045"/>
                <a:gd name="connsiteX47" fmla="*/ 1029674 w 1566983"/>
                <a:gd name="connsiteY47" fmla="*/ 830644 h 1535045"/>
                <a:gd name="connsiteX48" fmla="*/ 1038272 w 1566983"/>
                <a:gd name="connsiteY48" fmla="*/ 830644 h 1535045"/>
                <a:gd name="connsiteX49" fmla="*/ 1038272 w 1566983"/>
                <a:gd name="connsiteY49" fmla="*/ 701893 h 1535045"/>
                <a:gd name="connsiteX50" fmla="*/ 1052158 w 1566983"/>
                <a:gd name="connsiteY50" fmla="*/ 701893 h 1535045"/>
                <a:gd name="connsiteX51" fmla="*/ 1052158 w 1566983"/>
                <a:gd name="connsiteY51" fmla="*/ 691573 h 1535045"/>
                <a:gd name="connsiteX52" fmla="*/ 1152139 w 1566983"/>
                <a:gd name="connsiteY52" fmla="*/ 691573 h 1535045"/>
                <a:gd name="connsiteX53" fmla="*/ 1160471 w 1566983"/>
                <a:gd name="connsiteY53" fmla="*/ 699313 h 1535045"/>
                <a:gd name="connsiteX54" fmla="*/ 1160471 w 1566983"/>
                <a:gd name="connsiteY54" fmla="*/ 913423 h 1535045"/>
                <a:gd name="connsiteX55" fmla="*/ 1182689 w 1566983"/>
                <a:gd name="connsiteY55" fmla="*/ 913423 h 1535045"/>
                <a:gd name="connsiteX56" fmla="*/ 1182689 w 1566983"/>
                <a:gd name="connsiteY56" fmla="*/ 928901 h 1535045"/>
                <a:gd name="connsiteX57" fmla="*/ 1202130 w 1566983"/>
                <a:gd name="connsiteY57" fmla="*/ 928901 h 1535045"/>
                <a:gd name="connsiteX58" fmla="*/ 1202130 w 1566983"/>
                <a:gd name="connsiteY58" fmla="*/ 874729 h 1535045"/>
                <a:gd name="connsiteX59" fmla="*/ 1229903 w 1566983"/>
                <a:gd name="connsiteY59" fmla="*/ 874729 h 1535045"/>
                <a:gd name="connsiteX60" fmla="*/ 1229903 w 1566983"/>
                <a:gd name="connsiteY60" fmla="*/ 866989 h 1535045"/>
                <a:gd name="connsiteX61" fmla="*/ 1260451 w 1566983"/>
                <a:gd name="connsiteY61" fmla="*/ 866989 h 1535045"/>
                <a:gd name="connsiteX62" fmla="*/ 1260451 w 1566983"/>
                <a:gd name="connsiteY62" fmla="*/ 874729 h 1535045"/>
                <a:gd name="connsiteX63" fmla="*/ 1277115 w 1566983"/>
                <a:gd name="connsiteY63" fmla="*/ 874729 h 1535045"/>
                <a:gd name="connsiteX64" fmla="*/ 1279892 w 1566983"/>
                <a:gd name="connsiteY64" fmla="*/ 864410 h 1535045"/>
                <a:gd name="connsiteX65" fmla="*/ 1288224 w 1566983"/>
                <a:gd name="connsiteY65" fmla="*/ 864410 h 1535045"/>
                <a:gd name="connsiteX66" fmla="*/ 1291002 w 1566983"/>
                <a:gd name="connsiteY66" fmla="*/ 872149 h 1535045"/>
                <a:gd name="connsiteX67" fmla="*/ 1302111 w 1566983"/>
                <a:gd name="connsiteY67" fmla="*/ 872149 h 1535045"/>
                <a:gd name="connsiteX68" fmla="*/ 1302111 w 1566983"/>
                <a:gd name="connsiteY68" fmla="*/ 781862 h 1535045"/>
                <a:gd name="connsiteX69" fmla="*/ 1390983 w 1566983"/>
                <a:gd name="connsiteY69" fmla="*/ 781862 h 1535045"/>
                <a:gd name="connsiteX70" fmla="*/ 1402092 w 1566983"/>
                <a:gd name="connsiteY70" fmla="*/ 480044 h 1535045"/>
                <a:gd name="connsiteX71" fmla="*/ 1385427 w 1566983"/>
                <a:gd name="connsiteY71" fmla="*/ 454247 h 1535045"/>
                <a:gd name="connsiteX72" fmla="*/ 1377096 w 1566983"/>
                <a:gd name="connsiteY72" fmla="*/ 449088 h 1535045"/>
                <a:gd name="connsiteX73" fmla="*/ 1388205 w 1566983"/>
                <a:gd name="connsiteY73" fmla="*/ 420712 h 1535045"/>
                <a:gd name="connsiteX74" fmla="*/ 1388205 w 1566983"/>
                <a:gd name="connsiteY74" fmla="*/ 400075 h 1535045"/>
                <a:gd name="connsiteX75" fmla="*/ 1407646 w 1566983"/>
                <a:gd name="connsiteY75" fmla="*/ 400075 h 1535045"/>
                <a:gd name="connsiteX76" fmla="*/ 1407646 w 1566983"/>
                <a:gd name="connsiteY76" fmla="*/ 374279 h 1535045"/>
                <a:gd name="connsiteX77" fmla="*/ 1410424 w 1566983"/>
                <a:gd name="connsiteY77" fmla="*/ 369119 h 1535045"/>
                <a:gd name="connsiteX78" fmla="*/ 1410424 w 1566983"/>
                <a:gd name="connsiteY78" fmla="*/ 276252 h 1535045"/>
                <a:gd name="connsiteX79" fmla="*/ 1407646 w 1566983"/>
                <a:gd name="connsiteY79" fmla="*/ 268513 h 1535045"/>
                <a:gd name="connsiteX80" fmla="*/ 1415978 w 1566983"/>
                <a:gd name="connsiteY80" fmla="*/ 260774 h 1535045"/>
                <a:gd name="connsiteX81" fmla="*/ 1418755 w 1566983"/>
                <a:gd name="connsiteY81" fmla="*/ 185965 h 1535045"/>
                <a:gd name="connsiteX82" fmla="*/ 1421532 w 1566983"/>
                <a:gd name="connsiteY82" fmla="*/ 116315 h 1535045"/>
                <a:gd name="connsiteX83" fmla="*/ 1427087 w 1566983"/>
                <a:gd name="connsiteY83" fmla="*/ 95678 h 1535045"/>
                <a:gd name="connsiteX84" fmla="*/ 1429865 w 1566983"/>
                <a:gd name="connsiteY84" fmla="*/ 118895 h 1535045"/>
                <a:gd name="connsiteX85" fmla="*/ 1429865 w 1566983"/>
                <a:gd name="connsiteY85" fmla="*/ 185965 h 1535045"/>
                <a:gd name="connsiteX86" fmla="*/ 1432641 w 1566983"/>
                <a:gd name="connsiteY86" fmla="*/ 191124 h 1535045"/>
                <a:gd name="connsiteX87" fmla="*/ 1432641 w 1566983"/>
                <a:gd name="connsiteY87" fmla="*/ 260774 h 1535045"/>
                <a:gd name="connsiteX88" fmla="*/ 1440973 w 1566983"/>
                <a:gd name="connsiteY88" fmla="*/ 268513 h 1535045"/>
                <a:gd name="connsiteX89" fmla="*/ 1438196 w 1566983"/>
                <a:gd name="connsiteY89" fmla="*/ 276252 h 1535045"/>
                <a:gd name="connsiteX90" fmla="*/ 1438196 w 1566983"/>
                <a:gd name="connsiteY90" fmla="*/ 369119 h 1535045"/>
                <a:gd name="connsiteX91" fmla="*/ 1440973 w 1566983"/>
                <a:gd name="connsiteY91" fmla="*/ 374279 h 1535045"/>
                <a:gd name="connsiteX92" fmla="*/ 1440973 w 1566983"/>
                <a:gd name="connsiteY92" fmla="*/ 400075 h 1535045"/>
                <a:gd name="connsiteX93" fmla="*/ 1460413 w 1566983"/>
                <a:gd name="connsiteY93" fmla="*/ 400075 h 1535045"/>
                <a:gd name="connsiteX94" fmla="*/ 1460413 w 1566983"/>
                <a:gd name="connsiteY94" fmla="*/ 420712 h 1535045"/>
                <a:gd name="connsiteX95" fmla="*/ 1471523 w 1566983"/>
                <a:gd name="connsiteY95" fmla="*/ 449088 h 1535045"/>
                <a:gd name="connsiteX96" fmla="*/ 1463191 w 1566983"/>
                <a:gd name="connsiteY96" fmla="*/ 454247 h 1535045"/>
                <a:gd name="connsiteX97" fmla="*/ 1446528 w 1566983"/>
                <a:gd name="connsiteY97" fmla="*/ 480044 h 1535045"/>
                <a:gd name="connsiteX98" fmla="*/ 1462876 w 1566983"/>
                <a:gd name="connsiteY98" fmla="*/ 859680 h 1535045"/>
                <a:gd name="connsiteX99" fmla="*/ 1566983 w 1566983"/>
                <a:gd name="connsiteY99" fmla="*/ 859680 h 1535045"/>
                <a:gd name="connsiteX100" fmla="*/ 1566983 w 1566983"/>
                <a:gd name="connsiteY100" fmla="*/ 1065897 h 1535045"/>
                <a:gd name="connsiteX101" fmla="*/ 1566983 w 1566983"/>
                <a:gd name="connsiteY101" fmla="*/ 1381745 h 1535045"/>
                <a:gd name="connsiteX102" fmla="*/ 1566983 w 1566983"/>
                <a:gd name="connsiteY102" fmla="*/ 1535045 h 1535045"/>
                <a:gd name="connsiteX103" fmla="*/ 0 w 1566983"/>
                <a:gd name="connsiteY103" fmla="*/ 1535045 h 1535045"/>
                <a:gd name="connsiteX104" fmla="*/ 0 w 1566983"/>
                <a:gd name="connsiteY104" fmla="*/ 1381225 h 1535045"/>
                <a:gd name="connsiteX105" fmla="*/ 0 w 1566983"/>
                <a:gd name="connsiteY105" fmla="*/ 1065897 h 1535045"/>
                <a:gd name="connsiteX106" fmla="*/ 0 w 1566983"/>
                <a:gd name="connsiteY106" fmla="*/ 771543 h 1535045"/>
                <a:gd name="connsiteX107" fmla="*/ 49134 w 1566983"/>
                <a:gd name="connsiteY107" fmla="*/ 771543 h 1535045"/>
                <a:gd name="connsiteX108" fmla="*/ 49134 w 1566983"/>
                <a:gd name="connsiteY108" fmla="*/ 760257 h 1535045"/>
                <a:gd name="connsiteX109" fmla="*/ 49134 w 1566983"/>
                <a:gd name="connsiteY109" fmla="*/ 758645 h 1535045"/>
                <a:gd name="connsiteX110" fmla="*/ 56425 w 1566983"/>
                <a:gd name="connsiteY110" fmla="*/ 758645 h 1535045"/>
                <a:gd name="connsiteX111" fmla="*/ 57466 w 1566983"/>
                <a:gd name="connsiteY111" fmla="*/ 758645 h 1535045"/>
                <a:gd name="connsiteX112" fmla="*/ 57466 w 1566983"/>
                <a:gd name="connsiteY112" fmla="*/ 765416 h 1535045"/>
                <a:gd name="connsiteX113" fmla="*/ 57466 w 1566983"/>
                <a:gd name="connsiteY113" fmla="*/ 766384 h 1535045"/>
                <a:gd name="connsiteX114" fmla="*/ 79337 w 1566983"/>
                <a:gd name="connsiteY114" fmla="*/ 766384 h 1535045"/>
                <a:gd name="connsiteX115" fmla="*/ 82461 w 1566983"/>
                <a:gd name="connsiteY115" fmla="*/ 766384 h 1535045"/>
                <a:gd name="connsiteX116" fmla="*/ 88016 w 1566983"/>
                <a:gd name="connsiteY116" fmla="*/ 758645 h 1535045"/>
                <a:gd name="connsiteX117" fmla="*/ 88016 w 1566983"/>
                <a:gd name="connsiteY117" fmla="*/ 774445 h 1535045"/>
                <a:gd name="connsiteX118" fmla="*/ 88016 w 1566983"/>
                <a:gd name="connsiteY118" fmla="*/ 776702 h 1535045"/>
                <a:gd name="connsiteX119" fmla="*/ 95307 w 1566983"/>
                <a:gd name="connsiteY119" fmla="*/ 776702 h 1535045"/>
                <a:gd name="connsiteX120" fmla="*/ 96348 w 1566983"/>
                <a:gd name="connsiteY120" fmla="*/ 776702 h 1535045"/>
                <a:gd name="connsiteX121" fmla="*/ 96348 w 1566983"/>
                <a:gd name="connsiteY121" fmla="*/ 790245 h 1535045"/>
                <a:gd name="connsiteX122" fmla="*/ 96348 w 1566983"/>
                <a:gd name="connsiteY122" fmla="*/ 792180 h 1535045"/>
                <a:gd name="connsiteX123" fmla="*/ 126897 w 1566983"/>
                <a:gd name="connsiteY123" fmla="*/ 792180 h 1535045"/>
                <a:gd name="connsiteX124" fmla="*/ 129675 w 1566983"/>
                <a:gd name="connsiteY124" fmla="*/ 830874 h 1535045"/>
                <a:gd name="connsiteX125" fmla="*/ 129675 w 1566983"/>
                <a:gd name="connsiteY125" fmla="*/ 805078 h 1535045"/>
                <a:gd name="connsiteX126" fmla="*/ 141825 w 1566983"/>
                <a:gd name="connsiteY126" fmla="*/ 805078 h 1535045"/>
                <a:gd name="connsiteX127" fmla="*/ 143560 w 1566983"/>
                <a:gd name="connsiteY127" fmla="*/ 805078 h 1535045"/>
                <a:gd name="connsiteX128" fmla="*/ 143560 w 1566983"/>
                <a:gd name="connsiteY128" fmla="*/ 848932 h 1535045"/>
                <a:gd name="connsiteX129" fmla="*/ 185220 w 1566983"/>
                <a:gd name="connsiteY129" fmla="*/ 848932 h 1535045"/>
                <a:gd name="connsiteX130" fmla="*/ 185220 w 1566983"/>
                <a:gd name="connsiteY130" fmla="*/ 835388 h 1535045"/>
                <a:gd name="connsiteX131" fmla="*/ 185220 w 1566983"/>
                <a:gd name="connsiteY131" fmla="*/ 833454 h 1535045"/>
                <a:gd name="connsiteX132" fmla="*/ 199800 w 1566983"/>
                <a:gd name="connsiteY132" fmla="*/ 833454 h 1535045"/>
                <a:gd name="connsiteX133" fmla="*/ 201883 w 1566983"/>
                <a:gd name="connsiteY133" fmla="*/ 833454 h 1535045"/>
                <a:gd name="connsiteX134" fmla="*/ 201883 w 1566983"/>
                <a:gd name="connsiteY134" fmla="*/ 851512 h 1535045"/>
                <a:gd name="connsiteX135" fmla="*/ 207437 w 1566983"/>
                <a:gd name="connsiteY135" fmla="*/ 854091 h 1535045"/>
                <a:gd name="connsiteX136" fmla="*/ 207437 w 1566983"/>
                <a:gd name="connsiteY136" fmla="*/ 836034 h 1535045"/>
                <a:gd name="connsiteX137" fmla="*/ 207437 w 1566983"/>
                <a:gd name="connsiteY137" fmla="*/ 833454 h 1535045"/>
                <a:gd name="connsiteX138" fmla="*/ 224448 w 1566983"/>
                <a:gd name="connsiteY138" fmla="*/ 833454 h 1535045"/>
                <a:gd name="connsiteX139" fmla="*/ 226878 w 1566983"/>
                <a:gd name="connsiteY139" fmla="*/ 833454 h 1535045"/>
                <a:gd name="connsiteX140" fmla="*/ 226878 w 1566983"/>
                <a:gd name="connsiteY140" fmla="*/ 787020 h 1535045"/>
                <a:gd name="connsiteX141" fmla="*/ 236599 w 1566983"/>
                <a:gd name="connsiteY141" fmla="*/ 787020 h 1535045"/>
                <a:gd name="connsiteX142" fmla="*/ 237987 w 1566983"/>
                <a:gd name="connsiteY142" fmla="*/ 787020 h 1535045"/>
                <a:gd name="connsiteX143" fmla="*/ 251873 w 1566983"/>
                <a:gd name="connsiteY143" fmla="*/ 735428 h 1535045"/>
                <a:gd name="connsiteX144" fmla="*/ 264024 w 1566983"/>
                <a:gd name="connsiteY144" fmla="*/ 735428 h 1535045"/>
                <a:gd name="connsiteX145" fmla="*/ 265760 w 1566983"/>
                <a:gd name="connsiteY145" fmla="*/ 735428 h 1535045"/>
                <a:gd name="connsiteX146" fmla="*/ 282423 w 1566983"/>
                <a:gd name="connsiteY146" fmla="*/ 787020 h 1535045"/>
                <a:gd name="connsiteX147" fmla="*/ 292143 w 1566983"/>
                <a:gd name="connsiteY147" fmla="*/ 787020 h 1535045"/>
                <a:gd name="connsiteX148" fmla="*/ 293532 w 1566983"/>
                <a:gd name="connsiteY148" fmla="*/ 787020 h 1535045"/>
                <a:gd name="connsiteX149" fmla="*/ 293532 w 1566983"/>
                <a:gd name="connsiteY149" fmla="*/ 864410 h 1535045"/>
                <a:gd name="connsiteX150" fmla="*/ 300823 w 1566983"/>
                <a:gd name="connsiteY150" fmla="*/ 864410 h 1535045"/>
                <a:gd name="connsiteX151" fmla="*/ 301864 w 1566983"/>
                <a:gd name="connsiteY151" fmla="*/ 864410 h 1535045"/>
                <a:gd name="connsiteX152" fmla="*/ 307418 w 1566983"/>
                <a:gd name="connsiteY152" fmla="*/ 918582 h 1535045"/>
                <a:gd name="connsiteX153" fmla="*/ 307418 w 1566983"/>
                <a:gd name="connsiteY153" fmla="*/ 902782 h 1535045"/>
                <a:gd name="connsiteX154" fmla="*/ 307418 w 1566983"/>
                <a:gd name="connsiteY154" fmla="*/ 900524 h 1535045"/>
                <a:gd name="connsiteX155" fmla="*/ 311991 w 1566983"/>
                <a:gd name="connsiteY155" fmla="*/ 907604 h 1535045"/>
                <a:gd name="connsiteX156" fmla="*/ 311991 w 1566983"/>
                <a:gd name="connsiteY156" fmla="*/ 974800 h 1535045"/>
                <a:gd name="connsiteX157" fmla="*/ 324520 w 1566983"/>
                <a:gd name="connsiteY157" fmla="*/ 974800 h 1535045"/>
                <a:gd name="connsiteX158" fmla="*/ 324520 w 1566983"/>
                <a:gd name="connsiteY158" fmla="*/ 958357 h 1535045"/>
                <a:gd name="connsiteX159" fmla="*/ 324520 w 1566983"/>
                <a:gd name="connsiteY159" fmla="*/ 825715 h 1535045"/>
                <a:gd name="connsiteX160" fmla="*/ 391174 w 1566983"/>
                <a:gd name="connsiteY160" fmla="*/ 825715 h 1535045"/>
                <a:gd name="connsiteX161" fmla="*/ 391174 w 1566983"/>
                <a:gd name="connsiteY161" fmla="*/ 861830 h 1535045"/>
                <a:gd name="connsiteX162" fmla="*/ 421334 w 1566983"/>
                <a:gd name="connsiteY162" fmla="*/ 861830 h 1535045"/>
                <a:gd name="connsiteX163" fmla="*/ 425623 w 1566983"/>
                <a:gd name="connsiteY163" fmla="*/ 853861 h 1535045"/>
                <a:gd name="connsiteX164" fmla="*/ 428054 w 1566983"/>
                <a:gd name="connsiteY164" fmla="*/ 854183 h 1535045"/>
                <a:gd name="connsiteX165" fmla="*/ 445063 w 1566983"/>
                <a:gd name="connsiteY165" fmla="*/ 856440 h 1535045"/>
                <a:gd name="connsiteX166" fmla="*/ 445758 w 1566983"/>
                <a:gd name="connsiteY166" fmla="*/ 858053 h 1535045"/>
                <a:gd name="connsiteX167" fmla="*/ 450617 w 1566983"/>
                <a:gd name="connsiteY167" fmla="*/ 869338 h 1535045"/>
                <a:gd name="connsiteX168" fmla="*/ 486722 w 1566983"/>
                <a:gd name="connsiteY168" fmla="*/ 871918 h 1535045"/>
                <a:gd name="connsiteX169" fmla="*/ 486722 w 1566983"/>
                <a:gd name="connsiteY169" fmla="*/ 724879 h 1535045"/>
                <a:gd name="connsiteX170" fmla="*/ 489499 w 1566983"/>
                <a:gd name="connsiteY170" fmla="*/ 724879 h 1535045"/>
                <a:gd name="connsiteX171" fmla="*/ 508940 w 1566983"/>
                <a:gd name="connsiteY171" fmla="*/ 724879 h 1535045"/>
                <a:gd name="connsiteX172" fmla="*/ 508940 w 1566983"/>
                <a:gd name="connsiteY172" fmla="*/ 562362 h 1535045"/>
                <a:gd name="connsiteX173" fmla="*/ 511370 w 1566983"/>
                <a:gd name="connsiteY173" fmla="*/ 562362 h 1535045"/>
                <a:gd name="connsiteX174" fmla="*/ 528381 w 1566983"/>
                <a:gd name="connsiteY174" fmla="*/ 562362 h 1535045"/>
                <a:gd name="connsiteX175" fmla="*/ 528381 w 1566983"/>
                <a:gd name="connsiteY175" fmla="*/ 425641 h 1535045"/>
                <a:gd name="connsiteX176" fmla="*/ 533935 w 1566983"/>
                <a:gd name="connsiteY176" fmla="*/ 392105 h 1535045"/>
                <a:gd name="connsiteX177" fmla="*/ 536713 w 1566983"/>
                <a:gd name="connsiteY177" fmla="*/ 392105 h 1535045"/>
                <a:gd name="connsiteX178" fmla="*/ 556154 w 1566983"/>
                <a:gd name="connsiteY178" fmla="*/ 392105 h 1535045"/>
                <a:gd name="connsiteX179" fmla="*/ 606144 w 1566983"/>
                <a:gd name="connsiteY179" fmla="*/ 294079 h 1535045"/>
                <a:gd name="connsiteX180" fmla="*/ 611699 w 1566983"/>
                <a:gd name="connsiteY180" fmla="*/ 0 h 15350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66983" h="1535045">
                  <a:moveTo>
                    <a:pt x="611699" y="0"/>
                  </a:moveTo>
                  <a:cubicBezTo>
                    <a:pt x="611699" y="22"/>
                    <a:pt x="611721" y="2434"/>
                    <a:pt x="614475" y="294079"/>
                  </a:cubicBezTo>
                  <a:cubicBezTo>
                    <a:pt x="614492" y="294108"/>
                    <a:pt x="615376" y="295708"/>
                    <a:pt x="667243" y="389526"/>
                  </a:cubicBezTo>
                  <a:lnTo>
                    <a:pt x="670020" y="389526"/>
                  </a:lnTo>
                  <a:lnTo>
                    <a:pt x="689461" y="389526"/>
                  </a:lnTo>
                  <a:lnTo>
                    <a:pt x="689461" y="417902"/>
                  </a:lnTo>
                  <a:cubicBezTo>
                    <a:pt x="689464" y="417909"/>
                    <a:pt x="689516" y="417978"/>
                    <a:pt x="690156" y="418869"/>
                  </a:cubicBezTo>
                  <a:lnTo>
                    <a:pt x="695015" y="425641"/>
                  </a:lnTo>
                  <a:lnTo>
                    <a:pt x="695015" y="562362"/>
                  </a:lnTo>
                  <a:lnTo>
                    <a:pt x="698140" y="562362"/>
                  </a:lnTo>
                  <a:lnTo>
                    <a:pt x="720012" y="562362"/>
                  </a:lnTo>
                  <a:lnTo>
                    <a:pt x="720012" y="730038"/>
                  </a:lnTo>
                  <a:cubicBezTo>
                    <a:pt x="720025" y="730036"/>
                    <a:pt x="720179" y="730011"/>
                    <a:pt x="722094" y="729715"/>
                  </a:cubicBezTo>
                  <a:lnTo>
                    <a:pt x="736675" y="727459"/>
                  </a:lnTo>
                  <a:cubicBezTo>
                    <a:pt x="736675" y="727485"/>
                    <a:pt x="736634" y="729077"/>
                    <a:pt x="733897" y="833223"/>
                  </a:cubicBezTo>
                  <a:cubicBezTo>
                    <a:pt x="733911" y="833225"/>
                    <a:pt x="734063" y="833249"/>
                    <a:pt x="735980" y="833546"/>
                  </a:cubicBezTo>
                  <a:lnTo>
                    <a:pt x="750560" y="835803"/>
                  </a:lnTo>
                  <a:cubicBezTo>
                    <a:pt x="750563" y="835811"/>
                    <a:pt x="750591" y="835888"/>
                    <a:pt x="750907" y="836771"/>
                  </a:cubicBezTo>
                  <a:lnTo>
                    <a:pt x="753338" y="843543"/>
                  </a:lnTo>
                  <a:cubicBezTo>
                    <a:pt x="753341" y="843532"/>
                    <a:pt x="753402" y="843361"/>
                    <a:pt x="754380" y="840641"/>
                  </a:cubicBezTo>
                  <a:lnTo>
                    <a:pt x="761670" y="820326"/>
                  </a:lnTo>
                  <a:lnTo>
                    <a:pt x="764099" y="820326"/>
                  </a:lnTo>
                  <a:lnTo>
                    <a:pt x="781111" y="820326"/>
                  </a:lnTo>
                  <a:lnTo>
                    <a:pt x="781111" y="859020"/>
                  </a:lnTo>
                  <a:cubicBezTo>
                    <a:pt x="781119" y="859026"/>
                    <a:pt x="781224" y="859073"/>
                    <a:pt x="782499" y="859665"/>
                  </a:cubicBezTo>
                  <a:lnTo>
                    <a:pt x="792220" y="864180"/>
                  </a:lnTo>
                  <a:lnTo>
                    <a:pt x="792220" y="865792"/>
                  </a:lnTo>
                  <a:lnTo>
                    <a:pt x="792220" y="877078"/>
                  </a:lnTo>
                  <a:lnTo>
                    <a:pt x="804984" y="877078"/>
                  </a:lnTo>
                  <a:lnTo>
                    <a:pt x="804984" y="616765"/>
                  </a:lnTo>
                  <a:lnTo>
                    <a:pt x="841088" y="616765"/>
                  </a:lnTo>
                  <a:lnTo>
                    <a:pt x="841088" y="607736"/>
                  </a:lnTo>
                  <a:lnTo>
                    <a:pt x="841088" y="606446"/>
                  </a:lnTo>
                  <a:cubicBezTo>
                    <a:pt x="917643" y="619145"/>
                    <a:pt x="918831" y="619341"/>
                    <a:pt x="918850" y="619345"/>
                  </a:cubicBezTo>
                  <a:lnTo>
                    <a:pt x="918850" y="758645"/>
                  </a:lnTo>
                  <a:lnTo>
                    <a:pt x="949401" y="758645"/>
                  </a:lnTo>
                  <a:cubicBezTo>
                    <a:pt x="952178" y="758645"/>
                    <a:pt x="952178" y="756065"/>
                    <a:pt x="954955" y="753485"/>
                  </a:cubicBezTo>
                  <a:lnTo>
                    <a:pt x="966064" y="753485"/>
                  </a:lnTo>
                  <a:cubicBezTo>
                    <a:pt x="968842" y="756065"/>
                    <a:pt x="968842" y="758645"/>
                    <a:pt x="971618" y="758645"/>
                  </a:cubicBezTo>
                  <a:lnTo>
                    <a:pt x="1007722" y="758645"/>
                  </a:lnTo>
                  <a:lnTo>
                    <a:pt x="1007722" y="820326"/>
                  </a:lnTo>
                  <a:lnTo>
                    <a:pt x="1008844" y="820326"/>
                  </a:lnTo>
                  <a:lnTo>
                    <a:pt x="1008844" y="818068"/>
                  </a:lnTo>
                  <a:lnTo>
                    <a:pt x="1008844" y="802268"/>
                  </a:lnTo>
                  <a:lnTo>
                    <a:pt x="1011275" y="802268"/>
                  </a:lnTo>
                  <a:lnTo>
                    <a:pt x="1028285" y="802268"/>
                  </a:lnTo>
                  <a:lnTo>
                    <a:pt x="1028285" y="830644"/>
                  </a:lnTo>
                  <a:lnTo>
                    <a:pt x="1029674" y="830644"/>
                  </a:lnTo>
                  <a:lnTo>
                    <a:pt x="1038272" y="830644"/>
                  </a:lnTo>
                  <a:lnTo>
                    <a:pt x="1038272" y="701893"/>
                  </a:lnTo>
                  <a:lnTo>
                    <a:pt x="1052158" y="701893"/>
                  </a:lnTo>
                  <a:lnTo>
                    <a:pt x="1052158" y="691573"/>
                  </a:lnTo>
                  <a:lnTo>
                    <a:pt x="1152139" y="691573"/>
                  </a:lnTo>
                  <a:lnTo>
                    <a:pt x="1160471" y="699313"/>
                  </a:lnTo>
                  <a:lnTo>
                    <a:pt x="1160471" y="913423"/>
                  </a:lnTo>
                  <a:lnTo>
                    <a:pt x="1182689" y="913423"/>
                  </a:lnTo>
                  <a:lnTo>
                    <a:pt x="1182689" y="928901"/>
                  </a:lnTo>
                  <a:lnTo>
                    <a:pt x="1202130" y="928901"/>
                  </a:lnTo>
                  <a:lnTo>
                    <a:pt x="1202130" y="874729"/>
                  </a:lnTo>
                  <a:lnTo>
                    <a:pt x="1229903" y="874729"/>
                  </a:lnTo>
                  <a:lnTo>
                    <a:pt x="1229903" y="866989"/>
                  </a:lnTo>
                  <a:lnTo>
                    <a:pt x="1260451" y="866989"/>
                  </a:lnTo>
                  <a:lnTo>
                    <a:pt x="1260451" y="874729"/>
                  </a:lnTo>
                  <a:lnTo>
                    <a:pt x="1277115" y="874729"/>
                  </a:lnTo>
                  <a:cubicBezTo>
                    <a:pt x="1279892" y="869569"/>
                    <a:pt x="1279892" y="866989"/>
                    <a:pt x="1279892" y="864410"/>
                  </a:cubicBezTo>
                  <a:lnTo>
                    <a:pt x="1288224" y="864410"/>
                  </a:lnTo>
                  <a:cubicBezTo>
                    <a:pt x="1288224" y="866989"/>
                    <a:pt x="1291002" y="869569"/>
                    <a:pt x="1291002" y="872149"/>
                  </a:cubicBezTo>
                  <a:lnTo>
                    <a:pt x="1302111" y="872149"/>
                  </a:lnTo>
                  <a:lnTo>
                    <a:pt x="1302111" y="781862"/>
                  </a:lnTo>
                  <a:lnTo>
                    <a:pt x="1390983" y="781862"/>
                  </a:lnTo>
                  <a:cubicBezTo>
                    <a:pt x="1393760" y="681255"/>
                    <a:pt x="1399314" y="580650"/>
                    <a:pt x="1402092" y="480044"/>
                  </a:cubicBezTo>
                  <a:cubicBezTo>
                    <a:pt x="1390983" y="477464"/>
                    <a:pt x="1357656" y="467146"/>
                    <a:pt x="1385427" y="454247"/>
                  </a:cubicBezTo>
                  <a:cubicBezTo>
                    <a:pt x="1382651" y="451668"/>
                    <a:pt x="1379873" y="449088"/>
                    <a:pt x="1377096" y="449088"/>
                  </a:cubicBezTo>
                  <a:cubicBezTo>
                    <a:pt x="1377096" y="431031"/>
                    <a:pt x="1377096" y="431031"/>
                    <a:pt x="1388205" y="420712"/>
                  </a:cubicBezTo>
                  <a:lnTo>
                    <a:pt x="1388205" y="400075"/>
                  </a:lnTo>
                  <a:lnTo>
                    <a:pt x="1407646" y="400075"/>
                  </a:lnTo>
                  <a:lnTo>
                    <a:pt x="1407646" y="374279"/>
                  </a:lnTo>
                  <a:cubicBezTo>
                    <a:pt x="1407646" y="371699"/>
                    <a:pt x="1410424" y="371699"/>
                    <a:pt x="1410424" y="369119"/>
                  </a:cubicBezTo>
                  <a:lnTo>
                    <a:pt x="1410424" y="276252"/>
                  </a:lnTo>
                  <a:cubicBezTo>
                    <a:pt x="1410424" y="273672"/>
                    <a:pt x="1407646" y="271093"/>
                    <a:pt x="1407646" y="268513"/>
                  </a:cubicBezTo>
                  <a:lnTo>
                    <a:pt x="1415978" y="260774"/>
                  </a:lnTo>
                  <a:cubicBezTo>
                    <a:pt x="1415978" y="237557"/>
                    <a:pt x="1415978" y="214340"/>
                    <a:pt x="1418755" y="185965"/>
                  </a:cubicBezTo>
                  <a:cubicBezTo>
                    <a:pt x="1418755" y="165328"/>
                    <a:pt x="1418755" y="142111"/>
                    <a:pt x="1421532" y="116315"/>
                  </a:cubicBezTo>
                  <a:cubicBezTo>
                    <a:pt x="1421532" y="108576"/>
                    <a:pt x="1421532" y="103416"/>
                    <a:pt x="1427087" y="95678"/>
                  </a:cubicBezTo>
                  <a:cubicBezTo>
                    <a:pt x="1427087" y="103416"/>
                    <a:pt x="1427087" y="108576"/>
                    <a:pt x="1429865" y="118895"/>
                  </a:cubicBezTo>
                  <a:lnTo>
                    <a:pt x="1429865" y="185965"/>
                  </a:lnTo>
                  <a:cubicBezTo>
                    <a:pt x="1432641" y="188545"/>
                    <a:pt x="1432641" y="188545"/>
                    <a:pt x="1432641" y="191124"/>
                  </a:cubicBezTo>
                  <a:lnTo>
                    <a:pt x="1432641" y="260774"/>
                  </a:lnTo>
                  <a:lnTo>
                    <a:pt x="1440973" y="268513"/>
                  </a:lnTo>
                  <a:cubicBezTo>
                    <a:pt x="1440973" y="271093"/>
                    <a:pt x="1438196" y="273672"/>
                    <a:pt x="1438196" y="276252"/>
                  </a:cubicBezTo>
                  <a:lnTo>
                    <a:pt x="1438196" y="369119"/>
                  </a:lnTo>
                  <a:cubicBezTo>
                    <a:pt x="1438196" y="371699"/>
                    <a:pt x="1440973" y="371699"/>
                    <a:pt x="1440973" y="374279"/>
                  </a:cubicBezTo>
                  <a:lnTo>
                    <a:pt x="1440973" y="400075"/>
                  </a:lnTo>
                  <a:lnTo>
                    <a:pt x="1460413" y="400075"/>
                  </a:lnTo>
                  <a:lnTo>
                    <a:pt x="1460413" y="420712"/>
                  </a:lnTo>
                  <a:cubicBezTo>
                    <a:pt x="1474300" y="431031"/>
                    <a:pt x="1471523" y="433611"/>
                    <a:pt x="1471523" y="449088"/>
                  </a:cubicBezTo>
                  <a:cubicBezTo>
                    <a:pt x="1468745" y="449088"/>
                    <a:pt x="1465969" y="451668"/>
                    <a:pt x="1463191" y="454247"/>
                  </a:cubicBezTo>
                  <a:cubicBezTo>
                    <a:pt x="1493740" y="464566"/>
                    <a:pt x="1460413" y="480044"/>
                    <a:pt x="1446528" y="480044"/>
                  </a:cubicBezTo>
                  <a:cubicBezTo>
                    <a:pt x="1452663" y="607304"/>
                    <a:pt x="1457292" y="733166"/>
                    <a:pt x="1462876" y="859680"/>
                  </a:cubicBezTo>
                  <a:lnTo>
                    <a:pt x="1566983" y="859680"/>
                  </a:lnTo>
                  <a:lnTo>
                    <a:pt x="1566983" y="1065897"/>
                  </a:lnTo>
                  <a:lnTo>
                    <a:pt x="1566983" y="1381745"/>
                  </a:lnTo>
                  <a:lnTo>
                    <a:pt x="1566983" y="1535045"/>
                  </a:lnTo>
                  <a:lnTo>
                    <a:pt x="0" y="1535045"/>
                  </a:lnTo>
                  <a:lnTo>
                    <a:pt x="0" y="1381225"/>
                  </a:lnTo>
                  <a:lnTo>
                    <a:pt x="0" y="1065897"/>
                  </a:lnTo>
                  <a:lnTo>
                    <a:pt x="0" y="771543"/>
                  </a:lnTo>
                  <a:lnTo>
                    <a:pt x="49134" y="771543"/>
                  </a:lnTo>
                  <a:lnTo>
                    <a:pt x="49134" y="760257"/>
                  </a:lnTo>
                  <a:lnTo>
                    <a:pt x="49134" y="758645"/>
                  </a:lnTo>
                  <a:lnTo>
                    <a:pt x="56425" y="758645"/>
                  </a:lnTo>
                  <a:lnTo>
                    <a:pt x="57466" y="758645"/>
                  </a:lnTo>
                  <a:lnTo>
                    <a:pt x="57466" y="765416"/>
                  </a:lnTo>
                  <a:lnTo>
                    <a:pt x="57466" y="766384"/>
                  </a:lnTo>
                  <a:lnTo>
                    <a:pt x="79337" y="766384"/>
                  </a:lnTo>
                  <a:lnTo>
                    <a:pt x="82461" y="766384"/>
                  </a:lnTo>
                  <a:lnTo>
                    <a:pt x="88016" y="758645"/>
                  </a:lnTo>
                  <a:lnTo>
                    <a:pt x="88016" y="774445"/>
                  </a:lnTo>
                  <a:lnTo>
                    <a:pt x="88016" y="776702"/>
                  </a:lnTo>
                  <a:lnTo>
                    <a:pt x="95307" y="776702"/>
                  </a:lnTo>
                  <a:lnTo>
                    <a:pt x="96348" y="776702"/>
                  </a:lnTo>
                  <a:lnTo>
                    <a:pt x="96348" y="790245"/>
                  </a:lnTo>
                  <a:lnTo>
                    <a:pt x="96348" y="792180"/>
                  </a:lnTo>
                  <a:lnTo>
                    <a:pt x="126897" y="792180"/>
                  </a:lnTo>
                  <a:cubicBezTo>
                    <a:pt x="126897" y="830874"/>
                    <a:pt x="126897" y="830874"/>
                    <a:pt x="129675" y="830874"/>
                  </a:cubicBezTo>
                  <a:lnTo>
                    <a:pt x="129675" y="805078"/>
                  </a:lnTo>
                  <a:lnTo>
                    <a:pt x="141825" y="805078"/>
                  </a:lnTo>
                  <a:lnTo>
                    <a:pt x="143560" y="805078"/>
                  </a:lnTo>
                  <a:lnTo>
                    <a:pt x="143560" y="848932"/>
                  </a:lnTo>
                  <a:lnTo>
                    <a:pt x="185220" y="848932"/>
                  </a:lnTo>
                  <a:lnTo>
                    <a:pt x="185220" y="835388"/>
                  </a:lnTo>
                  <a:lnTo>
                    <a:pt x="185220" y="833454"/>
                  </a:lnTo>
                  <a:lnTo>
                    <a:pt x="199800" y="833454"/>
                  </a:lnTo>
                  <a:lnTo>
                    <a:pt x="201883" y="833454"/>
                  </a:lnTo>
                  <a:lnTo>
                    <a:pt x="201883" y="851512"/>
                  </a:lnTo>
                  <a:cubicBezTo>
                    <a:pt x="201883" y="854091"/>
                    <a:pt x="201883" y="854091"/>
                    <a:pt x="207437" y="854091"/>
                  </a:cubicBezTo>
                  <a:lnTo>
                    <a:pt x="207437" y="836034"/>
                  </a:lnTo>
                  <a:lnTo>
                    <a:pt x="207437" y="833454"/>
                  </a:lnTo>
                  <a:lnTo>
                    <a:pt x="224448" y="833454"/>
                  </a:lnTo>
                  <a:lnTo>
                    <a:pt x="226878" y="833454"/>
                  </a:lnTo>
                  <a:lnTo>
                    <a:pt x="226878" y="787020"/>
                  </a:lnTo>
                  <a:lnTo>
                    <a:pt x="236599" y="787020"/>
                  </a:lnTo>
                  <a:lnTo>
                    <a:pt x="237987" y="787020"/>
                  </a:lnTo>
                  <a:cubicBezTo>
                    <a:pt x="251556" y="736608"/>
                    <a:pt x="251866" y="735456"/>
                    <a:pt x="251873" y="735428"/>
                  </a:cubicBezTo>
                  <a:lnTo>
                    <a:pt x="264024" y="735428"/>
                  </a:lnTo>
                  <a:lnTo>
                    <a:pt x="265760" y="735428"/>
                  </a:lnTo>
                  <a:cubicBezTo>
                    <a:pt x="282053" y="785874"/>
                    <a:pt x="282415" y="786995"/>
                    <a:pt x="282423" y="787020"/>
                  </a:cubicBezTo>
                  <a:lnTo>
                    <a:pt x="292143" y="787020"/>
                  </a:lnTo>
                  <a:lnTo>
                    <a:pt x="293532" y="787020"/>
                  </a:lnTo>
                  <a:lnTo>
                    <a:pt x="293532" y="864410"/>
                  </a:lnTo>
                  <a:lnTo>
                    <a:pt x="300823" y="864410"/>
                  </a:lnTo>
                  <a:lnTo>
                    <a:pt x="301864" y="864410"/>
                  </a:lnTo>
                  <a:cubicBezTo>
                    <a:pt x="301864" y="918582"/>
                    <a:pt x="301864" y="918582"/>
                    <a:pt x="307418" y="918582"/>
                  </a:cubicBezTo>
                  <a:lnTo>
                    <a:pt x="307418" y="902782"/>
                  </a:lnTo>
                  <a:lnTo>
                    <a:pt x="307418" y="900524"/>
                  </a:lnTo>
                  <a:lnTo>
                    <a:pt x="311991" y="907604"/>
                  </a:lnTo>
                  <a:lnTo>
                    <a:pt x="311991" y="974800"/>
                  </a:lnTo>
                  <a:lnTo>
                    <a:pt x="324520" y="974800"/>
                  </a:lnTo>
                  <a:lnTo>
                    <a:pt x="324520" y="958357"/>
                  </a:lnTo>
                  <a:lnTo>
                    <a:pt x="324520" y="825715"/>
                  </a:lnTo>
                  <a:lnTo>
                    <a:pt x="391174" y="825715"/>
                  </a:lnTo>
                  <a:lnTo>
                    <a:pt x="391174" y="861830"/>
                  </a:lnTo>
                  <a:lnTo>
                    <a:pt x="421334" y="861830"/>
                  </a:lnTo>
                  <a:lnTo>
                    <a:pt x="425623" y="853861"/>
                  </a:lnTo>
                  <a:cubicBezTo>
                    <a:pt x="425635" y="853862"/>
                    <a:pt x="425790" y="853884"/>
                    <a:pt x="428054" y="854183"/>
                  </a:cubicBezTo>
                  <a:lnTo>
                    <a:pt x="445063" y="856440"/>
                  </a:lnTo>
                  <a:cubicBezTo>
                    <a:pt x="445068" y="856452"/>
                    <a:pt x="445120" y="856572"/>
                    <a:pt x="445758" y="858053"/>
                  </a:cubicBezTo>
                  <a:lnTo>
                    <a:pt x="450617" y="869338"/>
                  </a:lnTo>
                  <a:cubicBezTo>
                    <a:pt x="450637" y="869339"/>
                    <a:pt x="451453" y="869399"/>
                    <a:pt x="486722" y="871918"/>
                  </a:cubicBezTo>
                  <a:lnTo>
                    <a:pt x="486722" y="724879"/>
                  </a:lnTo>
                  <a:lnTo>
                    <a:pt x="489499" y="724879"/>
                  </a:lnTo>
                  <a:lnTo>
                    <a:pt x="508940" y="724879"/>
                  </a:lnTo>
                  <a:lnTo>
                    <a:pt x="508940" y="562362"/>
                  </a:lnTo>
                  <a:lnTo>
                    <a:pt x="511370" y="562362"/>
                  </a:lnTo>
                  <a:lnTo>
                    <a:pt x="528381" y="562362"/>
                  </a:lnTo>
                  <a:lnTo>
                    <a:pt x="528381" y="425641"/>
                  </a:lnTo>
                  <a:cubicBezTo>
                    <a:pt x="533935" y="423061"/>
                    <a:pt x="533935" y="423061"/>
                    <a:pt x="533935" y="392105"/>
                  </a:cubicBezTo>
                  <a:lnTo>
                    <a:pt x="536713" y="392105"/>
                  </a:lnTo>
                  <a:lnTo>
                    <a:pt x="556154" y="392105"/>
                  </a:lnTo>
                  <a:cubicBezTo>
                    <a:pt x="556169" y="392077"/>
                    <a:pt x="556999" y="390446"/>
                    <a:pt x="606144" y="294079"/>
                  </a:cubicBezTo>
                  <a:cubicBezTo>
                    <a:pt x="606144" y="294063"/>
                    <a:pt x="606190" y="291734"/>
                    <a:pt x="611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: Shape 51">
              <a:extLst>
                <a:ext uri="{FF2B5EF4-FFF2-40B4-BE49-F238E27FC236}">
                  <a16:creationId xmlns:a16="http://schemas.microsoft.com/office/drawing/2014/main" id="{8F4426B8-1100-6F82-EB5C-9C94AA73197A}"/>
                </a:ext>
              </a:extLst>
            </p:cNvPr>
            <p:cNvSpPr/>
            <p:nvPr/>
          </p:nvSpPr>
          <p:spPr>
            <a:xfrm rot="20974952" flipH="1">
              <a:off x="3934549" y="1315786"/>
              <a:ext cx="2299431" cy="2120941"/>
            </a:xfrm>
            <a:custGeom>
              <a:gdLst>
                <a:gd name="connsiteX0" fmla="*/ 2174164 w 2299431"/>
                <a:gd name="connsiteY0" fmla="*/ 3623 h 2120941"/>
                <a:gd name="connsiteX1" fmla="*/ 2075387 w 2299431"/>
                <a:gd name="connsiteY1" fmla="*/ 57117 h 2120941"/>
                <a:gd name="connsiteX2" fmla="*/ 1997000 w 2299431"/>
                <a:gd name="connsiteY2" fmla="*/ 149538 h 2120941"/>
                <a:gd name="connsiteX3" fmla="*/ 1846583 w 2299431"/>
                <a:gd name="connsiteY3" fmla="*/ 349212 h 2120941"/>
                <a:gd name="connsiteX4" fmla="*/ 1841288 w 2299431"/>
                <a:gd name="connsiteY4" fmla="*/ 359805 h 2120941"/>
                <a:gd name="connsiteX5" fmla="*/ 1826192 w 2299431"/>
                <a:gd name="connsiteY5" fmla="*/ 333852 h 2120941"/>
                <a:gd name="connsiteX6" fmla="*/ 1808979 w 2299431"/>
                <a:gd name="connsiteY6" fmla="*/ 331999 h 2120941"/>
                <a:gd name="connsiteX7" fmla="*/ 1794678 w 2299431"/>
                <a:gd name="connsiteY7" fmla="*/ 351066 h 2120941"/>
                <a:gd name="connsiteX8" fmla="*/ 1728739 w 2299431"/>
                <a:gd name="connsiteY8" fmla="*/ 471029 h 2120941"/>
                <a:gd name="connsiteX9" fmla="*/ 1708613 w 2299431"/>
                <a:gd name="connsiteY9" fmla="*/ 497246 h 2120941"/>
                <a:gd name="connsiteX10" fmla="*/ 1707288 w 2299431"/>
                <a:gd name="connsiteY10" fmla="*/ 493803 h 2120941"/>
                <a:gd name="connsiteX11" fmla="*/ 1712585 w 2299431"/>
                <a:gd name="connsiteY11" fmla="*/ 479503 h 2120941"/>
                <a:gd name="connsiteX12" fmla="*/ 1745423 w 2299431"/>
                <a:gd name="connsiteY12" fmla="*/ 315580 h 2120941"/>
                <a:gd name="connsiteX13" fmla="*/ 1725825 w 2299431"/>
                <a:gd name="connsiteY13" fmla="*/ 176815 h 2120941"/>
                <a:gd name="connsiteX14" fmla="*/ 1708083 w 2299431"/>
                <a:gd name="connsiteY14" fmla="*/ 130206 h 2120941"/>
                <a:gd name="connsiteX15" fmla="*/ 1681866 w 2299431"/>
                <a:gd name="connsiteY15" fmla="*/ 131001 h 2120941"/>
                <a:gd name="connsiteX16" fmla="*/ 1667036 w 2299431"/>
                <a:gd name="connsiteY16" fmla="*/ 162779 h 2120941"/>
                <a:gd name="connsiteX17" fmla="*/ 1535685 w 2299431"/>
                <a:gd name="connsiteY17" fmla="*/ 453286 h 2120941"/>
                <a:gd name="connsiteX18" fmla="*/ 1325685 w 2299431"/>
                <a:gd name="connsiteY18" fmla="*/ 758093 h 2120941"/>
                <a:gd name="connsiteX19" fmla="*/ 1183476 w 2299431"/>
                <a:gd name="connsiteY19" fmla="*/ 914865 h 2120941"/>
                <a:gd name="connsiteX20" fmla="*/ 1028822 w 2299431"/>
                <a:gd name="connsiteY20" fmla="*/ 1156645 h 2120941"/>
                <a:gd name="connsiteX21" fmla="*/ 957056 w 2299431"/>
                <a:gd name="connsiteY21" fmla="*/ 1369295 h 2120941"/>
                <a:gd name="connsiteX22" fmla="*/ 947523 w 2299431"/>
                <a:gd name="connsiteY22" fmla="*/ 1397366 h 2120941"/>
                <a:gd name="connsiteX23" fmla="*/ 939049 w 2299431"/>
                <a:gd name="connsiteY23" fmla="*/ 1382801 h 2120941"/>
                <a:gd name="connsiteX24" fmla="*/ 865428 w 2299431"/>
                <a:gd name="connsiteY24" fmla="*/ 1263632 h 2120941"/>
                <a:gd name="connsiteX25" fmla="*/ 673170 w 2299431"/>
                <a:gd name="connsiteY25" fmla="*/ 1197693 h 2120941"/>
                <a:gd name="connsiteX26" fmla="*/ 521429 w 2299431"/>
                <a:gd name="connsiteY26" fmla="*/ 1322952 h 2120941"/>
                <a:gd name="connsiteX27" fmla="*/ 448604 w 2299431"/>
                <a:gd name="connsiteY27" fmla="*/ 1406899 h 2120941"/>
                <a:gd name="connsiteX28" fmla="*/ 334997 w 2299431"/>
                <a:gd name="connsiteY28" fmla="*/ 1238739 h 2120941"/>
                <a:gd name="connsiteX29" fmla="*/ 410205 w 2299431"/>
                <a:gd name="connsiteY29" fmla="*/ 1259925 h 2120941"/>
                <a:gd name="connsiteX30" fmla="*/ 485413 w 2299431"/>
                <a:gd name="connsiteY30" fmla="*/ 1215170 h 2120941"/>
                <a:gd name="connsiteX31" fmla="*/ 568832 w 2299431"/>
                <a:gd name="connsiteY31" fmla="*/ 1080907 h 2120941"/>
                <a:gd name="connsiteX32" fmla="*/ 571215 w 2299431"/>
                <a:gd name="connsiteY32" fmla="*/ 1071903 h 2120941"/>
                <a:gd name="connsiteX33" fmla="*/ 524871 w 2299431"/>
                <a:gd name="connsiteY33" fmla="*/ 1096531 h 2120941"/>
                <a:gd name="connsiteX34" fmla="*/ 430067 w 2299431"/>
                <a:gd name="connsiteY34" fmla="*/ 1128575 h 2120941"/>
                <a:gd name="connsiteX35" fmla="*/ 331023 w 2299431"/>
                <a:gd name="connsiteY35" fmla="*/ 1171476 h 2120941"/>
                <a:gd name="connsiteX36" fmla="*/ 237277 w 2299431"/>
                <a:gd name="connsiteY36" fmla="*/ 1038007 h 2120941"/>
                <a:gd name="connsiteX37" fmla="*/ 300040 w 2299431"/>
                <a:gd name="connsiteY37" fmla="*/ 975509 h 2120941"/>
                <a:gd name="connsiteX38" fmla="*/ 313811 w 2299431"/>
                <a:gd name="connsiteY38" fmla="*/ 869582 h 2120941"/>
                <a:gd name="connsiteX39" fmla="*/ 312222 w 2299431"/>
                <a:gd name="connsiteY39" fmla="*/ 860843 h 2120941"/>
                <a:gd name="connsiteX40" fmla="*/ 308779 w 2299431"/>
                <a:gd name="connsiteY40" fmla="*/ 864020 h 2120941"/>
                <a:gd name="connsiteX41" fmla="*/ 219271 w 2299431"/>
                <a:gd name="connsiteY41" fmla="*/ 951146 h 2120941"/>
                <a:gd name="connsiteX42" fmla="*/ 196495 w 2299431"/>
                <a:gd name="connsiteY42" fmla="*/ 985837 h 2120941"/>
                <a:gd name="connsiteX43" fmla="*/ 196231 w 2299431"/>
                <a:gd name="connsiteY43" fmla="*/ 1013114 h 2120941"/>
                <a:gd name="connsiteX44" fmla="*/ 103809 w 2299431"/>
                <a:gd name="connsiteY44" fmla="*/ 943731 h 2120941"/>
                <a:gd name="connsiteX45" fmla="*/ 138235 w 2299431"/>
                <a:gd name="connsiteY45" fmla="*/ 919897 h 2120941"/>
                <a:gd name="connsiteX46" fmla="*/ 142737 w 2299431"/>
                <a:gd name="connsiteY46" fmla="*/ 881498 h 2120941"/>
                <a:gd name="connsiteX47" fmla="*/ 128702 w 2299431"/>
                <a:gd name="connsiteY47" fmla="*/ 824827 h 2120941"/>
                <a:gd name="connsiteX48" fmla="*/ 123671 w 2299431"/>
                <a:gd name="connsiteY48" fmla="*/ 838333 h 2120941"/>
                <a:gd name="connsiteX49" fmla="*/ 104604 w 2299431"/>
                <a:gd name="connsiteY49" fmla="*/ 877526 h 2120941"/>
                <a:gd name="connsiteX50" fmla="*/ 80240 w 2299431"/>
                <a:gd name="connsiteY50" fmla="*/ 916190 h 2120941"/>
                <a:gd name="connsiteX51" fmla="*/ 49786 w 2299431"/>
                <a:gd name="connsiteY51" fmla="*/ 848131 h 2120941"/>
                <a:gd name="connsiteX52" fmla="*/ 94011 w 2299431"/>
                <a:gd name="connsiteY52" fmla="*/ 951146 h 2120941"/>
                <a:gd name="connsiteX53" fmla="*/ 0 w 2299431"/>
                <a:gd name="connsiteY53" fmla="*/ 974979 h 2120941"/>
                <a:gd name="connsiteX54" fmla="*/ 55612 w 2299431"/>
                <a:gd name="connsiteY54" fmla="*/ 1003050 h 2120941"/>
                <a:gd name="connsiteX55" fmla="*/ 98777 w 2299431"/>
                <a:gd name="connsiteY55" fmla="*/ 1001991 h 2120941"/>
                <a:gd name="connsiteX56" fmla="*/ 118374 w 2299431"/>
                <a:gd name="connsiteY56" fmla="*/ 977892 h 2120941"/>
                <a:gd name="connsiteX57" fmla="*/ 228538 w 2299431"/>
                <a:gd name="connsiteY57" fmla="*/ 1054425 h 2120941"/>
                <a:gd name="connsiteX58" fmla="*/ 189081 w 2299431"/>
                <a:gd name="connsiteY58" fmla="*/ 1074287 h 2120941"/>
                <a:gd name="connsiteX59" fmla="*/ 91893 w 2299431"/>
                <a:gd name="connsiteY59" fmla="*/ 1123278 h 2120941"/>
                <a:gd name="connsiteX60" fmla="*/ 78916 w 2299431"/>
                <a:gd name="connsiteY60" fmla="*/ 1128045 h 2120941"/>
                <a:gd name="connsiteX61" fmla="*/ 197555 w 2299431"/>
                <a:gd name="connsiteY61" fmla="*/ 1153468 h 2120941"/>
                <a:gd name="connsiteX62" fmla="*/ 249460 w 2299431"/>
                <a:gd name="connsiteY62" fmla="*/ 1137578 h 2120941"/>
                <a:gd name="connsiteX63" fmla="*/ 274087 w 2299431"/>
                <a:gd name="connsiteY63" fmla="*/ 1097326 h 2120941"/>
                <a:gd name="connsiteX64" fmla="*/ 275412 w 2299431"/>
                <a:gd name="connsiteY64" fmla="*/ 1091235 h 2120941"/>
                <a:gd name="connsiteX65" fmla="*/ 309574 w 2299431"/>
                <a:gd name="connsiteY65" fmla="*/ 1158499 h 2120941"/>
                <a:gd name="connsiteX66" fmla="*/ 316724 w 2299431"/>
                <a:gd name="connsiteY66" fmla="*/ 1264956 h 2120941"/>
                <a:gd name="connsiteX67" fmla="*/ 224301 w 2299431"/>
                <a:gd name="connsiteY67" fmla="*/ 1251715 h 2120941"/>
                <a:gd name="connsiteX68" fmla="*/ 77063 w 2299431"/>
                <a:gd name="connsiteY68" fmla="*/ 1264426 h 2120941"/>
                <a:gd name="connsiteX69" fmla="*/ 49256 w 2299431"/>
                <a:gd name="connsiteY69" fmla="*/ 1262308 h 2120941"/>
                <a:gd name="connsiteX70" fmla="*/ 55348 w 2299431"/>
                <a:gd name="connsiteY70" fmla="*/ 1269193 h 2120941"/>
                <a:gd name="connsiteX71" fmla="*/ 177164 w 2299431"/>
                <a:gd name="connsiteY71" fmla="*/ 1355789 h 2120941"/>
                <a:gd name="connsiteX72" fmla="*/ 269851 w 2299431"/>
                <a:gd name="connsiteY72" fmla="*/ 1370884 h 2120941"/>
                <a:gd name="connsiteX73" fmla="*/ 332613 w 2299431"/>
                <a:gd name="connsiteY73" fmla="*/ 1322157 h 2120941"/>
                <a:gd name="connsiteX74" fmla="*/ 335526 w 2299431"/>
                <a:gd name="connsiteY74" fmla="*/ 1321098 h 2120941"/>
                <a:gd name="connsiteX75" fmla="*/ 425829 w 2299431"/>
                <a:gd name="connsiteY75" fmla="*/ 1427820 h 2120941"/>
                <a:gd name="connsiteX76" fmla="*/ 368099 w 2299431"/>
                <a:gd name="connsiteY76" fmla="*/ 1484492 h 2120941"/>
                <a:gd name="connsiteX77" fmla="*/ 391667 w 2299431"/>
                <a:gd name="connsiteY77" fmla="*/ 1484491 h 2120941"/>
                <a:gd name="connsiteX78" fmla="*/ 454165 w 2299431"/>
                <a:gd name="connsiteY78" fmla="*/ 1468073 h 2120941"/>
                <a:gd name="connsiteX79" fmla="*/ 470583 w 2299431"/>
                <a:gd name="connsiteY79" fmla="*/ 1472310 h 2120941"/>
                <a:gd name="connsiteX80" fmla="*/ 512425 w 2299431"/>
                <a:gd name="connsiteY80" fmla="*/ 1616371 h 2120941"/>
                <a:gd name="connsiteX81" fmla="*/ 487267 w 2299431"/>
                <a:gd name="connsiteY81" fmla="*/ 1686019 h 2120941"/>
                <a:gd name="connsiteX82" fmla="*/ 499714 w 2299431"/>
                <a:gd name="connsiteY82" fmla="*/ 1710117 h 2120941"/>
                <a:gd name="connsiteX83" fmla="*/ 538113 w 2299431"/>
                <a:gd name="connsiteY83" fmla="*/ 1705351 h 2120941"/>
                <a:gd name="connsiteX84" fmla="*/ 555855 w 2299431"/>
                <a:gd name="connsiteY84" fmla="*/ 1680193 h 2120941"/>
                <a:gd name="connsiteX85" fmla="*/ 556649 w 2299431"/>
                <a:gd name="connsiteY85" fmla="*/ 1634114 h 2120941"/>
                <a:gd name="connsiteX86" fmla="*/ 501302 w 2299431"/>
                <a:gd name="connsiteY86" fmla="*/ 1459863 h 2120941"/>
                <a:gd name="connsiteX87" fmla="*/ 498389 w 2299431"/>
                <a:gd name="connsiteY87" fmla="*/ 1454566 h 2120941"/>
                <a:gd name="connsiteX88" fmla="*/ 526725 w 2299431"/>
                <a:gd name="connsiteY88" fmla="*/ 1444768 h 2120941"/>
                <a:gd name="connsiteX89" fmla="*/ 544733 w 2299431"/>
                <a:gd name="connsiteY89" fmla="*/ 1447416 h 2120941"/>
                <a:gd name="connsiteX90" fmla="*/ 600610 w 2299431"/>
                <a:gd name="connsiteY90" fmla="*/ 1495084 h 2120941"/>
                <a:gd name="connsiteX91" fmla="*/ 655428 w 2299431"/>
                <a:gd name="connsiteY91" fmla="*/ 1604454 h 2120941"/>
                <a:gd name="connsiteX92" fmla="*/ 663372 w 2299431"/>
                <a:gd name="connsiteY92" fmla="*/ 1668541 h 2120941"/>
                <a:gd name="connsiteX93" fmla="*/ 787837 w 2299431"/>
                <a:gd name="connsiteY93" fmla="*/ 1918000 h 2120941"/>
                <a:gd name="connsiteX94" fmla="*/ 903562 w 2299431"/>
                <a:gd name="connsiteY94" fmla="*/ 2006450 h 2120941"/>
                <a:gd name="connsiteX95" fmla="*/ 1169706 w 2299431"/>
                <a:gd name="connsiteY95" fmla="*/ 2111583 h 2120941"/>
                <a:gd name="connsiteX96" fmla="*/ 1222194 w 2299431"/>
                <a:gd name="connsiteY96" fmla="*/ 2120941 h 2120941"/>
                <a:gd name="connsiteX97" fmla="*/ 1237703 w 2299431"/>
                <a:gd name="connsiteY97" fmla="*/ 2089659 h 2120941"/>
                <a:gd name="connsiteX98" fmla="*/ 1382802 w 2299431"/>
                <a:gd name="connsiteY98" fmla="*/ 1879189 h 2120941"/>
                <a:gd name="connsiteX99" fmla="*/ 1461698 w 2299431"/>
                <a:gd name="connsiteY99" fmla="*/ 1793971 h 2120941"/>
                <a:gd name="connsiteX100" fmla="*/ 1461006 w 2299431"/>
                <a:gd name="connsiteY100" fmla="*/ 1792741 h 2120941"/>
                <a:gd name="connsiteX101" fmla="*/ 1463060 w 2299431"/>
                <a:gd name="connsiteY101" fmla="*/ 1792500 h 2120941"/>
                <a:gd name="connsiteX102" fmla="*/ 1469886 w 2299431"/>
                <a:gd name="connsiteY102" fmla="*/ 1785127 h 2120941"/>
                <a:gd name="connsiteX103" fmla="*/ 1902571 w 2299431"/>
                <a:gd name="connsiteY103" fmla="*/ 1501566 h 2120941"/>
                <a:gd name="connsiteX104" fmla="*/ 1942416 w 2299431"/>
                <a:gd name="connsiteY104" fmla="*/ 1487773 h 2120941"/>
                <a:gd name="connsiteX105" fmla="*/ 1944496 w 2299431"/>
                <a:gd name="connsiteY105" fmla="*/ 1485924 h 2120941"/>
                <a:gd name="connsiteX106" fmla="*/ 1961515 w 2299431"/>
                <a:gd name="connsiteY106" fmla="*/ 1338046 h 2120941"/>
                <a:gd name="connsiteX107" fmla="*/ 2081478 w 2299431"/>
                <a:gd name="connsiteY107" fmla="*/ 1239269 h 2120941"/>
                <a:gd name="connsiteX108" fmla="*/ 2079359 w 2299431"/>
                <a:gd name="connsiteY108" fmla="*/ 1101033 h 2120941"/>
                <a:gd name="connsiteX109" fmla="*/ 2187141 w 2299431"/>
                <a:gd name="connsiteY109" fmla="*/ 945584 h 2120941"/>
                <a:gd name="connsiteX110" fmla="*/ 2162778 w 2299431"/>
                <a:gd name="connsiteY110" fmla="*/ 724196 h 2120941"/>
                <a:gd name="connsiteX111" fmla="*/ 2263673 w 2299431"/>
                <a:gd name="connsiteY111" fmla="*/ 528230 h 2120941"/>
                <a:gd name="connsiteX112" fmla="*/ 2185816 w 2299431"/>
                <a:gd name="connsiteY112" fmla="*/ 381785 h 2120941"/>
                <a:gd name="connsiteX113" fmla="*/ 2281681 w 2299431"/>
                <a:gd name="connsiteY113" fmla="*/ 207534 h 2120941"/>
                <a:gd name="connsiteX114" fmla="*/ 2296510 w 2299431"/>
                <a:gd name="connsiteY114" fmla="*/ 71152 h 2120941"/>
                <a:gd name="connsiteX115" fmla="*/ 2229512 w 2299431"/>
                <a:gd name="connsiteY115" fmla="*/ 3623 h 2120941"/>
                <a:gd name="connsiteX116" fmla="*/ 2174164 w 2299431"/>
                <a:gd name="connsiteY116" fmla="*/ 3623 h 21209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299431" h="2120941">
                  <a:moveTo>
                    <a:pt x="2174164" y="3623"/>
                  </a:moveTo>
                  <a:cubicBezTo>
                    <a:pt x="2152185" y="6271"/>
                    <a:pt x="2098426" y="23485"/>
                    <a:pt x="2075387" y="57117"/>
                  </a:cubicBezTo>
                  <a:cubicBezTo>
                    <a:pt x="2048111" y="89954"/>
                    <a:pt x="2020570" y="115377"/>
                    <a:pt x="1997000" y="149538"/>
                  </a:cubicBezTo>
                  <a:cubicBezTo>
                    <a:pt x="1949598" y="218127"/>
                    <a:pt x="1901401" y="286185"/>
                    <a:pt x="1846583" y="349212"/>
                  </a:cubicBezTo>
                  <a:cubicBezTo>
                    <a:pt x="1844200" y="352125"/>
                    <a:pt x="1842875" y="356097"/>
                    <a:pt x="1841288" y="359805"/>
                  </a:cubicBezTo>
                  <a:cubicBezTo>
                    <a:pt x="1833872" y="348682"/>
                    <a:pt x="1830694" y="340738"/>
                    <a:pt x="1826192" y="333852"/>
                  </a:cubicBezTo>
                  <a:cubicBezTo>
                    <a:pt x="1821690" y="326702"/>
                    <a:pt x="1815069" y="325378"/>
                    <a:pt x="1808979" y="331999"/>
                  </a:cubicBezTo>
                  <a:cubicBezTo>
                    <a:pt x="1803682" y="337825"/>
                    <a:pt x="1798386" y="344180"/>
                    <a:pt x="1794678" y="351066"/>
                  </a:cubicBezTo>
                  <a:cubicBezTo>
                    <a:pt x="1772434" y="391054"/>
                    <a:pt x="1750984" y="431306"/>
                    <a:pt x="1728739" y="471029"/>
                  </a:cubicBezTo>
                  <a:cubicBezTo>
                    <a:pt x="1723707" y="480033"/>
                    <a:pt x="1716028" y="487977"/>
                    <a:pt x="1708613" y="497246"/>
                  </a:cubicBezTo>
                  <a:cubicBezTo>
                    <a:pt x="1707553" y="494598"/>
                    <a:pt x="1707288" y="494068"/>
                    <a:pt x="1707288" y="493803"/>
                  </a:cubicBezTo>
                  <a:cubicBezTo>
                    <a:pt x="1709142" y="489037"/>
                    <a:pt x="1710731" y="484270"/>
                    <a:pt x="1712585" y="479503"/>
                  </a:cubicBezTo>
                  <a:cubicBezTo>
                    <a:pt x="1733770" y="426804"/>
                    <a:pt x="1750719" y="372781"/>
                    <a:pt x="1745423" y="315580"/>
                  </a:cubicBezTo>
                  <a:cubicBezTo>
                    <a:pt x="1741185" y="269237"/>
                    <a:pt x="1733770" y="222894"/>
                    <a:pt x="1725825" y="176815"/>
                  </a:cubicBezTo>
                  <a:cubicBezTo>
                    <a:pt x="1722912" y="160661"/>
                    <a:pt x="1715762" y="144771"/>
                    <a:pt x="1708083" y="130206"/>
                  </a:cubicBezTo>
                  <a:cubicBezTo>
                    <a:pt x="1700668" y="116171"/>
                    <a:pt x="1689545" y="116966"/>
                    <a:pt x="1681866" y="131001"/>
                  </a:cubicBezTo>
                  <a:cubicBezTo>
                    <a:pt x="1676305" y="141329"/>
                    <a:pt x="1671803" y="152186"/>
                    <a:pt x="1667036" y="162779"/>
                  </a:cubicBezTo>
                  <a:cubicBezTo>
                    <a:pt x="1623341" y="259703"/>
                    <a:pt x="1581764" y="357686"/>
                    <a:pt x="1535685" y="453286"/>
                  </a:cubicBezTo>
                  <a:cubicBezTo>
                    <a:pt x="1481398" y="565304"/>
                    <a:pt x="1412280" y="667789"/>
                    <a:pt x="1325685" y="758093"/>
                  </a:cubicBezTo>
                  <a:cubicBezTo>
                    <a:pt x="1276958" y="808938"/>
                    <a:pt x="1229820" y="861637"/>
                    <a:pt x="1183476" y="914865"/>
                  </a:cubicBezTo>
                  <a:cubicBezTo>
                    <a:pt x="1119920" y="987691"/>
                    <a:pt x="1066162" y="1067137"/>
                    <a:pt x="1028822" y="1156645"/>
                  </a:cubicBezTo>
                  <a:cubicBezTo>
                    <a:pt x="999957" y="1225763"/>
                    <a:pt x="977977" y="1297529"/>
                    <a:pt x="957056" y="1369295"/>
                  </a:cubicBezTo>
                  <a:cubicBezTo>
                    <a:pt x="954673" y="1377769"/>
                    <a:pt x="951230" y="1386244"/>
                    <a:pt x="947523" y="1397366"/>
                  </a:cubicBezTo>
                  <a:cubicBezTo>
                    <a:pt x="943815" y="1390745"/>
                    <a:pt x="941432" y="1386773"/>
                    <a:pt x="939049" y="1382801"/>
                  </a:cubicBezTo>
                  <a:cubicBezTo>
                    <a:pt x="914684" y="1342813"/>
                    <a:pt x="892705" y="1301237"/>
                    <a:pt x="865428" y="1263632"/>
                  </a:cubicBezTo>
                  <a:cubicBezTo>
                    <a:pt x="817232" y="1197163"/>
                    <a:pt x="752351" y="1175448"/>
                    <a:pt x="673170" y="1197693"/>
                  </a:cubicBezTo>
                  <a:cubicBezTo>
                    <a:pt x="604582" y="1216759"/>
                    <a:pt x="552412" y="1259130"/>
                    <a:pt x="521429" y="1322952"/>
                  </a:cubicBezTo>
                  <a:cubicBezTo>
                    <a:pt x="503951" y="1358702"/>
                    <a:pt x="474291" y="1380418"/>
                    <a:pt x="448604" y="1406899"/>
                  </a:cubicBezTo>
                  <a:cubicBezTo>
                    <a:pt x="374719" y="1363204"/>
                    <a:pt x="334202" y="1285877"/>
                    <a:pt x="334997" y="1238739"/>
                  </a:cubicBezTo>
                  <a:cubicBezTo>
                    <a:pt x="355123" y="1265221"/>
                    <a:pt x="381340" y="1267604"/>
                    <a:pt x="410205" y="1259925"/>
                  </a:cubicBezTo>
                  <a:cubicBezTo>
                    <a:pt x="439335" y="1252245"/>
                    <a:pt x="464758" y="1237415"/>
                    <a:pt x="485413" y="1215170"/>
                  </a:cubicBezTo>
                  <a:cubicBezTo>
                    <a:pt x="521694" y="1175712"/>
                    <a:pt x="549234" y="1130693"/>
                    <a:pt x="568832" y="1080907"/>
                  </a:cubicBezTo>
                  <a:cubicBezTo>
                    <a:pt x="569890" y="1078524"/>
                    <a:pt x="570156" y="1075876"/>
                    <a:pt x="571215" y="1071903"/>
                  </a:cubicBezTo>
                  <a:cubicBezTo>
                    <a:pt x="554531" y="1080642"/>
                    <a:pt x="539701" y="1088587"/>
                    <a:pt x="524871" y="1096531"/>
                  </a:cubicBezTo>
                  <a:cubicBezTo>
                    <a:pt x="494947" y="1112155"/>
                    <a:pt x="464493" y="1126456"/>
                    <a:pt x="430067" y="1128575"/>
                  </a:cubicBezTo>
                  <a:cubicBezTo>
                    <a:pt x="392198" y="1130958"/>
                    <a:pt x="357506" y="1139962"/>
                    <a:pt x="331023" y="1171476"/>
                  </a:cubicBezTo>
                  <a:cubicBezTo>
                    <a:pt x="325463" y="1109242"/>
                    <a:pt x="287594" y="1069785"/>
                    <a:pt x="237277" y="1038007"/>
                  </a:cubicBezTo>
                  <a:cubicBezTo>
                    <a:pt x="270381" y="1027149"/>
                    <a:pt x="289712" y="1005169"/>
                    <a:pt x="300040" y="975509"/>
                  </a:cubicBezTo>
                  <a:cubicBezTo>
                    <a:pt x="312222" y="941347"/>
                    <a:pt x="316194" y="905862"/>
                    <a:pt x="313811" y="869582"/>
                  </a:cubicBezTo>
                  <a:cubicBezTo>
                    <a:pt x="313545" y="866933"/>
                    <a:pt x="312751" y="864550"/>
                    <a:pt x="312222" y="860843"/>
                  </a:cubicBezTo>
                  <a:cubicBezTo>
                    <a:pt x="310368" y="862432"/>
                    <a:pt x="309309" y="862961"/>
                    <a:pt x="308779" y="864020"/>
                  </a:cubicBezTo>
                  <a:cubicBezTo>
                    <a:pt x="285475" y="899771"/>
                    <a:pt x="256080" y="929166"/>
                    <a:pt x="219271" y="951146"/>
                  </a:cubicBezTo>
                  <a:cubicBezTo>
                    <a:pt x="206294" y="958825"/>
                    <a:pt x="199144" y="971537"/>
                    <a:pt x="196495" y="985837"/>
                  </a:cubicBezTo>
                  <a:cubicBezTo>
                    <a:pt x="194907" y="994576"/>
                    <a:pt x="196231" y="1003580"/>
                    <a:pt x="196231" y="1013114"/>
                  </a:cubicBezTo>
                  <a:cubicBezTo>
                    <a:pt x="164452" y="993782"/>
                    <a:pt x="132675" y="973126"/>
                    <a:pt x="103809" y="943731"/>
                  </a:cubicBezTo>
                  <a:cubicBezTo>
                    <a:pt x="123671" y="944525"/>
                    <a:pt x="130821" y="932608"/>
                    <a:pt x="138235" y="919897"/>
                  </a:cubicBezTo>
                  <a:cubicBezTo>
                    <a:pt x="145386" y="907451"/>
                    <a:pt x="143002" y="894210"/>
                    <a:pt x="142737" y="881498"/>
                  </a:cubicBezTo>
                  <a:cubicBezTo>
                    <a:pt x="142472" y="862432"/>
                    <a:pt x="137706" y="844424"/>
                    <a:pt x="128702" y="824827"/>
                  </a:cubicBezTo>
                  <a:cubicBezTo>
                    <a:pt x="126583" y="830918"/>
                    <a:pt x="125260" y="834625"/>
                    <a:pt x="123671" y="838333"/>
                  </a:cubicBezTo>
                  <a:cubicBezTo>
                    <a:pt x="117580" y="851574"/>
                    <a:pt x="111754" y="864815"/>
                    <a:pt x="104604" y="877526"/>
                  </a:cubicBezTo>
                  <a:cubicBezTo>
                    <a:pt x="97189" y="890767"/>
                    <a:pt x="88450" y="903478"/>
                    <a:pt x="80240" y="916190"/>
                  </a:cubicBezTo>
                  <a:cubicBezTo>
                    <a:pt x="64880" y="897388"/>
                    <a:pt x="57730" y="872495"/>
                    <a:pt x="49786" y="848131"/>
                  </a:cubicBezTo>
                  <a:cubicBezTo>
                    <a:pt x="50315" y="887854"/>
                    <a:pt x="71501" y="919103"/>
                    <a:pt x="94011" y="951146"/>
                  </a:cubicBezTo>
                  <a:cubicBezTo>
                    <a:pt x="61438" y="959355"/>
                    <a:pt x="30719" y="967299"/>
                    <a:pt x="0" y="974979"/>
                  </a:cubicBezTo>
                  <a:cubicBezTo>
                    <a:pt x="16154" y="987161"/>
                    <a:pt x="34691" y="997489"/>
                    <a:pt x="55612" y="1003050"/>
                  </a:cubicBezTo>
                  <a:cubicBezTo>
                    <a:pt x="70178" y="1007022"/>
                    <a:pt x="84477" y="1007287"/>
                    <a:pt x="98777" y="1001991"/>
                  </a:cubicBezTo>
                  <a:cubicBezTo>
                    <a:pt x="110165" y="997754"/>
                    <a:pt x="117315" y="989544"/>
                    <a:pt x="118374" y="977892"/>
                  </a:cubicBezTo>
                  <a:cubicBezTo>
                    <a:pt x="156244" y="1004110"/>
                    <a:pt x="193053" y="1029797"/>
                    <a:pt x="228538" y="1054425"/>
                  </a:cubicBezTo>
                  <a:cubicBezTo>
                    <a:pt x="215298" y="1060781"/>
                    <a:pt x="200204" y="1065018"/>
                    <a:pt x="189081" y="1074287"/>
                  </a:cubicBezTo>
                  <a:cubicBezTo>
                    <a:pt x="160216" y="1098385"/>
                    <a:pt x="127378" y="1113215"/>
                    <a:pt x="91893" y="1123278"/>
                  </a:cubicBezTo>
                  <a:cubicBezTo>
                    <a:pt x="88185" y="1124337"/>
                    <a:pt x="84743" y="1125926"/>
                    <a:pt x="78916" y="1128045"/>
                  </a:cubicBezTo>
                  <a:cubicBezTo>
                    <a:pt x="118639" y="1144993"/>
                    <a:pt x="157038" y="1154792"/>
                    <a:pt x="197555" y="1153468"/>
                  </a:cubicBezTo>
                  <a:cubicBezTo>
                    <a:pt x="216092" y="1152938"/>
                    <a:pt x="233570" y="1147906"/>
                    <a:pt x="249460" y="1137578"/>
                  </a:cubicBezTo>
                  <a:cubicBezTo>
                    <a:pt x="264025" y="1128045"/>
                    <a:pt x="273558" y="1115334"/>
                    <a:pt x="274087" y="1097326"/>
                  </a:cubicBezTo>
                  <a:cubicBezTo>
                    <a:pt x="274088" y="1095737"/>
                    <a:pt x="274617" y="1094413"/>
                    <a:pt x="275412" y="1091235"/>
                  </a:cubicBezTo>
                  <a:cubicBezTo>
                    <a:pt x="292625" y="1112155"/>
                    <a:pt x="306661" y="1133342"/>
                    <a:pt x="309574" y="1158499"/>
                  </a:cubicBezTo>
                  <a:cubicBezTo>
                    <a:pt x="313810" y="1192926"/>
                    <a:pt x="314340" y="1227882"/>
                    <a:pt x="316724" y="1264956"/>
                  </a:cubicBezTo>
                  <a:cubicBezTo>
                    <a:pt x="286799" y="1242976"/>
                    <a:pt x="255550" y="1240328"/>
                    <a:pt x="224301" y="1251715"/>
                  </a:cubicBezTo>
                  <a:cubicBezTo>
                    <a:pt x="176105" y="1268928"/>
                    <a:pt x="126848" y="1269458"/>
                    <a:pt x="77063" y="1264426"/>
                  </a:cubicBezTo>
                  <a:cubicBezTo>
                    <a:pt x="68588" y="1263632"/>
                    <a:pt x="60114" y="1263103"/>
                    <a:pt x="49256" y="1262308"/>
                  </a:cubicBezTo>
                  <a:cubicBezTo>
                    <a:pt x="52434" y="1266015"/>
                    <a:pt x="53758" y="1267604"/>
                    <a:pt x="55348" y="1269193"/>
                  </a:cubicBezTo>
                  <a:cubicBezTo>
                    <a:pt x="91097" y="1304944"/>
                    <a:pt x="131350" y="1333809"/>
                    <a:pt x="177164" y="1355789"/>
                  </a:cubicBezTo>
                  <a:cubicBezTo>
                    <a:pt x="206823" y="1370090"/>
                    <a:pt x="237543" y="1375121"/>
                    <a:pt x="269851" y="1370884"/>
                  </a:cubicBezTo>
                  <a:cubicBezTo>
                    <a:pt x="300305" y="1366912"/>
                    <a:pt x="324668" y="1354995"/>
                    <a:pt x="332613" y="1322157"/>
                  </a:cubicBezTo>
                  <a:cubicBezTo>
                    <a:pt x="332613" y="1321893"/>
                    <a:pt x="333672" y="1321628"/>
                    <a:pt x="335526" y="1321098"/>
                  </a:cubicBezTo>
                  <a:cubicBezTo>
                    <a:pt x="354328" y="1365588"/>
                    <a:pt x="387695" y="1398425"/>
                    <a:pt x="425829" y="1427820"/>
                  </a:cubicBezTo>
                  <a:cubicBezTo>
                    <a:pt x="406498" y="1447681"/>
                    <a:pt x="383194" y="1461717"/>
                    <a:pt x="368099" y="1484492"/>
                  </a:cubicBezTo>
                  <a:cubicBezTo>
                    <a:pt x="376837" y="1485816"/>
                    <a:pt x="384518" y="1486080"/>
                    <a:pt x="391667" y="1484491"/>
                  </a:cubicBezTo>
                  <a:cubicBezTo>
                    <a:pt x="412588" y="1479460"/>
                    <a:pt x="433509" y="1474163"/>
                    <a:pt x="454165" y="1468073"/>
                  </a:cubicBezTo>
                  <a:cubicBezTo>
                    <a:pt x="461050" y="1466219"/>
                    <a:pt x="465816" y="1466749"/>
                    <a:pt x="470583" y="1472310"/>
                  </a:cubicBezTo>
                  <a:cubicBezTo>
                    <a:pt x="505805" y="1514151"/>
                    <a:pt x="524077" y="1561553"/>
                    <a:pt x="512425" y="1616371"/>
                  </a:cubicBezTo>
                  <a:cubicBezTo>
                    <a:pt x="507393" y="1640205"/>
                    <a:pt x="496271" y="1662980"/>
                    <a:pt x="487267" y="1686019"/>
                  </a:cubicBezTo>
                  <a:cubicBezTo>
                    <a:pt x="481706" y="1700054"/>
                    <a:pt x="485149" y="1709058"/>
                    <a:pt x="499714" y="1710117"/>
                  </a:cubicBezTo>
                  <a:cubicBezTo>
                    <a:pt x="512425" y="1710912"/>
                    <a:pt x="525666" y="1708793"/>
                    <a:pt x="538113" y="1705351"/>
                  </a:cubicBezTo>
                  <a:cubicBezTo>
                    <a:pt x="549500" y="1702173"/>
                    <a:pt x="555590" y="1692639"/>
                    <a:pt x="555855" y="1680193"/>
                  </a:cubicBezTo>
                  <a:cubicBezTo>
                    <a:pt x="556120" y="1664833"/>
                    <a:pt x="556384" y="1649474"/>
                    <a:pt x="556649" y="1634114"/>
                  </a:cubicBezTo>
                  <a:cubicBezTo>
                    <a:pt x="557445" y="1569763"/>
                    <a:pt x="539702" y="1511503"/>
                    <a:pt x="501302" y="1459863"/>
                  </a:cubicBezTo>
                  <a:cubicBezTo>
                    <a:pt x="500243" y="1458539"/>
                    <a:pt x="499713" y="1456950"/>
                    <a:pt x="498389" y="1454566"/>
                  </a:cubicBezTo>
                  <a:cubicBezTo>
                    <a:pt x="508452" y="1451124"/>
                    <a:pt x="517721" y="1448476"/>
                    <a:pt x="526725" y="1444768"/>
                  </a:cubicBezTo>
                  <a:cubicBezTo>
                    <a:pt x="533611" y="1442120"/>
                    <a:pt x="539171" y="1442385"/>
                    <a:pt x="544733" y="1447416"/>
                  </a:cubicBezTo>
                  <a:cubicBezTo>
                    <a:pt x="563270" y="1463306"/>
                    <a:pt x="582867" y="1478136"/>
                    <a:pt x="600610" y="1495084"/>
                  </a:cubicBezTo>
                  <a:cubicBezTo>
                    <a:pt x="631594" y="1524744"/>
                    <a:pt x="651190" y="1560759"/>
                    <a:pt x="655428" y="1604454"/>
                  </a:cubicBezTo>
                  <a:cubicBezTo>
                    <a:pt x="657546" y="1625904"/>
                    <a:pt x="661253" y="1647090"/>
                    <a:pt x="663372" y="1668541"/>
                  </a:cubicBezTo>
                  <a:cubicBezTo>
                    <a:pt x="673435" y="1767318"/>
                    <a:pt x="716071" y="1849942"/>
                    <a:pt x="787837" y="1918000"/>
                  </a:cubicBezTo>
                  <a:cubicBezTo>
                    <a:pt x="823323" y="1951632"/>
                    <a:pt x="862781" y="1979703"/>
                    <a:pt x="903562" y="2006450"/>
                  </a:cubicBezTo>
                  <a:cubicBezTo>
                    <a:pt x="984862" y="2060208"/>
                    <a:pt x="1073577" y="2095429"/>
                    <a:pt x="1169706" y="2111583"/>
                  </a:cubicBezTo>
                  <a:lnTo>
                    <a:pt x="1222194" y="2120941"/>
                  </a:lnTo>
                  <a:lnTo>
                    <a:pt x="1237703" y="2089659"/>
                  </a:lnTo>
                  <a:cubicBezTo>
                    <a:pt x="1279250" y="2015057"/>
                    <a:pt x="1327856" y="1944554"/>
                    <a:pt x="1382802" y="1879189"/>
                  </a:cubicBezTo>
                  <a:lnTo>
                    <a:pt x="1461698" y="1793971"/>
                  </a:lnTo>
                  <a:lnTo>
                    <a:pt x="1461006" y="1792741"/>
                  </a:lnTo>
                  <a:lnTo>
                    <a:pt x="1463060" y="1792500"/>
                  </a:lnTo>
                  <a:lnTo>
                    <a:pt x="1469886" y="1785127"/>
                  </a:lnTo>
                  <a:cubicBezTo>
                    <a:pt x="1592100" y="1665195"/>
                    <a:pt x="1738242" y="1567900"/>
                    <a:pt x="1902571" y="1501566"/>
                  </a:cubicBezTo>
                  <a:lnTo>
                    <a:pt x="1942416" y="1487773"/>
                  </a:lnTo>
                  <a:lnTo>
                    <a:pt x="1944496" y="1485924"/>
                  </a:lnTo>
                  <a:cubicBezTo>
                    <a:pt x="1980383" y="1444243"/>
                    <a:pt x="1979225" y="1389024"/>
                    <a:pt x="1961515" y="1338046"/>
                  </a:cubicBezTo>
                  <a:cubicBezTo>
                    <a:pt x="1992763" y="1298323"/>
                    <a:pt x="2058968" y="1293027"/>
                    <a:pt x="2081478" y="1239269"/>
                  </a:cubicBezTo>
                  <a:cubicBezTo>
                    <a:pt x="2114580" y="1159294"/>
                    <a:pt x="2075387" y="1134136"/>
                    <a:pt x="2079359" y="1101033"/>
                  </a:cubicBezTo>
                  <a:cubicBezTo>
                    <a:pt x="2081743" y="1082231"/>
                    <a:pt x="2173635" y="981864"/>
                    <a:pt x="2187141" y="945584"/>
                  </a:cubicBezTo>
                  <a:cubicBezTo>
                    <a:pt x="2219714" y="833301"/>
                    <a:pt x="2146889" y="811586"/>
                    <a:pt x="2162778" y="724196"/>
                  </a:cubicBezTo>
                  <a:cubicBezTo>
                    <a:pt x="2173105" y="664876"/>
                    <a:pt x="2254669" y="623564"/>
                    <a:pt x="2263673" y="528230"/>
                  </a:cubicBezTo>
                  <a:cubicBezTo>
                    <a:pt x="2252551" y="405354"/>
                    <a:pt x="2187141" y="425480"/>
                    <a:pt x="2185816" y="381785"/>
                  </a:cubicBezTo>
                  <a:cubicBezTo>
                    <a:pt x="2185817" y="373575"/>
                    <a:pt x="2260231" y="258644"/>
                    <a:pt x="2281681" y="207534"/>
                  </a:cubicBezTo>
                  <a:cubicBezTo>
                    <a:pt x="2298629" y="167281"/>
                    <a:pt x="2303131" y="115377"/>
                    <a:pt x="2296510" y="71152"/>
                  </a:cubicBezTo>
                  <a:cubicBezTo>
                    <a:pt x="2290685" y="34077"/>
                    <a:pt x="2264733" y="16070"/>
                    <a:pt x="2229512" y="3623"/>
                  </a:cubicBezTo>
                  <a:cubicBezTo>
                    <a:pt x="2221567" y="975"/>
                    <a:pt x="2199851" y="-2998"/>
                    <a:pt x="2174164" y="3623"/>
                  </a:cubicBezTo>
                  <a:close/>
                </a:path>
              </a:pathLst>
            </a:custGeom>
            <a:solidFill>
              <a:srgbClr val="F18A01"/>
            </a:solidFill>
            <a:ln w="6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2">
              <a:extLst>
                <a:ext uri="{FF2B5EF4-FFF2-40B4-BE49-F238E27FC236}">
                  <a16:creationId xmlns:a16="http://schemas.microsoft.com/office/drawing/2014/main" id="{55B9A012-ABF8-B1AB-C341-D467AB7AE9D4}"/>
                </a:ext>
              </a:extLst>
            </p:cNvPr>
            <p:cNvSpPr/>
            <p:nvPr/>
          </p:nvSpPr>
          <p:spPr>
            <a:xfrm>
              <a:off x="4308033" y="2928645"/>
              <a:ext cx="890607" cy="1243512"/>
            </a:xfrm>
            <a:custGeom>
              <a:gdLst>
                <a:gd name="connsiteX0" fmla="*/ 595928 w 890607"/>
                <a:gd name="connsiteY0" fmla="*/ 214228 h 1243512"/>
                <a:gd name="connsiteX1" fmla="*/ 688933 w 890607"/>
                <a:gd name="connsiteY1" fmla="*/ 283776 h 1243512"/>
                <a:gd name="connsiteX2" fmla="*/ 869697 w 890607"/>
                <a:gd name="connsiteY2" fmla="*/ 464539 h 1243512"/>
                <a:gd name="connsiteX3" fmla="*/ 890607 w 890607"/>
                <a:gd name="connsiteY3" fmla="*/ 492502 h 1243512"/>
                <a:gd name="connsiteX4" fmla="*/ 843046 w 890607"/>
                <a:gd name="connsiteY4" fmla="*/ 510310 h 1243512"/>
                <a:gd name="connsiteX5" fmla="*/ 660300 w 890607"/>
                <a:gd name="connsiteY5" fmla="*/ 711386 h 1243512"/>
                <a:gd name="connsiteX6" fmla="*/ 586716 w 890607"/>
                <a:gd name="connsiteY6" fmla="*/ 1053677 h 1243512"/>
                <a:gd name="connsiteX7" fmla="*/ 579466 w 890607"/>
                <a:gd name="connsiteY7" fmla="*/ 1209025 h 1243512"/>
                <a:gd name="connsiteX8" fmla="*/ 541752 w 890607"/>
                <a:gd name="connsiteY8" fmla="*/ 1242615 h 1243512"/>
                <a:gd name="connsiteX9" fmla="*/ 460385 w 890607"/>
                <a:gd name="connsiteY9" fmla="*/ 1227687 h 1243512"/>
                <a:gd name="connsiteX10" fmla="*/ 385705 w 890607"/>
                <a:gd name="connsiteY10" fmla="*/ 1156870 h 1243512"/>
                <a:gd name="connsiteX11" fmla="*/ 240728 w 890607"/>
                <a:gd name="connsiteY11" fmla="*/ 1124018 h 1243512"/>
                <a:gd name="connsiteX12" fmla="*/ 159381 w 890607"/>
                <a:gd name="connsiteY12" fmla="*/ 1011077 h 1243512"/>
                <a:gd name="connsiteX13" fmla="*/ 71189 w 890607"/>
                <a:gd name="connsiteY13" fmla="*/ 970747 h 1243512"/>
                <a:gd name="connsiteX14" fmla="*/ 47304 w 890607"/>
                <a:gd name="connsiteY14" fmla="*/ 893553 h 1243512"/>
                <a:gd name="connsiteX15" fmla="*/ 260 w 890607"/>
                <a:gd name="connsiteY15" fmla="*/ 855890 h 1243512"/>
                <a:gd name="connsiteX16" fmla="*/ 50826 w 890607"/>
                <a:gd name="connsiteY16" fmla="*/ 817513 h 1243512"/>
                <a:gd name="connsiteX17" fmla="*/ 79958 w 890607"/>
                <a:gd name="connsiteY17" fmla="*/ 804618 h 1243512"/>
                <a:gd name="connsiteX18" fmla="*/ 352784 w 890607"/>
                <a:gd name="connsiteY18" fmla="*/ 616061 h 1243512"/>
                <a:gd name="connsiteX19" fmla="*/ 478691 w 890607"/>
                <a:gd name="connsiteY19" fmla="*/ 442667 h 1243512"/>
                <a:gd name="connsiteX20" fmla="*/ 594808 w 890607"/>
                <a:gd name="connsiteY20" fmla="*/ 217491 h 1243512"/>
                <a:gd name="connsiteX21" fmla="*/ 67768 w 890607"/>
                <a:gd name="connsiteY21" fmla="*/ 0 h 1243512"/>
                <a:gd name="connsiteX22" fmla="*/ 109450 w 890607"/>
                <a:gd name="connsiteY22" fmla="*/ 6361 h 1243512"/>
                <a:gd name="connsiteX23" fmla="*/ 586276 w 890607"/>
                <a:gd name="connsiteY23" fmla="*/ 207010 h 1243512"/>
                <a:gd name="connsiteX24" fmla="*/ 594323 w 890607"/>
                <a:gd name="connsiteY24" fmla="*/ 213027 h 1243512"/>
                <a:gd name="connsiteX25" fmla="*/ 569798 w 890607"/>
                <a:gd name="connsiteY25" fmla="*/ 214623 h 1243512"/>
                <a:gd name="connsiteX26" fmla="*/ 182853 w 890607"/>
                <a:gd name="connsiteY26" fmla="*/ 34473 h 1243512"/>
                <a:gd name="connsiteX27" fmla="*/ 95302 w 890607"/>
                <a:gd name="connsiteY27" fmla="*/ 16689 h 12435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0607" h="1243512">
                  <a:moveTo>
                    <a:pt x="595928" y="214228"/>
                  </a:moveTo>
                  <a:lnTo>
                    <a:pt x="688933" y="283776"/>
                  </a:lnTo>
                  <a:cubicBezTo>
                    <a:pt x="754792" y="338128"/>
                    <a:pt x="815345" y="398680"/>
                    <a:pt x="869697" y="464539"/>
                  </a:cubicBezTo>
                  <a:lnTo>
                    <a:pt x="890607" y="492502"/>
                  </a:lnTo>
                  <a:lnTo>
                    <a:pt x="843046" y="510310"/>
                  </a:lnTo>
                  <a:cubicBezTo>
                    <a:pt x="754209" y="551414"/>
                    <a:pt x="696292" y="621568"/>
                    <a:pt x="660300" y="711386"/>
                  </a:cubicBezTo>
                  <a:cubicBezTo>
                    <a:pt x="616152" y="821281"/>
                    <a:pt x="591884" y="935331"/>
                    <a:pt x="586716" y="1053677"/>
                  </a:cubicBezTo>
                  <a:cubicBezTo>
                    <a:pt x="584402" y="1105530"/>
                    <a:pt x="582349" y="1157336"/>
                    <a:pt x="579466" y="1209025"/>
                  </a:cubicBezTo>
                  <a:cubicBezTo>
                    <a:pt x="578045" y="1233519"/>
                    <a:pt x="563340" y="1247263"/>
                    <a:pt x="541752" y="1242615"/>
                  </a:cubicBezTo>
                  <a:cubicBezTo>
                    <a:pt x="541752" y="1242615"/>
                    <a:pt x="498101" y="1243909"/>
                    <a:pt x="460385" y="1227687"/>
                  </a:cubicBezTo>
                  <a:cubicBezTo>
                    <a:pt x="417405" y="1209202"/>
                    <a:pt x="409909" y="1166960"/>
                    <a:pt x="385705" y="1156870"/>
                  </a:cubicBezTo>
                  <a:cubicBezTo>
                    <a:pt x="352539" y="1141966"/>
                    <a:pt x="273502" y="1144111"/>
                    <a:pt x="240728" y="1124018"/>
                  </a:cubicBezTo>
                  <a:cubicBezTo>
                    <a:pt x="196737" y="1097103"/>
                    <a:pt x="204236" y="1055874"/>
                    <a:pt x="159381" y="1011077"/>
                  </a:cubicBezTo>
                  <a:cubicBezTo>
                    <a:pt x="146898" y="998831"/>
                    <a:pt x="83960" y="984554"/>
                    <a:pt x="71189" y="970747"/>
                  </a:cubicBezTo>
                  <a:cubicBezTo>
                    <a:pt x="50040" y="947978"/>
                    <a:pt x="64669" y="919171"/>
                    <a:pt x="47304" y="893553"/>
                  </a:cubicBezTo>
                  <a:cubicBezTo>
                    <a:pt x="37755" y="879691"/>
                    <a:pt x="4675" y="872580"/>
                    <a:pt x="260" y="855890"/>
                  </a:cubicBezTo>
                  <a:cubicBezTo>
                    <a:pt x="-3606" y="840714"/>
                    <a:pt x="36794" y="824670"/>
                    <a:pt x="50826" y="817513"/>
                  </a:cubicBezTo>
                  <a:cubicBezTo>
                    <a:pt x="60197" y="812828"/>
                    <a:pt x="69876" y="808357"/>
                    <a:pt x="79958" y="804618"/>
                  </a:cubicBezTo>
                  <a:cubicBezTo>
                    <a:pt x="185375" y="762889"/>
                    <a:pt x="279248" y="705242"/>
                    <a:pt x="352784" y="616061"/>
                  </a:cubicBezTo>
                  <a:cubicBezTo>
                    <a:pt x="398318" y="560569"/>
                    <a:pt x="445846" y="507135"/>
                    <a:pt x="478691" y="442667"/>
                  </a:cubicBezTo>
                  <a:cubicBezTo>
                    <a:pt x="517104" y="367483"/>
                    <a:pt x="556086" y="292463"/>
                    <a:pt x="594808" y="217491"/>
                  </a:cubicBezTo>
                  <a:close/>
                  <a:moveTo>
                    <a:pt x="67768" y="0"/>
                  </a:moveTo>
                  <a:lnTo>
                    <a:pt x="109450" y="6361"/>
                  </a:lnTo>
                  <a:cubicBezTo>
                    <a:pt x="283065" y="41888"/>
                    <a:pt x="444391" y="111154"/>
                    <a:pt x="586276" y="207010"/>
                  </a:cubicBezTo>
                  <a:lnTo>
                    <a:pt x="594323" y="213027"/>
                  </a:lnTo>
                  <a:lnTo>
                    <a:pt x="569798" y="214623"/>
                  </a:lnTo>
                  <a:cubicBezTo>
                    <a:pt x="480300" y="211323"/>
                    <a:pt x="217683" y="156000"/>
                    <a:pt x="182853" y="34473"/>
                  </a:cubicBezTo>
                  <a:cubicBezTo>
                    <a:pt x="146966" y="33329"/>
                    <a:pt x="118144" y="26949"/>
                    <a:pt x="95302" y="166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FEBC739D-59A4-8C2B-B08B-BF08520031E5}"/>
              </a:ext>
            </a:extLst>
          </p:cNvPr>
          <p:cNvGrpSpPr/>
          <p:nvPr/>
        </p:nvGrpSpPr>
        <p:grpSpPr>
          <a:xfrm>
            <a:off x="1671879" y="3456949"/>
            <a:ext cx="1773455" cy="1409628"/>
            <a:chOff x="395534" y="3539134"/>
            <a:chExt cx="3972999" cy="1950800"/>
          </a:xfrm>
          <a:noFill/>
        </p:grpSpPr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DC7F0ED2-DD4B-EE21-FA0A-6F8F9A7CBCC0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F18A0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F18A01"/>
                </a:solidFill>
                <a:cs typeface="Arial" pitchFamily="34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654451E-5F0A-6E60-3E3A-D42CA4F007FA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4ED7666D-CFFF-4113-0E4F-62FA86C92EFD}"/>
              </a:ext>
            </a:extLst>
          </p:cNvPr>
          <p:cNvGrpSpPr/>
          <p:nvPr/>
        </p:nvGrpSpPr>
        <p:grpSpPr>
          <a:xfrm>
            <a:off x="1647437" y="1493439"/>
            <a:ext cx="1773455" cy="1409628"/>
            <a:chOff x="395534" y="3539134"/>
            <a:chExt cx="3972999" cy="1950800"/>
          </a:xfrm>
          <a:noFill/>
        </p:grpSpPr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33BF9DBF-8399-306B-66A5-2A3DE37B5DB5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F18A0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F18A0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404C91A8-A406-2765-85F0-B4CFE424D70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AF6CEEF1-1547-B5E5-2063-E83ECD4AA714}"/>
              </a:ext>
            </a:extLst>
          </p:cNvPr>
          <p:cNvGrpSpPr/>
          <p:nvPr/>
        </p:nvGrpSpPr>
        <p:grpSpPr>
          <a:xfrm>
            <a:off x="1682653" y="5077746"/>
            <a:ext cx="1773455" cy="1409628"/>
            <a:chOff x="395534" y="3539134"/>
            <a:chExt cx="3972999" cy="1950800"/>
          </a:xfrm>
          <a:noFill/>
        </p:grpSpPr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E2EEFBF6-0339-658E-B9B5-4C3CA95F4953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F18A0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F18A0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D41BDA89-5F0C-C77A-461C-290130E1690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70E034DA-9DDB-F934-C0DD-5BB7CAF0DCDB}"/>
              </a:ext>
            </a:extLst>
          </p:cNvPr>
          <p:cNvGrpSpPr/>
          <p:nvPr/>
        </p:nvGrpSpPr>
        <p:grpSpPr>
          <a:xfrm>
            <a:off x="3982421" y="5022569"/>
            <a:ext cx="1773455" cy="1409628"/>
            <a:chOff x="395534" y="3539134"/>
            <a:chExt cx="3972999" cy="1950800"/>
          </a:xfrm>
          <a:noFill/>
        </p:grpSpPr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3853942E-2039-0C5B-29C5-86B95CDD6C0F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F18A0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F18A0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68E2A51F-21DC-81ED-55F7-C54B6BC68A9A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32" name="TextBox 67">
            <a:extLst>
              <a:ext uri="{FF2B5EF4-FFF2-40B4-BE49-F238E27FC236}">
                <a16:creationId xmlns:a16="http://schemas.microsoft.com/office/drawing/2014/main" id="{7579BBB8-1EF0-8B18-2DCF-D2FB75F83AA7}"/>
              </a:ext>
            </a:extLst>
          </p:cNvPr>
          <p:cNvSpPr txBox="1"/>
          <p:nvPr/>
        </p:nvSpPr>
        <p:spPr>
          <a:xfrm>
            <a:off x="2125404" y="423487"/>
            <a:ext cx="571608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>
                <a:solidFill>
                  <a:srgbClr val="F18A01"/>
                </a:solidFill>
                <a:cs typeface="Arial" panose="020b0604020202020204" pitchFamily="34" charset="0"/>
              </a:rPr>
              <a:t>INFOGRAPHIC</a:t>
            </a:r>
            <a:r>
              <a:rPr lang="en-US" altLang="ko-KR" sz="44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STYLE</a:t>
            </a:r>
            <a:endParaRPr lang="ko-KR" altLang="en-US" sz="4400">
              <a:solidFill>
                <a:srgbClr val="DF5004"/>
              </a:solidFill>
              <a:cs typeface="Arial" panose="020b0604020202020204" pitchFamily="34" charset="0"/>
            </a:endParaRPr>
          </a:p>
        </p:txBody>
      </p:sp>
      <p:sp>
        <p:nvSpPr>
          <p:cNvPr id="35" name="Graphic 20">
            <a:extLst>
              <a:ext uri="{FF2B5EF4-FFF2-40B4-BE49-F238E27FC236}">
                <a16:creationId xmlns:a16="http://schemas.microsoft.com/office/drawing/2014/main" id="{EB8AAD74-8302-A7D5-2AD3-9A1258C9CB6F}"/>
              </a:ext>
            </a:extLst>
          </p:cNvPr>
          <p:cNvSpPr/>
          <p:nvPr/>
        </p:nvSpPr>
        <p:spPr>
          <a:xfrm>
            <a:off x="3824821" y="2881868"/>
            <a:ext cx="800052" cy="1065904"/>
          </a:xfrm>
          <a:custGeom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rgbClr val="DF5004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61">
            <a:extLst>
              <a:ext uri="{FF2B5EF4-FFF2-40B4-BE49-F238E27FC236}">
                <a16:creationId xmlns:a16="http://schemas.microsoft.com/office/drawing/2014/main" id="{D403C588-40D4-97EF-B10B-DE9011694682}"/>
              </a:ext>
            </a:extLst>
          </p:cNvPr>
          <p:cNvSpPr/>
          <p:nvPr/>
        </p:nvSpPr>
        <p:spPr>
          <a:xfrm>
            <a:off x="4503122" y="1909232"/>
            <a:ext cx="738404" cy="987303"/>
          </a:xfrm>
          <a:custGeom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1C89A9D3-4C14-DEB5-C7D7-852830129456}"/>
              </a:ext>
            </a:extLst>
          </p:cNvPr>
          <p:cNvSpPr txBox="1"/>
          <p:nvPr/>
        </p:nvSpPr>
        <p:spPr>
          <a:xfrm>
            <a:off x="7213196" y="6514638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DAY</a:t>
            </a:r>
            <a:endParaRPr lang="ko-KR" altLang="en-US" sz="16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oogle Shape;1251;p61">
            <a:extLst>
              <a:ext uri="{FF2B5EF4-FFF2-40B4-BE49-F238E27FC236}">
                <a16:creationId xmlns:a16="http://schemas.microsoft.com/office/drawing/2014/main" id="{5D96F4DC-A8C1-07AF-93A9-AD0C71477A22}"/>
              </a:ext>
            </a:extLst>
          </p:cNvPr>
          <p:cNvGrpSpPr/>
          <p:nvPr/>
        </p:nvGrpSpPr>
        <p:grpSpPr>
          <a:xfrm>
            <a:off x="6645676" y="6585083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39" name="Google Shape;1252;p61">
              <a:extLst>
                <a:ext uri="{FF2B5EF4-FFF2-40B4-BE49-F238E27FC236}">
                  <a16:creationId xmlns:a16="http://schemas.microsoft.com/office/drawing/2014/main" id="{080E266B-7E51-6283-E0D3-7A64A24AA5F4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1253;p61">
              <a:extLst>
                <a:ext uri="{FF2B5EF4-FFF2-40B4-BE49-F238E27FC236}">
                  <a16:creationId xmlns:a16="http://schemas.microsoft.com/office/drawing/2014/main" id="{3D766C9E-3628-02D6-7FC8-D5296D379DC7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1254;p61">
              <a:extLst>
                <a:ext uri="{FF2B5EF4-FFF2-40B4-BE49-F238E27FC236}">
                  <a16:creationId xmlns:a16="http://schemas.microsoft.com/office/drawing/2014/main" id="{6DD29BE3-9337-7269-8E94-97C285E674E3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999640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EA8F64B-3898-E15E-FEFD-D53A4919C8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55" b="7855"/>
          <a:stretch>
            <a:fillRect/>
          </a:stretch>
        </p:blipFill>
        <p:spPr/>
      </p:pic>
      <p:sp>
        <p:nvSpPr>
          <p:cNvPr id="52" name="AutoShape 43">
            <a:extLst>
              <a:ext uri="{FF2B5EF4-FFF2-40B4-BE49-F238E27FC236}">
                <a16:creationId xmlns:a16="http://schemas.microsoft.com/office/drawing/2014/main" id="{DEEA221F-661E-4CAB-8BB9-3370DBD7483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78928" y="1635562"/>
            <a:ext cx="5573712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5">
            <a:extLst>
              <a:ext uri="{FF2B5EF4-FFF2-40B4-BE49-F238E27FC236}">
                <a16:creationId xmlns:a16="http://schemas.microsoft.com/office/drawing/2014/main" id="{E52D6FB4-7180-41C3-B2F1-6FA853274C95}"/>
              </a:ext>
            </a:extLst>
          </p:cNvPr>
          <p:cNvSpPr/>
          <p:nvPr/>
        </p:nvSpPr>
        <p:spPr bwMode="auto">
          <a:xfrm>
            <a:off x="0" y="0"/>
            <a:ext cx="5573712" cy="4402137"/>
          </a:xfrm>
          <a:custGeom>
            <a:gdLst>
              <a:gd name="T0" fmla="*/ 0 w 597"/>
              <a:gd name="T1" fmla="*/ 0 h 471"/>
              <a:gd name="T2" fmla="*/ 0 w 597"/>
              <a:gd name="T3" fmla="*/ 471 h 471"/>
              <a:gd name="T4" fmla="*/ 114 w 597"/>
              <a:gd name="T5" fmla="*/ 335 h 471"/>
              <a:gd name="T6" fmla="*/ 279 w 597"/>
              <a:gd name="T7" fmla="*/ 250 h 471"/>
              <a:gd name="T8" fmla="*/ 476 w 597"/>
              <a:gd name="T9" fmla="*/ 165 h 471"/>
              <a:gd name="T10" fmla="*/ 593 w 597"/>
              <a:gd name="T11" fmla="*/ 21 h 471"/>
              <a:gd name="T12" fmla="*/ 597 w 597"/>
              <a:gd name="T13" fmla="*/ 0 h 471"/>
              <a:gd name="T14" fmla="*/ 0 w 597"/>
              <a:gd name="T15" fmla="*/ 0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7" h="471">
                <a:moveTo>
                  <a:pt x="0" y="0"/>
                </a:moveTo>
                <a:cubicBezTo>
                  <a:pt x="0" y="471"/>
                  <a:pt x="0" y="471"/>
                  <a:pt x="0" y="471"/>
                </a:cubicBezTo>
                <a:cubicBezTo>
                  <a:pt x="33" y="423"/>
                  <a:pt x="70" y="375"/>
                  <a:pt x="114" y="335"/>
                </a:cubicBezTo>
                <a:cubicBezTo>
                  <a:pt x="162" y="293"/>
                  <a:pt x="221" y="272"/>
                  <a:pt x="279" y="250"/>
                </a:cubicBezTo>
                <a:cubicBezTo>
                  <a:pt x="343" y="229"/>
                  <a:pt x="412" y="202"/>
                  <a:pt x="476" y="165"/>
                </a:cubicBezTo>
                <a:cubicBezTo>
                  <a:pt x="524" y="133"/>
                  <a:pt x="577" y="85"/>
                  <a:pt x="593" y="21"/>
                </a:cubicBezTo>
                <a:cubicBezTo>
                  <a:pt x="595" y="14"/>
                  <a:pt x="596" y="7"/>
                  <a:pt x="59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18A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9">
            <a:extLst>
              <a:ext uri="{FF2B5EF4-FFF2-40B4-BE49-F238E27FC236}">
                <a16:creationId xmlns:a16="http://schemas.microsoft.com/office/drawing/2014/main" id="{377C1B76-7FA9-4959-B1FC-33CC472544BE}"/>
              </a:ext>
            </a:extLst>
          </p:cNvPr>
          <p:cNvSpPr/>
          <p:nvPr/>
        </p:nvSpPr>
        <p:spPr bwMode="auto">
          <a:xfrm>
            <a:off x="5908675" y="4164011"/>
            <a:ext cx="6291262" cy="2701926"/>
          </a:xfrm>
          <a:custGeom>
            <a:gdLst>
              <a:gd name="T0" fmla="*/ 523 w 523"/>
              <a:gd name="T1" fmla="*/ 223 h 223"/>
              <a:gd name="T2" fmla="*/ 523 w 523"/>
              <a:gd name="T3" fmla="*/ 0 h 223"/>
              <a:gd name="T4" fmla="*/ 423 w 523"/>
              <a:gd name="T5" fmla="*/ 64 h 223"/>
              <a:gd name="T6" fmla="*/ 278 w 523"/>
              <a:gd name="T7" fmla="*/ 104 h 223"/>
              <a:gd name="T8" fmla="*/ 94 w 523"/>
              <a:gd name="T9" fmla="*/ 133 h 223"/>
              <a:gd name="T10" fmla="*/ 3 w 523"/>
              <a:gd name="T11" fmla="*/ 213 h 223"/>
              <a:gd name="T12" fmla="*/ 0 w 523"/>
              <a:gd name="T13" fmla="*/ 223 h 223"/>
              <a:gd name="T14" fmla="*/ 523 w 523"/>
              <a:gd name="T15" fmla="*/ 223 h 2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3" h="223">
                <a:moveTo>
                  <a:pt x="523" y="223"/>
                </a:moveTo>
                <a:cubicBezTo>
                  <a:pt x="523" y="0"/>
                  <a:pt x="523" y="0"/>
                  <a:pt x="523" y="0"/>
                </a:cubicBezTo>
                <a:cubicBezTo>
                  <a:pt x="494" y="23"/>
                  <a:pt x="462" y="45"/>
                  <a:pt x="423" y="64"/>
                </a:cubicBezTo>
                <a:cubicBezTo>
                  <a:pt x="381" y="84"/>
                  <a:pt x="330" y="94"/>
                  <a:pt x="278" y="104"/>
                </a:cubicBezTo>
                <a:cubicBezTo>
                  <a:pt x="222" y="115"/>
                  <a:pt x="150" y="115"/>
                  <a:pt x="94" y="133"/>
                </a:cubicBezTo>
                <a:cubicBezTo>
                  <a:pt x="52" y="148"/>
                  <a:pt x="17" y="183"/>
                  <a:pt x="3" y="213"/>
                </a:cubicBezTo>
                <a:cubicBezTo>
                  <a:pt x="1" y="216"/>
                  <a:pt x="0" y="220"/>
                  <a:pt x="0" y="223"/>
                </a:cubicBezTo>
                <a:lnTo>
                  <a:pt x="523" y="223"/>
                </a:lnTo>
                <a:close/>
              </a:path>
            </a:pathLst>
          </a:custGeom>
          <a:solidFill>
            <a:srgbClr val="DF500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31083AA-17C2-4C4E-A063-75E2FD6F1416}"/>
              </a:ext>
            </a:extLst>
          </p:cNvPr>
          <p:cNvSpPr/>
          <p:nvPr/>
        </p:nvSpPr>
        <p:spPr>
          <a:xfrm>
            <a:off x="8218875" y="3696765"/>
            <a:ext cx="2645046" cy="2645046"/>
          </a:xfrm>
          <a:prstGeom prst="ellipse">
            <a:avLst/>
          </a:prstGeo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>
                <a:latin typeface="Arial Black" panose="020b0a04020102020204" pitchFamily="34" charset="0"/>
                <a:cs typeface="Aharoni" panose="02010803020104030203" pitchFamily="2" charset="-79"/>
              </a:rPr>
              <a:t>Free Template</a:t>
            </a:r>
            <a:endParaRPr lang="en-US" sz="200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47516F2-57EC-63A8-B7BA-899B27F0EA68}"/>
              </a:ext>
            </a:extLst>
          </p:cNvPr>
          <p:cNvSpPr txBox="1"/>
          <p:nvPr/>
        </p:nvSpPr>
        <p:spPr>
          <a:xfrm>
            <a:off x="152400" y="233194"/>
            <a:ext cx="4386179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</a:rPr>
              <a:t>WORLD </a:t>
            </a:r>
          </a:p>
          <a:p>
            <a:r>
              <a:rPr lang="en-US" altLang="ko-KR" sz="5400">
                <a:solidFill>
                  <a:schemeClr val="bg1"/>
                </a:solidFill>
              </a:rPr>
              <a:t>RELIGION DAY</a:t>
            </a:r>
            <a:endParaRPr lang="ko-KR" altLang="en-US" sz="5400">
              <a:solidFill>
                <a:schemeClr val="bg1"/>
              </a:solidFill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B44DEA3-09FC-2E73-996D-404D0CCE9609}"/>
              </a:ext>
            </a:extLst>
          </p:cNvPr>
          <p:cNvSpPr>
            <a:spLocks noEditPoints="1"/>
          </p:cNvSpPr>
          <p:nvPr/>
        </p:nvSpPr>
        <p:spPr bwMode="auto">
          <a:xfrm>
            <a:off x="250849" y="2579315"/>
            <a:ext cx="1208354" cy="1584696"/>
          </a:xfrm>
          <a:custGeom>
            <a:gdLst>
              <a:gd name="T0" fmla="*/ 213 w 584"/>
              <a:gd name="T1" fmla="*/ 376 h 765"/>
              <a:gd name="T2" fmla="*/ 0 w 584"/>
              <a:gd name="T3" fmla="*/ 376 h 765"/>
              <a:gd name="T4" fmla="*/ 0 w 584"/>
              <a:gd name="T5" fmla="*/ 213 h 765"/>
              <a:gd name="T6" fmla="*/ 213 w 584"/>
              <a:gd name="T7" fmla="*/ 213 h 765"/>
              <a:gd name="T8" fmla="*/ 213 w 584"/>
              <a:gd name="T9" fmla="*/ 0 h 765"/>
              <a:gd name="T10" fmla="*/ 376 w 584"/>
              <a:gd name="T11" fmla="*/ 0 h 765"/>
              <a:gd name="T12" fmla="*/ 376 w 584"/>
              <a:gd name="T13" fmla="*/ 209 h 765"/>
              <a:gd name="T14" fmla="*/ 584 w 584"/>
              <a:gd name="T15" fmla="*/ 209 h 765"/>
              <a:gd name="T16" fmla="*/ 584 w 584"/>
              <a:gd name="T17" fmla="*/ 376 h 765"/>
              <a:gd name="T18" fmla="*/ 376 w 584"/>
              <a:gd name="T19" fmla="*/ 376 h 765"/>
              <a:gd name="T20" fmla="*/ 376 w 584"/>
              <a:gd name="T21" fmla="*/ 570 h 765"/>
              <a:gd name="T22" fmla="*/ 376 w 584"/>
              <a:gd name="T23" fmla="*/ 765 h 765"/>
              <a:gd name="T24" fmla="*/ 213 w 584"/>
              <a:gd name="T25" fmla="*/ 765 h 765"/>
              <a:gd name="T26" fmla="*/ 213 w 584"/>
              <a:gd name="T27" fmla="*/ 376 h 765"/>
              <a:gd name="T28" fmla="*/ 317 w 584"/>
              <a:gd name="T29" fmla="*/ 705 h 765"/>
              <a:gd name="T30" fmla="*/ 317 w 584"/>
              <a:gd name="T31" fmla="*/ 317 h 765"/>
              <a:gd name="T32" fmla="*/ 525 w 584"/>
              <a:gd name="T33" fmla="*/ 317 h 765"/>
              <a:gd name="T34" fmla="*/ 525 w 584"/>
              <a:gd name="T35" fmla="*/ 268 h 765"/>
              <a:gd name="T36" fmla="*/ 316 w 584"/>
              <a:gd name="T37" fmla="*/ 268 h 765"/>
              <a:gd name="T38" fmla="*/ 316 w 584"/>
              <a:gd name="T39" fmla="*/ 60 h 765"/>
              <a:gd name="T40" fmla="*/ 271 w 584"/>
              <a:gd name="T41" fmla="*/ 60 h 765"/>
              <a:gd name="T42" fmla="*/ 271 w 584"/>
              <a:gd name="T43" fmla="*/ 272 h 765"/>
              <a:gd name="T44" fmla="*/ 59 w 584"/>
              <a:gd name="T45" fmla="*/ 272 h 765"/>
              <a:gd name="T46" fmla="*/ 59 w 584"/>
              <a:gd name="T47" fmla="*/ 317 h 765"/>
              <a:gd name="T48" fmla="*/ 271 w 584"/>
              <a:gd name="T49" fmla="*/ 317 h 765"/>
              <a:gd name="T50" fmla="*/ 271 w 584"/>
              <a:gd name="T51" fmla="*/ 705 h 765"/>
              <a:gd name="T52" fmla="*/ 317 w 584"/>
              <a:gd name="T53" fmla="*/ 705 h 7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4" h="765">
                <a:moveTo>
                  <a:pt x="213" y="376"/>
                </a:moveTo>
                <a:cubicBezTo>
                  <a:pt x="141" y="376"/>
                  <a:pt x="71" y="376"/>
                  <a:pt x="0" y="376"/>
                </a:cubicBezTo>
                <a:cubicBezTo>
                  <a:pt x="0" y="322"/>
                  <a:pt x="0" y="268"/>
                  <a:pt x="0" y="213"/>
                </a:cubicBezTo>
                <a:cubicBezTo>
                  <a:pt x="70" y="213"/>
                  <a:pt x="141" y="213"/>
                  <a:pt x="213" y="213"/>
                </a:cubicBezTo>
                <a:cubicBezTo>
                  <a:pt x="213" y="141"/>
                  <a:pt x="213" y="71"/>
                  <a:pt x="213" y="0"/>
                </a:cubicBezTo>
                <a:cubicBezTo>
                  <a:pt x="267" y="0"/>
                  <a:pt x="321" y="0"/>
                  <a:pt x="376" y="0"/>
                </a:cubicBezTo>
                <a:cubicBezTo>
                  <a:pt x="376" y="70"/>
                  <a:pt x="376" y="139"/>
                  <a:pt x="376" y="209"/>
                </a:cubicBezTo>
                <a:cubicBezTo>
                  <a:pt x="445" y="209"/>
                  <a:pt x="514" y="209"/>
                  <a:pt x="584" y="209"/>
                </a:cubicBezTo>
                <a:cubicBezTo>
                  <a:pt x="584" y="265"/>
                  <a:pt x="584" y="320"/>
                  <a:pt x="584" y="376"/>
                </a:cubicBezTo>
                <a:cubicBezTo>
                  <a:pt x="515" y="376"/>
                  <a:pt x="445" y="376"/>
                  <a:pt x="376" y="376"/>
                </a:cubicBezTo>
                <a:cubicBezTo>
                  <a:pt x="376" y="441"/>
                  <a:pt x="376" y="506"/>
                  <a:pt x="376" y="570"/>
                </a:cubicBezTo>
                <a:cubicBezTo>
                  <a:pt x="376" y="635"/>
                  <a:pt x="376" y="700"/>
                  <a:pt x="376" y="765"/>
                </a:cubicBezTo>
                <a:cubicBezTo>
                  <a:pt x="322" y="765"/>
                  <a:pt x="268" y="765"/>
                  <a:pt x="213" y="765"/>
                </a:cubicBezTo>
                <a:cubicBezTo>
                  <a:pt x="213" y="636"/>
                  <a:pt x="213" y="506"/>
                  <a:pt x="213" y="376"/>
                </a:cubicBezTo>
                <a:close/>
                <a:moveTo>
                  <a:pt x="317" y="705"/>
                </a:moveTo>
                <a:cubicBezTo>
                  <a:pt x="317" y="576"/>
                  <a:pt x="317" y="446"/>
                  <a:pt x="317" y="317"/>
                </a:cubicBezTo>
                <a:cubicBezTo>
                  <a:pt x="387" y="317"/>
                  <a:pt x="456" y="317"/>
                  <a:pt x="525" y="317"/>
                </a:cubicBezTo>
                <a:cubicBezTo>
                  <a:pt x="525" y="300"/>
                  <a:pt x="525" y="285"/>
                  <a:pt x="525" y="268"/>
                </a:cubicBezTo>
                <a:cubicBezTo>
                  <a:pt x="455" y="268"/>
                  <a:pt x="386" y="268"/>
                  <a:pt x="316" y="268"/>
                </a:cubicBezTo>
                <a:cubicBezTo>
                  <a:pt x="316" y="198"/>
                  <a:pt x="316" y="129"/>
                  <a:pt x="316" y="60"/>
                </a:cubicBezTo>
                <a:cubicBezTo>
                  <a:pt x="301" y="60"/>
                  <a:pt x="286" y="60"/>
                  <a:pt x="271" y="60"/>
                </a:cubicBezTo>
                <a:cubicBezTo>
                  <a:pt x="271" y="130"/>
                  <a:pt x="271" y="201"/>
                  <a:pt x="271" y="272"/>
                </a:cubicBezTo>
                <a:cubicBezTo>
                  <a:pt x="200" y="272"/>
                  <a:pt x="130" y="272"/>
                  <a:pt x="59" y="272"/>
                </a:cubicBezTo>
                <a:cubicBezTo>
                  <a:pt x="59" y="287"/>
                  <a:pt x="59" y="302"/>
                  <a:pt x="59" y="317"/>
                </a:cubicBezTo>
                <a:cubicBezTo>
                  <a:pt x="130" y="317"/>
                  <a:pt x="200" y="317"/>
                  <a:pt x="271" y="317"/>
                </a:cubicBezTo>
                <a:cubicBezTo>
                  <a:pt x="271" y="447"/>
                  <a:pt x="271" y="576"/>
                  <a:pt x="271" y="705"/>
                </a:cubicBezTo>
                <a:cubicBezTo>
                  <a:pt x="286" y="705"/>
                  <a:pt x="301" y="705"/>
                  <a:pt x="317" y="7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664563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F579977B-9090-DE6B-3360-F3B0FF73FA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22" name="Marcador de texto 20">
            <a:extLst>
              <a:ext uri="{FF2B5EF4-FFF2-40B4-BE49-F238E27FC236}">
                <a16:creationId xmlns:a16="http://schemas.microsoft.com/office/drawing/2014/main" id="{A6822ACD-CAE5-437E-8A1D-CB913ABCDD42}"/>
              </a:ext>
            </a:extLst>
          </p:cNvPr>
          <p:cNvSpPr txBox="1"/>
          <p:nvPr/>
        </p:nvSpPr>
        <p:spPr>
          <a:xfrm>
            <a:off x="4883717" y="4005831"/>
            <a:ext cx="6343423" cy="2402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marL="0" indent="0">
              <a:buNone/>
            </a:pPr>
            <a:endParaRPr lang="en-US" sz="16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pPr marL="0" indent="0">
              <a:buNone/>
            </a:pPr>
            <a:endParaRPr lang="en-US" sz="16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AFE4E19-FCB7-4153-A9BA-90CDDEF7AE6C}"/>
              </a:ext>
            </a:extLst>
          </p:cNvPr>
          <p:cNvSpPr/>
          <p:nvPr/>
        </p:nvSpPr>
        <p:spPr>
          <a:xfrm>
            <a:off x="144379" y="3657600"/>
            <a:ext cx="4251158" cy="3031958"/>
          </a:xfrm>
          <a:prstGeom prst="rect">
            <a:avLst/>
          </a:prstGeom>
          <a:noFill/>
          <a:ln w="57150">
            <a:solidFill>
              <a:srgbClr val="F18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7290867-075C-A2B2-A6D9-A0054951EE6F}"/>
              </a:ext>
            </a:extLst>
          </p:cNvPr>
          <p:cNvSpPr txBox="1"/>
          <p:nvPr/>
        </p:nvSpPr>
        <p:spPr>
          <a:xfrm>
            <a:off x="7672471" y="191005"/>
            <a:ext cx="4386179" cy="304698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6600" b="1">
                <a:solidFill>
                  <a:schemeClr val="bg1"/>
                </a:solidFill>
              </a:rPr>
              <a:t>WORLD</a:t>
            </a:r>
            <a:r>
              <a:rPr lang="en-US" altLang="ko-KR" sz="66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r"/>
            <a:r>
              <a:rPr lang="en-US" altLang="ko-KR" sz="6600" b="1">
                <a:solidFill>
                  <a:srgbClr val="DF5004"/>
                </a:solidFill>
              </a:rPr>
              <a:t>RELIGION</a:t>
            </a:r>
            <a:r>
              <a:rPr lang="en-US" altLang="ko-KR" sz="66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6600" b="1">
                <a:solidFill>
                  <a:srgbClr val="F18A01"/>
                </a:solidFill>
              </a:rPr>
              <a:t>DAY</a:t>
            </a:r>
            <a:endParaRPr lang="ko-KR" altLang="en-US" sz="6600" b="1">
              <a:solidFill>
                <a:srgbClr val="F18A01"/>
              </a:solidFill>
            </a:endParaRPr>
          </a:p>
        </p:txBody>
      </p:sp>
      <p:grpSp>
        <p:nvGrpSpPr>
          <p:cNvPr id="20" name="Graphic 2">
            <a:extLst>
              <a:ext uri="{FF2B5EF4-FFF2-40B4-BE49-F238E27FC236}">
                <a16:creationId xmlns:a16="http://schemas.microsoft.com/office/drawing/2014/main" id="{DBE17346-8C65-4E03-9793-9D6CCA79B07B}"/>
              </a:ext>
            </a:extLst>
          </p:cNvPr>
          <p:cNvGrpSpPr/>
          <p:nvPr/>
        </p:nvGrpSpPr>
        <p:grpSpPr>
          <a:xfrm>
            <a:off x="577124" y="3837438"/>
            <a:ext cx="3385668" cy="2739616"/>
            <a:chOff x="749001" y="2229563"/>
            <a:chExt cx="4649485" cy="3762272"/>
          </a:xfrm>
        </p:grpSpPr>
        <p:sp>
          <p:nvSpPr>
            <p:cNvPr id="21" name="Freeform: Shape 4">
              <a:extLst>
                <a:ext uri="{FF2B5EF4-FFF2-40B4-BE49-F238E27FC236}">
                  <a16:creationId xmlns:a16="http://schemas.microsoft.com/office/drawing/2014/main" id="{1D16FB2B-3CDA-4DEE-B908-C3B018B0C87F}"/>
                </a:ext>
              </a:extLst>
            </p:cNvPr>
            <p:cNvSpPr/>
            <p:nvPr/>
          </p:nvSpPr>
          <p:spPr>
            <a:xfrm>
              <a:off x="749001" y="2229563"/>
              <a:ext cx="4649485" cy="3436093"/>
            </a:xfrm>
            <a:custGeom>
              <a:gdLst>
                <a:gd name="connsiteX0" fmla="*/ 1743592 w 4649485"/>
                <a:gd name="connsiteY0" fmla="*/ 0 h 3436093"/>
                <a:gd name="connsiteX1" fmla="*/ 1685467 w 4649485"/>
                <a:gd name="connsiteY1" fmla="*/ 0 h 3436093"/>
                <a:gd name="connsiteX2" fmla="*/ 91021 w 4649485"/>
                <a:gd name="connsiteY2" fmla="*/ 920557 h 3436093"/>
                <a:gd name="connsiteX3" fmla="*/ 60869 w 4649485"/>
                <a:gd name="connsiteY3" fmla="*/ 952889 h 3436093"/>
                <a:gd name="connsiteX4" fmla="*/ 8193 w 4649485"/>
                <a:gd name="connsiteY4" fmla="*/ 1054245 h 3436093"/>
                <a:gd name="connsiteX5" fmla="*/ 2380 w 4649485"/>
                <a:gd name="connsiteY5" fmla="*/ 1100745 h 3436093"/>
                <a:gd name="connsiteX6" fmla="*/ 76853 w 4649485"/>
                <a:gd name="connsiteY6" fmla="*/ 1396093 h 3436093"/>
                <a:gd name="connsiteX7" fmla="*/ 97924 w 4649485"/>
                <a:gd name="connsiteY7" fmla="*/ 1426245 h 3436093"/>
                <a:gd name="connsiteX8" fmla="*/ 3033970 w 4649485"/>
                <a:gd name="connsiteY8" fmla="*/ 3431926 h 3436093"/>
                <a:gd name="connsiteX9" fmla="*/ 3062669 w 4649485"/>
                <a:gd name="connsiteY9" fmla="*/ 3427566 h 3436093"/>
                <a:gd name="connsiteX10" fmla="*/ 4507806 w 4649485"/>
                <a:gd name="connsiteY10" fmla="*/ 1837117 h 3436093"/>
                <a:gd name="connsiteX11" fmla="*/ 4514344 w 4649485"/>
                <a:gd name="connsiteY11" fmla="*/ 1815684 h 3436093"/>
                <a:gd name="connsiteX12" fmla="*/ 4461669 w 4649485"/>
                <a:gd name="connsiteY12" fmla="*/ 1784078 h 3436093"/>
                <a:gd name="connsiteX13" fmla="*/ 4481649 w 4649485"/>
                <a:gd name="connsiteY13" fmla="*/ 1616968 h 3436093"/>
                <a:gd name="connsiteX14" fmla="*/ 4525606 w 4649485"/>
                <a:gd name="connsiteY14" fmla="*/ 1506167 h 3436093"/>
                <a:gd name="connsiteX15" fmla="*/ 4649486 w 4649485"/>
                <a:gd name="connsiteY15" fmla="*/ 1377202 h 3436093"/>
                <a:gd name="connsiteX16" fmla="*/ 4649486 w 4649485"/>
                <a:gd name="connsiteY16" fmla="*/ 1366304 h 3436093"/>
                <a:gd name="connsiteX17" fmla="*/ 1743592 w 4649485"/>
                <a:gd name="connsiteY17" fmla="*/ 0 h 34360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49485" h="3436093">
                  <a:moveTo>
                    <a:pt x="1743592" y="0"/>
                  </a:moveTo>
                  <a:cubicBezTo>
                    <a:pt x="1724338" y="0"/>
                    <a:pt x="1704721" y="0"/>
                    <a:pt x="1685467" y="0"/>
                  </a:cubicBezTo>
                  <a:cubicBezTo>
                    <a:pt x="1683287" y="6176"/>
                    <a:pt x="523327" y="672072"/>
                    <a:pt x="91021" y="920557"/>
                  </a:cubicBezTo>
                  <a:cubicBezTo>
                    <a:pt x="77217" y="928549"/>
                    <a:pt x="68135" y="938721"/>
                    <a:pt x="60869" y="952889"/>
                  </a:cubicBezTo>
                  <a:cubicBezTo>
                    <a:pt x="44158" y="987037"/>
                    <a:pt x="27084" y="1021186"/>
                    <a:pt x="8193" y="1054245"/>
                  </a:cubicBezTo>
                  <a:cubicBezTo>
                    <a:pt x="-526" y="1069502"/>
                    <a:pt x="-1979" y="1084397"/>
                    <a:pt x="2380" y="1100745"/>
                  </a:cubicBezTo>
                  <a:cubicBezTo>
                    <a:pt x="27447" y="1199194"/>
                    <a:pt x="52150" y="1297644"/>
                    <a:pt x="76853" y="1396093"/>
                  </a:cubicBezTo>
                  <a:cubicBezTo>
                    <a:pt x="80123" y="1409171"/>
                    <a:pt x="86299" y="1418253"/>
                    <a:pt x="97924" y="1426245"/>
                  </a:cubicBezTo>
                  <a:cubicBezTo>
                    <a:pt x="227615" y="1514160"/>
                    <a:pt x="3025614" y="3426476"/>
                    <a:pt x="3033970" y="3431926"/>
                  </a:cubicBezTo>
                  <a:cubicBezTo>
                    <a:pt x="3044868" y="3438828"/>
                    <a:pt x="3053587" y="3437011"/>
                    <a:pt x="3062669" y="3427566"/>
                  </a:cubicBezTo>
                  <a:cubicBezTo>
                    <a:pt x="3093548" y="3395961"/>
                    <a:pt x="4456582" y="1894879"/>
                    <a:pt x="4507806" y="1837117"/>
                  </a:cubicBezTo>
                  <a:cubicBezTo>
                    <a:pt x="4513255" y="1830942"/>
                    <a:pt x="4523790" y="1820770"/>
                    <a:pt x="4514344" y="1815684"/>
                  </a:cubicBezTo>
                  <a:cubicBezTo>
                    <a:pt x="4492547" y="1804059"/>
                    <a:pt x="4486372" y="1797156"/>
                    <a:pt x="4461669" y="1784078"/>
                  </a:cubicBezTo>
                  <a:cubicBezTo>
                    <a:pt x="4442415" y="1763008"/>
                    <a:pt x="4465665" y="1667101"/>
                    <a:pt x="4481649" y="1616968"/>
                  </a:cubicBezTo>
                  <a:cubicBezTo>
                    <a:pt x="4484919" y="1606797"/>
                    <a:pt x="4497270" y="1543222"/>
                    <a:pt x="4525606" y="1506167"/>
                  </a:cubicBezTo>
                  <a:cubicBezTo>
                    <a:pt x="4527059" y="1504351"/>
                    <a:pt x="4607345" y="1415710"/>
                    <a:pt x="4649486" y="1377202"/>
                  </a:cubicBezTo>
                  <a:cubicBezTo>
                    <a:pt x="4649486" y="1373570"/>
                    <a:pt x="4649486" y="1369937"/>
                    <a:pt x="4649486" y="1366304"/>
                  </a:cubicBezTo>
                  <a:cubicBezTo>
                    <a:pt x="4643310" y="1359402"/>
                    <a:pt x="1832232" y="42141"/>
                    <a:pt x="1743592" y="0"/>
                  </a:cubicBezTo>
                  <a:close/>
                </a:path>
              </a:pathLst>
            </a:custGeom>
            <a:solidFill>
              <a:schemeClr val="tx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CAAD3B55-133F-4FB9-A4E1-093CC193BCF1}"/>
                </a:ext>
              </a:extLst>
            </p:cNvPr>
            <p:cNvSpPr/>
            <p:nvPr/>
          </p:nvSpPr>
          <p:spPr>
            <a:xfrm>
              <a:off x="858351" y="2240370"/>
              <a:ext cx="4485875" cy="2871197"/>
            </a:xfrm>
            <a:custGeom>
              <a:gdLst>
                <a:gd name="connsiteX0" fmla="*/ 4470385 w 4485875"/>
                <a:gd name="connsiteY0" fmla="*/ 1345324 h 2871197"/>
                <a:gd name="connsiteX1" fmla="*/ 1617894 w 4485875"/>
                <a:gd name="connsiteY1" fmla="*/ 4450 h 2871197"/>
                <a:gd name="connsiteX2" fmla="*/ 1584472 w 4485875"/>
                <a:gd name="connsiteY2" fmla="*/ 4813 h 2871197"/>
                <a:gd name="connsiteX3" fmla="*/ 10007 w 4485875"/>
                <a:gd name="connsiteY3" fmla="*/ 910839 h 2871197"/>
                <a:gd name="connsiteX4" fmla="*/ 9644 w 4485875"/>
                <a:gd name="connsiteY4" fmla="*/ 931183 h 2871197"/>
                <a:gd name="connsiteX5" fmla="*/ 3020889 w 4485875"/>
                <a:gd name="connsiteY5" fmla="*/ 2860574 h 2871197"/>
                <a:gd name="connsiteX6" fmla="*/ 3062667 w 4485875"/>
                <a:gd name="connsiteY6" fmla="*/ 2855851 h 2871197"/>
                <a:gd name="connsiteX7" fmla="*/ 4482374 w 4485875"/>
                <a:gd name="connsiteY7" fmla="*/ 1363852 h 2871197"/>
                <a:gd name="connsiteX8" fmla="*/ 4470385 w 4485875"/>
                <a:gd name="connsiteY8" fmla="*/ 1345324 h 28711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875" h="2871197">
                  <a:moveTo>
                    <a:pt x="4470385" y="1345324"/>
                  </a:moveTo>
                  <a:cubicBezTo>
                    <a:pt x="4389737" y="1297008"/>
                    <a:pt x="1750855" y="68025"/>
                    <a:pt x="1617894" y="4450"/>
                  </a:cubicBezTo>
                  <a:cubicBezTo>
                    <a:pt x="1605542" y="-1362"/>
                    <a:pt x="1596097" y="-1726"/>
                    <a:pt x="1584472" y="4813"/>
                  </a:cubicBezTo>
                  <a:cubicBezTo>
                    <a:pt x="1506366" y="50224"/>
                    <a:pt x="52511" y="886499"/>
                    <a:pt x="10007" y="910839"/>
                  </a:cubicBezTo>
                  <a:cubicBezTo>
                    <a:pt x="-2344" y="917741"/>
                    <a:pt x="-4161" y="922827"/>
                    <a:pt x="9644" y="931183"/>
                  </a:cubicBezTo>
                  <a:cubicBezTo>
                    <a:pt x="39796" y="949710"/>
                    <a:pt x="2848694" y="2750136"/>
                    <a:pt x="3020889" y="2860574"/>
                  </a:cubicBezTo>
                  <a:cubicBezTo>
                    <a:pt x="3043776" y="2875105"/>
                    <a:pt x="3044140" y="2875832"/>
                    <a:pt x="3062667" y="2855851"/>
                  </a:cubicBezTo>
                  <a:cubicBezTo>
                    <a:pt x="3133144" y="2781015"/>
                    <a:pt x="4462756" y="1387828"/>
                    <a:pt x="4482374" y="1363852"/>
                  </a:cubicBezTo>
                  <a:cubicBezTo>
                    <a:pt x="4490729" y="1353680"/>
                    <a:pt x="4483100" y="1352953"/>
                    <a:pt x="4470385" y="1345324"/>
                  </a:cubicBezTo>
                  <a:close/>
                </a:path>
              </a:pathLst>
            </a:custGeom>
            <a:solidFill>
              <a:srgbClr val="282828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6">
              <a:extLst>
                <a:ext uri="{FF2B5EF4-FFF2-40B4-BE49-F238E27FC236}">
                  <a16:creationId xmlns:a16="http://schemas.microsoft.com/office/drawing/2014/main" id="{2D466791-F650-40F9-8878-F9C445851456}"/>
                </a:ext>
              </a:extLst>
            </p:cNvPr>
            <p:cNvSpPr/>
            <p:nvPr/>
          </p:nvSpPr>
          <p:spPr>
            <a:xfrm>
              <a:off x="3946173" y="3093810"/>
              <a:ext cx="585521" cy="241945"/>
            </a:xfrm>
            <a:custGeom>
              <a:gdLst>
                <a:gd name="connsiteX0" fmla="*/ 573897 w 585521"/>
                <a:gd name="connsiteY0" fmla="*/ 95180 h 241945"/>
                <a:gd name="connsiteX1" fmla="*/ 560092 w 585521"/>
                <a:gd name="connsiteY1" fmla="*/ 118430 h 241945"/>
                <a:gd name="connsiteX2" fmla="*/ 72931 w 585521"/>
                <a:gd name="connsiteY2" fmla="*/ 241946 h 241945"/>
                <a:gd name="connsiteX3" fmla="*/ 3544 w 585521"/>
                <a:gd name="connsiteY3" fmla="*/ 142770 h 241945"/>
                <a:gd name="connsiteX4" fmla="*/ 16985 w 585521"/>
                <a:gd name="connsiteY4" fmla="*/ 120246 h 241945"/>
                <a:gd name="connsiteX5" fmla="*/ 585522 w 585521"/>
                <a:gd name="connsiteY5" fmla="*/ 0 h 241945"/>
                <a:gd name="connsiteX6" fmla="*/ 573897 w 585521"/>
                <a:gd name="connsiteY6" fmla="*/ 95180 h 2419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521" h="241944">
                  <a:moveTo>
                    <a:pt x="573897" y="95180"/>
                  </a:moveTo>
                  <a:cubicBezTo>
                    <a:pt x="572443" y="114797"/>
                    <a:pt x="572443" y="114797"/>
                    <a:pt x="560092" y="118430"/>
                  </a:cubicBezTo>
                  <a:cubicBezTo>
                    <a:pt x="523037" y="129328"/>
                    <a:pt x="93638" y="236497"/>
                    <a:pt x="72931" y="241946"/>
                  </a:cubicBezTo>
                  <a:cubicBezTo>
                    <a:pt x="47864" y="206344"/>
                    <a:pt x="22071" y="174012"/>
                    <a:pt x="3544" y="142770"/>
                  </a:cubicBezTo>
                  <a:cubicBezTo>
                    <a:pt x="-3722" y="130782"/>
                    <a:pt x="-89" y="124243"/>
                    <a:pt x="16985" y="120246"/>
                  </a:cubicBezTo>
                  <a:cubicBezTo>
                    <a:pt x="42778" y="114071"/>
                    <a:pt x="553916" y="5813"/>
                    <a:pt x="585522" y="0"/>
                  </a:cubicBezTo>
                  <a:cubicBezTo>
                    <a:pt x="580436" y="42141"/>
                    <a:pt x="574987" y="85008"/>
                    <a:pt x="573897" y="95180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: Shape 7">
              <a:extLst>
                <a:ext uri="{FF2B5EF4-FFF2-40B4-BE49-F238E27FC236}">
                  <a16:creationId xmlns:a16="http://schemas.microsoft.com/office/drawing/2014/main" id="{0D77549D-BAE8-4890-BAF7-4651F5E23147}"/>
                </a:ext>
              </a:extLst>
            </p:cNvPr>
            <p:cNvSpPr/>
            <p:nvPr/>
          </p:nvSpPr>
          <p:spPr>
            <a:xfrm>
              <a:off x="770872" y="3326453"/>
              <a:ext cx="3047700" cy="2311101"/>
            </a:xfrm>
            <a:custGeom>
              <a:gdLst>
                <a:gd name="connsiteX0" fmla="*/ 3047700 w 3047700"/>
                <a:gd name="connsiteY0" fmla="*/ 1996819 h 2311101"/>
                <a:gd name="connsiteX1" fmla="*/ 3014278 w 3047700"/>
                <a:gd name="connsiteY1" fmla="*/ 2298707 h 2311101"/>
                <a:gd name="connsiteX2" fmla="*/ 2999020 w 3047700"/>
                <a:gd name="connsiteY2" fmla="*/ 2307425 h 2311101"/>
                <a:gd name="connsiteX3" fmla="*/ 88404 w 3047700"/>
                <a:gd name="connsiteY3" fmla="*/ 316640 h 2311101"/>
                <a:gd name="connsiteX4" fmla="*/ 2306 w 3047700"/>
                <a:gd name="connsiteY4" fmla="*/ 16569 h 2311101"/>
                <a:gd name="connsiteX5" fmla="*/ 3033 w 3047700"/>
                <a:gd name="connsiteY5" fmla="*/ 1674 h 2311101"/>
                <a:gd name="connsiteX6" fmla="*/ 19744 w 3047700"/>
                <a:gd name="connsiteY6" fmla="*/ 4944 h 2311101"/>
                <a:gd name="connsiteX7" fmla="*/ 3039708 w 3047700"/>
                <a:gd name="connsiteY7" fmla="*/ 1972116 h 2311101"/>
                <a:gd name="connsiteX8" fmla="*/ 3047700 w 3047700"/>
                <a:gd name="connsiteY8" fmla="*/ 1996819 h 23111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700" h="2311101">
                  <a:moveTo>
                    <a:pt x="3047700" y="1996819"/>
                  </a:moveTo>
                  <a:cubicBezTo>
                    <a:pt x="3040798" y="2028788"/>
                    <a:pt x="3018638" y="2261652"/>
                    <a:pt x="3014278" y="2298707"/>
                  </a:cubicBezTo>
                  <a:cubicBezTo>
                    <a:pt x="3013552" y="2305972"/>
                    <a:pt x="3012462" y="2316871"/>
                    <a:pt x="2999020" y="2307425"/>
                  </a:cubicBezTo>
                  <a:cubicBezTo>
                    <a:pt x="2931813" y="2260925"/>
                    <a:pt x="111654" y="330081"/>
                    <a:pt x="88404" y="316640"/>
                  </a:cubicBezTo>
                  <a:cubicBezTo>
                    <a:pt x="65517" y="303198"/>
                    <a:pt x="5939" y="32190"/>
                    <a:pt x="2306" y="16569"/>
                  </a:cubicBezTo>
                  <a:cubicBezTo>
                    <a:pt x="853" y="11483"/>
                    <a:pt x="-2417" y="5307"/>
                    <a:pt x="3033" y="1674"/>
                  </a:cubicBezTo>
                  <a:cubicBezTo>
                    <a:pt x="8845" y="-2322"/>
                    <a:pt x="14658" y="1674"/>
                    <a:pt x="19744" y="4944"/>
                  </a:cubicBezTo>
                  <a:cubicBezTo>
                    <a:pt x="52076" y="26014"/>
                    <a:pt x="2984489" y="1936878"/>
                    <a:pt x="3039708" y="1972116"/>
                  </a:cubicBezTo>
                  <a:cubicBezTo>
                    <a:pt x="3049153" y="1978292"/>
                    <a:pt x="3046974" y="1986284"/>
                    <a:pt x="3047700" y="19968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: Shape 8">
              <a:extLst>
                <a:ext uri="{FF2B5EF4-FFF2-40B4-BE49-F238E27FC236}">
                  <a16:creationId xmlns:a16="http://schemas.microsoft.com/office/drawing/2014/main" id="{0429F727-8909-4875-A106-D5CA7DB80F96}"/>
                </a:ext>
              </a:extLst>
            </p:cNvPr>
            <p:cNvSpPr/>
            <p:nvPr/>
          </p:nvSpPr>
          <p:spPr>
            <a:xfrm>
              <a:off x="817226" y="3170445"/>
              <a:ext cx="3084900" cy="2005197"/>
            </a:xfrm>
            <a:custGeom>
              <a:gdLst>
                <a:gd name="connsiteX0" fmla="*/ 3084901 w 3084900"/>
                <a:gd name="connsiteY0" fmla="*/ 1960651 h 2005197"/>
                <a:gd name="connsiteX1" fmla="*/ 3079452 w 3084900"/>
                <a:gd name="connsiteY1" fmla="*/ 1976272 h 2005197"/>
                <a:gd name="connsiteX2" fmla="*/ 3075456 w 3084900"/>
                <a:gd name="connsiteY2" fmla="*/ 1988261 h 2005197"/>
                <a:gd name="connsiteX3" fmla="*/ 3048209 w 3084900"/>
                <a:gd name="connsiteY3" fmla="*/ 1999523 h 2005197"/>
                <a:gd name="connsiteX4" fmla="*/ 12624 w 3084900"/>
                <a:gd name="connsiteY4" fmla="*/ 53057 h 2005197"/>
                <a:gd name="connsiteX5" fmla="*/ 11897 w 3084900"/>
                <a:gd name="connsiteY5" fmla="*/ 11280 h 2005197"/>
                <a:gd name="connsiteX6" fmla="*/ 41687 w 3084900"/>
                <a:gd name="connsiteY6" fmla="*/ 5831 h 2005197"/>
                <a:gd name="connsiteX7" fmla="*/ 3067100 w 3084900"/>
                <a:gd name="connsiteY7" fmla="*/ 1944667 h 2005197"/>
                <a:gd name="connsiteX8" fmla="*/ 3084901 w 3084900"/>
                <a:gd name="connsiteY8" fmla="*/ 1960651 h 20051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900" h="2005197">
                  <a:moveTo>
                    <a:pt x="3084901" y="1960651"/>
                  </a:moveTo>
                  <a:cubicBezTo>
                    <a:pt x="3083085" y="1966101"/>
                    <a:pt x="3081268" y="1971186"/>
                    <a:pt x="3079452" y="1976272"/>
                  </a:cubicBezTo>
                  <a:cubicBezTo>
                    <a:pt x="3077999" y="1980268"/>
                    <a:pt x="3076909" y="1984265"/>
                    <a:pt x="3075456" y="1988261"/>
                  </a:cubicBezTo>
                  <a:cubicBezTo>
                    <a:pt x="3066374" y="2009694"/>
                    <a:pt x="3060198" y="2007515"/>
                    <a:pt x="3048209" y="1999523"/>
                  </a:cubicBezTo>
                  <a:cubicBezTo>
                    <a:pt x="2958116" y="1940307"/>
                    <a:pt x="165566" y="151143"/>
                    <a:pt x="12624" y="53057"/>
                  </a:cubicBezTo>
                  <a:cubicBezTo>
                    <a:pt x="-4450" y="42159"/>
                    <a:pt x="-3724" y="37436"/>
                    <a:pt x="11897" y="11280"/>
                  </a:cubicBezTo>
                  <a:cubicBezTo>
                    <a:pt x="20253" y="-2888"/>
                    <a:pt x="28972" y="-2525"/>
                    <a:pt x="41687" y="5831"/>
                  </a:cubicBezTo>
                  <a:cubicBezTo>
                    <a:pt x="337398" y="195464"/>
                    <a:pt x="2812803" y="1781190"/>
                    <a:pt x="3067100" y="1944667"/>
                  </a:cubicBezTo>
                  <a:cubicBezTo>
                    <a:pt x="3074003" y="1948663"/>
                    <a:pt x="3083811" y="1950480"/>
                    <a:pt x="3084901" y="196065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: Shape 9">
              <a:extLst>
                <a:ext uri="{FF2B5EF4-FFF2-40B4-BE49-F238E27FC236}">
                  <a16:creationId xmlns:a16="http://schemas.microsoft.com/office/drawing/2014/main" id="{F4740487-FA6C-40A8-9218-A072A2DEDFDA}"/>
                </a:ext>
              </a:extLst>
            </p:cNvPr>
            <p:cNvSpPr/>
            <p:nvPr/>
          </p:nvSpPr>
          <p:spPr>
            <a:xfrm>
              <a:off x="3531216" y="3294706"/>
              <a:ext cx="1119635" cy="1187394"/>
            </a:xfrm>
            <a:custGeom>
              <a:gdLst>
                <a:gd name="connsiteX0" fmla="*/ 1119636 w 1119635"/>
                <a:gd name="connsiteY0" fmla="*/ 948166 h 1187394"/>
                <a:gd name="connsiteX1" fmla="*/ 1105831 w 1119635"/>
                <a:gd name="connsiteY1" fmla="*/ 1060420 h 1187394"/>
                <a:gd name="connsiteX2" fmla="*/ 1094569 w 1119635"/>
                <a:gd name="connsiteY2" fmla="*/ 1078584 h 1187394"/>
                <a:gd name="connsiteX3" fmla="*/ 701861 w 1119635"/>
                <a:gd name="connsiteY3" fmla="*/ 1184663 h 1187394"/>
                <a:gd name="connsiteX4" fmla="*/ 660084 w 1119635"/>
                <a:gd name="connsiteY4" fmla="*/ 1170858 h 1187394"/>
                <a:gd name="connsiteX5" fmla="*/ 0 w 1119635"/>
                <a:gd name="connsiteY5" fmla="*/ 136957 h 1187394"/>
                <a:gd name="connsiteX6" fmla="*/ 11262 w 1119635"/>
                <a:gd name="connsiteY6" fmla="*/ 0 h 1187394"/>
                <a:gd name="connsiteX7" fmla="*/ 682607 w 1119635"/>
                <a:gd name="connsiteY7" fmla="*/ 1043346 h 1187394"/>
                <a:gd name="connsiteX8" fmla="*/ 716029 w 1119635"/>
                <a:gd name="connsiteY8" fmla="*/ 1058967 h 1187394"/>
                <a:gd name="connsiteX9" fmla="*/ 1119636 w 1119635"/>
                <a:gd name="connsiteY9" fmla="*/ 948166 h 11873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35" h="1187394">
                  <a:moveTo>
                    <a:pt x="1119636" y="948166"/>
                  </a:moveTo>
                  <a:cubicBezTo>
                    <a:pt x="1119272" y="976502"/>
                    <a:pt x="1106558" y="1057514"/>
                    <a:pt x="1105831" y="1060420"/>
                  </a:cubicBezTo>
                  <a:cubicBezTo>
                    <a:pt x="1102561" y="1077495"/>
                    <a:pt x="1102561" y="1077495"/>
                    <a:pt x="1094569" y="1078584"/>
                  </a:cubicBezTo>
                  <a:cubicBezTo>
                    <a:pt x="1086577" y="1080764"/>
                    <a:pt x="726201" y="1177761"/>
                    <a:pt x="701861" y="1184663"/>
                  </a:cubicBezTo>
                  <a:cubicBezTo>
                    <a:pt x="678974" y="1187206"/>
                    <a:pt x="673525" y="1193382"/>
                    <a:pt x="660084" y="1170858"/>
                  </a:cubicBezTo>
                  <a:cubicBezTo>
                    <a:pt x="564904" y="1020096"/>
                    <a:pt x="108985" y="298618"/>
                    <a:pt x="0" y="136957"/>
                  </a:cubicBezTo>
                  <a:cubicBezTo>
                    <a:pt x="5086" y="92637"/>
                    <a:pt x="9809" y="29789"/>
                    <a:pt x="11262" y="0"/>
                  </a:cubicBezTo>
                  <a:cubicBezTo>
                    <a:pt x="48316" y="58488"/>
                    <a:pt x="551099" y="836639"/>
                    <a:pt x="682607" y="1043346"/>
                  </a:cubicBezTo>
                  <a:cubicBezTo>
                    <a:pt x="692779" y="1058967"/>
                    <a:pt x="696775" y="1064416"/>
                    <a:pt x="716029" y="1058967"/>
                  </a:cubicBezTo>
                  <a:cubicBezTo>
                    <a:pt x="844994" y="1023729"/>
                    <a:pt x="990307" y="982315"/>
                    <a:pt x="1119636" y="948166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739800C8-9B13-4061-A5C0-C69FB9C2E0FA}"/>
                </a:ext>
              </a:extLst>
            </p:cNvPr>
            <p:cNvSpPr/>
            <p:nvPr/>
          </p:nvSpPr>
          <p:spPr>
            <a:xfrm>
              <a:off x="3829376" y="5205077"/>
              <a:ext cx="53936" cy="97210"/>
            </a:xfrm>
            <a:custGeom>
              <a:gdLst>
                <a:gd name="connsiteX0" fmla="*/ 53860 w 53936"/>
                <a:gd name="connsiteY0" fmla="*/ 8848 h 97210"/>
                <a:gd name="connsiteX1" fmla="*/ 45868 w 53936"/>
                <a:gd name="connsiteY1" fmla="*/ 63703 h 97210"/>
                <a:gd name="connsiteX2" fmla="*/ 7723 w 53936"/>
                <a:gd name="connsiteY2" fmla="*/ 97125 h 97210"/>
                <a:gd name="connsiteX3" fmla="*/ 1184 w 53936"/>
                <a:gd name="connsiteY3" fmla="*/ 88043 h 97210"/>
                <a:gd name="connsiteX4" fmla="*/ 44051 w 53936"/>
                <a:gd name="connsiteY4" fmla="*/ 4489 h 97210"/>
                <a:gd name="connsiteX5" fmla="*/ 50954 w 53936"/>
                <a:gd name="connsiteY5" fmla="*/ 493 h 97210"/>
                <a:gd name="connsiteX6" fmla="*/ 53860 w 53936"/>
                <a:gd name="connsiteY6" fmla="*/ 8848 h 972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35" h="97210">
                  <a:moveTo>
                    <a:pt x="53860" y="8848"/>
                  </a:moveTo>
                  <a:cubicBezTo>
                    <a:pt x="50954" y="28102"/>
                    <a:pt x="48774" y="46266"/>
                    <a:pt x="45868" y="63703"/>
                  </a:cubicBezTo>
                  <a:cubicBezTo>
                    <a:pt x="44778" y="71333"/>
                    <a:pt x="15352" y="96762"/>
                    <a:pt x="7723" y="97125"/>
                  </a:cubicBezTo>
                  <a:cubicBezTo>
                    <a:pt x="821" y="97852"/>
                    <a:pt x="-1722" y="93856"/>
                    <a:pt x="1184" y="88043"/>
                  </a:cubicBezTo>
                  <a:cubicBezTo>
                    <a:pt x="15352" y="60071"/>
                    <a:pt x="29520" y="32461"/>
                    <a:pt x="44051" y="4489"/>
                  </a:cubicBezTo>
                  <a:cubicBezTo>
                    <a:pt x="45141" y="2309"/>
                    <a:pt x="47321" y="-1324"/>
                    <a:pt x="50954" y="493"/>
                  </a:cubicBezTo>
                  <a:cubicBezTo>
                    <a:pt x="55313" y="3036"/>
                    <a:pt x="53497" y="7395"/>
                    <a:pt x="53860" y="884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: Shape 11">
              <a:extLst>
                <a:ext uri="{FF2B5EF4-FFF2-40B4-BE49-F238E27FC236}">
                  <a16:creationId xmlns:a16="http://schemas.microsoft.com/office/drawing/2014/main" id="{1839D7E0-98F5-413E-9DF0-4FF3C4AEBBEC}"/>
                </a:ext>
              </a:extLst>
            </p:cNvPr>
            <p:cNvSpPr/>
            <p:nvPr/>
          </p:nvSpPr>
          <p:spPr>
            <a:xfrm>
              <a:off x="2910003" y="3295069"/>
              <a:ext cx="632474" cy="291849"/>
            </a:xfrm>
            <a:custGeom>
              <a:gdLst>
                <a:gd name="connsiteX0" fmla="*/ 632474 w 632474"/>
                <a:gd name="connsiteY0" fmla="*/ 0 h 291849"/>
                <a:gd name="connsiteX1" fmla="*/ 621212 w 632474"/>
                <a:gd name="connsiteY1" fmla="*/ 136957 h 291849"/>
                <a:gd name="connsiteX2" fmla="*/ 30879 w 632474"/>
                <a:gd name="connsiteY2" fmla="*/ 286993 h 291849"/>
                <a:gd name="connsiteX3" fmla="*/ 4359 w 632474"/>
                <a:gd name="connsiteY3" fmla="*/ 274278 h 291849"/>
                <a:gd name="connsiteX4" fmla="*/ 0 w 632474"/>
                <a:gd name="connsiteY4" fmla="*/ 148946 h 291849"/>
                <a:gd name="connsiteX5" fmla="*/ 632474 w 632474"/>
                <a:gd name="connsiteY5" fmla="*/ 0 h 2918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474" h="291849">
                  <a:moveTo>
                    <a:pt x="632474" y="0"/>
                  </a:moveTo>
                  <a:cubicBezTo>
                    <a:pt x="629931" y="53403"/>
                    <a:pt x="625935" y="87188"/>
                    <a:pt x="621212" y="136957"/>
                  </a:cubicBezTo>
                  <a:cubicBezTo>
                    <a:pt x="552552" y="151489"/>
                    <a:pt x="70840" y="279001"/>
                    <a:pt x="30879" y="286993"/>
                  </a:cubicBezTo>
                  <a:cubicBezTo>
                    <a:pt x="4359" y="290989"/>
                    <a:pt x="2180" y="300071"/>
                    <a:pt x="4359" y="274278"/>
                  </a:cubicBezTo>
                  <a:cubicBezTo>
                    <a:pt x="4359" y="241583"/>
                    <a:pt x="1816" y="197262"/>
                    <a:pt x="0" y="148946"/>
                  </a:cubicBezTo>
                  <a:cubicBezTo>
                    <a:pt x="109711" y="122426"/>
                    <a:pt x="533662" y="23250"/>
                    <a:pt x="632474" y="0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: Shape 12">
              <a:extLst>
                <a:ext uri="{FF2B5EF4-FFF2-40B4-BE49-F238E27FC236}">
                  <a16:creationId xmlns:a16="http://schemas.microsoft.com/office/drawing/2014/main" id="{DD78FB41-2256-486C-A77B-E021EEA60B70}"/>
                </a:ext>
              </a:extLst>
            </p:cNvPr>
            <p:cNvSpPr/>
            <p:nvPr/>
          </p:nvSpPr>
          <p:spPr>
            <a:xfrm>
              <a:off x="3207426" y="2750872"/>
              <a:ext cx="192766" cy="329133"/>
            </a:xfrm>
            <a:custGeom>
              <a:gdLst>
                <a:gd name="connsiteX0" fmla="*/ 105 w 192766"/>
                <a:gd name="connsiteY0" fmla="*/ 0 h 329133"/>
                <a:gd name="connsiteX1" fmla="*/ 189012 w 192766"/>
                <a:gd name="connsiteY1" fmla="*/ 297528 h 329133"/>
                <a:gd name="connsiteX2" fmla="*/ 178840 w 192766"/>
                <a:gd name="connsiteY2" fmla="*/ 314966 h 329133"/>
                <a:gd name="connsiteX3" fmla="*/ 118535 w 192766"/>
                <a:gd name="connsiteY3" fmla="*/ 329134 h 329133"/>
                <a:gd name="connsiteX4" fmla="*/ 10640 w 192766"/>
                <a:gd name="connsiteY4" fmla="*/ 158028 h 329133"/>
                <a:gd name="connsiteX5" fmla="*/ 2648 w 192766"/>
                <a:gd name="connsiteY5" fmla="*/ 134051 h 329133"/>
                <a:gd name="connsiteX6" fmla="*/ 105 w 192766"/>
                <a:gd name="connsiteY6" fmla="*/ 0 h 329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766" h="329133">
                  <a:moveTo>
                    <a:pt x="105" y="0"/>
                  </a:moveTo>
                  <a:cubicBezTo>
                    <a:pt x="64043" y="98086"/>
                    <a:pt x="124711" y="199442"/>
                    <a:pt x="189012" y="297528"/>
                  </a:cubicBezTo>
                  <a:cubicBezTo>
                    <a:pt x="195914" y="308063"/>
                    <a:pt x="193735" y="310969"/>
                    <a:pt x="178840" y="314966"/>
                  </a:cubicBezTo>
                  <a:cubicBezTo>
                    <a:pt x="155227" y="321505"/>
                    <a:pt x="140332" y="324411"/>
                    <a:pt x="118535" y="329134"/>
                  </a:cubicBezTo>
                  <a:cubicBezTo>
                    <a:pt x="78938" y="263743"/>
                    <a:pt x="50965" y="223418"/>
                    <a:pt x="10640" y="158028"/>
                  </a:cubicBezTo>
                  <a:cubicBezTo>
                    <a:pt x="1195" y="142770"/>
                    <a:pt x="2285" y="148946"/>
                    <a:pt x="2648" y="134051"/>
                  </a:cubicBezTo>
                  <a:cubicBezTo>
                    <a:pt x="2648" y="98813"/>
                    <a:pt x="-621" y="16348"/>
                    <a:pt x="105" y="0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0CA176F1-B497-4F3E-B4DB-407E42678038}"/>
                </a:ext>
              </a:extLst>
            </p:cNvPr>
            <p:cNvSpPr/>
            <p:nvPr/>
          </p:nvSpPr>
          <p:spPr>
            <a:xfrm>
              <a:off x="2782890" y="3206065"/>
              <a:ext cx="134015" cy="380719"/>
            </a:xfrm>
            <a:custGeom>
              <a:gdLst>
                <a:gd name="connsiteX0" fmla="*/ 130020 w 134015"/>
                <a:gd name="connsiteY0" fmla="*/ 240856 h 380719"/>
                <a:gd name="connsiteX1" fmla="*/ 134016 w 134015"/>
                <a:gd name="connsiteY1" fmla="*/ 380720 h 380719"/>
                <a:gd name="connsiteX2" fmla="*/ 1055 w 134015"/>
                <a:gd name="connsiteY2" fmla="*/ 116977 h 380719"/>
                <a:gd name="connsiteX3" fmla="*/ 1055 w 134015"/>
                <a:gd name="connsiteY3" fmla="*/ 0 h 380719"/>
                <a:gd name="connsiteX4" fmla="*/ 130020 w 134015"/>
                <a:gd name="connsiteY4" fmla="*/ 240856 h 3807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15" h="380719">
                  <a:moveTo>
                    <a:pt x="130020" y="240856"/>
                  </a:moveTo>
                  <a:cubicBezTo>
                    <a:pt x="131110" y="274641"/>
                    <a:pt x="131110" y="329134"/>
                    <a:pt x="134016" y="380720"/>
                  </a:cubicBezTo>
                  <a:cubicBezTo>
                    <a:pt x="89332" y="292079"/>
                    <a:pt x="37746" y="186727"/>
                    <a:pt x="1055" y="116977"/>
                  </a:cubicBezTo>
                  <a:cubicBezTo>
                    <a:pt x="691" y="75199"/>
                    <a:pt x="-1125" y="58125"/>
                    <a:pt x="1055" y="0"/>
                  </a:cubicBezTo>
                  <a:cubicBezTo>
                    <a:pt x="46102" y="92274"/>
                    <a:pt x="93692" y="183821"/>
                    <a:pt x="130020" y="240856"/>
                  </a:cubicBezTo>
                  <a:close/>
                </a:path>
              </a:pathLst>
            </a:custGeom>
            <a:solidFill>
              <a:srgbClr val="DF5004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3733B541-30C5-45DC-8479-98916C51A846}"/>
                </a:ext>
              </a:extLst>
            </p:cNvPr>
            <p:cNvSpPr/>
            <p:nvPr/>
          </p:nvSpPr>
          <p:spPr>
            <a:xfrm>
              <a:off x="3850156" y="3781160"/>
              <a:ext cx="1385405" cy="1754407"/>
            </a:xfrm>
            <a:custGeom>
              <a:gdLst>
                <a:gd name="connsiteX0" fmla="*/ 1380130 w 1385405"/>
                <a:gd name="connsiteY0" fmla="*/ 22867 h 1754407"/>
                <a:gd name="connsiteX1" fmla="*/ 1381584 w 1385405"/>
                <a:gd name="connsiteY1" fmla="*/ 707 h 1754407"/>
                <a:gd name="connsiteX2" fmla="*/ 1362693 w 1385405"/>
                <a:gd name="connsiteY2" fmla="*/ 14148 h 1754407"/>
                <a:gd name="connsiteX3" fmla="*/ 62506 w 1385405"/>
                <a:gd name="connsiteY3" fmla="*/ 1394984 h 1754407"/>
                <a:gd name="connsiteX4" fmla="*/ 41436 w 1385405"/>
                <a:gd name="connsiteY4" fmla="*/ 1463644 h 1754407"/>
                <a:gd name="connsiteX5" fmla="*/ 22 w 1385405"/>
                <a:gd name="connsiteY5" fmla="*/ 1753906 h 1754407"/>
                <a:gd name="connsiteX6" fmla="*/ 1352884 w 1385405"/>
                <a:gd name="connsiteY6" fmla="*/ 276801 h 1754407"/>
                <a:gd name="connsiteX7" fmla="*/ 1343802 w 1385405"/>
                <a:gd name="connsiteY7" fmla="*/ 160551 h 1754407"/>
                <a:gd name="connsiteX8" fmla="*/ 1380130 w 1385405"/>
                <a:gd name="connsiteY8" fmla="*/ 22867 h 17544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405" h="1754407">
                  <a:moveTo>
                    <a:pt x="1380130" y="22867"/>
                  </a:moveTo>
                  <a:cubicBezTo>
                    <a:pt x="1382310" y="14875"/>
                    <a:pt x="1389939" y="5066"/>
                    <a:pt x="1381584" y="707"/>
                  </a:cubicBezTo>
                  <a:cubicBezTo>
                    <a:pt x="1374318" y="-2926"/>
                    <a:pt x="1368142" y="8336"/>
                    <a:pt x="1362693" y="14148"/>
                  </a:cubicBezTo>
                  <a:cubicBezTo>
                    <a:pt x="1262427" y="120590"/>
                    <a:pt x="81397" y="1375003"/>
                    <a:pt x="62506" y="1394984"/>
                  </a:cubicBezTo>
                  <a:cubicBezTo>
                    <a:pt x="43252" y="1414964"/>
                    <a:pt x="45795" y="1437488"/>
                    <a:pt x="41436" y="1463644"/>
                  </a:cubicBezTo>
                  <a:cubicBezTo>
                    <a:pt x="27631" y="1559914"/>
                    <a:pt x="13826" y="1656183"/>
                    <a:pt x="22" y="1753906"/>
                  </a:cubicBezTo>
                  <a:cubicBezTo>
                    <a:pt x="-5791" y="1783695"/>
                    <a:pt x="1167247" y="477696"/>
                    <a:pt x="1352884" y="276801"/>
                  </a:cubicBezTo>
                  <a:cubicBezTo>
                    <a:pt x="1365599" y="262997"/>
                    <a:pt x="1333630" y="252098"/>
                    <a:pt x="1343802" y="160551"/>
                  </a:cubicBezTo>
                  <a:cubicBezTo>
                    <a:pt x="1345255" y="140934"/>
                    <a:pt x="1364146" y="78449"/>
                    <a:pt x="1380130" y="228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CD42E44C-82DC-4DF6-825E-2FA945B4CC81}"/>
                </a:ext>
              </a:extLst>
            </p:cNvPr>
            <p:cNvSpPr/>
            <p:nvPr/>
          </p:nvSpPr>
          <p:spPr>
            <a:xfrm>
              <a:off x="3916295" y="5090409"/>
              <a:ext cx="826367" cy="812456"/>
            </a:xfrm>
            <a:custGeom>
              <a:gdLst>
                <a:gd name="connsiteX0" fmla="*/ 121700 w 826367"/>
                <a:gd name="connsiteY0" fmla="*/ 235044 h 812456"/>
                <a:gd name="connsiteX1" fmla="*/ 0 w 826367"/>
                <a:gd name="connsiteY1" fmla="*/ 79922 h 812456"/>
                <a:gd name="connsiteX2" fmla="*/ 76653 w 826367"/>
                <a:gd name="connsiteY2" fmla="*/ 0 h 812456"/>
                <a:gd name="connsiteX3" fmla="*/ 200169 w 826367"/>
                <a:gd name="connsiteY3" fmla="*/ 143496 h 812456"/>
                <a:gd name="connsiteX4" fmla="*/ 247032 w 826367"/>
                <a:gd name="connsiteY4" fmla="*/ 238313 h 812456"/>
                <a:gd name="connsiteX5" fmla="*/ 354563 w 826367"/>
                <a:gd name="connsiteY5" fmla="*/ 439571 h 812456"/>
                <a:gd name="connsiteX6" fmla="*/ 507868 w 826367"/>
                <a:gd name="connsiteY6" fmla="*/ 565267 h 812456"/>
                <a:gd name="connsiteX7" fmla="*/ 810483 w 826367"/>
                <a:gd name="connsiteY7" fmla="*/ 681880 h 812456"/>
                <a:gd name="connsiteX8" fmla="*/ 826103 w 826367"/>
                <a:gd name="connsiteY8" fmla="*/ 688783 h 812456"/>
                <a:gd name="connsiteX9" fmla="*/ 815569 w 826367"/>
                <a:gd name="connsiteY9" fmla="*/ 701861 h 812456"/>
                <a:gd name="connsiteX10" fmla="*/ 772338 w 826367"/>
                <a:gd name="connsiteY10" fmla="*/ 782510 h 812456"/>
                <a:gd name="connsiteX11" fmla="*/ 788322 w 826367"/>
                <a:gd name="connsiteY11" fmla="*/ 808303 h 812456"/>
                <a:gd name="connsiteX12" fmla="*/ 755990 w 826367"/>
                <a:gd name="connsiteY12" fmla="*/ 806486 h 812456"/>
                <a:gd name="connsiteX13" fmla="*/ 487888 w 826367"/>
                <a:gd name="connsiteY13" fmla="*/ 688056 h 812456"/>
                <a:gd name="connsiteX14" fmla="*/ 274641 w 826367"/>
                <a:gd name="connsiteY14" fmla="*/ 520583 h 812456"/>
                <a:gd name="connsiteX15" fmla="*/ 121700 w 826367"/>
                <a:gd name="connsiteY15" fmla="*/ 235044 h 8124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6367" h="812456">
                  <a:moveTo>
                    <a:pt x="121700" y="235044"/>
                  </a:moveTo>
                  <a:cubicBezTo>
                    <a:pt x="92637" y="194356"/>
                    <a:pt x="22524" y="125696"/>
                    <a:pt x="0" y="79922"/>
                  </a:cubicBezTo>
                  <a:cubicBezTo>
                    <a:pt x="6902" y="69750"/>
                    <a:pt x="63574" y="11262"/>
                    <a:pt x="76653" y="0"/>
                  </a:cubicBezTo>
                  <a:cubicBezTo>
                    <a:pt x="119520" y="42867"/>
                    <a:pt x="166020" y="93000"/>
                    <a:pt x="200169" y="143496"/>
                  </a:cubicBezTo>
                  <a:cubicBezTo>
                    <a:pt x="221239" y="174012"/>
                    <a:pt x="239040" y="220149"/>
                    <a:pt x="247032" y="238313"/>
                  </a:cubicBezTo>
                  <a:cubicBezTo>
                    <a:pt x="280454" y="314239"/>
                    <a:pt x="304794" y="372727"/>
                    <a:pt x="354563" y="439571"/>
                  </a:cubicBezTo>
                  <a:cubicBezTo>
                    <a:pt x="395614" y="494427"/>
                    <a:pt x="450833" y="529665"/>
                    <a:pt x="507868" y="565267"/>
                  </a:cubicBezTo>
                  <a:cubicBezTo>
                    <a:pt x="610677" y="619396"/>
                    <a:pt x="703678" y="658994"/>
                    <a:pt x="810483" y="681880"/>
                  </a:cubicBezTo>
                  <a:cubicBezTo>
                    <a:pt x="816295" y="682970"/>
                    <a:pt x="826103" y="688783"/>
                    <a:pt x="826103" y="688783"/>
                  </a:cubicBezTo>
                  <a:cubicBezTo>
                    <a:pt x="827920" y="694959"/>
                    <a:pt x="819928" y="698228"/>
                    <a:pt x="815569" y="701861"/>
                  </a:cubicBezTo>
                  <a:cubicBezTo>
                    <a:pt x="765799" y="744365"/>
                    <a:pt x="724021" y="724748"/>
                    <a:pt x="772338" y="782510"/>
                  </a:cubicBezTo>
                  <a:cubicBezTo>
                    <a:pt x="783963" y="795951"/>
                    <a:pt x="791228" y="802853"/>
                    <a:pt x="788322" y="808303"/>
                  </a:cubicBezTo>
                  <a:cubicBezTo>
                    <a:pt x="784326" y="816658"/>
                    <a:pt x="765072" y="810482"/>
                    <a:pt x="755990" y="806486"/>
                  </a:cubicBezTo>
                  <a:cubicBezTo>
                    <a:pt x="666259" y="767615"/>
                    <a:pt x="575802" y="729834"/>
                    <a:pt x="487888" y="688056"/>
                  </a:cubicBezTo>
                  <a:cubicBezTo>
                    <a:pt x="404696" y="648458"/>
                    <a:pt x="332767" y="592876"/>
                    <a:pt x="274641" y="520583"/>
                  </a:cubicBezTo>
                  <a:cubicBezTo>
                    <a:pt x="184184" y="399610"/>
                    <a:pt x="144950" y="267376"/>
                    <a:pt x="121700" y="2350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: Shape 16">
              <a:extLst>
                <a:ext uri="{FF2B5EF4-FFF2-40B4-BE49-F238E27FC236}">
                  <a16:creationId xmlns:a16="http://schemas.microsoft.com/office/drawing/2014/main" id="{9486780D-3EFA-4E1D-8352-2398A440CD66}"/>
                </a:ext>
              </a:extLst>
            </p:cNvPr>
            <p:cNvSpPr/>
            <p:nvPr/>
          </p:nvSpPr>
          <p:spPr>
            <a:xfrm>
              <a:off x="3890502" y="5116928"/>
              <a:ext cx="554382" cy="874907"/>
            </a:xfrm>
            <a:custGeom>
              <a:gdLst>
                <a:gd name="connsiteX0" fmla="*/ 277911 w 554382"/>
                <a:gd name="connsiteY0" fmla="*/ 466454 h 874907"/>
                <a:gd name="connsiteX1" fmla="*/ 397067 w 554382"/>
                <a:gd name="connsiteY1" fmla="*/ 648822 h 874907"/>
                <a:gd name="connsiteX2" fmla="*/ 550736 w 554382"/>
                <a:gd name="connsiteY2" fmla="*/ 786142 h 874907"/>
                <a:gd name="connsiteX3" fmla="*/ 482802 w 554382"/>
                <a:gd name="connsiteY3" fmla="*/ 803217 h 874907"/>
                <a:gd name="connsiteX4" fmla="*/ 457009 w 554382"/>
                <a:gd name="connsiteY4" fmla="*/ 818838 h 874907"/>
                <a:gd name="connsiteX5" fmla="*/ 448290 w 554382"/>
                <a:gd name="connsiteY5" fmla="*/ 873694 h 874907"/>
                <a:gd name="connsiteX6" fmla="*/ 248485 w 554382"/>
                <a:gd name="connsiteY6" fmla="*/ 662990 h 874907"/>
                <a:gd name="connsiteX7" fmla="*/ 167110 w 554382"/>
                <a:gd name="connsiteY7" fmla="*/ 509685 h 874907"/>
                <a:gd name="connsiteX8" fmla="*/ 121700 w 554382"/>
                <a:gd name="connsiteY8" fmla="*/ 370548 h 874907"/>
                <a:gd name="connsiteX9" fmla="*/ 65391 w 554382"/>
                <a:gd name="connsiteY9" fmla="*/ 215063 h 874907"/>
                <a:gd name="connsiteX10" fmla="*/ 0 w 554382"/>
                <a:gd name="connsiteY10" fmla="*/ 128239 h 874907"/>
                <a:gd name="connsiteX11" fmla="*/ 18164 w 554382"/>
                <a:gd name="connsiteY11" fmla="*/ 61395 h 874907"/>
                <a:gd name="connsiteX12" fmla="*/ 77016 w 554382"/>
                <a:gd name="connsiteY12" fmla="*/ 0 h 874907"/>
                <a:gd name="connsiteX13" fmla="*/ 119156 w 554382"/>
                <a:gd name="connsiteY13" fmla="*/ 59215 h 874907"/>
                <a:gd name="connsiteX14" fmla="*/ 277911 w 554382"/>
                <a:gd name="connsiteY14" fmla="*/ 466454 h 8749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382" h="874907">
                  <a:moveTo>
                    <a:pt x="277911" y="466454"/>
                  </a:moveTo>
                  <a:cubicBezTo>
                    <a:pt x="310606" y="552552"/>
                    <a:pt x="343302" y="599779"/>
                    <a:pt x="397067" y="648822"/>
                  </a:cubicBezTo>
                  <a:cubicBezTo>
                    <a:pt x="448653" y="695685"/>
                    <a:pt x="544923" y="781783"/>
                    <a:pt x="550736" y="786142"/>
                  </a:cubicBezTo>
                  <a:cubicBezTo>
                    <a:pt x="561997" y="794498"/>
                    <a:pt x="549283" y="793408"/>
                    <a:pt x="482802" y="803217"/>
                  </a:cubicBezTo>
                  <a:cubicBezTo>
                    <a:pt x="461731" y="805396"/>
                    <a:pt x="460642" y="803580"/>
                    <a:pt x="457009" y="818838"/>
                  </a:cubicBezTo>
                  <a:cubicBezTo>
                    <a:pt x="452649" y="836275"/>
                    <a:pt x="452649" y="836275"/>
                    <a:pt x="448290" y="873694"/>
                  </a:cubicBezTo>
                  <a:cubicBezTo>
                    <a:pt x="442478" y="890041"/>
                    <a:pt x="308063" y="737099"/>
                    <a:pt x="248485" y="662990"/>
                  </a:cubicBezTo>
                  <a:cubicBezTo>
                    <a:pt x="209250" y="613947"/>
                    <a:pt x="185637" y="569990"/>
                    <a:pt x="167110" y="509685"/>
                  </a:cubicBezTo>
                  <a:cubicBezTo>
                    <a:pt x="152942" y="463548"/>
                    <a:pt x="136231" y="416321"/>
                    <a:pt x="121700" y="370548"/>
                  </a:cubicBezTo>
                  <a:cubicBezTo>
                    <a:pt x="112981" y="344028"/>
                    <a:pt x="75563" y="238676"/>
                    <a:pt x="65391" y="215063"/>
                  </a:cubicBezTo>
                  <a:cubicBezTo>
                    <a:pt x="57035" y="195446"/>
                    <a:pt x="3633" y="134414"/>
                    <a:pt x="0" y="128239"/>
                  </a:cubicBezTo>
                  <a:cubicBezTo>
                    <a:pt x="727" y="93000"/>
                    <a:pt x="5086" y="78469"/>
                    <a:pt x="18164" y="61395"/>
                  </a:cubicBezTo>
                  <a:cubicBezTo>
                    <a:pt x="33422" y="45047"/>
                    <a:pt x="61758" y="11262"/>
                    <a:pt x="77016" y="0"/>
                  </a:cubicBezTo>
                  <a:cubicBezTo>
                    <a:pt x="90094" y="13078"/>
                    <a:pt x="111164" y="43594"/>
                    <a:pt x="119156" y="59215"/>
                  </a:cubicBezTo>
                  <a:cubicBezTo>
                    <a:pt x="186727" y="188180"/>
                    <a:pt x="250665" y="381083"/>
                    <a:pt x="277911" y="466454"/>
                  </a:cubicBezTo>
                  <a:close/>
                </a:path>
              </a:pathLst>
            </a:custGeom>
            <a:solidFill>
              <a:schemeClr val="accent3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70ED3FAA-362F-46C1-A864-45F7101A0FCC}"/>
                </a:ext>
              </a:extLst>
            </p:cNvPr>
            <p:cNvSpPr/>
            <p:nvPr/>
          </p:nvSpPr>
          <p:spPr>
            <a:xfrm>
              <a:off x="2783286" y="2685446"/>
              <a:ext cx="1867655" cy="1675868"/>
            </a:xfrm>
            <a:custGeom>
              <a:gdLst>
                <a:gd name="connsiteX0" fmla="*/ 426425 w 1867655"/>
                <a:gd name="connsiteY0" fmla="*/ 68332 h 1675868"/>
                <a:gd name="connsiteX1" fmla="*/ 437687 w 1867655"/>
                <a:gd name="connsiteY1" fmla="*/ 59613 h 1675868"/>
                <a:gd name="connsiteX2" fmla="*/ 757738 w 1867655"/>
                <a:gd name="connsiteY2" fmla="*/ 762 h 1675868"/>
                <a:gd name="connsiteX3" fmla="*/ 779898 w 1867655"/>
                <a:gd name="connsiteY3" fmla="*/ 10207 h 1675868"/>
                <a:gd name="connsiteX4" fmla="*/ 973891 w 1867655"/>
                <a:gd name="connsiteY4" fmla="*/ 284485 h 1675868"/>
                <a:gd name="connsiteX5" fmla="*/ 1012036 w 1867655"/>
                <a:gd name="connsiteY5" fmla="*/ 300469 h 1675868"/>
                <a:gd name="connsiteX6" fmla="*/ 1562408 w 1867655"/>
                <a:gd name="connsiteY6" fmla="*/ 195844 h 1675868"/>
                <a:gd name="connsiteX7" fmla="*/ 1585295 w 1867655"/>
                <a:gd name="connsiteY7" fmla="*/ 209285 h 1675868"/>
                <a:gd name="connsiteX8" fmla="*/ 1748045 w 1867655"/>
                <a:gd name="connsiteY8" fmla="*/ 408364 h 1675868"/>
                <a:gd name="connsiteX9" fmla="*/ 1183142 w 1867655"/>
                <a:gd name="connsiteY9" fmla="*/ 528610 h 1675868"/>
                <a:gd name="connsiteX10" fmla="*/ 1170790 w 1867655"/>
                <a:gd name="connsiteY10" fmla="*/ 558400 h 1675868"/>
                <a:gd name="connsiteX11" fmla="*/ 1859573 w 1867655"/>
                <a:gd name="connsiteY11" fmla="*/ 1541441 h 1675868"/>
                <a:gd name="connsiteX12" fmla="*/ 1856667 w 1867655"/>
                <a:gd name="connsiteY12" fmla="*/ 1568324 h 1675868"/>
                <a:gd name="connsiteX13" fmla="*/ 1467228 w 1867655"/>
                <a:gd name="connsiteY13" fmla="*/ 1672586 h 1675868"/>
                <a:gd name="connsiteX14" fmla="*/ 1429447 w 1867655"/>
                <a:gd name="connsiteY14" fmla="*/ 1658781 h 1675868"/>
                <a:gd name="connsiteX15" fmla="*/ 769727 w 1867655"/>
                <a:gd name="connsiteY15" fmla="*/ 627786 h 1675868"/>
                <a:gd name="connsiteX16" fmla="*/ 750110 w 1867655"/>
                <a:gd name="connsiteY16" fmla="*/ 615071 h 1675868"/>
                <a:gd name="connsiteX17" fmla="*/ 140159 w 1867655"/>
                <a:gd name="connsiteY17" fmla="*/ 761111 h 1675868"/>
                <a:gd name="connsiteX18" fmla="*/ 129260 w 1867655"/>
                <a:gd name="connsiteY18" fmla="*/ 761838 h 1675868"/>
                <a:gd name="connsiteX19" fmla="*/ 3201 w 1867655"/>
                <a:gd name="connsiteY19" fmla="*/ 532243 h 1675868"/>
                <a:gd name="connsiteX20" fmla="*/ 19912 w 1867655"/>
                <a:gd name="connsiteY20" fmla="*/ 515532 h 1675868"/>
                <a:gd name="connsiteX21" fmla="*/ 602617 w 1867655"/>
                <a:gd name="connsiteY21" fmla="*/ 380755 h 1675868"/>
                <a:gd name="connsiteX22" fmla="*/ 609519 w 1867655"/>
                <a:gd name="connsiteY22" fmla="*/ 361864 h 1675868"/>
                <a:gd name="connsiteX23" fmla="*/ 426425 w 1867655"/>
                <a:gd name="connsiteY23" fmla="*/ 68332 h 16758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7655" h="1675868">
                  <a:moveTo>
                    <a:pt x="426425" y="68332"/>
                  </a:moveTo>
                  <a:cubicBezTo>
                    <a:pt x="420613" y="63246"/>
                    <a:pt x="432601" y="60340"/>
                    <a:pt x="437687" y="59613"/>
                  </a:cubicBezTo>
                  <a:cubicBezTo>
                    <a:pt x="489999" y="49805"/>
                    <a:pt x="727223" y="7301"/>
                    <a:pt x="757738" y="762"/>
                  </a:cubicBezTo>
                  <a:cubicBezTo>
                    <a:pt x="769000" y="-1781"/>
                    <a:pt x="774449" y="2215"/>
                    <a:pt x="779898" y="10207"/>
                  </a:cubicBezTo>
                  <a:cubicBezTo>
                    <a:pt x="798426" y="37453"/>
                    <a:pt x="935747" y="228176"/>
                    <a:pt x="973891" y="284485"/>
                  </a:cubicBezTo>
                  <a:cubicBezTo>
                    <a:pt x="988059" y="305555"/>
                    <a:pt x="988059" y="305192"/>
                    <a:pt x="1012036" y="300469"/>
                  </a:cubicBezTo>
                  <a:cubicBezTo>
                    <a:pt x="1067618" y="289934"/>
                    <a:pt x="1526080" y="203836"/>
                    <a:pt x="1562408" y="195844"/>
                  </a:cubicBezTo>
                  <a:cubicBezTo>
                    <a:pt x="1575486" y="192938"/>
                    <a:pt x="1579846" y="202383"/>
                    <a:pt x="1585295" y="209285"/>
                  </a:cubicBezTo>
                  <a:cubicBezTo>
                    <a:pt x="1628526" y="263778"/>
                    <a:pt x="1768389" y="404005"/>
                    <a:pt x="1748045" y="408364"/>
                  </a:cubicBezTo>
                  <a:cubicBezTo>
                    <a:pt x="1684834" y="421805"/>
                    <a:pt x="1305205" y="502091"/>
                    <a:pt x="1183142" y="528610"/>
                  </a:cubicBezTo>
                  <a:cubicBezTo>
                    <a:pt x="1160255" y="533696"/>
                    <a:pt x="1157349" y="539509"/>
                    <a:pt x="1170790" y="558400"/>
                  </a:cubicBezTo>
                  <a:cubicBezTo>
                    <a:pt x="1189681" y="585282"/>
                    <a:pt x="1804354" y="1460066"/>
                    <a:pt x="1859573" y="1541441"/>
                  </a:cubicBezTo>
                  <a:cubicBezTo>
                    <a:pt x="1866112" y="1550886"/>
                    <a:pt x="1875194" y="1561421"/>
                    <a:pt x="1856667" y="1568324"/>
                  </a:cubicBezTo>
                  <a:cubicBezTo>
                    <a:pt x="1752041" y="1596660"/>
                    <a:pt x="1492295" y="1664957"/>
                    <a:pt x="1467228" y="1672586"/>
                  </a:cubicBezTo>
                  <a:cubicBezTo>
                    <a:pt x="1446521" y="1678761"/>
                    <a:pt x="1441435" y="1677308"/>
                    <a:pt x="1429447" y="1658781"/>
                  </a:cubicBezTo>
                  <a:cubicBezTo>
                    <a:pt x="1397115" y="1609738"/>
                    <a:pt x="795883" y="665931"/>
                    <a:pt x="769727" y="627786"/>
                  </a:cubicBezTo>
                  <a:cubicBezTo>
                    <a:pt x="765004" y="620884"/>
                    <a:pt x="761371" y="612165"/>
                    <a:pt x="750110" y="615071"/>
                  </a:cubicBezTo>
                  <a:cubicBezTo>
                    <a:pt x="629863" y="645224"/>
                    <a:pt x="222987" y="740404"/>
                    <a:pt x="140159" y="761111"/>
                  </a:cubicBezTo>
                  <a:cubicBezTo>
                    <a:pt x="136526" y="761838"/>
                    <a:pt x="132893" y="762201"/>
                    <a:pt x="129260" y="761838"/>
                  </a:cubicBezTo>
                  <a:cubicBezTo>
                    <a:pt x="119452" y="760021"/>
                    <a:pt x="5018" y="538782"/>
                    <a:pt x="3201" y="532243"/>
                  </a:cubicBezTo>
                  <a:cubicBezTo>
                    <a:pt x="-4428" y="514079"/>
                    <a:pt x="1748" y="521708"/>
                    <a:pt x="19912" y="515532"/>
                  </a:cubicBezTo>
                  <a:cubicBezTo>
                    <a:pt x="91479" y="498821"/>
                    <a:pt x="583000" y="385841"/>
                    <a:pt x="602617" y="380755"/>
                  </a:cubicBezTo>
                  <a:cubicBezTo>
                    <a:pt x="617512" y="376758"/>
                    <a:pt x="616422" y="372399"/>
                    <a:pt x="609519" y="361864"/>
                  </a:cubicBezTo>
                  <a:cubicBezTo>
                    <a:pt x="551757" y="273950"/>
                    <a:pt x="443862" y="91945"/>
                    <a:pt x="426425" y="68332"/>
                  </a:cubicBezTo>
                  <a:close/>
                </a:path>
              </a:pathLst>
            </a:custGeom>
            <a:solidFill>
              <a:srgbClr val="F18A01"/>
            </a:solidFill>
            <a:ln w="36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Box 23">
            <a:extLst>
              <a:ext uri="{FF2B5EF4-FFF2-40B4-BE49-F238E27FC236}">
                <a16:creationId xmlns:a16="http://schemas.microsoft.com/office/drawing/2014/main" id="{DAF0D005-6A65-BB1B-89ED-A6784BD016CE}"/>
              </a:ext>
            </a:extLst>
          </p:cNvPr>
          <p:cNvSpPr txBox="1"/>
          <p:nvPr/>
        </p:nvSpPr>
        <p:spPr>
          <a:xfrm>
            <a:off x="7213196" y="6514638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oogle Shape;1251;p61">
            <a:extLst>
              <a:ext uri="{FF2B5EF4-FFF2-40B4-BE49-F238E27FC236}">
                <a16:creationId xmlns:a16="http://schemas.microsoft.com/office/drawing/2014/main" id="{9D6EFEC2-7FA5-A02F-1806-C05F9842F73D}"/>
              </a:ext>
            </a:extLst>
          </p:cNvPr>
          <p:cNvGrpSpPr/>
          <p:nvPr/>
        </p:nvGrpSpPr>
        <p:grpSpPr>
          <a:xfrm>
            <a:off x="6645676" y="6585083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38" name="Google Shape;1252;p61">
              <a:extLst>
                <a:ext uri="{FF2B5EF4-FFF2-40B4-BE49-F238E27FC236}">
                  <a16:creationId xmlns:a16="http://schemas.microsoft.com/office/drawing/2014/main" id="{4350CFD9-1662-9CA6-860E-57F5EEF2241D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1253;p61">
              <a:extLst>
                <a:ext uri="{FF2B5EF4-FFF2-40B4-BE49-F238E27FC236}">
                  <a16:creationId xmlns:a16="http://schemas.microsoft.com/office/drawing/2014/main" id="{96D3C163-ED1A-BFB2-EC91-2BF409E1D1DD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1254;p61">
              <a:extLst>
                <a:ext uri="{FF2B5EF4-FFF2-40B4-BE49-F238E27FC236}">
                  <a16:creationId xmlns:a16="http://schemas.microsoft.com/office/drawing/2014/main" id="{B14F50E0-0366-EC08-8158-44C731B9A4E0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386935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D03B0B6F-E3F3-4D25-B0A3-3B9DC243B01B}"/>
              </a:ext>
            </a:extLst>
          </p:cNvPr>
          <p:cNvSpPr/>
          <p:nvPr/>
        </p:nvSpPr>
        <p:spPr>
          <a:xfrm>
            <a:off x="2782769" y="994653"/>
            <a:ext cx="5216072" cy="5216072"/>
          </a:xfrm>
          <a:prstGeom prst="ellipse">
            <a:avLst/>
          </a:prstGeom>
          <a:solidFill>
            <a:srgbClr val="F18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ECE9A-32AB-4F01-903D-E6316E2B58E9}"/>
              </a:ext>
            </a:extLst>
          </p:cNvPr>
          <p:cNvSpPr/>
          <p:nvPr/>
        </p:nvSpPr>
        <p:spPr>
          <a:xfrm>
            <a:off x="-1" y="0"/>
            <a:ext cx="5413829" cy="6858000"/>
          </a:xfrm>
          <a:prstGeom prst="rect">
            <a:avLst/>
          </a:prstGeom>
          <a:solidFill>
            <a:srgbClr val="DF5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arcador de texto 20">
            <a:extLst>
              <a:ext uri="{FF2B5EF4-FFF2-40B4-BE49-F238E27FC236}">
                <a16:creationId xmlns:a16="http://schemas.microsoft.com/office/drawing/2014/main" id="{895EB903-1C11-49F4-B905-975C3B9F948A}"/>
              </a:ext>
            </a:extLst>
          </p:cNvPr>
          <p:cNvSpPr txBox="1"/>
          <p:nvPr/>
        </p:nvSpPr>
        <p:spPr>
          <a:xfrm>
            <a:off x="7838731" y="4562636"/>
            <a:ext cx="4129089" cy="1351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4A0436D5-3A32-4066-9A94-424E6F1693E4}"/>
              </a:ext>
            </a:extLst>
          </p:cNvPr>
          <p:cNvSpPr txBox="1"/>
          <p:nvPr/>
        </p:nvSpPr>
        <p:spPr>
          <a:xfrm>
            <a:off x="7838730" y="658440"/>
            <a:ext cx="4129089" cy="1351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solidFill>
                  <a:schemeClr val="bg1">
                    <a:lumMod val="50000"/>
                  </a:schemeClr>
                </a:solidFill>
              </a:rPr>
              <a:t>Lorem ipsum dolor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sit amet, consectetur adipiscing elit. Sed venenatis neque vel purus interdum, quis blandit risus pellentesque. Cras faucibus semper dolor ac viverra. Fusce ut ligula dictum, ullamcorper neque et, sollicitudin velit.</a:t>
            </a: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4890D9-F5DC-46D2-A625-58AD10476938}"/>
              </a:ext>
            </a:extLst>
          </p:cNvPr>
          <p:cNvSpPr txBox="1"/>
          <p:nvPr/>
        </p:nvSpPr>
        <p:spPr>
          <a:xfrm>
            <a:off x="9777370" y="2449856"/>
            <a:ext cx="1429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>
                <a:solidFill>
                  <a:srgbClr val="FDA203"/>
                </a:solidFill>
              </a:rPr>
              <a:t>10</a:t>
            </a:r>
            <a:endParaRPr lang="en-US" sz="5400" b="1">
              <a:solidFill>
                <a:srgbClr val="FDA203"/>
              </a:solidFill>
            </a:endParaRPr>
          </a:p>
        </p:txBody>
      </p:sp>
      <p:sp>
        <p:nvSpPr>
          <p:cNvPr id="75" name="TextBox 62">
            <a:extLst>
              <a:ext uri="{FF2B5EF4-FFF2-40B4-BE49-F238E27FC236}">
                <a16:creationId xmlns:a16="http://schemas.microsoft.com/office/drawing/2014/main" id="{2994CBCE-FE87-4C7C-9CA9-3318FCBA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600" y="3176382"/>
            <a:ext cx="1640669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1350">
                <a:latin typeface="Calibri Light" panose="020f0302020204030204" pitchFamily="34" charset="0"/>
                <a:ea typeface="Open Sans Light" panose="020b0306030504020204" pitchFamily="34" charset="0"/>
              </a:rPr>
              <a:t>Lorem Ipsum has two main statistical methodologies are used in data.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30073E3-02D3-4B12-AB33-16B2CC6FF1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2962275" y="1150938"/>
            <a:ext cx="4903788" cy="4903787"/>
          </a:xfrm>
          <a:solidFill>
            <a:srgbClr val="DF5004"/>
          </a:solidFill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30FB5D01-0B62-B33B-76E1-23E1A555D8EF}"/>
              </a:ext>
            </a:extLst>
          </p:cNvPr>
          <p:cNvGrpSpPr/>
          <p:nvPr/>
        </p:nvGrpSpPr>
        <p:grpSpPr>
          <a:xfrm flipH="1">
            <a:off x="710680" y="3657600"/>
            <a:ext cx="3019328" cy="2908516"/>
            <a:chOff x="4045191" y="-179297"/>
            <a:chExt cx="6393332" cy="6158692"/>
          </a:xfrm>
        </p:grpSpPr>
        <p:sp>
          <p:nvSpPr>
            <p:cNvPr id="12" name="Freeform: Shape 3">
              <a:extLst>
                <a:ext uri="{FF2B5EF4-FFF2-40B4-BE49-F238E27FC236}">
                  <a16:creationId xmlns:a16="http://schemas.microsoft.com/office/drawing/2014/main" id="{163F7BA4-B534-28A0-6104-298A0FEEF5D8}"/>
                </a:ext>
              </a:extLst>
            </p:cNvPr>
            <p:cNvSpPr/>
            <p:nvPr/>
          </p:nvSpPr>
          <p:spPr>
            <a:xfrm>
              <a:off x="4045191" y="-179297"/>
              <a:ext cx="6393332" cy="6119759"/>
            </a:xfrm>
            <a:custGeom>
              <a:gdLst>
                <a:gd name="connsiteX0" fmla="*/ 419524 w 6393332"/>
                <a:gd name="connsiteY0" fmla="*/ 6101430 h 6119759"/>
                <a:gd name="connsiteX1" fmla="*/ 658477 w 6393332"/>
                <a:gd name="connsiteY1" fmla="*/ 6085139 h 6119759"/>
                <a:gd name="connsiteX2" fmla="*/ 4496649 w 6393332"/>
                <a:gd name="connsiteY2" fmla="*/ 2628476 h 6119759"/>
                <a:gd name="connsiteX3" fmla="*/ 5962947 w 6393332"/>
                <a:gd name="connsiteY3" fmla="*/ 4234615 h 6119759"/>
                <a:gd name="connsiteX4" fmla="*/ 6393333 w 6393332"/>
                <a:gd name="connsiteY4" fmla="*/ 3887727 h 6119759"/>
                <a:gd name="connsiteX5" fmla="*/ 6371610 w 6393332"/>
                <a:gd name="connsiteY5" fmla="*/ 3665746 h 6119759"/>
                <a:gd name="connsiteX6" fmla="*/ 4984736 w 6393332"/>
                <a:gd name="connsiteY6" fmla="*/ 2057570 h 6119759"/>
                <a:gd name="connsiteX7" fmla="*/ 6036262 w 6393332"/>
                <a:gd name="connsiteY7" fmla="*/ 1113301 h 6119759"/>
                <a:gd name="connsiteX8" fmla="*/ 6062059 w 6393332"/>
                <a:gd name="connsiteY8" fmla="*/ 904217 h 6119759"/>
                <a:gd name="connsiteX9" fmla="*/ 5722638 w 6393332"/>
                <a:gd name="connsiteY9" fmla="*/ 511847 h 6119759"/>
                <a:gd name="connsiteX10" fmla="*/ 4506831 w 6393332"/>
                <a:gd name="connsiteY10" fmla="*/ 1552511 h 6119759"/>
                <a:gd name="connsiteX11" fmla="*/ 3020847 w 6393332"/>
                <a:gd name="connsiteY11" fmla="*/ 0 h 6119759"/>
                <a:gd name="connsiteX12" fmla="*/ 2600644 w 6393332"/>
                <a:gd name="connsiteY12" fmla="*/ 342136 h 6119759"/>
                <a:gd name="connsiteX13" fmla="*/ 2599285 w 6393332"/>
                <a:gd name="connsiteY13" fmla="*/ 534249 h 6119759"/>
                <a:gd name="connsiteX14" fmla="*/ 3967831 w 6393332"/>
                <a:gd name="connsiteY14" fmla="*/ 2048066 h 6119759"/>
                <a:gd name="connsiteX15" fmla="*/ 0 w 6393332"/>
                <a:gd name="connsiteY15" fmla="*/ 5779660 h 6119759"/>
                <a:gd name="connsiteX16" fmla="*/ 32584 w 6393332"/>
                <a:gd name="connsiteY16" fmla="*/ 6008429 h 6119759"/>
                <a:gd name="connsiteX17" fmla="*/ 135768 w 6393332"/>
                <a:gd name="connsiteY17" fmla="*/ 6119759 h 6119759"/>
                <a:gd name="connsiteX18" fmla="*/ 297333 w 6393332"/>
                <a:gd name="connsiteY18" fmla="*/ 6108898 h 61197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93332" h="6119759">
                  <a:moveTo>
                    <a:pt x="419524" y="6101430"/>
                  </a:moveTo>
                  <a:lnTo>
                    <a:pt x="658477" y="6085139"/>
                  </a:lnTo>
                  <a:lnTo>
                    <a:pt x="4496649" y="2628476"/>
                  </a:lnTo>
                  <a:lnTo>
                    <a:pt x="5962947" y="4234615"/>
                  </a:lnTo>
                  <a:lnTo>
                    <a:pt x="6393333" y="3887727"/>
                  </a:lnTo>
                  <a:lnTo>
                    <a:pt x="6371610" y="3665746"/>
                  </a:lnTo>
                  <a:lnTo>
                    <a:pt x="4984736" y="2057570"/>
                  </a:lnTo>
                  <a:lnTo>
                    <a:pt x="6036262" y="1113301"/>
                  </a:lnTo>
                  <a:lnTo>
                    <a:pt x="6062059" y="904217"/>
                  </a:lnTo>
                  <a:lnTo>
                    <a:pt x="5722638" y="511847"/>
                  </a:ln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2599285" y="534249"/>
                  </a:lnTo>
                  <a:lnTo>
                    <a:pt x="3967831" y="2048066"/>
                  </a:lnTo>
                  <a:lnTo>
                    <a:pt x="0" y="5779660"/>
                  </a:lnTo>
                  <a:lnTo>
                    <a:pt x="32584" y="6008429"/>
                  </a:lnTo>
                  <a:lnTo>
                    <a:pt x="135768" y="6119759"/>
                  </a:lnTo>
                  <a:lnTo>
                    <a:pt x="297333" y="610889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BB3DBDCC-5604-E8DE-2371-8ED4E514E2F7}"/>
                </a:ext>
              </a:extLst>
            </p:cNvPr>
            <p:cNvSpPr/>
            <p:nvPr/>
          </p:nvSpPr>
          <p:spPr>
            <a:xfrm>
              <a:off x="4045191" y="-179297"/>
              <a:ext cx="6371610" cy="6108897"/>
            </a:xfrm>
            <a:custGeom>
              <a:gdLst>
                <a:gd name="connsiteX0" fmla="*/ 5722638 w 6371610"/>
                <a:gd name="connsiteY0" fmla="*/ 511847 h 6108897"/>
                <a:gd name="connsiteX1" fmla="*/ 4506831 w 6371610"/>
                <a:gd name="connsiteY1" fmla="*/ 1552511 h 6108897"/>
                <a:gd name="connsiteX2" fmla="*/ 3020847 w 6371610"/>
                <a:gd name="connsiteY2" fmla="*/ 0 h 6108897"/>
                <a:gd name="connsiteX3" fmla="*/ 2600644 w 6371610"/>
                <a:gd name="connsiteY3" fmla="*/ 342136 h 6108897"/>
                <a:gd name="connsiteX4" fmla="*/ 4083234 w 6371610"/>
                <a:gd name="connsiteY4" fmla="*/ 1939451 h 6108897"/>
                <a:gd name="connsiteX5" fmla="*/ 0 w 6371610"/>
                <a:gd name="connsiteY5" fmla="*/ 5779660 h 6108897"/>
                <a:gd name="connsiteX6" fmla="*/ 297333 w 6371610"/>
                <a:gd name="connsiteY6" fmla="*/ 6108898 h 6108897"/>
                <a:gd name="connsiteX7" fmla="*/ 442605 w 6371610"/>
                <a:gd name="connsiteY7" fmla="*/ 6097358 h 6108897"/>
                <a:gd name="connsiteX8" fmla="*/ 4456598 w 6371610"/>
                <a:gd name="connsiteY8" fmla="*/ 2306705 h 6108897"/>
                <a:gd name="connsiteX9" fmla="*/ 5970415 w 6371610"/>
                <a:gd name="connsiteY9" fmla="*/ 3978692 h 6108897"/>
                <a:gd name="connsiteX10" fmla="*/ 6371610 w 6371610"/>
                <a:gd name="connsiteY10" fmla="*/ 3665746 h 6108897"/>
                <a:gd name="connsiteX11" fmla="*/ 4911422 w 6371610"/>
                <a:gd name="connsiteY11" fmla="*/ 1972714 h 6108897"/>
                <a:gd name="connsiteX12" fmla="*/ 6062059 w 6371610"/>
                <a:gd name="connsiteY12" fmla="*/ 904217 h 61088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71610" h="6108897">
                  <a:moveTo>
                    <a:pt x="5722638" y="511847"/>
                  </a:moveTo>
                  <a:lnTo>
                    <a:pt x="4506831" y="1552511"/>
                  </a:lnTo>
                  <a:lnTo>
                    <a:pt x="3020847" y="0"/>
                  </a:lnTo>
                  <a:lnTo>
                    <a:pt x="2600644" y="342136"/>
                  </a:lnTo>
                  <a:lnTo>
                    <a:pt x="4083234" y="1939451"/>
                  </a:lnTo>
                  <a:lnTo>
                    <a:pt x="0" y="5779660"/>
                  </a:lnTo>
                  <a:lnTo>
                    <a:pt x="297333" y="6108898"/>
                  </a:lnTo>
                  <a:lnTo>
                    <a:pt x="442605" y="6097358"/>
                  </a:lnTo>
                  <a:lnTo>
                    <a:pt x="4456598" y="2306705"/>
                  </a:lnTo>
                  <a:lnTo>
                    <a:pt x="5970415" y="3978692"/>
                  </a:lnTo>
                  <a:lnTo>
                    <a:pt x="6371610" y="3665746"/>
                  </a:lnTo>
                  <a:lnTo>
                    <a:pt x="4911422" y="1972714"/>
                  </a:lnTo>
                  <a:lnTo>
                    <a:pt x="6062059" y="90421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id="{F1D5E2E9-38BD-EF5A-A63D-06D6DB3B7B3F}"/>
                </a:ext>
              </a:extLst>
            </p:cNvPr>
            <p:cNvSpPr/>
            <p:nvPr/>
          </p:nvSpPr>
          <p:spPr>
            <a:xfrm>
              <a:off x="9767828" y="2733404"/>
              <a:ext cx="174833" cy="235827"/>
            </a:xfrm>
            <a:custGeom>
              <a:gdLst>
                <a:gd name="connsiteX0" fmla="*/ 171068 w 174833"/>
                <a:gd name="connsiteY0" fmla="*/ 197752 h 235827"/>
                <a:gd name="connsiteX1" fmla="*/ 76709 w 174833"/>
                <a:gd name="connsiteY1" fmla="*/ 224227 h 235827"/>
                <a:gd name="connsiteX2" fmla="*/ 9503 w 174833"/>
                <a:gd name="connsiteY2" fmla="*/ 96605 h 235827"/>
                <a:gd name="connsiteX3" fmla="*/ 0 w 174833"/>
                <a:gd name="connsiteY3" fmla="*/ 17859 h 235827"/>
                <a:gd name="connsiteX4" fmla="*/ 118797 w 174833"/>
                <a:gd name="connsiteY4" fmla="*/ 44334 h 235827"/>
                <a:gd name="connsiteX5" fmla="*/ 171068 w 174833"/>
                <a:gd name="connsiteY5" fmla="*/ 197752 h 2358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33" h="235826">
                  <a:moveTo>
                    <a:pt x="171068" y="197752"/>
                  </a:moveTo>
                  <a:cubicBezTo>
                    <a:pt x="150024" y="243913"/>
                    <a:pt x="114724" y="241877"/>
                    <a:pt x="76709" y="224227"/>
                  </a:cubicBezTo>
                  <a:cubicBezTo>
                    <a:pt x="24438" y="200468"/>
                    <a:pt x="-8825" y="141408"/>
                    <a:pt x="9503" y="96605"/>
                  </a:cubicBezTo>
                  <a:cubicBezTo>
                    <a:pt x="21723" y="66057"/>
                    <a:pt x="18328" y="42297"/>
                    <a:pt x="0" y="17859"/>
                  </a:cubicBezTo>
                  <a:cubicBezTo>
                    <a:pt x="48198" y="-10652"/>
                    <a:pt x="84855" y="-7258"/>
                    <a:pt x="118797" y="44334"/>
                  </a:cubicBezTo>
                  <a:cubicBezTo>
                    <a:pt x="150703" y="92532"/>
                    <a:pt x="186682" y="135299"/>
                    <a:pt x="171068" y="19775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2E5E12CF-1D0F-C314-E352-747D327E223A}"/>
                </a:ext>
              </a:extLst>
            </p:cNvPr>
            <p:cNvSpPr/>
            <p:nvPr/>
          </p:nvSpPr>
          <p:spPr>
            <a:xfrm>
              <a:off x="7239646" y="1793005"/>
              <a:ext cx="2525346" cy="4186390"/>
            </a:xfrm>
            <a:custGeom>
              <a:gdLst>
                <a:gd name="connsiteX0" fmla="*/ 2449436 w 2525346"/>
                <a:gd name="connsiteY0" fmla="*/ 763430 h 4186390"/>
                <a:gd name="connsiteX1" fmla="*/ 2334713 w 2525346"/>
                <a:gd name="connsiteY1" fmla="*/ 741029 h 4186390"/>
                <a:gd name="connsiteX2" fmla="*/ 2273617 w 2525346"/>
                <a:gd name="connsiteY2" fmla="*/ 766825 h 4186390"/>
                <a:gd name="connsiteX3" fmla="*/ 2261397 w 2525346"/>
                <a:gd name="connsiteY3" fmla="*/ 827242 h 4186390"/>
                <a:gd name="connsiteX4" fmla="*/ 2120198 w 2525346"/>
                <a:gd name="connsiteY4" fmla="*/ 946718 h 4186390"/>
                <a:gd name="connsiteX5" fmla="*/ 1974926 w 2525346"/>
                <a:gd name="connsiteY5" fmla="*/ 807555 h 4186390"/>
                <a:gd name="connsiteX6" fmla="*/ 2075394 w 2525346"/>
                <a:gd name="connsiteY6" fmla="*/ 622231 h 4186390"/>
                <a:gd name="connsiteX7" fmla="*/ 2128344 w 2525346"/>
                <a:gd name="connsiteY7" fmla="*/ 543486 h 4186390"/>
                <a:gd name="connsiteX8" fmla="*/ 2164323 w 2525346"/>
                <a:gd name="connsiteY8" fmla="*/ 513617 h 4186390"/>
                <a:gd name="connsiteX9" fmla="*/ 2253930 w 2525346"/>
                <a:gd name="connsiteY9" fmla="*/ 413827 h 4186390"/>
                <a:gd name="connsiteX10" fmla="*/ 2264113 w 2525346"/>
                <a:gd name="connsiteY10" fmla="*/ 281453 h 4186390"/>
                <a:gd name="connsiteX11" fmla="*/ 2181294 w 2525346"/>
                <a:gd name="connsiteY11" fmla="*/ 124640 h 4186390"/>
                <a:gd name="connsiteX12" fmla="*/ 1946414 w 2525346"/>
                <a:gd name="connsiteY12" fmla="*/ 13310 h 4186390"/>
                <a:gd name="connsiteX13" fmla="*/ 1887356 w 2525346"/>
                <a:gd name="connsiteY13" fmla="*/ 6522 h 4186390"/>
                <a:gd name="connsiteX14" fmla="*/ 1818113 w 2525346"/>
                <a:gd name="connsiteY14" fmla="*/ 13310 h 4186390"/>
                <a:gd name="connsiteX15" fmla="*/ 1713572 w 2525346"/>
                <a:gd name="connsiteY15" fmla="*/ 70333 h 4186390"/>
                <a:gd name="connsiteX16" fmla="*/ 1594775 w 2525346"/>
                <a:gd name="connsiteY16" fmla="*/ 200671 h 4186390"/>
                <a:gd name="connsiteX17" fmla="*/ 1303552 w 2525346"/>
                <a:gd name="connsiteY17" fmla="*/ 320825 h 4186390"/>
                <a:gd name="connsiteX18" fmla="*/ 1262142 w 2525346"/>
                <a:gd name="connsiteY18" fmla="*/ 335760 h 4186390"/>
                <a:gd name="connsiteX19" fmla="*/ 1228879 w 2525346"/>
                <a:gd name="connsiteY19" fmla="*/ 334402 h 4186390"/>
                <a:gd name="connsiteX20" fmla="*/ 1100578 w 2525346"/>
                <a:gd name="connsiteY20" fmla="*/ 364950 h 4186390"/>
                <a:gd name="connsiteX21" fmla="*/ 1036766 w 2525346"/>
                <a:gd name="connsiteY21" fmla="*/ 425367 h 4186390"/>
                <a:gd name="connsiteX22" fmla="*/ 991284 w 2525346"/>
                <a:gd name="connsiteY22" fmla="*/ 481032 h 4186390"/>
                <a:gd name="connsiteX23" fmla="*/ 941050 w 2525346"/>
                <a:gd name="connsiteY23" fmla="*/ 636487 h 4186390"/>
                <a:gd name="connsiteX24" fmla="*/ 918648 w 2525346"/>
                <a:gd name="connsiteY24" fmla="*/ 678575 h 4186390"/>
                <a:gd name="connsiteX25" fmla="*/ 865698 w 2525346"/>
                <a:gd name="connsiteY25" fmla="*/ 777686 h 4186390"/>
                <a:gd name="connsiteX26" fmla="*/ 835151 w 2525346"/>
                <a:gd name="connsiteY26" fmla="*/ 994237 h 4186390"/>
                <a:gd name="connsiteX27" fmla="*/ 632855 w 2525346"/>
                <a:gd name="connsiteY27" fmla="*/ 1389323 h 4186390"/>
                <a:gd name="connsiteX28" fmla="*/ 457715 w 2525346"/>
                <a:gd name="connsiteY28" fmla="*/ 1603837 h 4186390"/>
                <a:gd name="connsiteX29" fmla="*/ 322625 w 2525346"/>
                <a:gd name="connsiteY29" fmla="*/ 2025398 h 4186390"/>
                <a:gd name="connsiteX30" fmla="*/ 438707 w 2525346"/>
                <a:gd name="connsiteY30" fmla="*/ 2334949 h 4186390"/>
                <a:gd name="connsiteX31" fmla="*/ 555467 w 2525346"/>
                <a:gd name="connsiteY31" fmla="*/ 2501944 h 4186390"/>
                <a:gd name="connsiteX32" fmla="*/ 607060 w 2525346"/>
                <a:gd name="connsiteY32" fmla="*/ 2704918 h 4186390"/>
                <a:gd name="connsiteX33" fmla="*/ 578548 w 2525346"/>
                <a:gd name="connsiteY33" fmla="*/ 2765335 h 4186390"/>
                <a:gd name="connsiteX34" fmla="*/ 54482 w 2525346"/>
                <a:gd name="connsiteY34" fmla="*/ 3313160 h 4186390"/>
                <a:gd name="connsiteX35" fmla="*/ 21898 w 2525346"/>
                <a:gd name="connsiteY35" fmla="*/ 3464542 h 4186390"/>
                <a:gd name="connsiteX36" fmla="*/ 40906 w 2525346"/>
                <a:gd name="connsiteY36" fmla="*/ 3512061 h 4186390"/>
                <a:gd name="connsiteX37" fmla="*/ 82993 w 2525346"/>
                <a:gd name="connsiteY37" fmla="*/ 3570441 h 4186390"/>
                <a:gd name="connsiteX38" fmla="*/ 85709 w 2525346"/>
                <a:gd name="connsiteY38" fmla="*/ 3654618 h 4186390"/>
                <a:gd name="connsiteX39" fmla="*/ 86388 w 2525346"/>
                <a:gd name="connsiteY39" fmla="*/ 3728612 h 4186390"/>
                <a:gd name="connsiteX40" fmla="*/ 110147 w 2525346"/>
                <a:gd name="connsiteY40" fmla="*/ 3743546 h 4186390"/>
                <a:gd name="connsiteX41" fmla="*/ 116257 w 2525346"/>
                <a:gd name="connsiteY41" fmla="*/ 3759839 h 4186390"/>
                <a:gd name="connsiteX42" fmla="*/ 118972 w 2525346"/>
                <a:gd name="connsiteY42" fmla="*/ 3774773 h 4186390"/>
                <a:gd name="connsiteX43" fmla="*/ 302938 w 2525346"/>
                <a:gd name="connsiteY43" fmla="*/ 3886782 h 4186390"/>
                <a:gd name="connsiteX44" fmla="*/ 338238 w 2525346"/>
                <a:gd name="connsiteY44" fmla="*/ 3979104 h 4186390"/>
                <a:gd name="connsiteX45" fmla="*/ 310405 w 2525346"/>
                <a:gd name="connsiteY45" fmla="*/ 4125055 h 4186390"/>
                <a:gd name="connsiteX46" fmla="*/ 310405 w 2525346"/>
                <a:gd name="connsiteY46" fmla="*/ 4125055 h 4186390"/>
                <a:gd name="connsiteX47" fmla="*/ 391867 w 2525346"/>
                <a:gd name="connsiteY47" fmla="*/ 4170538 h 4186390"/>
                <a:gd name="connsiteX48" fmla="*/ 645075 w 2525346"/>
                <a:gd name="connsiteY48" fmla="*/ 4161034 h 4186390"/>
                <a:gd name="connsiteX49" fmla="*/ 921363 w 2525346"/>
                <a:gd name="connsiteY49" fmla="*/ 4175289 h 4186390"/>
                <a:gd name="connsiteX50" fmla="*/ 982459 w 2525346"/>
                <a:gd name="connsiteY50" fmla="*/ 4133202 h 4186390"/>
                <a:gd name="connsiteX51" fmla="*/ 848727 w 2525346"/>
                <a:gd name="connsiteY51" fmla="*/ 4030017 h 4186390"/>
                <a:gd name="connsiteX52" fmla="*/ 1040839 w 2525346"/>
                <a:gd name="connsiteY52" fmla="*/ 4012367 h 4186390"/>
                <a:gd name="connsiteX53" fmla="*/ 1080212 w 2525346"/>
                <a:gd name="connsiteY53" fmla="*/ 4009652 h 4186390"/>
                <a:gd name="connsiteX54" fmla="*/ 1153528 w 2525346"/>
                <a:gd name="connsiteY54" fmla="*/ 4091792 h 4186390"/>
                <a:gd name="connsiteX55" fmla="*/ 1153528 w 2525346"/>
                <a:gd name="connsiteY55" fmla="*/ 4091792 h 4186390"/>
                <a:gd name="connsiteX56" fmla="*/ 1251960 w 2525346"/>
                <a:gd name="connsiteY56" fmla="*/ 4169180 h 4186390"/>
                <a:gd name="connsiteX57" fmla="*/ 1453575 w 2525346"/>
                <a:gd name="connsiteY57" fmla="*/ 4175968 h 4186390"/>
                <a:gd name="connsiteX58" fmla="*/ 1775347 w 2525346"/>
                <a:gd name="connsiteY58" fmla="*/ 4180720 h 4186390"/>
                <a:gd name="connsiteX59" fmla="*/ 1856808 w 2525346"/>
                <a:gd name="connsiteY59" fmla="*/ 4135917 h 4186390"/>
                <a:gd name="connsiteX60" fmla="*/ 1687097 w 2525346"/>
                <a:gd name="connsiteY60" fmla="*/ 4045631 h 4186390"/>
                <a:gd name="connsiteX61" fmla="*/ 1651118 w 2525346"/>
                <a:gd name="connsiteY61" fmla="*/ 4013725 h 4186390"/>
                <a:gd name="connsiteX62" fmla="*/ 1587986 w 2525346"/>
                <a:gd name="connsiteY62" fmla="*/ 3958060 h 4186390"/>
                <a:gd name="connsiteX63" fmla="*/ 1783492 w 2525346"/>
                <a:gd name="connsiteY63" fmla="*/ 3976389 h 4186390"/>
                <a:gd name="connsiteX64" fmla="*/ 2146673 w 2525346"/>
                <a:gd name="connsiteY64" fmla="*/ 4032733 h 4186390"/>
                <a:gd name="connsiteX65" fmla="*/ 2219988 w 2525346"/>
                <a:gd name="connsiteY65" fmla="*/ 4028660 h 4186390"/>
                <a:gd name="connsiteX66" fmla="*/ 2266828 w 2525346"/>
                <a:gd name="connsiteY66" fmla="*/ 3934980 h 4186390"/>
                <a:gd name="connsiteX67" fmla="*/ 2176542 w 2525346"/>
                <a:gd name="connsiteY67" fmla="*/ 3733364 h 4186390"/>
                <a:gd name="connsiteX68" fmla="*/ 2167038 w 2525346"/>
                <a:gd name="connsiteY68" fmla="*/ 3530390 h 4186390"/>
                <a:gd name="connsiteX69" fmla="*/ 2153461 w 2525346"/>
                <a:gd name="connsiteY69" fmla="*/ 3374256 h 4186390"/>
                <a:gd name="connsiteX70" fmla="*/ 2150746 w 2525346"/>
                <a:gd name="connsiteY70" fmla="*/ 3353891 h 4186390"/>
                <a:gd name="connsiteX71" fmla="*/ 2150746 w 2525346"/>
                <a:gd name="connsiteY71" fmla="*/ 3353891 h 4186390"/>
                <a:gd name="connsiteX72" fmla="*/ 2095760 w 2525346"/>
                <a:gd name="connsiteY72" fmla="*/ 3194363 h 4186390"/>
                <a:gd name="connsiteX73" fmla="*/ 2010226 w 2525346"/>
                <a:gd name="connsiteY73" fmla="*/ 2984601 h 4186390"/>
                <a:gd name="connsiteX74" fmla="*/ 1827617 w 2525346"/>
                <a:gd name="connsiteY74" fmla="*/ 2640428 h 4186390"/>
                <a:gd name="connsiteX75" fmla="*/ 1725112 w 2525346"/>
                <a:gd name="connsiteY75" fmla="*/ 2491083 h 4186390"/>
                <a:gd name="connsiteX76" fmla="*/ 1492949 w 2525346"/>
                <a:gd name="connsiteY76" fmla="*/ 2148947 h 4186390"/>
                <a:gd name="connsiteX77" fmla="*/ 1385013 w 2525346"/>
                <a:gd name="connsiteY77" fmla="*/ 1932396 h 4186390"/>
                <a:gd name="connsiteX78" fmla="*/ 1384334 w 2525346"/>
                <a:gd name="connsiteY78" fmla="*/ 1838716 h 4186390"/>
                <a:gd name="connsiteX79" fmla="*/ 1423706 w 2525346"/>
                <a:gd name="connsiteY79" fmla="*/ 1643209 h 4186390"/>
                <a:gd name="connsiteX80" fmla="*/ 1431853 w 2525346"/>
                <a:gd name="connsiteY80" fmla="*/ 1582114 h 4186390"/>
                <a:gd name="connsiteX81" fmla="*/ 1573730 w 2525346"/>
                <a:gd name="connsiteY81" fmla="*/ 1548171 h 4186390"/>
                <a:gd name="connsiteX82" fmla="*/ 1604957 w 2525346"/>
                <a:gd name="connsiteY82" fmla="*/ 1571931 h 4186390"/>
                <a:gd name="connsiteX83" fmla="*/ 1839837 w 2525346"/>
                <a:gd name="connsiteY83" fmla="*/ 1820387 h 4186390"/>
                <a:gd name="connsiteX84" fmla="*/ 1998006 w 2525346"/>
                <a:gd name="connsiteY84" fmla="*/ 1969732 h 4186390"/>
                <a:gd name="connsiteX85" fmla="*/ 2076753 w 2525346"/>
                <a:gd name="connsiteY85" fmla="*/ 1936469 h 4186390"/>
                <a:gd name="connsiteX86" fmla="*/ 2129023 w 2525346"/>
                <a:gd name="connsiteY86" fmla="*/ 1719240 h 4186390"/>
                <a:gd name="connsiteX87" fmla="*/ 2208447 w 2525346"/>
                <a:gd name="connsiteY87" fmla="*/ 1607231 h 4186390"/>
                <a:gd name="connsiteX88" fmla="*/ 2192834 w 2525346"/>
                <a:gd name="connsiteY88" fmla="*/ 1527806 h 4186390"/>
                <a:gd name="connsiteX89" fmla="*/ 2179936 w 2525346"/>
                <a:gd name="connsiteY89" fmla="*/ 1364205 h 4186390"/>
                <a:gd name="connsiteX90" fmla="*/ 2211842 w 2525346"/>
                <a:gd name="connsiteY90" fmla="*/ 1287496 h 4186390"/>
                <a:gd name="connsiteX91" fmla="*/ 2244426 w 2525346"/>
                <a:gd name="connsiteY91" fmla="*/ 1193137 h 4186390"/>
                <a:gd name="connsiteX92" fmla="*/ 2455546 w 2525346"/>
                <a:gd name="connsiteY92" fmla="*/ 1013923 h 4186390"/>
                <a:gd name="connsiteX93" fmla="*/ 2512569 w 2525346"/>
                <a:gd name="connsiteY93" fmla="*/ 958937 h 4186390"/>
                <a:gd name="connsiteX94" fmla="*/ 2449436 w 2525346"/>
                <a:gd name="connsiteY94" fmla="*/ 763430 h 41863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525346" h="4186390">
                  <a:moveTo>
                    <a:pt x="2449436" y="763430"/>
                  </a:moveTo>
                  <a:cubicBezTo>
                    <a:pt x="2408706" y="732204"/>
                    <a:pt x="2370012" y="758000"/>
                    <a:pt x="2334713" y="741029"/>
                  </a:cubicBezTo>
                  <a:cubicBezTo>
                    <a:pt x="2303485" y="724058"/>
                    <a:pt x="2285157" y="737635"/>
                    <a:pt x="2273617" y="766825"/>
                  </a:cubicBezTo>
                  <a:cubicBezTo>
                    <a:pt x="2265470" y="786511"/>
                    <a:pt x="2263434" y="806876"/>
                    <a:pt x="2261397" y="827242"/>
                  </a:cubicBezTo>
                  <a:cubicBezTo>
                    <a:pt x="2254609" y="891732"/>
                    <a:pt x="2184009" y="951470"/>
                    <a:pt x="2120198" y="946718"/>
                  </a:cubicBezTo>
                  <a:cubicBezTo>
                    <a:pt x="2061139" y="942645"/>
                    <a:pt x="1963385" y="857111"/>
                    <a:pt x="1974926" y="807555"/>
                  </a:cubicBezTo>
                  <a:cubicBezTo>
                    <a:pt x="1991897" y="738992"/>
                    <a:pt x="1998006" y="659568"/>
                    <a:pt x="2075394" y="622231"/>
                  </a:cubicBezTo>
                  <a:cubicBezTo>
                    <a:pt x="2107979" y="606618"/>
                    <a:pt x="2129702" y="582858"/>
                    <a:pt x="2128344" y="543486"/>
                  </a:cubicBezTo>
                  <a:cubicBezTo>
                    <a:pt x="2127666" y="519726"/>
                    <a:pt x="2140563" y="509544"/>
                    <a:pt x="2164323" y="513617"/>
                  </a:cubicBezTo>
                  <a:cubicBezTo>
                    <a:pt x="2255288" y="492573"/>
                    <a:pt x="2255288" y="492573"/>
                    <a:pt x="2253930" y="413827"/>
                  </a:cubicBezTo>
                  <a:cubicBezTo>
                    <a:pt x="2272259" y="371060"/>
                    <a:pt x="2267507" y="326935"/>
                    <a:pt x="2264113" y="281453"/>
                  </a:cubicBezTo>
                  <a:cubicBezTo>
                    <a:pt x="2259360" y="214926"/>
                    <a:pt x="2213878" y="174196"/>
                    <a:pt x="2181294" y="124640"/>
                  </a:cubicBezTo>
                  <a:cubicBezTo>
                    <a:pt x="2125629" y="39106"/>
                    <a:pt x="2048241" y="-267"/>
                    <a:pt x="1946414" y="13310"/>
                  </a:cubicBezTo>
                  <a:cubicBezTo>
                    <a:pt x="1925371" y="16026"/>
                    <a:pt x="1905684" y="20778"/>
                    <a:pt x="1887356" y="6522"/>
                  </a:cubicBezTo>
                  <a:cubicBezTo>
                    <a:pt x="1862917" y="-3661"/>
                    <a:pt x="1835084" y="-2303"/>
                    <a:pt x="1818113" y="13310"/>
                  </a:cubicBezTo>
                  <a:cubicBezTo>
                    <a:pt x="1786887" y="41822"/>
                    <a:pt x="1747514" y="49968"/>
                    <a:pt x="1713572" y="70333"/>
                  </a:cubicBezTo>
                  <a:cubicBezTo>
                    <a:pt x="1707462" y="145005"/>
                    <a:pt x="1673520" y="186415"/>
                    <a:pt x="1594775" y="200671"/>
                  </a:cubicBezTo>
                  <a:cubicBezTo>
                    <a:pt x="1490912" y="219678"/>
                    <a:pt x="1386370" y="245474"/>
                    <a:pt x="1303552" y="320825"/>
                  </a:cubicBezTo>
                  <a:cubicBezTo>
                    <a:pt x="1292011" y="331008"/>
                    <a:pt x="1277755" y="335760"/>
                    <a:pt x="1262142" y="335760"/>
                  </a:cubicBezTo>
                  <a:cubicBezTo>
                    <a:pt x="1251280" y="337118"/>
                    <a:pt x="1239740" y="336439"/>
                    <a:pt x="1228879" y="334402"/>
                  </a:cubicBezTo>
                  <a:cubicBezTo>
                    <a:pt x="1185433" y="342549"/>
                    <a:pt x="1145381" y="364272"/>
                    <a:pt x="1100578" y="364950"/>
                  </a:cubicBezTo>
                  <a:cubicBezTo>
                    <a:pt x="1071387" y="376491"/>
                    <a:pt x="1058490" y="406360"/>
                    <a:pt x="1036766" y="425367"/>
                  </a:cubicBezTo>
                  <a:cubicBezTo>
                    <a:pt x="1019117" y="442338"/>
                    <a:pt x="996036" y="455236"/>
                    <a:pt x="991284" y="481032"/>
                  </a:cubicBezTo>
                  <a:cubicBezTo>
                    <a:pt x="981102" y="535340"/>
                    <a:pt x="952590" y="582858"/>
                    <a:pt x="941050" y="636487"/>
                  </a:cubicBezTo>
                  <a:cubicBezTo>
                    <a:pt x="939013" y="653458"/>
                    <a:pt x="929510" y="666356"/>
                    <a:pt x="918648" y="678575"/>
                  </a:cubicBezTo>
                  <a:cubicBezTo>
                    <a:pt x="896246" y="709123"/>
                    <a:pt x="881311" y="743744"/>
                    <a:pt x="865698" y="777686"/>
                  </a:cubicBezTo>
                  <a:cubicBezTo>
                    <a:pt x="849406" y="846928"/>
                    <a:pt x="872487" y="941287"/>
                    <a:pt x="835151" y="994237"/>
                  </a:cubicBezTo>
                  <a:cubicBezTo>
                    <a:pt x="743507" y="1113034"/>
                    <a:pt x="714995" y="1264416"/>
                    <a:pt x="632855" y="1389323"/>
                  </a:cubicBezTo>
                  <a:cubicBezTo>
                    <a:pt x="581264" y="1466711"/>
                    <a:pt x="509985" y="1527128"/>
                    <a:pt x="457715" y="1603837"/>
                  </a:cubicBezTo>
                  <a:cubicBezTo>
                    <a:pt x="370823" y="1732138"/>
                    <a:pt x="309048" y="1863154"/>
                    <a:pt x="322625" y="2025398"/>
                  </a:cubicBezTo>
                  <a:cubicBezTo>
                    <a:pt x="332129" y="2141479"/>
                    <a:pt x="381005" y="2239233"/>
                    <a:pt x="438707" y="2334949"/>
                  </a:cubicBezTo>
                  <a:cubicBezTo>
                    <a:pt x="474006" y="2392651"/>
                    <a:pt x="514058" y="2448316"/>
                    <a:pt x="555467" y="2501944"/>
                  </a:cubicBezTo>
                  <a:cubicBezTo>
                    <a:pt x="602307" y="2563040"/>
                    <a:pt x="615206" y="2630924"/>
                    <a:pt x="607060" y="2704918"/>
                  </a:cubicBezTo>
                  <a:cubicBezTo>
                    <a:pt x="604344" y="2727999"/>
                    <a:pt x="595519" y="2747685"/>
                    <a:pt x="578548" y="2765335"/>
                  </a:cubicBezTo>
                  <a:cubicBezTo>
                    <a:pt x="452284" y="2898388"/>
                    <a:pt x="109468" y="3268357"/>
                    <a:pt x="54482" y="3313160"/>
                  </a:cubicBezTo>
                  <a:cubicBezTo>
                    <a:pt x="-11366" y="3367468"/>
                    <a:pt x="-11366" y="3384439"/>
                    <a:pt x="21898" y="3464542"/>
                  </a:cubicBezTo>
                  <a:cubicBezTo>
                    <a:pt x="28686" y="3480156"/>
                    <a:pt x="34796" y="3495769"/>
                    <a:pt x="40906" y="3512061"/>
                  </a:cubicBezTo>
                  <a:cubicBezTo>
                    <a:pt x="55161" y="3531747"/>
                    <a:pt x="68738" y="3550755"/>
                    <a:pt x="82993" y="3570441"/>
                  </a:cubicBezTo>
                  <a:cubicBezTo>
                    <a:pt x="97928" y="3598274"/>
                    <a:pt x="97249" y="3626107"/>
                    <a:pt x="85709" y="3654618"/>
                  </a:cubicBezTo>
                  <a:cubicBezTo>
                    <a:pt x="75526" y="3679056"/>
                    <a:pt x="71453" y="3704173"/>
                    <a:pt x="86388" y="3728612"/>
                  </a:cubicBezTo>
                  <a:cubicBezTo>
                    <a:pt x="98607" y="3730648"/>
                    <a:pt x="105396" y="3736079"/>
                    <a:pt x="110147" y="3743546"/>
                  </a:cubicBezTo>
                  <a:cubicBezTo>
                    <a:pt x="118972" y="3746262"/>
                    <a:pt x="122367" y="3753729"/>
                    <a:pt x="116257" y="3759839"/>
                  </a:cubicBezTo>
                  <a:cubicBezTo>
                    <a:pt x="117614" y="3764590"/>
                    <a:pt x="118294" y="3770021"/>
                    <a:pt x="118972" y="3774773"/>
                  </a:cubicBezTo>
                  <a:cubicBezTo>
                    <a:pt x="162418" y="3841300"/>
                    <a:pt x="235054" y="3865059"/>
                    <a:pt x="302938" y="3886782"/>
                  </a:cubicBezTo>
                  <a:cubicBezTo>
                    <a:pt x="364034" y="3906468"/>
                    <a:pt x="355888" y="3938374"/>
                    <a:pt x="338238" y="3979104"/>
                  </a:cubicBezTo>
                  <a:cubicBezTo>
                    <a:pt x="318552" y="4025944"/>
                    <a:pt x="294113" y="4071427"/>
                    <a:pt x="310405" y="4125055"/>
                  </a:cubicBezTo>
                  <a:cubicBezTo>
                    <a:pt x="310405" y="4125055"/>
                    <a:pt x="310405" y="4125055"/>
                    <a:pt x="310405" y="4125055"/>
                  </a:cubicBezTo>
                  <a:cubicBezTo>
                    <a:pt x="323982" y="4147457"/>
                    <a:pt x="353852" y="4171895"/>
                    <a:pt x="391867" y="4170538"/>
                  </a:cubicBezTo>
                  <a:cubicBezTo>
                    <a:pt x="476722" y="4166465"/>
                    <a:pt x="562935" y="4182757"/>
                    <a:pt x="645075" y="4161034"/>
                  </a:cubicBezTo>
                  <a:cubicBezTo>
                    <a:pt x="739434" y="4135917"/>
                    <a:pt x="830398" y="4166465"/>
                    <a:pt x="921363" y="4175289"/>
                  </a:cubicBezTo>
                  <a:cubicBezTo>
                    <a:pt x="969561" y="4180041"/>
                    <a:pt x="983138" y="4179363"/>
                    <a:pt x="982459" y="4133202"/>
                  </a:cubicBezTo>
                  <a:cubicBezTo>
                    <a:pt x="984496" y="4091113"/>
                    <a:pt x="894888" y="4074821"/>
                    <a:pt x="848727" y="4030017"/>
                  </a:cubicBezTo>
                  <a:cubicBezTo>
                    <a:pt x="920006" y="4023229"/>
                    <a:pt x="980423" y="4017798"/>
                    <a:pt x="1040839" y="4012367"/>
                  </a:cubicBezTo>
                  <a:cubicBezTo>
                    <a:pt x="1053737" y="4011010"/>
                    <a:pt x="1067314" y="4011010"/>
                    <a:pt x="1080212" y="4009652"/>
                  </a:cubicBezTo>
                  <a:cubicBezTo>
                    <a:pt x="1174572" y="3998791"/>
                    <a:pt x="1174572" y="3998112"/>
                    <a:pt x="1153528" y="4091792"/>
                  </a:cubicBezTo>
                  <a:cubicBezTo>
                    <a:pt x="1153528" y="4091792"/>
                    <a:pt x="1153528" y="4091792"/>
                    <a:pt x="1153528" y="4091792"/>
                  </a:cubicBezTo>
                  <a:cubicBezTo>
                    <a:pt x="1161673" y="4148815"/>
                    <a:pt x="1182717" y="4170538"/>
                    <a:pt x="1251960" y="4169180"/>
                  </a:cubicBezTo>
                  <a:cubicBezTo>
                    <a:pt x="1317807" y="4167822"/>
                    <a:pt x="1386370" y="4164428"/>
                    <a:pt x="1453575" y="4175968"/>
                  </a:cubicBezTo>
                  <a:cubicBezTo>
                    <a:pt x="1560833" y="4194297"/>
                    <a:pt x="1668089" y="4183436"/>
                    <a:pt x="1775347" y="4180720"/>
                  </a:cubicBezTo>
                  <a:cubicBezTo>
                    <a:pt x="1809289" y="4180041"/>
                    <a:pt x="1835764" y="4161713"/>
                    <a:pt x="1856808" y="4135917"/>
                  </a:cubicBezTo>
                  <a:cubicBezTo>
                    <a:pt x="1894144" y="4100617"/>
                    <a:pt x="1736652" y="4089755"/>
                    <a:pt x="1687097" y="4045631"/>
                  </a:cubicBezTo>
                  <a:cubicBezTo>
                    <a:pt x="1668768" y="4042237"/>
                    <a:pt x="1655871" y="4032733"/>
                    <a:pt x="1651118" y="4013725"/>
                  </a:cubicBezTo>
                  <a:cubicBezTo>
                    <a:pt x="1629396" y="3999470"/>
                    <a:pt x="1603599" y="3989966"/>
                    <a:pt x="1587986" y="3958060"/>
                  </a:cubicBezTo>
                  <a:cubicBezTo>
                    <a:pt x="1656549" y="3949914"/>
                    <a:pt x="1721039" y="3963491"/>
                    <a:pt x="1783492" y="3976389"/>
                  </a:cubicBezTo>
                  <a:cubicBezTo>
                    <a:pt x="1903648" y="4000827"/>
                    <a:pt x="2025160" y="4015762"/>
                    <a:pt x="2146673" y="4032733"/>
                  </a:cubicBezTo>
                  <a:cubicBezTo>
                    <a:pt x="2170432" y="4036127"/>
                    <a:pt x="2196229" y="4034090"/>
                    <a:pt x="2219988" y="4028660"/>
                  </a:cubicBezTo>
                  <a:cubicBezTo>
                    <a:pt x="2278368" y="4015762"/>
                    <a:pt x="2291266" y="3989966"/>
                    <a:pt x="2266828" y="3934980"/>
                  </a:cubicBezTo>
                  <a:cubicBezTo>
                    <a:pt x="2237638" y="3867774"/>
                    <a:pt x="2209805" y="3799211"/>
                    <a:pt x="2176542" y="3733364"/>
                  </a:cubicBezTo>
                  <a:cubicBezTo>
                    <a:pt x="2155498" y="3691954"/>
                    <a:pt x="2177221" y="3513419"/>
                    <a:pt x="2167038" y="3530390"/>
                  </a:cubicBezTo>
                  <a:cubicBezTo>
                    <a:pt x="2168396" y="3476761"/>
                    <a:pt x="2162965" y="3425169"/>
                    <a:pt x="2153461" y="3374256"/>
                  </a:cubicBezTo>
                  <a:cubicBezTo>
                    <a:pt x="2152783" y="3367468"/>
                    <a:pt x="2152104" y="3360679"/>
                    <a:pt x="2150746" y="3353891"/>
                  </a:cubicBezTo>
                  <a:cubicBezTo>
                    <a:pt x="2150746" y="3353891"/>
                    <a:pt x="2150746" y="3353891"/>
                    <a:pt x="2150746" y="3353891"/>
                  </a:cubicBezTo>
                  <a:cubicBezTo>
                    <a:pt x="2132417" y="3300941"/>
                    <a:pt x="2114089" y="3247313"/>
                    <a:pt x="2095760" y="3194363"/>
                  </a:cubicBezTo>
                  <a:cubicBezTo>
                    <a:pt x="2067249" y="3124442"/>
                    <a:pt x="2039416" y="3053843"/>
                    <a:pt x="2010226" y="2984601"/>
                  </a:cubicBezTo>
                  <a:cubicBezTo>
                    <a:pt x="1959991" y="2864446"/>
                    <a:pt x="1909078" y="2744291"/>
                    <a:pt x="1827617" y="2640428"/>
                  </a:cubicBezTo>
                  <a:cubicBezTo>
                    <a:pt x="1790281" y="2592909"/>
                    <a:pt x="1762448" y="2538602"/>
                    <a:pt x="1725112" y="2491083"/>
                  </a:cubicBezTo>
                  <a:cubicBezTo>
                    <a:pt x="1639578" y="2382468"/>
                    <a:pt x="1576446" y="2258919"/>
                    <a:pt x="1492949" y="2148947"/>
                  </a:cubicBezTo>
                  <a:cubicBezTo>
                    <a:pt x="1442714" y="2083099"/>
                    <a:pt x="1409451" y="2009784"/>
                    <a:pt x="1385013" y="1932396"/>
                  </a:cubicBezTo>
                  <a:cubicBezTo>
                    <a:pt x="1375509" y="1901848"/>
                    <a:pt x="1364647" y="1866548"/>
                    <a:pt x="1384334" y="1838716"/>
                  </a:cubicBezTo>
                  <a:cubicBezTo>
                    <a:pt x="1427100" y="1778299"/>
                    <a:pt x="1426422" y="1711773"/>
                    <a:pt x="1423706" y="1643209"/>
                  </a:cubicBezTo>
                  <a:cubicBezTo>
                    <a:pt x="1423028" y="1622844"/>
                    <a:pt x="1425743" y="1601121"/>
                    <a:pt x="1431853" y="1582114"/>
                  </a:cubicBezTo>
                  <a:cubicBezTo>
                    <a:pt x="1458327" y="1504726"/>
                    <a:pt x="1516708" y="1491828"/>
                    <a:pt x="1573730" y="1548171"/>
                  </a:cubicBezTo>
                  <a:cubicBezTo>
                    <a:pt x="1583234" y="1557675"/>
                    <a:pt x="1594095" y="1564464"/>
                    <a:pt x="1604957" y="1571931"/>
                  </a:cubicBezTo>
                  <a:cubicBezTo>
                    <a:pt x="1702710" y="1635742"/>
                    <a:pt x="1774668" y="1726707"/>
                    <a:pt x="1839837" y="1820387"/>
                  </a:cubicBezTo>
                  <a:cubicBezTo>
                    <a:pt x="1883283" y="1882841"/>
                    <a:pt x="1930122" y="1935790"/>
                    <a:pt x="1998006" y="1969732"/>
                  </a:cubicBezTo>
                  <a:cubicBezTo>
                    <a:pt x="2037379" y="1988740"/>
                    <a:pt x="2071322" y="1976521"/>
                    <a:pt x="2076753" y="1936469"/>
                  </a:cubicBezTo>
                  <a:cubicBezTo>
                    <a:pt x="2086935" y="1861118"/>
                    <a:pt x="2114089" y="1791197"/>
                    <a:pt x="2129023" y="1719240"/>
                  </a:cubicBezTo>
                  <a:cubicBezTo>
                    <a:pt x="2141243" y="1660859"/>
                    <a:pt x="2160928" y="1630312"/>
                    <a:pt x="2208447" y="1607231"/>
                  </a:cubicBezTo>
                  <a:cubicBezTo>
                    <a:pt x="2230849" y="1575325"/>
                    <a:pt x="2213200" y="1548851"/>
                    <a:pt x="2192834" y="1527806"/>
                  </a:cubicBezTo>
                  <a:cubicBezTo>
                    <a:pt x="2142600" y="1476214"/>
                    <a:pt x="2150746" y="1421907"/>
                    <a:pt x="2179936" y="1364205"/>
                  </a:cubicBezTo>
                  <a:cubicBezTo>
                    <a:pt x="2197586" y="1341804"/>
                    <a:pt x="2209805" y="1316008"/>
                    <a:pt x="2211842" y="1287496"/>
                  </a:cubicBezTo>
                  <a:cubicBezTo>
                    <a:pt x="2214557" y="1252875"/>
                    <a:pt x="2227455" y="1223006"/>
                    <a:pt x="2244426" y="1193137"/>
                  </a:cubicBezTo>
                  <a:cubicBezTo>
                    <a:pt x="2293303" y="1107603"/>
                    <a:pt x="2375443" y="1062121"/>
                    <a:pt x="2455546" y="1013923"/>
                  </a:cubicBezTo>
                  <a:cubicBezTo>
                    <a:pt x="2478627" y="1000346"/>
                    <a:pt x="2511211" y="994916"/>
                    <a:pt x="2512569" y="958937"/>
                  </a:cubicBezTo>
                  <a:cubicBezTo>
                    <a:pt x="2542438" y="876118"/>
                    <a:pt x="2519357" y="817738"/>
                    <a:pt x="2449436" y="763430"/>
                  </a:cubicBezTo>
                  <a:close/>
                </a:path>
              </a:pathLst>
            </a:custGeom>
            <a:solidFill>
              <a:srgbClr val="E9E9E9"/>
            </a:solidFill>
            <a:ln w="6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C3FEBE05-46F4-FA58-FEF1-2A5A5387C39A}"/>
              </a:ext>
            </a:extLst>
          </p:cNvPr>
          <p:cNvSpPr txBox="1"/>
          <p:nvPr/>
        </p:nvSpPr>
        <p:spPr>
          <a:xfrm>
            <a:off x="260617" y="223478"/>
            <a:ext cx="4386179" cy="304698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6600" b="1">
                <a:solidFill>
                  <a:schemeClr val="bg1"/>
                </a:solidFill>
              </a:rPr>
              <a:t>WORLD </a:t>
            </a:r>
          </a:p>
          <a:p>
            <a:r>
              <a:rPr lang="en-US" altLang="ko-KR" sz="6600" b="1">
                <a:solidFill>
                  <a:srgbClr val="F18A01"/>
                </a:solidFill>
              </a:rPr>
              <a:t>RELIGION</a:t>
            </a:r>
            <a:r>
              <a:rPr lang="en-US" altLang="ko-KR" sz="6600" b="1">
                <a:solidFill>
                  <a:schemeClr val="bg1"/>
                </a:solidFill>
              </a:rPr>
              <a:t> DAY</a:t>
            </a:r>
            <a:endParaRPr lang="ko-KR" altLang="en-US" sz="6600" b="1">
              <a:solidFill>
                <a:schemeClr val="bg1"/>
              </a:solidFill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01977969-8B79-E284-E32F-304BB7C9A97F}"/>
              </a:ext>
            </a:extLst>
          </p:cNvPr>
          <p:cNvSpPr txBox="1"/>
          <p:nvPr/>
        </p:nvSpPr>
        <p:spPr>
          <a:xfrm>
            <a:off x="7213196" y="6514638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rgbClr val="F18A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ko-KR" sz="16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ko-KR" altLang="en-US" sz="1600" spc="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1251;p61">
            <a:extLst>
              <a:ext uri="{FF2B5EF4-FFF2-40B4-BE49-F238E27FC236}">
                <a16:creationId xmlns:a16="http://schemas.microsoft.com/office/drawing/2014/main" id="{B745BAA9-BAF5-58DA-4FE7-363364AB669D}"/>
              </a:ext>
            </a:extLst>
          </p:cNvPr>
          <p:cNvGrpSpPr/>
          <p:nvPr/>
        </p:nvGrpSpPr>
        <p:grpSpPr>
          <a:xfrm>
            <a:off x="6645676" y="6585083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22" name="Google Shape;1252;p61">
              <a:extLst>
                <a:ext uri="{FF2B5EF4-FFF2-40B4-BE49-F238E27FC236}">
                  <a16:creationId xmlns:a16="http://schemas.microsoft.com/office/drawing/2014/main" id="{75236BEB-C44E-1C8A-431D-615DBD761C57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1253;p61">
              <a:extLst>
                <a:ext uri="{FF2B5EF4-FFF2-40B4-BE49-F238E27FC236}">
                  <a16:creationId xmlns:a16="http://schemas.microsoft.com/office/drawing/2014/main" id="{DE7B3F87-D824-38EA-E644-51EE67A2CAA0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1254;p61">
              <a:extLst>
                <a:ext uri="{FF2B5EF4-FFF2-40B4-BE49-F238E27FC236}">
                  <a16:creationId xmlns:a16="http://schemas.microsoft.com/office/drawing/2014/main" id="{1854B64C-81C1-B9DE-E959-5020D9D660B7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521266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4E6BA98B-75B3-8CCF-7D05-3E26F937A1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5" b="24615"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9C0D1A57-C1D2-887A-0CC6-86CB0CEC97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2" b="17502"/>
          <a:stretch>
            <a:fillRect/>
          </a:stretch>
        </p:blipFill>
        <p:spPr/>
      </p:pic>
      <p:grpSp>
        <p:nvGrpSpPr>
          <p:cNvPr id="4" name="Grupo 103">
            <a:extLst>
              <a:ext uri="{FF2B5EF4-FFF2-40B4-BE49-F238E27FC236}">
                <a16:creationId xmlns:a16="http://schemas.microsoft.com/office/drawing/2014/main" id="{9023672B-28D1-2D6F-60BF-C7746435A34D}"/>
              </a:ext>
            </a:extLst>
          </p:cNvPr>
          <p:cNvGrpSpPr/>
          <p:nvPr/>
        </p:nvGrpSpPr>
        <p:grpSpPr>
          <a:xfrm>
            <a:off x="8985741" y="5229133"/>
            <a:ext cx="3222501" cy="1625153"/>
            <a:chOff x="9004791" y="5229133"/>
            <a:chExt cx="3222501" cy="1625153"/>
          </a:xfrm>
        </p:grpSpPr>
        <p:sp>
          <p:nvSpPr>
            <p:cNvPr id="5" name="Forma libre: forma 101">
              <a:extLst>
                <a:ext uri="{FF2B5EF4-FFF2-40B4-BE49-F238E27FC236}">
                  <a16:creationId xmlns:a16="http://schemas.microsoft.com/office/drawing/2014/main" id="{2B09E9F6-890C-1EDF-8956-DBA69327E3BC}"/>
                </a:ext>
              </a:extLst>
            </p:cNvPr>
            <p:cNvSpPr/>
            <p:nvPr/>
          </p:nvSpPr>
          <p:spPr>
            <a:xfrm>
              <a:off x="9004791" y="5736524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6" name="Forma libre: forma 102">
              <a:extLst>
                <a:ext uri="{FF2B5EF4-FFF2-40B4-BE49-F238E27FC236}">
                  <a16:creationId xmlns:a16="http://schemas.microsoft.com/office/drawing/2014/main" id="{12E5AE59-AF36-9826-89C8-5FF9B92D4466}"/>
                </a:ext>
              </a:extLst>
            </p:cNvPr>
            <p:cNvSpPr/>
            <p:nvPr/>
          </p:nvSpPr>
          <p:spPr>
            <a:xfrm>
              <a:off x="11058470" y="522913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" name="Grupo 104">
            <a:extLst>
              <a:ext uri="{FF2B5EF4-FFF2-40B4-BE49-F238E27FC236}">
                <a16:creationId xmlns:a16="http://schemas.microsoft.com/office/drawing/2014/main" id="{2E30AA9C-F9CE-4DFF-7C2C-FF9C751C38DC}"/>
              </a:ext>
            </a:extLst>
          </p:cNvPr>
          <p:cNvGrpSpPr/>
          <p:nvPr/>
        </p:nvGrpSpPr>
        <p:grpSpPr>
          <a:xfrm>
            <a:off x="24655" y="0"/>
            <a:ext cx="3222501" cy="1625153"/>
            <a:chOff x="-11" y="0"/>
            <a:chExt cx="3222501" cy="1625153"/>
          </a:xfrm>
        </p:grpSpPr>
        <p:sp>
          <p:nvSpPr>
            <p:cNvPr id="8" name="Forma libre: forma 105">
              <a:extLst>
                <a:ext uri="{FF2B5EF4-FFF2-40B4-BE49-F238E27FC236}">
                  <a16:creationId xmlns:a16="http://schemas.microsoft.com/office/drawing/2014/main" id="{75782EA6-F112-57B9-5C8D-26DF570E2D3E}"/>
                </a:ext>
              </a:extLst>
            </p:cNvPr>
            <p:cNvSpPr/>
            <p:nvPr/>
          </p:nvSpPr>
          <p:spPr>
            <a:xfrm rot="10799991">
              <a:off x="-11" y="0"/>
              <a:ext cx="3222501" cy="111776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22498"/>
                <a:gd name="f7" fmla="val 1117758"/>
                <a:gd name="f8" fmla="val 1116997"/>
                <a:gd name="f9" fmla="val 95"/>
                <a:gd name="f10" fmla="val 1100423"/>
                <a:gd name="f11" fmla="val 14669"/>
                <a:gd name="f12" fmla="val 1101566"/>
                <a:gd name="f13" fmla="val 24384"/>
                <a:gd name="f14" fmla="val 1098233"/>
                <a:gd name="f15" fmla="val 401384"/>
                <a:gd name="f16" fmla="val 968788"/>
                <a:gd name="f17" fmla="val 778574"/>
                <a:gd name="f18" fmla="val 839629"/>
                <a:gd name="f19" fmla="val 1155668"/>
                <a:gd name="f20" fmla="val 710375"/>
                <a:gd name="f21" fmla="val 1432655"/>
                <a:gd name="f22" fmla="val 615410"/>
                <a:gd name="f23" fmla="val 1709642"/>
                <a:gd name="f24" fmla="val 520256"/>
                <a:gd name="f25" fmla="val 1986820"/>
                <a:gd name="f26" fmla="val 425768"/>
                <a:gd name="f27" fmla="val 2010823"/>
                <a:gd name="f28" fmla="val 417576"/>
                <a:gd name="f29" fmla="val 2033111"/>
                <a:gd name="f30" fmla="val 407099"/>
                <a:gd name="f31" fmla="val 2053685"/>
                <a:gd name="f32" fmla="val 392621"/>
                <a:gd name="f33" fmla="val 2063877"/>
                <a:gd name="f34" fmla="val 402241"/>
                <a:gd name="f35" fmla="val 2072735"/>
                <a:gd name="f36" fmla="val 393668"/>
                <a:gd name="f37" fmla="val 2081975"/>
                <a:gd name="f38" fmla="val 390430"/>
                <a:gd name="f39" fmla="val 2147221"/>
                <a:gd name="f40" fmla="val 367189"/>
                <a:gd name="f41" fmla="val 2212467"/>
                <a:gd name="f42" fmla="val 343567"/>
                <a:gd name="f43" fmla="val 2277809"/>
                <a:gd name="f44" fmla="val 320612"/>
                <a:gd name="f45" fmla="val 2366391"/>
                <a:gd name="f46" fmla="val 289560"/>
                <a:gd name="f47" fmla="val 2454974"/>
                <a:gd name="f48" fmla="val 258794"/>
                <a:gd name="f49" fmla="val 2543842"/>
                <a:gd name="f50" fmla="val 228410"/>
                <a:gd name="f51" fmla="val 2607088"/>
                <a:gd name="f52" fmla="val 206788"/>
                <a:gd name="f53" fmla="val 2669477"/>
                <a:gd name="f54" fmla="val 181451"/>
                <a:gd name="f55" fmla="val 2733199"/>
                <a:gd name="f56" fmla="val 162687"/>
                <a:gd name="f57" fmla="val 2799493"/>
                <a:gd name="f58" fmla="val 143161"/>
                <a:gd name="f59" fmla="val 2863310"/>
                <a:gd name="f60" fmla="val 117253"/>
                <a:gd name="f61" fmla="val 2929699"/>
                <a:gd name="f62" fmla="val 98012"/>
                <a:gd name="f63" fmla="val 3028283"/>
                <a:gd name="f64" fmla="val 69437"/>
                <a:gd name="f65" fmla="val 3121724"/>
                <a:gd name="f66" fmla="val 24670"/>
                <a:gd name="f67" fmla="val 3221831"/>
                <a:gd name="f68" fmla="val 363188"/>
                <a:gd name="f69" fmla="val 3221546"/>
                <a:gd name="f70" fmla="val 726472"/>
                <a:gd name="f71" fmla="val 1089660"/>
                <a:gd name="f72" fmla="val 1113092"/>
                <a:gd name="f73" fmla="val 3217926"/>
                <a:gd name="f74" fmla="val 1117759"/>
                <a:gd name="f75" fmla="val 3194399"/>
                <a:gd name="f76" fmla="val 2129600"/>
                <a:gd name="f77" fmla="val 1064800"/>
                <a:gd name="f78" fmla="val 1117092"/>
                <a:gd name="f79" fmla="+- 0 0 -90"/>
                <a:gd name="f80" fmla="*/ f3 1 3222498"/>
                <a:gd name="f81" fmla="*/ f4 1 11177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3222498"/>
                <a:gd name="f90" fmla="*/ f86 1 1117758"/>
                <a:gd name="f91" fmla="*/ 0 f87 1"/>
                <a:gd name="f92" fmla="*/ 1116997 f86 1"/>
                <a:gd name="f93" fmla="*/ 24384 f87 1"/>
                <a:gd name="f94" fmla="*/ 1098233 f86 1"/>
                <a:gd name="f95" fmla="*/ 1155668 f87 1"/>
                <a:gd name="f96" fmla="*/ 710375 f86 1"/>
                <a:gd name="f97" fmla="*/ 1986820 f87 1"/>
                <a:gd name="f98" fmla="*/ 425768 f86 1"/>
                <a:gd name="f99" fmla="*/ 2053685 f87 1"/>
                <a:gd name="f100" fmla="*/ 392621 f86 1"/>
                <a:gd name="f101" fmla="*/ 2081975 f87 1"/>
                <a:gd name="f102" fmla="*/ 390430 f86 1"/>
                <a:gd name="f103" fmla="*/ 2277809 f87 1"/>
                <a:gd name="f104" fmla="*/ 320612 f86 1"/>
                <a:gd name="f105" fmla="*/ 2543842 f87 1"/>
                <a:gd name="f106" fmla="*/ 228410 f86 1"/>
                <a:gd name="f107" fmla="*/ 2733199 f87 1"/>
                <a:gd name="f108" fmla="*/ 162687 f86 1"/>
                <a:gd name="f109" fmla="*/ 2929699 f87 1"/>
                <a:gd name="f110" fmla="*/ 98012 f86 1"/>
                <a:gd name="f111" fmla="*/ 3221831 f87 1"/>
                <a:gd name="f112" fmla="*/ 0 f86 1"/>
                <a:gd name="f113" fmla="*/ 3222498 f87 1"/>
                <a:gd name="f114" fmla="*/ 1089660 f86 1"/>
                <a:gd name="f115" fmla="*/ 3194399 f87 1"/>
                <a:gd name="f116" fmla="*/ 1117759 f86 1"/>
                <a:gd name="f117" fmla="*/ 1117092 f86 1"/>
                <a:gd name="f118" fmla="+- f88 0 f1"/>
                <a:gd name="f119" fmla="*/ f91 1 3222498"/>
                <a:gd name="f120" fmla="*/ f92 1 1117758"/>
                <a:gd name="f121" fmla="*/ f93 1 3222498"/>
                <a:gd name="f122" fmla="*/ f94 1 1117758"/>
                <a:gd name="f123" fmla="*/ f95 1 3222498"/>
                <a:gd name="f124" fmla="*/ f96 1 1117758"/>
                <a:gd name="f125" fmla="*/ f97 1 3222498"/>
                <a:gd name="f126" fmla="*/ f98 1 1117758"/>
                <a:gd name="f127" fmla="*/ f99 1 3222498"/>
                <a:gd name="f128" fmla="*/ f100 1 1117758"/>
                <a:gd name="f129" fmla="*/ f101 1 3222498"/>
                <a:gd name="f130" fmla="*/ f102 1 1117758"/>
                <a:gd name="f131" fmla="*/ f103 1 3222498"/>
                <a:gd name="f132" fmla="*/ f104 1 1117758"/>
                <a:gd name="f133" fmla="*/ f105 1 3222498"/>
                <a:gd name="f134" fmla="*/ f106 1 1117758"/>
                <a:gd name="f135" fmla="*/ f107 1 3222498"/>
                <a:gd name="f136" fmla="*/ f108 1 1117758"/>
                <a:gd name="f137" fmla="*/ f109 1 3222498"/>
                <a:gd name="f138" fmla="*/ f110 1 1117758"/>
                <a:gd name="f139" fmla="*/ f111 1 3222498"/>
                <a:gd name="f140" fmla="*/ f112 1 1117758"/>
                <a:gd name="f141" fmla="*/ f113 1 3222498"/>
                <a:gd name="f142" fmla="*/ f114 1 1117758"/>
                <a:gd name="f143" fmla="*/ f115 1 3222498"/>
                <a:gd name="f144" fmla="*/ f116 1 1117758"/>
                <a:gd name="f145" fmla="*/ f117 1 1117758"/>
                <a:gd name="f146" fmla="*/ f82 1 f89"/>
                <a:gd name="f147" fmla="*/ f83 1 f89"/>
                <a:gd name="f148" fmla="*/ f82 1 f90"/>
                <a:gd name="f149" fmla="*/ f84 1 f90"/>
                <a:gd name="f150" fmla="*/ f119 1 f89"/>
                <a:gd name="f151" fmla="*/ f120 1 f90"/>
                <a:gd name="f152" fmla="*/ f121 1 f89"/>
                <a:gd name="f153" fmla="*/ f122 1 f90"/>
                <a:gd name="f154" fmla="*/ f123 1 f89"/>
                <a:gd name="f155" fmla="*/ f124 1 f90"/>
                <a:gd name="f156" fmla="*/ f125 1 f89"/>
                <a:gd name="f157" fmla="*/ f126 1 f90"/>
                <a:gd name="f158" fmla="*/ f127 1 f89"/>
                <a:gd name="f159" fmla="*/ f128 1 f90"/>
                <a:gd name="f160" fmla="*/ f129 1 f89"/>
                <a:gd name="f161" fmla="*/ f130 1 f90"/>
                <a:gd name="f162" fmla="*/ f131 1 f89"/>
                <a:gd name="f163" fmla="*/ f132 1 f90"/>
                <a:gd name="f164" fmla="*/ f133 1 f89"/>
                <a:gd name="f165" fmla="*/ f134 1 f90"/>
                <a:gd name="f166" fmla="*/ f135 1 f89"/>
                <a:gd name="f167" fmla="*/ f136 1 f90"/>
                <a:gd name="f168" fmla="*/ f137 1 f89"/>
                <a:gd name="f169" fmla="*/ f138 1 f90"/>
                <a:gd name="f170" fmla="*/ f139 1 f89"/>
                <a:gd name="f171" fmla="*/ f140 1 f90"/>
                <a:gd name="f172" fmla="*/ f141 1 f89"/>
                <a:gd name="f173" fmla="*/ f142 1 f90"/>
                <a:gd name="f174" fmla="*/ f143 1 f89"/>
                <a:gd name="f175" fmla="*/ f144 1 f90"/>
                <a:gd name="f176" fmla="*/ f145 1 f90"/>
                <a:gd name="f177" fmla="*/ f146 f80 1"/>
                <a:gd name="f178" fmla="*/ f147 f80 1"/>
                <a:gd name="f179" fmla="*/ f149 f81 1"/>
                <a:gd name="f180" fmla="*/ f148 f81 1"/>
                <a:gd name="f181" fmla="*/ f150 f80 1"/>
                <a:gd name="f182" fmla="*/ f151 f81 1"/>
                <a:gd name="f183" fmla="*/ f152 f80 1"/>
                <a:gd name="f184" fmla="*/ f153 f81 1"/>
                <a:gd name="f185" fmla="*/ f154 f80 1"/>
                <a:gd name="f186" fmla="*/ f155 f81 1"/>
                <a:gd name="f187" fmla="*/ f156 f80 1"/>
                <a:gd name="f188" fmla="*/ f157 f81 1"/>
                <a:gd name="f189" fmla="*/ f158 f80 1"/>
                <a:gd name="f190" fmla="*/ f159 f81 1"/>
                <a:gd name="f191" fmla="*/ f160 f80 1"/>
                <a:gd name="f192" fmla="*/ f161 f81 1"/>
                <a:gd name="f193" fmla="*/ f162 f80 1"/>
                <a:gd name="f194" fmla="*/ f163 f81 1"/>
                <a:gd name="f195" fmla="*/ f164 f80 1"/>
                <a:gd name="f196" fmla="*/ f165 f81 1"/>
                <a:gd name="f197" fmla="*/ f166 f80 1"/>
                <a:gd name="f198" fmla="*/ f167 f81 1"/>
                <a:gd name="f199" fmla="*/ f168 f80 1"/>
                <a:gd name="f200" fmla="*/ f169 f81 1"/>
                <a:gd name="f201" fmla="*/ f170 f80 1"/>
                <a:gd name="f202" fmla="*/ f171 f81 1"/>
                <a:gd name="f203" fmla="*/ f172 f80 1"/>
                <a:gd name="f204" fmla="*/ f173 f81 1"/>
                <a:gd name="f205" fmla="*/ f174 f80 1"/>
                <a:gd name="f206" fmla="*/ f175 f81 1"/>
                <a:gd name="f207" fmla="*/ f176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1" y="f182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181" y="f207"/>
                </a:cxn>
              </a:cxnLst>
              <a:rect l="f177" t="f180" r="f178" b="f179"/>
              <a:pathLst>
                <a:path w="3222498" h="111775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"/>
                  </a:cubicBezTo>
                  <a:cubicBezTo>
                    <a:pt x="f67" y="f68"/>
                    <a:pt x="f69" y="f70"/>
                    <a:pt x="f6" y="f71"/>
                  </a:cubicBezTo>
                  <a:cubicBezTo>
                    <a:pt x="f6" y="f72"/>
                    <a:pt x="f73" y="f74"/>
                    <a:pt x="f75" y="f74"/>
                  </a:cubicBezTo>
                  <a:cubicBezTo>
                    <a:pt x="f76" y="f8"/>
                    <a:pt x="f77" y="f78"/>
                    <a:pt x="f5" y="f78"/>
                  </a:cubicBezTo>
                  <a:close/>
                </a:path>
              </a:pathLst>
            </a:custGeom>
            <a:gradFill>
              <a:gsLst>
                <a:gs pos="26000">
                  <a:srgbClr val="DF5004"/>
                </a:gs>
                <a:gs pos="85000">
                  <a:srgbClr val="F18A01"/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9" name="Forma libre: forma 106">
              <a:extLst>
                <a:ext uri="{FF2B5EF4-FFF2-40B4-BE49-F238E27FC236}">
                  <a16:creationId xmlns:a16="http://schemas.microsoft.com/office/drawing/2014/main" id="{C07C9997-A38D-0050-863A-0A6EF29D946F}"/>
                </a:ext>
              </a:extLst>
            </p:cNvPr>
            <p:cNvSpPr/>
            <p:nvPr/>
          </p:nvSpPr>
          <p:spPr>
            <a:xfrm rot="10799991">
              <a:off x="668" y="720903"/>
              <a:ext cx="1168145" cy="90425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8145"/>
                <a:gd name="f7" fmla="val 904254"/>
                <a:gd name="f8" fmla="val 1168146"/>
                <a:gd name="f9" fmla="val 507206"/>
                <a:gd name="f10" fmla="val 1068038"/>
                <a:gd name="f11" fmla="val 531971"/>
                <a:gd name="f12" fmla="val 974503"/>
                <a:gd name="f13" fmla="val 576644"/>
                <a:gd name="f14" fmla="val 876014"/>
                <a:gd name="f15" fmla="val 605219"/>
                <a:gd name="f16" fmla="val 809720"/>
                <a:gd name="f17" fmla="val 624459"/>
                <a:gd name="f18" fmla="val 745808"/>
                <a:gd name="f19" fmla="val 650462"/>
                <a:gd name="f20" fmla="val 679514"/>
                <a:gd name="f21" fmla="val 669893"/>
                <a:gd name="f22" fmla="val 615696"/>
                <a:gd name="f23" fmla="val 688658"/>
                <a:gd name="f24" fmla="val 553402"/>
                <a:gd name="f25" fmla="val 713899"/>
                <a:gd name="f26" fmla="val 490157"/>
                <a:gd name="f27" fmla="val 735616"/>
                <a:gd name="f28" fmla="val 401384"/>
                <a:gd name="f29" fmla="val 766001"/>
                <a:gd name="f30" fmla="val 312706"/>
                <a:gd name="f31" fmla="val 796766"/>
                <a:gd name="f32" fmla="val 224123"/>
                <a:gd name="f33" fmla="val 827818"/>
                <a:gd name="f34" fmla="val 158687"/>
                <a:gd name="f35" fmla="val 850773"/>
                <a:gd name="f36" fmla="val 93535"/>
                <a:gd name="f37" fmla="val 874395"/>
                <a:gd name="f38" fmla="val 28289"/>
                <a:gd name="f39" fmla="val 897636"/>
                <a:gd name="f40" fmla="val 19145"/>
                <a:gd name="f41" fmla="val 900875"/>
                <a:gd name="f42" fmla="val 10287"/>
                <a:gd name="f43" fmla="val 909447"/>
                <a:gd name="f44" fmla="val 899827"/>
                <a:gd name="f45" fmla="val 151352"/>
                <a:gd name="f46" fmla="val 782288"/>
                <a:gd name="f47" fmla="val 302609"/>
                <a:gd name="f48" fmla="val 664654"/>
                <a:gd name="f49" fmla="val 454152"/>
                <a:gd name="f50" fmla="val 547307"/>
                <a:gd name="f51" fmla="val 677894"/>
                <a:gd name="f52" fmla="val 374047"/>
                <a:gd name="f53" fmla="val 901636"/>
                <a:gd name="f54" fmla="val 200978"/>
                <a:gd name="f55" fmla="val 1125665"/>
                <a:gd name="f56" fmla="val 28004"/>
                <a:gd name="f57" fmla="val 1139000"/>
                <a:gd name="f58" fmla="val 17717"/>
                <a:gd name="f59" fmla="val 1153954"/>
                <a:gd name="f60" fmla="val 9335"/>
                <a:gd name="f61" fmla="+- 0 0 -90"/>
                <a:gd name="f62" fmla="*/ f3 1 1168145"/>
                <a:gd name="f63" fmla="*/ f4 1 904254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168145"/>
                <a:gd name="f72" fmla="*/ f68 1 904254"/>
                <a:gd name="f73" fmla="*/ 1168146 f69 1"/>
                <a:gd name="f74" fmla="*/ 507206 f68 1"/>
                <a:gd name="f75" fmla="*/ 876014 f69 1"/>
                <a:gd name="f76" fmla="*/ 605219 f68 1"/>
                <a:gd name="f77" fmla="*/ 679514 f69 1"/>
                <a:gd name="f78" fmla="*/ 669893 f68 1"/>
                <a:gd name="f79" fmla="*/ 490157 f69 1"/>
                <a:gd name="f80" fmla="*/ 735616 f68 1"/>
                <a:gd name="f81" fmla="*/ 224123 f69 1"/>
                <a:gd name="f82" fmla="*/ 827818 f68 1"/>
                <a:gd name="f83" fmla="*/ 28289 f69 1"/>
                <a:gd name="f84" fmla="*/ 897636 f68 1"/>
                <a:gd name="f85" fmla="*/ 0 f69 1"/>
                <a:gd name="f86" fmla="*/ 899827 f68 1"/>
                <a:gd name="f87" fmla="*/ 454152 f69 1"/>
                <a:gd name="f88" fmla="*/ 547307 f68 1"/>
                <a:gd name="f89" fmla="*/ 1125665 f69 1"/>
                <a:gd name="f90" fmla="*/ 28004 f68 1"/>
                <a:gd name="f91" fmla="*/ 0 f68 1"/>
                <a:gd name="f92" fmla="+- f70 0 f1"/>
                <a:gd name="f93" fmla="*/ f73 1 1168145"/>
                <a:gd name="f94" fmla="*/ f74 1 904254"/>
                <a:gd name="f95" fmla="*/ f75 1 1168145"/>
                <a:gd name="f96" fmla="*/ f76 1 904254"/>
                <a:gd name="f97" fmla="*/ f77 1 1168145"/>
                <a:gd name="f98" fmla="*/ f78 1 904254"/>
                <a:gd name="f99" fmla="*/ f79 1 1168145"/>
                <a:gd name="f100" fmla="*/ f80 1 904254"/>
                <a:gd name="f101" fmla="*/ f81 1 1168145"/>
                <a:gd name="f102" fmla="*/ f82 1 904254"/>
                <a:gd name="f103" fmla="*/ f83 1 1168145"/>
                <a:gd name="f104" fmla="*/ f84 1 904254"/>
                <a:gd name="f105" fmla="*/ f85 1 1168145"/>
                <a:gd name="f106" fmla="*/ f86 1 904254"/>
                <a:gd name="f107" fmla="*/ f87 1 1168145"/>
                <a:gd name="f108" fmla="*/ f88 1 904254"/>
                <a:gd name="f109" fmla="*/ f89 1 1168145"/>
                <a:gd name="f110" fmla="*/ f90 1 904254"/>
                <a:gd name="f111" fmla="*/ f91 1 904254"/>
                <a:gd name="f112" fmla="*/ f64 1 f71"/>
                <a:gd name="f113" fmla="*/ f65 1 f71"/>
                <a:gd name="f114" fmla="*/ f64 1 f72"/>
                <a:gd name="f115" fmla="*/ f66 1 f72"/>
                <a:gd name="f116" fmla="*/ f93 1 f71"/>
                <a:gd name="f117" fmla="*/ f94 1 f72"/>
                <a:gd name="f118" fmla="*/ f95 1 f71"/>
                <a:gd name="f119" fmla="*/ f96 1 f72"/>
                <a:gd name="f120" fmla="*/ f97 1 f71"/>
                <a:gd name="f121" fmla="*/ f98 1 f72"/>
                <a:gd name="f122" fmla="*/ f99 1 f71"/>
                <a:gd name="f123" fmla="*/ f100 1 f72"/>
                <a:gd name="f124" fmla="*/ f101 1 f71"/>
                <a:gd name="f125" fmla="*/ f102 1 f72"/>
                <a:gd name="f126" fmla="*/ f103 1 f71"/>
                <a:gd name="f127" fmla="*/ f104 1 f72"/>
                <a:gd name="f128" fmla="*/ f105 1 f71"/>
                <a:gd name="f129" fmla="*/ f106 1 f72"/>
                <a:gd name="f130" fmla="*/ f107 1 f71"/>
                <a:gd name="f131" fmla="*/ f108 1 f72"/>
                <a:gd name="f132" fmla="*/ f109 1 f71"/>
                <a:gd name="f133" fmla="*/ f110 1 f72"/>
                <a:gd name="f134" fmla="*/ f111 1 f72"/>
                <a:gd name="f135" fmla="*/ f112 f62 1"/>
                <a:gd name="f136" fmla="*/ f113 f62 1"/>
                <a:gd name="f137" fmla="*/ f115 f63 1"/>
                <a:gd name="f138" fmla="*/ f114 f63 1"/>
                <a:gd name="f139" fmla="*/ f116 f62 1"/>
                <a:gd name="f140" fmla="*/ f117 f63 1"/>
                <a:gd name="f141" fmla="*/ f118 f62 1"/>
                <a:gd name="f142" fmla="*/ f119 f63 1"/>
                <a:gd name="f143" fmla="*/ f120 f62 1"/>
                <a:gd name="f144" fmla="*/ f121 f63 1"/>
                <a:gd name="f145" fmla="*/ f122 f62 1"/>
                <a:gd name="f146" fmla="*/ f123 f63 1"/>
                <a:gd name="f147" fmla="*/ f124 f62 1"/>
                <a:gd name="f148" fmla="*/ f125 f63 1"/>
                <a:gd name="f149" fmla="*/ f126 f62 1"/>
                <a:gd name="f150" fmla="*/ f127 f63 1"/>
                <a:gd name="f151" fmla="*/ f128 f62 1"/>
                <a:gd name="f152" fmla="*/ f129 f63 1"/>
                <a:gd name="f153" fmla="*/ f130 f62 1"/>
                <a:gd name="f154" fmla="*/ f131 f63 1"/>
                <a:gd name="f155" fmla="*/ f132 f62 1"/>
                <a:gd name="f156" fmla="*/ f133 f63 1"/>
                <a:gd name="f157" fmla="*/ f134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39" y="f140"/>
                </a:cxn>
                <a:cxn ang="f92">
                  <a:pos x="f141" y="f142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39" y="f157"/>
                </a:cxn>
                <a:cxn ang="f92">
                  <a:pos x="f139" y="f140"/>
                </a:cxn>
              </a:cxnLst>
              <a:rect l="f135" t="f138" r="f136" b="f137"/>
              <a:pathLst>
                <a:path w="1168145" h="90425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8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445469"/>
                </a:solidFill>
                <a:uFillTx/>
                <a:latin typeface="Calibri" panose="020f0502020204030204"/>
              </a:endParaRPr>
            </a:p>
          </p:txBody>
        </p:sp>
      </p:grpSp>
      <p:sp>
        <p:nvSpPr>
          <p:cNvPr id="11" name="직사각형 3">
            <a:extLst>
              <a:ext uri="{FF2B5EF4-FFF2-40B4-BE49-F238E27FC236}">
                <a16:creationId xmlns:a16="http://schemas.microsoft.com/office/drawing/2014/main" id="{006C08C3-E993-3BFE-2D0C-57119B38F6EF}"/>
              </a:ext>
            </a:extLst>
          </p:cNvPr>
          <p:cNvSpPr/>
          <p:nvPr/>
        </p:nvSpPr>
        <p:spPr>
          <a:xfrm>
            <a:off x="5301403" y="4264076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DF5004"/>
                </a:solidFill>
                <a:cs typeface="Arial" panose="020b0604020202020204" pitchFamily="34" charset="0"/>
              </a:rPr>
              <a:t>Simple Portfolio Presentation </a:t>
            </a:r>
          </a:p>
        </p:txBody>
      </p:sp>
      <p:sp>
        <p:nvSpPr>
          <p:cNvPr id="12" name="직사각형 12">
            <a:extLst>
              <a:ext uri="{FF2B5EF4-FFF2-40B4-BE49-F238E27FC236}">
                <a16:creationId xmlns:a16="http://schemas.microsoft.com/office/drawing/2014/main" id="{267B8558-99BF-D55A-39BC-79B273063FFA}"/>
              </a:ext>
            </a:extLst>
          </p:cNvPr>
          <p:cNvSpPr/>
          <p:nvPr/>
        </p:nvSpPr>
        <p:spPr>
          <a:xfrm>
            <a:off x="5301403" y="5344196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7411928-7A48-C818-7887-D71DE5BFC1F3}"/>
              </a:ext>
            </a:extLst>
          </p:cNvPr>
          <p:cNvSpPr txBox="1"/>
          <p:nvPr/>
        </p:nvSpPr>
        <p:spPr>
          <a:xfrm>
            <a:off x="361103" y="514032"/>
            <a:ext cx="4386179" cy="304698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6600" b="1">
                <a:solidFill>
                  <a:schemeClr val="tx1">
                    <a:lumMod val="50000"/>
                    <a:lumOff val="50000"/>
                  </a:schemeClr>
                </a:solidFill>
              </a:rPr>
              <a:t>WORLD </a:t>
            </a:r>
          </a:p>
          <a:p>
            <a:pPr algn="ctr"/>
            <a:r>
              <a:rPr lang="en-US" altLang="ko-KR" sz="6600" b="1">
                <a:solidFill>
                  <a:srgbClr val="DF5004"/>
                </a:solidFill>
              </a:rPr>
              <a:t>RELIGION</a:t>
            </a:r>
            <a:r>
              <a:rPr lang="en-US" altLang="ko-KR" sz="66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6600" b="1">
                <a:solidFill>
                  <a:srgbClr val="F18A01"/>
                </a:solidFill>
              </a:rPr>
              <a:t>DAY</a:t>
            </a:r>
            <a:endParaRPr lang="ko-KR" altLang="en-US" sz="6600" b="1">
              <a:solidFill>
                <a:srgbClr val="F18A01"/>
              </a:solidFill>
            </a:endParaRPr>
          </a:p>
        </p:txBody>
      </p:sp>
      <p:grpSp>
        <p:nvGrpSpPr>
          <p:cNvPr id="19" name="Google Shape;1251;p61">
            <a:extLst>
              <a:ext uri="{FF2B5EF4-FFF2-40B4-BE49-F238E27FC236}">
                <a16:creationId xmlns:a16="http://schemas.microsoft.com/office/drawing/2014/main" id="{EE257DCF-98FA-FE1D-E66A-FC3ED1711815}"/>
              </a:ext>
            </a:extLst>
          </p:cNvPr>
          <p:cNvGrpSpPr/>
          <p:nvPr/>
        </p:nvGrpSpPr>
        <p:grpSpPr>
          <a:xfrm>
            <a:off x="6645676" y="6585083"/>
            <a:ext cx="401947" cy="155195"/>
            <a:chOff x="4659775" y="2072775"/>
            <a:chExt cx="74325" cy="28700"/>
          </a:xfr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</p:grpSpPr>
        <p:sp>
          <p:nvSpPr>
            <p:cNvPr id="20" name="Google Shape;1252;p61">
              <a:extLst>
                <a:ext uri="{FF2B5EF4-FFF2-40B4-BE49-F238E27FC236}">
                  <a16:creationId xmlns:a16="http://schemas.microsoft.com/office/drawing/2014/main" id="{9D627927-60BA-F481-D601-0919F4B7D2E2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1253;p61">
              <a:extLst>
                <a:ext uri="{FF2B5EF4-FFF2-40B4-BE49-F238E27FC236}">
                  <a16:creationId xmlns:a16="http://schemas.microsoft.com/office/drawing/2014/main" id="{771F1CDD-57E2-B1E9-8A25-4F21D153AC29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1254;p61">
              <a:extLst>
                <a:ext uri="{FF2B5EF4-FFF2-40B4-BE49-F238E27FC236}">
                  <a16:creationId xmlns:a16="http://schemas.microsoft.com/office/drawing/2014/main" id="{36E2528E-887E-CF7E-B360-D65A0EFF1369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409D4463-03F7-40FD-C094-70BE6D3BD093}"/>
              </a:ext>
            </a:extLst>
          </p:cNvPr>
          <p:cNvSpPr txBox="1"/>
          <p:nvPr/>
        </p:nvSpPr>
        <p:spPr>
          <a:xfrm>
            <a:off x="7213196" y="6514638"/>
            <a:ext cx="496694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600" spc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WORLD </a:t>
            </a:r>
            <a:r>
              <a:rPr lang="en-US" altLang="ko-KR"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 DAY</a:t>
            </a:r>
            <a:endParaRPr lang="ko-KR" altLang="en-US" sz="16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raphic 20">
            <a:extLst>
              <a:ext uri="{FF2B5EF4-FFF2-40B4-BE49-F238E27FC236}">
                <a16:creationId xmlns:a16="http://schemas.microsoft.com/office/drawing/2014/main" id="{11FCB435-ADE9-9966-C42D-03607F47DF6F}"/>
              </a:ext>
            </a:extLst>
          </p:cNvPr>
          <p:cNvSpPr/>
          <p:nvPr/>
        </p:nvSpPr>
        <p:spPr>
          <a:xfrm>
            <a:off x="4358296" y="3389359"/>
            <a:ext cx="800052" cy="1065904"/>
          </a:xfrm>
          <a:custGeom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gradFill>
            <a:gsLst>
              <a:gs pos="26000">
                <a:srgbClr val="DF5004"/>
              </a:gs>
              <a:gs pos="85000">
                <a:srgbClr val="F18A01"/>
              </a:gs>
            </a:gsLst>
            <a:lin ang="5400000" scaled="1"/>
          </a:gra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155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Panorámica</PresentationFormat>
  <Paragraphs>157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Arial</vt:lpstr>
      <vt:lpstr>Calibri Light</vt:lpstr>
      <vt:lpstr>Calibri</vt:lpstr>
      <vt:lpstr>Arial Black</vt:lpstr>
      <vt:lpstr>Aharoni</vt:lpstr>
      <vt:lpstr>Lato Light</vt:lpstr>
      <vt:lpstr>MS PGothic</vt:lpstr>
      <vt:lpstr>Open Sans Light</vt:lpstr>
      <vt:lpstr>Adobe Gothic Std B</vt:lpstr>
      <vt:lpstr>Helvetica Neue Light</vt:lpstr>
      <vt:lpstr>FZShuTi</vt:lpstr>
      <vt:lpstr>Open Sans</vt:lpstr>
      <vt:lpstr>Montserrat Light</vt:lpstr>
      <vt:lpstr>Source Sans Pro</vt:lpstr>
      <vt:lpstr>Rubik</vt:lpstr>
      <vt:lpstr>Montserrat</vt:lpstr>
      <vt:lpstr>Kanit Light</vt:lpstr>
      <vt:lpstr>Assistant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slidesppt.net</Manager>
  <Company/>
  <LinksUpToDate>false</LinksUpToDate>
  <SharedDoc>false</SharedDoc>
  <HyperlinksChanged>false</HyperlinksChanged>
  <AppVersion>19.1200</AppVersion>
  <TotalTime>1951</TotalTime>
  <Application>Aspose.Slides for .NET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del dia mundial de la religion</dc:title>
  <dc:creator>slidesppt</dc:creator>
  <cp:lastModifiedBy>Franklin</cp:lastModifiedBy>
  <cp:revision>101</cp:revision>
  <dcterms:created xsi:type="dcterms:W3CDTF">2020-04-22T15:34:04Z</dcterms:created>
  <dcterms:modified xsi:type="dcterms:W3CDTF">2023-01-07T03:19:09Z</dcterms:modified>
  <cp:category>slidesppt.net</cp:category>
</cp:coreProperties>
</file>