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350" r:id="rId4"/>
    <p:sldId id="417" r:id="rId5"/>
    <p:sldId id="311" r:id="rId6"/>
    <p:sldId id="367" r:id="rId7"/>
    <p:sldId id="320" r:id="rId8"/>
    <p:sldId id="315" r:id="rId9"/>
    <p:sldId id="258" r:id="rId10"/>
    <p:sldId id="262" r:id="rId11"/>
    <p:sldId id="263" r:id="rId12"/>
    <p:sldId id="289" r:id="rId13"/>
    <p:sldId id="264" r:id="rId14"/>
    <p:sldId id="266" r:id="rId15"/>
    <p:sldId id="290" r:id="rId16"/>
    <p:sldId id="272" r:id="rId17"/>
    <p:sldId id="273" r:id="rId18"/>
    <p:sldId id="274" r:id="rId19"/>
    <p:sldId id="275" r:id="rId20"/>
    <p:sldId id="276" r:id="rId21"/>
    <p:sldId id="291" r:id="rId22"/>
    <p:sldId id="277" r:id="rId23"/>
    <p:sldId id="279" r:id="rId24"/>
    <p:sldId id="280" r:id="rId25"/>
    <p:sldId id="281" r:id="rId26"/>
    <p:sldId id="282" r:id="rId27"/>
    <p:sldId id="308" r:id="rId28"/>
    <p:sldId id="283" r:id="rId29"/>
    <p:sldId id="293" r:id="rId30"/>
    <p:sldId id="317" r:id="rId31"/>
    <p:sldId id="491" r:id="rId32"/>
    <p:sldId id="323" r:id="rId33"/>
    <p:sldId id="436" r:id="rId34"/>
    <p:sldId id="321" r:id="rId35"/>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ym playcc" initials="gp" lastIdx="0" clrIdx="0">
    <p:extLst>
      <p:ext uri="{19B8F6BF-5375-455C-9EA6-DF929625EA0E}">
        <p15:presenceInfo xmlns:p15="http://schemas.microsoft.com/office/powerpoint/2012/main" userId="75ca2f9ce2d31c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2D1"/>
    <a:srgbClr val="B0466A"/>
    <a:srgbClr val="EED2CB"/>
    <a:srgbClr val="FDF5DF"/>
    <a:srgbClr val="FFFFFF"/>
    <a:srgbClr val="BFBFBD"/>
    <a:srgbClr val="57A48F"/>
    <a:srgbClr val="F4F3F2"/>
    <a:srgbClr val="C3DCD7"/>
    <a:srgbClr val="85A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snapToGrid="0" showGuides="1">
      <p:cViewPr>
        <p:scale>
          <a:sx n="50" d="100"/>
          <a:sy n="50" d="100"/>
        </p:scale>
        <p:origin x="1332" y="378"/>
      </p:cViewPr>
      <p:guideLst>
        <p:guide orient="horz" pos="2183"/>
        <p:guide pos="3840"/>
      </p:guideLst>
    </p:cSldViewPr>
  </p:slideViewPr>
  <p:notesTextViewPr>
    <p:cViewPr>
      <p:scale>
        <a:sx n="1" d="1"/>
        <a:sy n="1" d="1"/>
      </p:scale>
      <p:origin x="0" y="0"/>
    </p:cViewPr>
  </p:notesTextViewPr>
  <p:sorterViewPr>
    <p:cViewPr>
      <p:scale>
        <a:sx n="58" d="100"/>
        <a:sy n="58" d="100"/>
      </p:scale>
      <p:origin x="0" y="0"/>
    </p:cViewPr>
  </p:sorterViewPr>
  <p:notesViewPr>
    <p:cSldViewPr snapToGrid="0">
      <p:cViewPr varScale="1">
        <p:scale>
          <a:sx n="86" d="100"/>
          <a:sy n="86" d="100"/>
        </p:scale>
        <p:origin x="38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70F5E51-F97D-4AC4-98DF-6AA1338138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Marcador de fecha 2">
            <a:extLst>
              <a:ext uri="{FF2B5EF4-FFF2-40B4-BE49-F238E27FC236}">
                <a16:creationId xmlns:a16="http://schemas.microsoft.com/office/drawing/2014/main" id="{961A961E-F700-48CD-B70A-CA43925AE8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C2F841-1B62-4AFC-97EF-73BB3E9CF9E0}" type="datetimeFigureOut">
              <a:rPr lang="LID4096" smtClean="0"/>
              <a:t>02/13/2023</a:t>
            </a:fld>
            <a:endParaRPr lang="LID4096"/>
          </a:p>
        </p:txBody>
      </p:sp>
      <p:sp>
        <p:nvSpPr>
          <p:cNvPr id="4" name="Marcador de pie de página 3">
            <a:extLst>
              <a:ext uri="{FF2B5EF4-FFF2-40B4-BE49-F238E27FC236}">
                <a16:creationId xmlns:a16="http://schemas.microsoft.com/office/drawing/2014/main" id="{EC9EBBED-210F-4A41-A96D-E7D6BC120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5" name="Marcador de número de diapositiva 4">
            <a:extLst>
              <a:ext uri="{FF2B5EF4-FFF2-40B4-BE49-F238E27FC236}">
                <a16:creationId xmlns:a16="http://schemas.microsoft.com/office/drawing/2014/main" id="{7FE170DE-82E7-4959-97AB-9A00E6C812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7477A-1B3A-4B58-A2A4-DB6F3ED5C416}" type="slidenum">
              <a:rPr lang="LID4096" smtClean="0"/>
              <a:t>‹Nº›</a:t>
            </a:fld>
            <a:endParaRPr lang="LID4096"/>
          </a:p>
        </p:txBody>
      </p:sp>
    </p:spTree>
    <p:extLst>
      <p:ext uri="{BB962C8B-B14F-4D97-AF65-F5344CB8AC3E}">
        <p14:creationId xmlns:p14="http://schemas.microsoft.com/office/powerpoint/2010/main" val="1955219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E1FC4-8DB1-48DD-BE50-CE7ED3710BC0}" type="datetimeFigureOut">
              <a:rPr lang="LID4096" smtClean="0"/>
              <a:t>02/13/2023</a:t>
            </a:fld>
            <a:endParaRPr lang="LID4096"/>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LID4096"/>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47D67-93AA-43FD-ADBB-6AAD35B630E6}" type="slidenum">
              <a:rPr lang="LID4096" smtClean="0"/>
              <a:t>‹Nº›</a:t>
            </a:fld>
            <a:endParaRPr lang="LID4096"/>
          </a:p>
        </p:txBody>
      </p:sp>
    </p:spTree>
    <p:extLst>
      <p:ext uri="{BB962C8B-B14F-4D97-AF65-F5344CB8AC3E}">
        <p14:creationId xmlns:p14="http://schemas.microsoft.com/office/powerpoint/2010/main" val="374751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143A78"/>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6447D67-93AA-43FD-ADBB-6AAD35B630E6}" type="slidenum">
              <a:rPr lang="LID4096" smtClean="0"/>
              <a:t>1</a:t>
            </a:fld>
            <a:endParaRPr lang="LID4096"/>
          </a:p>
        </p:txBody>
      </p:sp>
    </p:spTree>
    <p:extLst>
      <p:ext uri="{BB962C8B-B14F-4D97-AF65-F5344CB8AC3E}">
        <p14:creationId xmlns:p14="http://schemas.microsoft.com/office/powerpoint/2010/main" val="3953560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143A78"/>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6447D67-93AA-43FD-ADBB-6AAD35B630E6}" type="slidenum">
              <a:rPr lang="LID4096" smtClean="0"/>
              <a:t>19</a:t>
            </a:fld>
            <a:endParaRPr lang="LID4096"/>
          </a:p>
        </p:txBody>
      </p:sp>
    </p:spTree>
    <p:extLst>
      <p:ext uri="{BB962C8B-B14F-4D97-AF65-F5344CB8AC3E}">
        <p14:creationId xmlns:p14="http://schemas.microsoft.com/office/powerpoint/2010/main" val="67728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143A78"/>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6447D67-93AA-43FD-ADBB-6AAD35B630E6}" type="slidenum">
              <a:rPr lang="LID4096" smtClean="0"/>
              <a:t>21</a:t>
            </a:fld>
            <a:endParaRPr lang="LID4096"/>
          </a:p>
        </p:txBody>
      </p:sp>
    </p:spTree>
    <p:extLst>
      <p:ext uri="{BB962C8B-B14F-4D97-AF65-F5344CB8AC3E}">
        <p14:creationId xmlns:p14="http://schemas.microsoft.com/office/powerpoint/2010/main" val="257936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143A78"/>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6447D67-93AA-43FD-ADBB-6AAD35B630E6}" type="slidenum">
              <a:rPr lang="LID4096" smtClean="0"/>
              <a:t>23</a:t>
            </a:fld>
            <a:endParaRPr lang="LID4096"/>
          </a:p>
        </p:txBody>
      </p:sp>
    </p:spTree>
    <p:extLst>
      <p:ext uri="{BB962C8B-B14F-4D97-AF65-F5344CB8AC3E}">
        <p14:creationId xmlns:p14="http://schemas.microsoft.com/office/powerpoint/2010/main" val="50730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143A78"/>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6447D67-93AA-43FD-ADBB-6AAD35B630E6}" type="slidenum">
              <a:rPr lang="LID4096" smtClean="0"/>
              <a:t>25</a:t>
            </a:fld>
            <a:endParaRPr lang="LID4096"/>
          </a:p>
        </p:txBody>
      </p:sp>
    </p:spTree>
    <p:extLst>
      <p:ext uri="{BB962C8B-B14F-4D97-AF65-F5344CB8AC3E}">
        <p14:creationId xmlns:p14="http://schemas.microsoft.com/office/powerpoint/2010/main" val="2420096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0">
                <a:solidFill>
                  <a:schemeClr val="bg1"/>
                </a:solidFill>
                <a:latin typeface="Arial" panose="020B0604020202020204" pitchFamily="34" charset="0"/>
                <a:ea typeface="Arial"/>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94F54E1-9364-4476-A7A6-A14BC5FB1BA5}" type="slidenum">
              <a:rPr lang="LID4096" smtClean="0"/>
              <a:t>27</a:t>
            </a:fld>
            <a:endParaRPr lang="LID4096"/>
          </a:p>
        </p:txBody>
      </p:sp>
    </p:spTree>
    <p:extLst>
      <p:ext uri="{BB962C8B-B14F-4D97-AF65-F5344CB8AC3E}">
        <p14:creationId xmlns:p14="http://schemas.microsoft.com/office/powerpoint/2010/main" val="120157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1" hangingPunct="1">
              <a:lnSpc>
                <a:spcPct val="100000"/>
              </a:lnSpc>
              <a:spcBef>
                <a:spcPct val="0"/>
              </a:spcBef>
              <a:spcAft>
                <a:spcPct val="0"/>
              </a:spcAft>
              <a:buClrTx/>
              <a:buSzTx/>
              <a:buFontTx/>
              <a:buNone/>
              <a:defRPr/>
            </a:pPr>
            <a:r>
              <a:rPr lang="en-US">
                <a:solidFill>
                  <a:srgbClr val="0070C0"/>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25232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FD08606-67CC-49DF-AA0D-3F7E41F45BE2}"/>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298E3FBC-13A7-4EFE-8571-E3E8E86434F2}"/>
              </a:ext>
            </a:extLst>
          </p:cNvPr>
          <p:cNvSpPr txBox="1">
            <a:spLocks noGrp="1"/>
          </p:cNvSpPr>
          <p:nvPr>
            <p:ph type="body" sz="quarter" idx="1"/>
          </p:nvPr>
        </p:nvSpPr>
        <p:spPr/>
        <p:txBody>
          <a:bodyPr/>
          <a:lstStyle/>
          <a:p>
            <a:pPr marL="158748" lvl="0"/>
            <a:r>
              <a:rPr lang="en-US" sz="1100">
                <a:solidFill>
                  <a:srgbClr val="143A78"/>
                </a:solidFill>
                <a:latin typeface="Arial" panose="020B0604020202020204" pitchFamily="34" charset="0"/>
                <a:ea typeface="맑은 고딕" pitchFamily="34"/>
                <a:cs typeface="Arial" panose="020B0604020202020204" pitchFamily="34" charset="0"/>
              </a:rPr>
              <a:t>slidesppt.net</a:t>
            </a:r>
          </a:p>
          <a:p>
            <a:pPr marL="158748" lvl="0"/>
            <a:endParaRPr lang="es-PE"/>
          </a:p>
        </p:txBody>
      </p:sp>
    </p:spTree>
    <p:extLst>
      <p:ext uri="{BB962C8B-B14F-4D97-AF65-F5344CB8AC3E}">
        <p14:creationId xmlns:p14="http://schemas.microsoft.com/office/powerpoint/2010/main" val="2394022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4C476A9-CC73-4939-B069-8F01813C97AF}"/>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F6B74DC-38C5-4C7A-BE3C-D83C9DE96BEC}"/>
              </a:ext>
            </a:extLst>
          </p:cNvPr>
          <p:cNvSpPr txBox="1">
            <a:spLocks noGrp="1"/>
          </p:cNvSpPr>
          <p:nvPr>
            <p:ph type="body" sz="quarter" idx="1"/>
          </p:nvPr>
        </p:nvSpPr>
        <p:spPr/>
        <p:txBody>
          <a:bodyPr/>
          <a:lstStyle/>
          <a:p>
            <a:pPr marL="158748" lvl="0"/>
            <a:r>
              <a:rPr lang="en-US" sz="1100">
                <a:solidFill>
                  <a:srgbClr val="143A78"/>
                </a:solidFill>
                <a:latin typeface="Arial" panose="020B0604020202020204" pitchFamily="34" charset="0"/>
                <a:ea typeface="맑은 고딕" pitchFamily="34"/>
                <a:cs typeface="Arial" panose="020B0604020202020204" pitchFamily="34" charset="0"/>
              </a:rPr>
              <a:t>slidesppt.net</a:t>
            </a:r>
          </a:p>
          <a:p>
            <a:pPr marL="158748" lvl="0"/>
            <a:endParaRPr lang="es-PE"/>
          </a:p>
        </p:txBody>
      </p:sp>
    </p:spTree>
    <p:extLst>
      <p:ext uri="{BB962C8B-B14F-4D97-AF65-F5344CB8AC3E}">
        <p14:creationId xmlns:p14="http://schemas.microsoft.com/office/powerpoint/2010/main" val="1413035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75DAFB8-7ED5-43BD-9D28-D06BF262234E}"/>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C1702073-87C8-4FE0-AED6-3C65F56F88CC}"/>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ea typeface="맑은 고딕" pitchFamily="34"/>
                <a:cs typeface="Arial" panose="020B0604020202020204" pitchFamily="34" charset="0"/>
              </a:rPr>
              <a:t>slidesppt.net</a:t>
            </a:r>
          </a:p>
          <a:p>
            <a:pPr lvl="0"/>
            <a:endParaRPr lang="es-ES"/>
          </a:p>
        </p:txBody>
      </p:sp>
      <p:sp>
        <p:nvSpPr>
          <p:cNvPr id="4" name="Marcador de número de diapositiva 3">
            <a:extLst>
              <a:ext uri="{FF2B5EF4-FFF2-40B4-BE49-F238E27FC236}">
                <a16:creationId xmlns:a16="http://schemas.microsoft.com/office/drawing/2014/main" id="{6CA704FF-566E-4637-9B67-80303F318EBB}"/>
              </a:ext>
            </a:extLst>
          </p:cNvPr>
          <p:cNvSpPr txBox="1"/>
          <p:nvPr/>
        </p:nvSpPr>
        <p:spPr>
          <a:xfrm>
            <a:off x="3850446"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C4FFBDEB-6F25-4363-94E5-2055599BE6CE}" type="slidenum">
              <a:t>32</a:t>
            </a:fld>
            <a:endParaRPr lang="es-ES" sz="1200" b="0" i="0" u="none" strike="noStrike" kern="1200" cap="none" spc="0" baseline="0">
              <a:solidFill>
                <a:srgbClr val="000000"/>
              </a:solidFill>
              <a:uFillTx/>
              <a:latin typeface="Century Gothic" panose="020B0502020202020204" pitchFamily="34" charset="0"/>
            </a:endParaRPr>
          </a:p>
        </p:txBody>
      </p:sp>
    </p:spTree>
    <p:extLst>
      <p:ext uri="{BB962C8B-B14F-4D97-AF65-F5344CB8AC3E}">
        <p14:creationId xmlns:p14="http://schemas.microsoft.com/office/powerpoint/2010/main" val="2331732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A717ACA-E39C-4297-883D-6FC4224BB9A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EE2108-A3E3-4609-838B-641FC06ADE40}"/>
              </a:ext>
            </a:extLst>
          </p:cNvPr>
          <p:cNvSpPr txBox="1">
            <a:spLocks noGrp="1"/>
          </p:cNvSpPr>
          <p:nvPr>
            <p:ph type="body" sz="quarter" idx="1"/>
          </p:nvPr>
        </p:nvSpPr>
        <p:spPr/>
        <p:txBody>
          <a:bodyPr/>
          <a:lstStyle/>
          <a:p>
            <a:pPr lvl="0"/>
            <a:r>
              <a:rPr lang="en-US">
                <a:latin typeface="Arial" panose="020B0604020202020204" pitchFamily="34" charset="0"/>
                <a:ea typeface="맑은 고딕" pitchFamily="34"/>
                <a:cs typeface="Arial" panose="020B0604020202020204" pitchFamily="34" charset="0"/>
              </a:rPr>
              <a:t>slidesppt.net</a:t>
            </a:r>
          </a:p>
          <a:p>
            <a:pPr lvl="0"/>
            <a:endParaRPr lang="es-ES"/>
          </a:p>
        </p:txBody>
      </p:sp>
      <p:sp>
        <p:nvSpPr>
          <p:cNvPr id="4" name="Marcador de número de diapositiva 3">
            <a:extLst>
              <a:ext uri="{FF2B5EF4-FFF2-40B4-BE49-F238E27FC236}">
                <a16:creationId xmlns:a16="http://schemas.microsoft.com/office/drawing/2014/main" id="{9DD3A038-05B9-4793-A2E8-1ED1727D2671}"/>
              </a:ext>
            </a:extLst>
          </p:cNvPr>
          <p:cNvSpPr txBox="1"/>
          <p:nvPr/>
        </p:nvSpPr>
        <p:spPr>
          <a:xfrm>
            <a:off x="3850446"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4D25E31F-55A0-4DB0-B9BC-97E114AE7262}" type="slidenum">
              <a:t>33</a:t>
            </a:fld>
            <a:endParaRPr lang="en-US" sz="1200" b="0" i="0" u="none" strike="noStrike" kern="1200" cap="none" spc="0" baseline="0">
              <a:solidFill>
                <a:srgbClr val="000000"/>
              </a:solidFill>
              <a:uFillTx/>
              <a:latin typeface="Century Gothic" panose="020B0502020202020204" pitchFamily="34" charset="0"/>
            </a:endParaRPr>
          </a:p>
        </p:txBody>
      </p:sp>
    </p:spTree>
    <p:extLst>
      <p:ext uri="{BB962C8B-B14F-4D97-AF65-F5344CB8AC3E}">
        <p14:creationId xmlns:p14="http://schemas.microsoft.com/office/powerpoint/2010/main" val="92017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143A78"/>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6447D67-93AA-43FD-ADBB-6AAD35B630E6}" type="slidenum">
              <a:rPr lang="LID4096" smtClean="0"/>
              <a:t>3</a:t>
            </a:fld>
            <a:endParaRPr lang="LID4096"/>
          </a:p>
        </p:txBody>
      </p:sp>
    </p:spTree>
    <p:extLst>
      <p:ext uri="{BB962C8B-B14F-4D97-AF65-F5344CB8AC3E}">
        <p14:creationId xmlns:p14="http://schemas.microsoft.com/office/powerpoint/2010/main" val="222107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9D2C48-E275-4990-9F05-2655BDFF520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B144E89D-76B7-4051-9184-9EF70A413920}"/>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ea typeface="맑은 고딕" pitchFamily="34"/>
                <a:cs typeface="Arial" panose="020B0604020202020204" pitchFamily="34" charset="0"/>
              </a:rPr>
              <a:t>slidesppt.net</a:t>
            </a:r>
          </a:p>
          <a:p>
            <a:pPr lvl="0"/>
            <a:endParaRPr lang="es-ES"/>
          </a:p>
        </p:txBody>
      </p:sp>
      <p:sp>
        <p:nvSpPr>
          <p:cNvPr id="4" name="Marcador de número de diapositiva 3">
            <a:extLst>
              <a:ext uri="{FF2B5EF4-FFF2-40B4-BE49-F238E27FC236}">
                <a16:creationId xmlns:a16="http://schemas.microsoft.com/office/drawing/2014/main" id="{BA8E9086-D29F-4182-B50A-EA3EA3951396}"/>
              </a:ext>
            </a:extLst>
          </p:cNvPr>
          <p:cNvSpPr txBox="1"/>
          <p:nvPr/>
        </p:nvSpPr>
        <p:spPr>
          <a:xfrm>
            <a:off x="3850446"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C90592CF-B0AA-4B6E-B451-539CF10F6197}" type="slidenum">
              <a:t>34</a:t>
            </a:fld>
            <a:endParaRPr lang="es-ES" sz="1200" b="0" i="0" u="none" strike="noStrike" kern="1200" cap="none" spc="0" baseline="0">
              <a:solidFill>
                <a:srgbClr val="000000"/>
              </a:solidFill>
              <a:uFillTx/>
              <a:latin typeface="Century Gothic" pitchFamily="34"/>
            </a:endParaRPr>
          </a:p>
        </p:txBody>
      </p:sp>
    </p:spTree>
    <p:extLst>
      <p:ext uri="{BB962C8B-B14F-4D97-AF65-F5344CB8AC3E}">
        <p14:creationId xmlns:p14="http://schemas.microsoft.com/office/powerpoint/2010/main" val="101340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0">
                <a:solidFill>
                  <a:schemeClr val="bg1"/>
                </a:solidFill>
                <a:latin typeface="Arial" panose="020B0604020202020204" pitchFamily="34" charset="0"/>
                <a:ea typeface="Arial"/>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94F54E1-9364-4476-A7A6-A14BC5FB1BA5}" type="slidenum">
              <a:rPr lang="LID4096" smtClean="0"/>
              <a:t>5</a:t>
            </a:fld>
            <a:endParaRPr lang="LID4096"/>
          </a:p>
        </p:txBody>
      </p:sp>
    </p:spTree>
    <p:extLst>
      <p:ext uri="{BB962C8B-B14F-4D97-AF65-F5344CB8AC3E}">
        <p14:creationId xmlns:p14="http://schemas.microsoft.com/office/powerpoint/2010/main" val="13827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0">
                <a:solidFill>
                  <a:schemeClr val="bg1"/>
                </a:solidFill>
                <a:latin typeface="Arial" panose="020B0604020202020204" pitchFamily="34" charset="0"/>
                <a:ea typeface="Arial"/>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94F54E1-9364-4476-A7A6-A14BC5FB1BA5}" type="slidenum">
              <a:rPr lang="LID4096" smtClean="0"/>
              <a:t>6</a:t>
            </a:fld>
            <a:endParaRPr lang="LID4096"/>
          </a:p>
        </p:txBody>
      </p:sp>
    </p:spTree>
    <p:extLst>
      <p:ext uri="{BB962C8B-B14F-4D97-AF65-F5344CB8AC3E}">
        <p14:creationId xmlns:p14="http://schemas.microsoft.com/office/powerpoint/2010/main" val="637281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143A78"/>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6447D67-93AA-43FD-ADBB-6AAD35B630E6}" type="slidenum">
              <a:rPr lang="LID4096" smtClean="0"/>
              <a:t>7</a:t>
            </a:fld>
            <a:endParaRPr lang="LID4096"/>
          </a:p>
        </p:txBody>
      </p:sp>
    </p:spTree>
    <p:extLst>
      <p:ext uri="{BB962C8B-B14F-4D97-AF65-F5344CB8AC3E}">
        <p14:creationId xmlns:p14="http://schemas.microsoft.com/office/powerpoint/2010/main" val="298406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143A78"/>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6447D67-93AA-43FD-ADBB-6AAD35B630E6}" type="slidenum">
              <a:rPr lang="LID4096" smtClean="0"/>
              <a:t>9</a:t>
            </a:fld>
            <a:endParaRPr lang="LID4096"/>
          </a:p>
        </p:txBody>
      </p:sp>
    </p:spTree>
    <p:extLst>
      <p:ext uri="{BB962C8B-B14F-4D97-AF65-F5344CB8AC3E}">
        <p14:creationId xmlns:p14="http://schemas.microsoft.com/office/powerpoint/2010/main" val="239951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143A78"/>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6447D67-93AA-43FD-ADBB-6AAD35B630E6}" type="slidenum">
              <a:rPr lang="LID4096" smtClean="0"/>
              <a:t>11</a:t>
            </a:fld>
            <a:endParaRPr lang="LID4096"/>
          </a:p>
        </p:txBody>
      </p:sp>
    </p:spTree>
    <p:extLst>
      <p:ext uri="{BB962C8B-B14F-4D97-AF65-F5344CB8AC3E}">
        <p14:creationId xmlns:p14="http://schemas.microsoft.com/office/powerpoint/2010/main" val="278483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143A78"/>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6447D67-93AA-43FD-ADBB-6AAD35B630E6}" type="slidenum">
              <a:rPr lang="LID4096" smtClean="0"/>
              <a:t>13</a:t>
            </a:fld>
            <a:endParaRPr lang="LID4096"/>
          </a:p>
        </p:txBody>
      </p:sp>
    </p:spTree>
    <p:extLst>
      <p:ext uri="{BB962C8B-B14F-4D97-AF65-F5344CB8AC3E}">
        <p14:creationId xmlns:p14="http://schemas.microsoft.com/office/powerpoint/2010/main" val="212706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143A78"/>
                </a:solidFill>
                <a:latin typeface="Arial" panose="020B0604020202020204" pitchFamily="34" charset="0"/>
                <a:ea typeface="맑은 고딕" pitchFamily="34"/>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6447D67-93AA-43FD-ADBB-6AAD35B630E6}" type="slidenum">
              <a:rPr lang="LID4096" smtClean="0"/>
              <a:t>17</a:t>
            </a:fld>
            <a:endParaRPr lang="LID4096"/>
          </a:p>
        </p:txBody>
      </p:sp>
    </p:spTree>
    <p:extLst>
      <p:ext uri="{BB962C8B-B14F-4D97-AF65-F5344CB8AC3E}">
        <p14:creationId xmlns:p14="http://schemas.microsoft.com/office/powerpoint/2010/main" val="290930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97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5241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C9D5EFB-B9DB-434E-9710-1330528A5369}"/>
              </a:ext>
            </a:extLst>
          </p:cNvPr>
          <p:cNvSpPr/>
          <p:nvPr userDrawn="1"/>
        </p:nvSpPr>
        <p:spPr>
          <a:xfrm>
            <a:off x="4849821" y="2229348"/>
            <a:ext cx="6920625" cy="1591862"/>
          </a:xfrm>
          <a:prstGeom prst="roundRect">
            <a:avLst>
              <a:gd name="adj" fmla="val 50000"/>
            </a:avLst>
          </a:prstGeom>
          <a:solidFill>
            <a:srgbClr val="E6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9B1A71FF-85CF-4ECE-B3EB-E5E50D30B86F}"/>
              </a:ext>
            </a:extLst>
          </p:cNvPr>
          <p:cNvSpPr>
            <a:spLocks noGrp="1"/>
          </p:cNvSpPr>
          <p:nvPr>
            <p:ph type="pic" idx="12" hasCustomPrompt="1"/>
          </p:nvPr>
        </p:nvSpPr>
        <p:spPr>
          <a:xfrm>
            <a:off x="1959843" y="1371600"/>
            <a:ext cx="5308600" cy="1591862"/>
          </a:xfrm>
          <a:prstGeom prst="roundRect">
            <a:avLst>
              <a:gd name="adj" fmla="val 50000"/>
            </a:avLst>
          </a:pr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4" name="Rectangle: Rounded Corners 3">
            <a:extLst>
              <a:ext uri="{FF2B5EF4-FFF2-40B4-BE49-F238E27FC236}">
                <a16:creationId xmlns:a16="http://schemas.microsoft.com/office/drawing/2014/main" id="{96B5FD20-AE6A-4A89-863E-06B2687D745C}"/>
              </a:ext>
            </a:extLst>
          </p:cNvPr>
          <p:cNvSpPr/>
          <p:nvPr userDrawn="1"/>
        </p:nvSpPr>
        <p:spPr>
          <a:xfrm>
            <a:off x="3283690" y="4678958"/>
            <a:ext cx="6920625" cy="1591862"/>
          </a:xfrm>
          <a:prstGeom prst="roundRect">
            <a:avLst>
              <a:gd name="adj" fmla="val 50000"/>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86272D93-E1F1-486F-BC74-74112B14F248}"/>
              </a:ext>
            </a:extLst>
          </p:cNvPr>
          <p:cNvSpPr>
            <a:spLocks noGrp="1"/>
          </p:cNvSpPr>
          <p:nvPr>
            <p:ph type="pic" idx="13" hasCustomPrompt="1"/>
          </p:nvPr>
        </p:nvSpPr>
        <p:spPr>
          <a:xfrm>
            <a:off x="393712" y="3821210"/>
            <a:ext cx="5308600" cy="1591862"/>
          </a:xfrm>
          <a:prstGeom prst="roundRect">
            <a:avLst>
              <a:gd name="adj" fmla="val 50000"/>
            </a:avLst>
          </a:pr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40111556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alphaModFix amt="56000"/>
            <a:extLst>
              <a:ext uri="{28A0092B-C50C-407E-A947-70E740481C1C}">
                <a14:useLocalDpi xmlns:a14="http://schemas.microsoft.com/office/drawing/2010/main"/>
              </a:ext>
            </a:extLst>
          </a:blip>
          <a:stretch>
            <a:fillRect/>
          </a:stretch>
        </p:blipFill>
        <p:spPr>
          <a:xfrm rot="16200000">
            <a:off x="2761197" y="-2572803"/>
            <a:ext cx="6669606" cy="12192000"/>
          </a:xfrm>
          <a:prstGeom prst="rect">
            <a:avLst/>
          </a:prstGeom>
        </p:spPr>
      </p:pic>
    </p:spTree>
    <p:extLst>
      <p:ext uri="{BB962C8B-B14F-4D97-AF65-F5344CB8AC3E}">
        <p14:creationId xmlns:p14="http://schemas.microsoft.com/office/powerpoint/2010/main" val="262017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0513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6F697CCD-4253-4C4F-807C-2C980893FC64}"/>
              </a:ext>
            </a:extLst>
          </p:cNvPr>
          <p:cNvSpPr txBox="1">
            <a:spLocks noGrp="1"/>
          </p:cNvSpPr>
          <p:nvPr>
            <p:ph type="title"/>
          </p:nvPr>
        </p:nvSpPr>
        <p:spPr>
          <a:xfrm>
            <a:off x="1317431" y="131807"/>
            <a:ext cx="9559076" cy="865717"/>
          </a:xfrm>
        </p:spPr>
        <p:txBody>
          <a:bodyPr lIns="0" tIns="0" rIns="0" bIns="0" anchorCtr="1">
            <a:noAutofit/>
          </a:bodyPr>
          <a:lstStyle>
            <a:lvl1pPr algn="ctr">
              <a:lnSpc>
                <a:spcPct val="80000"/>
              </a:lnSpc>
              <a:defRPr lang="es-PE" sz="4800">
                <a:solidFill>
                  <a:srgbClr val="27348B"/>
                </a:solidFill>
              </a:defRPr>
            </a:lvl1pPr>
          </a:lstStyle>
          <a:p>
            <a:pPr lvl="0"/>
            <a:endParaRPr lang="es-PE"/>
          </a:p>
        </p:txBody>
      </p:sp>
    </p:spTree>
    <p:extLst>
      <p:ext uri="{BB962C8B-B14F-4D97-AF65-F5344CB8AC3E}">
        <p14:creationId xmlns:p14="http://schemas.microsoft.com/office/powerpoint/2010/main" val="7383399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CEB76A5-063B-43A0-873D-160C7D7E52A7}"/>
              </a:ext>
            </a:extLst>
          </p:cNvPr>
          <p:cNvSpPr txBox="1">
            <a:spLocks noGrp="1"/>
          </p:cNvSpPr>
          <p:nvPr>
            <p:ph type="body" idx="4294967295"/>
          </p:nvPr>
        </p:nvSpPr>
        <p:spPr>
          <a:xfrm>
            <a:off x="323527" y="123481"/>
            <a:ext cx="11573195" cy="724241"/>
          </a:xfrm>
        </p:spPr>
        <p:txBody>
          <a:bodyPr anchor="ctr" anchorCtr="1"/>
          <a:lstStyle>
            <a:lvl1pPr marL="0" indent="0" algn="ctr">
              <a:spcBef>
                <a:spcPts val="1333"/>
              </a:spcBef>
              <a:buNone/>
              <a:defRPr sz="5400">
                <a:solidFill>
                  <a:srgbClr val="000000"/>
                </a:solidFill>
                <a:ea typeface="맑은 고딕" pitchFamily="34"/>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13C07C3C-0C81-4F79-8534-2764A9F19E37}"/>
              </a:ext>
            </a:extLst>
          </p:cNvPr>
          <p:cNvSpPr/>
          <p:nvPr/>
        </p:nvSpPr>
        <p:spPr>
          <a:xfrm>
            <a:off x="354019" y="1131600"/>
            <a:ext cx="3560771" cy="5402555"/>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7839B"/>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5E4028"/>
              </a:solidFill>
              <a:uFillTx/>
              <a:latin typeface="Century Gothic" panose="020B0502020202020204"/>
              <a:ea typeface="맑은 고딕" pitchFamily="34"/>
            </a:endParaRPr>
          </a:p>
        </p:txBody>
      </p:sp>
      <p:sp>
        <p:nvSpPr>
          <p:cNvPr id="4" name="Rounded Rectangle 3">
            <a:extLst>
              <a:ext uri="{FF2B5EF4-FFF2-40B4-BE49-F238E27FC236}">
                <a16:creationId xmlns:a16="http://schemas.microsoft.com/office/drawing/2014/main" id="{5FA57A78-9565-47A8-AE76-CE6DF8E57295}"/>
              </a:ext>
            </a:extLst>
          </p:cNvPr>
          <p:cNvSpPr/>
          <p:nvPr/>
        </p:nvSpPr>
        <p:spPr>
          <a:xfrm>
            <a:off x="456481" y="1296681"/>
            <a:ext cx="130868" cy="426576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7647"/>
            </a:srgbClr>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Century Gothic" panose="020B0502020202020204"/>
              <a:ea typeface="맑은 고딕" pitchFamily="34"/>
            </a:endParaRPr>
          </a:p>
        </p:txBody>
      </p:sp>
      <p:grpSp>
        <p:nvGrpSpPr>
          <p:cNvPr id="5" name="Grupo 5">
            <a:extLst>
              <a:ext uri="{FF2B5EF4-FFF2-40B4-BE49-F238E27FC236}">
                <a16:creationId xmlns:a16="http://schemas.microsoft.com/office/drawing/2014/main" id="{31CD7845-14E2-44D5-8C43-8762DF59343E}"/>
              </a:ext>
            </a:extLst>
          </p:cNvPr>
          <p:cNvGrpSpPr/>
          <p:nvPr/>
        </p:nvGrpSpPr>
        <p:grpSpPr>
          <a:xfrm>
            <a:off x="1396044" y="1837568"/>
            <a:ext cx="2232245" cy="1861360"/>
            <a:chOff x="1047033" y="1378175"/>
            <a:chExt cx="1674184" cy="1396020"/>
          </a:xfrm>
        </p:grpSpPr>
        <p:sp>
          <p:nvSpPr>
            <p:cNvPr id="6" name="TextBox 57">
              <a:extLst>
                <a:ext uri="{FF2B5EF4-FFF2-40B4-BE49-F238E27FC236}">
                  <a16:creationId xmlns:a16="http://schemas.microsoft.com/office/drawing/2014/main" id="{9C1F31A5-33A7-41D2-B31E-7C158DFC57EF}"/>
                </a:ext>
              </a:extLst>
            </p:cNvPr>
            <p:cNvSpPr txBox="1"/>
            <p:nvPr/>
          </p:nvSpPr>
          <p:spPr>
            <a:xfrm>
              <a:off x="1047033" y="1378175"/>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anose="020B0604020202020204" pitchFamily="34" charset="0"/>
                  <a:ea typeface="맑은 고딕" pitchFamily="34"/>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37C2E792-0D82-4AC7-8AEE-866EBCA7FA72}"/>
                </a:ext>
              </a:extLst>
            </p:cNvPr>
            <p:cNvSpPr txBox="1"/>
            <p:nvPr/>
          </p:nvSpPr>
          <p:spPr>
            <a:xfrm>
              <a:off x="1047033" y="2012448"/>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anose="020B0604020202020204" pitchFamily="34" charset="0"/>
                  <a:ea typeface="맑은 고딕" pitchFamily="34"/>
                  <a:cs typeface="Arial" panose="020B0604020202020204" pitchFamily="34" charset="0"/>
                </a:rPr>
                <a:t>You can Change Fill Color &amp;</a:t>
              </a:r>
            </a:p>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anose="020B0604020202020204" pitchFamily="34" charset="0"/>
                  <a:ea typeface="맑은 고딕" pitchFamily="34"/>
                  <a:cs typeface="Arial" panose="020B0604020202020204" pitchFamily="34" charset="0"/>
                </a:rPr>
                <a:t>Line Color</a:t>
              </a:r>
            </a:p>
          </p:txBody>
        </p:sp>
      </p:grpSp>
      <p:sp>
        <p:nvSpPr>
          <p:cNvPr id="8" name="TextBox 59">
            <a:extLst>
              <a:ext uri="{FF2B5EF4-FFF2-40B4-BE49-F238E27FC236}">
                <a16:creationId xmlns:a16="http://schemas.microsoft.com/office/drawing/2014/main" id="{49BF4716-A84F-43D7-B2B9-224088EF0FAF}"/>
              </a:ext>
            </a:extLst>
          </p:cNvPr>
          <p:cNvSpPr txBox="1"/>
          <p:nvPr/>
        </p:nvSpPr>
        <p:spPr>
          <a:xfrm>
            <a:off x="1613197" y="5833894"/>
            <a:ext cx="2232001" cy="400110"/>
          </a:xfrm>
          <a:prstGeom prst="rect">
            <a:avLst/>
          </a:prstGeom>
          <a:noFill/>
          <a:ln cap="flat">
            <a:noFill/>
          </a:ln>
        </p:spPr>
        <p:txBody>
          <a:bodyPr vert="horz" wrap="square" lIns="121920" tIns="60960" rIns="121920" bIns="60960" anchor="ctr" anchorCtr="0" compatLnSpc="1">
            <a:sp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rial" panose="020B0604020202020204" pitchFamily="34" charset="0"/>
                <a:ea typeface="맑은 고딕" pitchFamily="34"/>
                <a:cs typeface="Arial" panose="020B0604020202020204" pitchFamily="34" charset="0"/>
              </a:rPr>
              <a:t>www.slidesppt.net</a:t>
            </a:r>
          </a:p>
        </p:txBody>
      </p:sp>
      <p:sp>
        <p:nvSpPr>
          <p:cNvPr id="9" name="TextBox 60">
            <a:extLst>
              <a:ext uri="{FF2B5EF4-FFF2-40B4-BE49-F238E27FC236}">
                <a16:creationId xmlns:a16="http://schemas.microsoft.com/office/drawing/2014/main" id="{15B01F73-2D70-4057-B96C-EA61CCEE8217}"/>
              </a:ext>
            </a:extLst>
          </p:cNvPr>
          <p:cNvSpPr txBox="1"/>
          <p:nvPr/>
        </p:nvSpPr>
        <p:spPr>
          <a:xfrm>
            <a:off x="910998" y="4206583"/>
            <a:ext cx="2717292" cy="1600438"/>
          </a:xfrm>
          <a:prstGeom prst="rect">
            <a:avLst/>
          </a:prstGeom>
          <a:noFill/>
          <a:ln cap="flat">
            <a:noFill/>
          </a:ln>
        </p:spPr>
        <p:txBody>
          <a:bodyPr vert="horz" wrap="square" lIns="121920" tIns="60960" rIns="121920" bIns="60960" anchor="ctr" anchorCtr="0" compatLnSpc="1">
            <a:spAutoFit/>
          </a:bodyPr>
          <a:lstStyle/>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entury Gothic"/>
                <a:ea typeface="맑은 고딕" pitchFamily="34"/>
                <a:cs typeface="Arial" panose="020B0604020202020204" pitchFamily="34" charset="0"/>
              </a:rPr>
              <a:t>GOOGLE SLIDES AND FREE </a:t>
            </a:r>
          </a:p>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entury Gothic"/>
                <a:ea typeface="맑은 고딕" pitchFamily="34"/>
                <a:cs typeface="Arial" panose="020B0604020202020204" pitchFamily="34" charset="0"/>
              </a:rPr>
              <a:t>PPT </a:t>
            </a:r>
          </a:p>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entury Gothic"/>
                <a:ea typeface="맑은 고딕"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2D1BC27B-556A-4002-9F65-EDA100639B5F}"/>
              </a:ext>
            </a:extLst>
          </p:cNvPr>
          <p:cNvGrpSpPr/>
          <p:nvPr/>
        </p:nvGrpSpPr>
        <p:grpSpPr>
          <a:xfrm>
            <a:off x="567160" y="5403433"/>
            <a:ext cx="976456" cy="976456"/>
            <a:chOff x="425370" y="4052575"/>
            <a:chExt cx="732342" cy="732342"/>
          </a:xfrm>
        </p:grpSpPr>
        <p:sp>
          <p:nvSpPr>
            <p:cNvPr id="11" name="Lágrima 15">
              <a:extLst>
                <a:ext uri="{FF2B5EF4-FFF2-40B4-BE49-F238E27FC236}">
                  <a16:creationId xmlns:a16="http://schemas.microsoft.com/office/drawing/2014/main" id="{D06EF825-D704-4655-BAD9-8C20AACC1924}"/>
                </a:ext>
              </a:extLst>
            </p:cNvPr>
            <p:cNvSpPr/>
            <p:nvPr/>
          </p:nvSpPr>
          <p:spPr>
            <a:xfrm rot="10799991">
              <a:off x="425370" y="4052575"/>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FFFFFF"/>
                </a:solidFill>
                <a:uFillTx/>
                <a:latin typeface="Century Gothic" panose="020B0502020202020204"/>
              </a:endParaRPr>
            </a:p>
          </p:txBody>
        </p:sp>
        <p:grpSp>
          <p:nvGrpSpPr>
            <p:cNvPr id="12" name="Grupo 16">
              <a:extLst>
                <a:ext uri="{FF2B5EF4-FFF2-40B4-BE49-F238E27FC236}">
                  <a16:creationId xmlns:a16="http://schemas.microsoft.com/office/drawing/2014/main" id="{1CA5E5CD-A349-4A50-ACB6-48FAAA72C90B}"/>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A86BDD65-5E96-48A7-AD00-0B1F2D4041C5}"/>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3F3F3F"/>
                  </a:solidFill>
                  <a:uFillTx/>
                  <a:latin typeface="Century Gothic" panose="020B0502020202020204"/>
                </a:endParaRPr>
              </a:p>
            </p:txBody>
          </p:sp>
          <p:sp>
            <p:nvSpPr>
              <p:cNvPr id="14" name="Freeform 15">
                <a:extLst>
                  <a:ext uri="{FF2B5EF4-FFF2-40B4-BE49-F238E27FC236}">
                    <a16:creationId xmlns:a16="http://schemas.microsoft.com/office/drawing/2014/main" id="{A86CC178-0EFD-4BB7-AFF5-38BD2F5188C5}"/>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3F3F3F"/>
                  </a:solidFill>
                  <a:uFillTx/>
                  <a:latin typeface="Century Gothic"/>
                </a:endParaRPr>
              </a:p>
            </p:txBody>
          </p:sp>
          <p:sp>
            <p:nvSpPr>
              <p:cNvPr id="15" name="Freeform 16">
                <a:extLst>
                  <a:ext uri="{FF2B5EF4-FFF2-40B4-BE49-F238E27FC236}">
                    <a16:creationId xmlns:a16="http://schemas.microsoft.com/office/drawing/2014/main" id="{A4BDA749-B364-4587-93C6-40BACF9CA390}"/>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1200" cap="none" spc="0" baseline="0">
                  <a:solidFill>
                    <a:srgbClr val="3F3F3F"/>
                  </a:solidFill>
                  <a:uFillTx/>
                  <a:latin typeface="Century Gothic"/>
                </a:endParaRPr>
              </a:p>
            </p:txBody>
          </p:sp>
        </p:grpSp>
      </p:grpSp>
      <p:sp>
        <p:nvSpPr>
          <p:cNvPr id="16" name="Rounded Rectangle 3">
            <a:extLst>
              <a:ext uri="{FF2B5EF4-FFF2-40B4-BE49-F238E27FC236}">
                <a16:creationId xmlns:a16="http://schemas.microsoft.com/office/drawing/2014/main" id="{51160BEF-DF7A-44E9-AAEE-D9AE42BE6A3E}"/>
              </a:ext>
            </a:extLst>
          </p:cNvPr>
          <p:cNvSpPr/>
          <p:nvPr/>
        </p:nvSpPr>
        <p:spPr>
          <a:xfrm rot="5400013">
            <a:off x="2598573" y="5216744"/>
            <a:ext cx="101644" cy="222462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Century Gothic"/>
              <a:ea typeface="맑은 고딕" pitchFamily="34"/>
            </a:endParaRPr>
          </a:p>
        </p:txBody>
      </p:sp>
      <p:grpSp>
        <p:nvGrpSpPr>
          <p:cNvPr id="17" name="Grupo 14">
            <a:extLst>
              <a:ext uri="{FF2B5EF4-FFF2-40B4-BE49-F238E27FC236}">
                <a16:creationId xmlns:a16="http://schemas.microsoft.com/office/drawing/2014/main" id="{2B89C8AE-EB62-470C-9DB1-852CACDE34A0}"/>
              </a:ext>
            </a:extLst>
          </p:cNvPr>
          <p:cNvGrpSpPr/>
          <p:nvPr/>
        </p:nvGrpSpPr>
        <p:grpSpPr>
          <a:xfrm>
            <a:off x="2855927" y="1296681"/>
            <a:ext cx="905780" cy="910364"/>
            <a:chOff x="2141945" y="972510"/>
            <a:chExt cx="679335" cy="682773"/>
          </a:xfrm>
        </p:grpSpPr>
        <p:sp>
          <p:nvSpPr>
            <p:cNvPr id="18" name="Rounded Rectangle 3">
              <a:extLst>
                <a:ext uri="{FF2B5EF4-FFF2-40B4-BE49-F238E27FC236}">
                  <a16:creationId xmlns:a16="http://schemas.microsoft.com/office/drawing/2014/main" id="{AE601887-490B-47DA-BBF9-6042A4CA887D}"/>
                </a:ext>
              </a:extLst>
            </p:cNvPr>
            <p:cNvSpPr/>
            <p:nvPr/>
          </p:nvSpPr>
          <p:spPr>
            <a:xfrm rot="10799991">
              <a:off x="2724280"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Century Gothic"/>
                <a:ea typeface="맑은 고딕" pitchFamily="34"/>
              </a:endParaRPr>
            </a:p>
          </p:txBody>
        </p:sp>
        <p:sp>
          <p:nvSpPr>
            <p:cNvPr id="19" name="Rounded Rectangle 3">
              <a:extLst>
                <a:ext uri="{FF2B5EF4-FFF2-40B4-BE49-F238E27FC236}">
                  <a16:creationId xmlns:a16="http://schemas.microsoft.com/office/drawing/2014/main" id="{0EE678F7-2FDA-4A33-8F18-CF0202EB132C}"/>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Century Gothic"/>
                <a:ea typeface="맑은 고딕" pitchFamily="34"/>
              </a:endParaRPr>
            </a:p>
          </p:txBody>
        </p:sp>
      </p:grpSp>
      <p:grpSp>
        <p:nvGrpSpPr>
          <p:cNvPr id="20" name="Gráfico 10">
            <a:extLst>
              <a:ext uri="{FF2B5EF4-FFF2-40B4-BE49-F238E27FC236}">
                <a16:creationId xmlns:a16="http://schemas.microsoft.com/office/drawing/2014/main" id="{12098E09-03E5-4DEE-B556-FDABABE12850}"/>
              </a:ext>
            </a:extLst>
          </p:cNvPr>
          <p:cNvGrpSpPr/>
          <p:nvPr/>
        </p:nvGrpSpPr>
        <p:grpSpPr>
          <a:xfrm>
            <a:off x="627242" y="5458042"/>
            <a:ext cx="849367" cy="849367"/>
            <a:chOff x="470431" y="4093531"/>
            <a:chExt cx="637025" cy="637025"/>
          </a:xfrm>
        </p:grpSpPr>
        <p:sp>
          <p:nvSpPr>
            <p:cNvPr id="21" name="Forma libre: forma 30">
              <a:extLst>
                <a:ext uri="{FF2B5EF4-FFF2-40B4-BE49-F238E27FC236}">
                  <a16:creationId xmlns:a16="http://schemas.microsoft.com/office/drawing/2014/main" id="{1D8268EF-B778-4913-84D8-65B67234D84B}"/>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D7839B"/>
            </a:solidFill>
            <a:ln cap="flat">
              <a:noFill/>
              <a:prstDash val="solid"/>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3F3F3F"/>
                </a:solidFill>
                <a:uFillTx/>
                <a:latin typeface="Century Gothic" panose="020B0502020202020204"/>
              </a:endParaRPr>
            </a:p>
          </p:txBody>
        </p:sp>
        <p:sp>
          <p:nvSpPr>
            <p:cNvPr id="22" name="Forma libre: forma 31">
              <a:extLst>
                <a:ext uri="{FF2B5EF4-FFF2-40B4-BE49-F238E27FC236}">
                  <a16:creationId xmlns:a16="http://schemas.microsoft.com/office/drawing/2014/main" id="{78A1FEEA-BDA6-44F2-9B77-49EE83E50A73}"/>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1200" cap="none" spc="0" baseline="0">
                <a:solidFill>
                  <a:srgbClr val="3F3F3F"/>
                </a:solidFill>
                <a:uFillTx/>
                <a:latin typeface="Century Gothic"/>
              </a:endParaRPr>
            </a:p>
          </p:txBody>
        </p:sp>
      </p:grpSp>
    </p:spTree>
    <p:extLst>
      <p:ext uri="{BB962C8B-B14F-4D97-AF65-F5344CB8AC3E}">
        <p14:creationId xmlns:p14="http://schemas.microsoft.com/office/powerpoint/2010/main" val="5855746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PPTMON slide">
    <p:spTree>
      <p:nvGrpSpPr>
        <p:cNvPr id="1" name=""/>
        <p:cNvGrpSpPr/>
        <p:nvPr/>
      </p:nvGrpSpPr>
      <p:grpSpPr>
        <a:xfrm>
          <a:off x="0" y="0"/>
          <a:ext cx="0" cy="0"/>
          <a:chOff x="0" y="0"/>
          <a:chExt cx="0" cy="0"/>
        </a:xfrm>
      </p:grpSpPr>
      <p:sp>
        <p:nvSpPr>
          <p:cNvPr id="202" name="그림 개체 틀 201">
            <a:extLst>
              <a:ext uri="{FF2B5EF4-FFF2-40B4-BE49-F238E27FC236}">
                <a16:creationId xmlns:a16="http://schemas.microsoft.com/office/drawing/2014/main" id="{0F6F58E6-D0CF-4C3E-8E04-65CFB8A44DFA}"/>
              </a:ext>
            </a:extLst>
          </p:cNvPr>
          <p:cNvSpPr>
            <a:spLocks noGrp="1"/>
          </p:cNvSpPr>
          <p:nvPr>
            <p:ph type="pic" sz="quarter" idx="10" hasCustomPrompt="1"/>
          </p:nvPr>
        </p:nvSpPr>
        <p:spPr>
          <a:xfrm>
            <a:off x="32" y="20"/>
            <a:ext cx="1732469" cy="6857981"/>
          </a:xfrm>
          <a:custGeom>
            <a:avLst/>
            <a:gdLst>
              <a:gd name="connsiteX0" fmla="*/ 936342 w 1732469"/>
              <a:gd name="connsiteY0" fmla="*/ 6830473 h 6857981"/>
              <a:gd name="connsiteX1" fmla="*/ 937028 w 1732469"/>
              <a:gd name="connsiteY1" fmla="*/ 6833064 h 6857981"/>
              <a:gd name="connsiteX2" fmla="*/ 937714 w 1732469"/>
              <a:gd name="connsiteY2" fmla="*/ 6830930 h 6857981"/>
              <a:gd name="connsiteX3" fmla="*/ 936342 w 1732469"/>
              <a:gd name="connsiteY3" fmla="*/ 6830473 h 6857981"/>
              <a:gd name="connsiteX4" fmla="*/ 935503 w 1732469"/>
              <a:gd name="connsiteY4" fmla="*/ 6827806 h 6857981"/>
              <a:gd name="connsiteX5" fmla="*/ 914396 w 1732469"/>
              <a:gd name="connsiteY5" fmla="*/ 6832378 h 6857981"/>
              <a:gd name="connsiteX6" fmla="*/ 916987 w 1732469"/>
              <a:gd name="connsiteY6" fmla="*/ 6840989 h 6857981"/>
              <a:gd name="connsiteX7" fmla="*/ 936113 w 1732469"/>
              <a:gd name="connsiteY7" fmla="*/ 6830473 h 6857981"/>
              <a:gd name="connsiteX8" fmla="*/ 936265 w 1732469"/>
              <a:gd name="connsiteY8" fmla="*/ 6830550 h 6857981"/>
              <a:gd name="connsiteX9" fmla="*/ 935503 w 1732469"/>
              <a:gd name="connsiteY9" fmla="*/ 6827806 h 6857981"/>
              <a:gd name="connsiteX10" fmla="*/ 944724 w 1732469"/>
              <a:gd name="connsiteY10" fmla="*/ 6814547 h 6857981"/>
              <a:gd name="connsiteX11" fmla="*/ 937714 w 1732469"/>
              <a:gd name="connsiteY11" fmla="*/ 6831006 h 6857981"/>
              <a:gd name="connsiteX12" fmla="*/ 972995 w 1732469"/>
              <a:gd name="connsiteY12" fmla="*/ 6842589 h 6857981"/>
              <a:gd name="connsiteX13" fmla="*/ 978100 w 1732469"/>
              <a:gd name="connsiteY13" fmla="*/ 6830244 h 6857981"/>
              <a:gd name="connsiteX14" fmla="*/ 944724 w 1732469"/>
              <a:gd name="connsiteY14" fmla="*/ 6814547 h 6857981"/>
              <a:gd name="connsiteX15" fmla="*/ 945485 w 1732469"/>
              <a:gd name="connsiteY15" fmla="*/ 6813023 h 6857981"/>
              <a:gd name="connsiteX16" fmla="*/ 943047 w 1732469"/>
              <a:gd name="connsiteY16" fmla="*/ 6813785 h 6857981"/>
              <a:gd name="connsiteX17" fmla="*/ 944723 w 1732469"/>
              <a:gd name="connsiteY17" fmla="*/ 6814471 h 6857981"/>
              <a:gd name="connsiteX18" fmla="*/ 945485 w 1732469"/>
              <a:gd name="connsiteY18" fmla="*/ 6813023 h 6857981"/>
              <a:gd name="connsiteX19" fmla="*/ 1212862 w 1732469"/>
              <a:gd name="connsiteY19" fmla="*/ 6796412 h 6857981"/>
              <a:gd name="connsiteX20" fmla="*/ 1218729 w 1732469"/>
              <a:gd name="connsiteY20" fmla="*/ 6799536 h 6857981"/>
              <a:gd name="connsiteX21" fmla="*/ 1209204 w 1732469"/>
              <a:gd name="connsiteY21" fmla="*/ 6817290 h 6857981"/>
              <a:gd name="connsiteX22" fmla="*/ 1203337 w 1732469"/>
              <a:gd name="connsiteY22" fmla="*/ 6814166 h 6857981"/>
              <a:gd name="connsiteX23" fmla="*/ 1212862 w 1732469"/>
              <a:gd name="connsiteY23" fmla="*/ 6796412 h 6857981"/>
              <a:gd name="connsiteX24" fmla="*/ 1043706 w 1732469"/>
              <a:gd name="connsiteY24" fmla="*/ 6794430 h 6857981"/>
              <a:gd name="connsiteX25" fmla="*/ 1045493 w 1732469"/>
              <a:gd name="connsiteY25" fmla="*/ 6797111 h 6857981"/>
              <a:gd name="connsiteX26" fmla="*/ 1042260 w 1732469"/>
              <a:gd name="connsiteY26" fmla="*/ 6798164 h 6857981"/>
              <a:gd name="connsiteX27" fmla="*/ 1046832 w 1732469"/>
              <a:gd name="connsiteY27" fmla="*/ 6819271 h 6857981"/>
              <a:gd name="connsiteX28" fmla="*/ 1055443 w 1732469"/>
              <a:gd name="connsiteY28" fmla="*/ 6816680 h 6857981"/>
              <a:gd name="connsiteX29" fmla="*/ 1045571 w 1732469"/>
              <a:gd name="connsiteY29" fmla="*/ 6797163 h 6857981"/>
              <a:gd name="connsiteX30" fmla="*/ 1047516 w 1732469"/>
              <a:gd name="connsiteY30" fmla="*/ 6796564 h 6857981"/>
              <a:gd name="connsiteX31" fmla="*/ 1043706 w 1732469"/>
              <a:gd name="connsiteY31" fmla="*/ 6794430 h 6857981"/>
              <a:gd name="connsiteX32" fmla="*/ 943734 w 1732469"/>
              <a:gd name="connsiteY32" fmla="*/ 6791077 h 6857981"/>
              <a:gd name="connsiteX33" fmla="*/ 935123 w 1732469"/>
              <a:gd name="connsiteY33" fmla="*/ 6793668 h 6857981"/>
              <a:gd name="connsiteX34" fmla="*/ 945562 w 1732469"/>
              <a:gd name="connsiteY34" fmla="*/ 6812718 h 6857981"/>
              <a:gd name="connsiteX35" fmla="*/ 945410 w 1732469"/>
              <a:gd name="connsiteY35" fmla="*/ 6812947 h 6857981"/>
              <a:gd name="connsiteX36" fmla="*/ 948229 w 1732469"/>
              <a:gd name="connsiteY36" fmla="*/ 6812108 h 6857981"/>
              <a:gd name="connsiteX37" fmla="*/ 943734 w 1732469"/>
              <a:gd name="connsiteY37" fmla="*/ 6791077 h 6857981"/>
              <a:gd name="connsiteX38" fmla="*/ 1116975 w 1732469"/>
              <a:gd name="connsiteY38" fmla="*/ 6790763 h 6857981"/>
              <a:gd name="connsiteX39" fmla="*/ 1125232 w 1732469"/>
              <a:gd name="connsiteY39" fmla="*/ 6810204 h 6857981"/>
              <a:gd name="connsiteX40" fmla="*/ 1107667 w 1732469"/>
              <a:gd name="connsiteY40" fmla="*/ 6808178 h 6857981"/>
              <a:gd name="connsiteX41" fmla="*/ 1116975 w 1732469"/>
              <a:gd name="connsiteY41" fmla="*/ 6790763 h 6857981"/>
              <a:gd name="connsiteX42" fmla="*/ 1015821 w 1732469"/>
              <a:gd name="connsiteY42" fmla="*/ 6767248 h 6857981"/>
              <a:gd name="connsiteX43" fmla="*/ 993568 w 1732469"/>
              <a:gd name="connsiteY43" fmla="*/ 6767303 h 6857981"/>
              <a:gd name="connsiteX44" fmla="*/ 1043708 w 1732469"/>
              <a:gd name="connsiteY44" fmla="*/ 6794506 h 6857981"/>
              <a:gd name="connsiteX45" fmla="*/ 1043403 w 1732469"/>
              <a:gd name="connsiteY45" fmla="*/ 6793973 h 6857981"/>
              <a:gd name="connsiteX46" fmla="*/ 1015821 w 1732469"/>
              <a:gd name="connsiteY46" fmla="*/ 6767248 h 6857981"/>
              <a:gd name="connsiteX47" fmla="*/ 962246 w 1732469"/>
              <a:gd name="connsiteY47" fmla="*/ 6753282 h 6857981"/>
              <a:gd name="connsiteX48" fmla="*/ 952797 w 1732469"/>
              <a:gd name="connsiteY48" fmla="*/ 6770960 h 6857981"/>
              <a:gd name="connsiteX49" fmla="*/ 958741 w 1732469"/>
              <a:gd name="connsiteY49" fmla="*/ 6774161 h 6857981"/>
              <a:gd name="connsiteX50" fmla="*/ 968189 w 1732469"/>
              <a:gd name="connsiteY50" fmla="*/ 6756482 h 6857981"/>
              <a:gd name="connsiteX51" fmla="*/ 962246 w 1732469"/>
              <a:gd name="connsiteY51" fmla="*/ 6753282 h 6857981"/>
              <a:gd name="connsiteX52" fmla="*/ 1209738 w 1732469"/>
              <a:gd name="connsiteY52" fmla="*/ 6752825 h 6857981"/>
              <a:gd name="connsiteX53" fmla="*/ 1256753 w 1732469"/>
              <a:gd name="connsiteY53" fmla="*/ 6778048 h 6857981"/>
              <a:gd name="connsiteX54" fmla="*/ 1252638 w 1732469"/>
              <a:gd name="connsiteY54" fmla="*/ 6787725 h 6857981"/>
              <a:gd name="connsiteX55" fmla="*/ 1202194 w 1732469"/>
              <a:gd name="connsiteY55" fmla="*/ 6769132 h 6857981"/>
              <a:gd name="connsiteX56" fmla="*/ 1209738 w 1732469"/>
              <a:gd name="connsiteY56" fmla="*/ 6752825 h 6857981"/>
              <a:gd name="connsiteX57" fmla="*/ 1079741 w 1732469"/>
              <a:gd name="connsiteY57" fmla="*/ 6749929 h 6857981"/>
              <a:gd name="connsiteX58" fmla="*/ 1071131 w 1732469"/>
              <a:gd name="connsiteY58" fmla="*/ 6752596 h 6857981"/>
              <a:gd name="connsiteX59" fmla="*/ 1080274 w 1732469"/>
              <a:gd name="connsiteY59" fmla="*/ 6772179 h 6857981"/>
              <a:gd name="connsiteX60" fmla="*/ 1084313 w 1732469"/>
              <a:gd name="connsiteY60" fmla="*/ 6771037 h 6857981"/>
              <a:gd name="connsiteX61" fmla="*/ 1079741 w 1732469"/>
              <a:gd name="connsiteY61" fmla="*/ 6749929 h 6857981"/>
              <a:gd name="connsiteX62" fmla="*/ 1295768 w 1732469"/>
              <a:gd name="connsiteY62" fmla="*/ 6726841 h 6857981"/>
              <a:gd name="connsiteX63" fmla="*/ 1301635 w 1732469"/>
              <a:gd name="connsiteY63" fmla="*/ 6729965 h 6857981"/>
              <a:gd name="connsiteX64" fmla="*/ 1292186 w 1732469"/>
              <a:gd name="connsiteY64" fmla="*/ 6747644 h 6857981"/>
              <a:gd name="connsiteX65" fmla="*/ 1286319 w 1732469"/>
              <a:gd name="connsiteY65" fmla="*/ 6744519 h 6857981"/>
              <a:gd name="connsiteX66" fmla="*/ 1295768 w 1732469"/>
              <a:gd name="connsiteY66" fmla="*/ 6726841 h 6857981"/>
              <a:gd name="connsiteX67" fmla="*/ 963926 w 1732469"/>
              <a:gd name="connsiteY67" fmla="*/ 6693465 h 6857981"/>
              <a:gd name="connsiteX68" fmla="*/ 960802 w 1732469"/>
              <a:gd name="connsiteY68" fmla="*/ 6699333 h 6857981"/>
              <a:gd name="connsiteX69" fmla="*/ 978480 w 1732469"/>
              <a:gd name="connsiteY69" fmla="*/ 6708858 h 6857981"/>
              <a:gd name="connsiteX70" fmla="*/ 981605 w 1732469"/>
              <a:gd name="connsiteY70" fmla="*/ 6702990 h 6857981"/>
              <a:gd name="connsiteX71" fmla="*/ 963926 w 1732469"/>
              <a:gd name="connsiteY71" fmla="*/ 6693465 h 6857981"/>
              <a:gd name="connsiteX72" fmla="*/ 1080118 w 1732469"/>
              <a:gd name="connsiteY72" fmla="*/ 6685388 h 6857981"/>
              <a:gd name="connsiteX73" fmla="*/ 1069602 w 1732469"/>
              <a:gd name="connsiteY73" fmla="*/ 6717240 h 6857981"/>
              <a:gd name="connsiteX74" fmla="*/ 1145269 w 1732469"/>
              <a:gd name="connsiteY74" fmla="*/ 6720288 h 6857981"/>
              <a:gd name="connsiteX75" fmla="*/ 1080118 w 1732469"/>
              <a:gd name="connsiteY75" fmla="*/ 6685388 h 6857981"/>
              <a:gd name="connsiteX76" fmla="*/ 1231836 w 1732469"/>
              <a:gd name="connsiteY76" fmla="*/ 6626409 h 6857981"/>
              <a:gd name="connsiteX77" fmla="*/ 1263306 w 1732469"/>
              <a:gd name="connsiteY77" fmla="*/ 6643250 h 6857981"/>
              <a:gd name="connsiteX78" fmla="*/ 1221244 w 1732469"/>
              <a:gd name="connsiteY78" fmla="*/ 6672129 h 6857981"/>
              <a:gd name="connsiteX79" fmla="*/ 1254467 w 1732469"/>
              <a:gd name="connsiteY79" fmla="*/ 6723564 h 6857981"/>
              <a:gd name="connsiteX80" fmla="*/ 1196403 w 1732469"/>
              <a:gd name="connsiteY80" fmla="*/ 6692475 h 6857981"/>
              <a:gd name="connsiteX81" fmla="*/ 1231836 w 1732469"/>
              <a:gd name="connsiteY81" fmla="*/ 6626409 h 6857981"/>
              <a:gd name="connsiteX82" fmla="*/ 1335468 w 1732469"/>
              <a:gd name="connsiteY82" fmla="*/ 6595929 h 6857981"/>
              <a:gd name="connsiteX83" fmla="*/ 1353146 w 1732469"/>
              <a:gd name="connsiteY83" fmla="*/ 6605454 h 6857981"/>
              <a:gd name="connsiteX84" fmla="*/ 1349946 w 1732469"/>
              <a:gd name="connsiteY84" fmla="*/ 6611322 h 6857981"/>
              <a:gd name="connsiteX85" fmla="*/ 1332267 w 1732469"/>
              <a:gd name="connsiteY85" fmla="*/ 6601797 h 6857981"/>
              <a:gd name="connsiteX86" fmla="*/ 1335468 w 1732469"/>
              <a:gd name="connsiteY86" fmla="*/ 6595929 h 6857981"/>
              <a:gd name="connsiteX87" fmla="*/ 1007437 w 1732469"/>
              <a:gd name="connsiteY87" fmla="*/ 6576194 h 6857981"/>
              <a:gd name="connsiteX88" fmla="*/ 1001189 w 1732469"/>
              <a:gd name="connsiteY88" fmla="*/ 6592577 h 6857981"/>
              <a:gd name="connsiteX89" fmla="*/ 1033726 w 1732469"/>
              <a:gd name="connsiteY89" fmla="*/ 6601111 h 6857981"/>
              <a:gd name="connsiteX90" fmla="*/ 1036927 w 1732469"/>
              <a:gd name="connsiteY90" fmla="*/ 6591967 h 6857981"/>
              <a:gd name="connsiteX91" fmla="*/ 1007437 w 1732469"/>
              <a:gd name="connsiteY91" fmla="*/ 6576194 h 6857981"/>
              <a:gd name="connsiteX92" fmla="*/ 1231607 w 1732469"/>
              <a:gd name="connsiteY92" fmla="*/ 6532226 h 6857981"/>
              <a:gd name="connsiteX93" fmla="*/ 1222234 w 1732469"/>
              <a:gd name="connsiteY93" fmla="*/ 6559658 h 6857981"/>
              <a:gd name="connsiteX94" fmla="*/ 1264296 w 1732469"/>
              <a:gd name="connsiteY94" fmla="*/ 6565068 h 6857981"/>
              <a:gd name="connsiteX95" fmla="*/ 1262772 w 1732469"/>
              <a:gd name="connsiteY95" fmla="*/ 6551657 h 6857981"/>
              <a:gd name="connsiteX96" fmla="*/ 1231607 w 1732469"/>
              <a:gd name="connsiteY96" fmla="*/ 6532226 h 6857981"/>
              <a:gd name="connsiteX97" fmla="*/ 1034945 w 1732469"/>
              <a:gd name="connsiteY97" fmla="*/ 6518586 h 6857981"/>
              <a:gd name="connsiteX98" fmla="*/ 1035707 w 1732469"/>
              <a:gd name="connsiteY98" fmla="*/ 6521177 h 6857981"/>
              <a:gd name="connsiteX99" fmla="*/ 1036469 w 1732469"/>
              <a:gd name="connsiteY99" fmla="*/ 6518738 h 6857981"/>
              <a:gd name="connsiteX100" fmla="*/ 1034945 w 1732469"/>
              <a:gd name="connsiteY100" fmla="*/ 6518586 h 6857981"/>
              <a:gd name="connsiteX101" fmla="*/ 1034107 w 1732469"/>
              <a:gd name="connsiteY101" fmla="*/ 6515843 h 6857981"/>
              <a:gd name="connsiteX102" fmla="*/ 1013000 w 1732469"/>
              <a:gd name="connsiteY102" fmla="*/ 6520415 h 6857981"/>
              <a:gd name="connsiteX103" fmla="*/ 1015591 w 1732469"/>
              <a:gd name="connsiteY103" fmla="*/ 6529026 h 6857981"/>
              <a:gd name="connsiteX104" fmla="*/ 1034717 w 1732469"/>
              <a:gd name="connsiteY104" fmla="*/ 6518510 h 6857981"/>
              <a:gd name="connsiteX105" fmla="*/ 1034869 w 1732469"/>
              <a:gd name="connsiteY105" fmla="*/ 6518510 h 6857981"/>
              <a:gd name="connsiteX106" fmla="*/ 1034107 w 1732469"/>
              <a:gd name="connsiteY106" fmla="*/ 6515843 h 6857981"/>
              <a:gd name="connsiteX107" fmla="*/ 1319771 w 1732469"/>
              <a:gd name="connsiteY107" fmla="*/ 6511652 h 6857981"/>
              <a:gd name="connsiteX108" fmla="*/ 1325638 w 1732469"/>
              <a:gd name="connsiteY108" fmla="*/ 6514777 h 6857981"/>
              <a:gd name="connsiteX109" fmla="*/ 1316189 w 1732469"/>
              <a:gd name="connsiteY109" fmla="*/ 6532455 h 6857981"/>
              <a:gd name="connsiteX110" fmla="*/ 1310322 w 1732469"/>
              <a:gd name="connsiteY110" fmla="*/ 6529331 h 6857981"/>
              <a:gd name="connsiteX111" fmla="*/ 1319771 w 1732469"/>
              <a:gd name="connsiteY111" fmla="*/ 6511652 h 6857981"/>
              <a:gd name="connsiteX112" fmla="*/ 1043475 w 1732469"/>
              <a:gd name="connsiteY112" fmla="*/ 6493516 h 6857981"/>
              <a:gd name="connsiteX113" fmla="*/ 1038217 w 1732469"/>
              <a:gd name="connsiteY113" fmla="*/ 6499155 h 6857981"/>
              <a:gd name="connsiteX114" fmla="*/ 1029683 w 1732469"/>
              <a:gd name="connsiteY114" fmla="*/ 6493592 h 6857981"/>
              <a:gd name="connsiteX115" fmla="*/ 1042158 w 1732469"/>
              <a:gd name="connsiteY115" fmla="*/ 6504774 h 6857981"/>
              <a:gd name="connsiteX116" fmla="*/ 1036465 w 1732469"/>
              <a:gd name="connsiteY116" fmla="*/ 6518662 h 6857981"/>
              <a:gd name="connsiteX117" fmla="*/ 1052620 w 1732469"/>
              <a:gd name="connsiteY117" fmla="*/ 6520567 h 6857981"/>
              <a:gd name="connsiteX118" fmla="*/ 1042203 w 1732469"/>
              <a:gd name="connsiteY118" fmla="*/ 6504752 h 6857981"/>
              <a:gd name="connsiteX119" fmla="*/ 1044237 w 1732469"/>
              <a:gd name="connsiteY119" fmla="*/ 6500831 h 6857981"/>
              <a:gd name="connsiteX120" fmla="*/ 1043475 w 1732469"/>
              <a:gd name="connsiteY120" fmla="*/ 6493516 h 6857981"/>
              <a:gd name="connsiteX121" fmla="*/ 1143592 w 1732469"/>
              <a:gd name="connsiteY121" fmla="*/ 6485668 h 6857981"/>
              <a:gd name="connsiteX122" fmla="*/ 1141535 w 1732469"/>
              <a:gd name="connsiteY122" fmla="*/ 6503499 h 6857981"/>
              <a:gd name="connsiteX123" fmla="*/ 1161347 w 1732469"/>
              <a:gd name="connsiteY123" fmla="*/ 6495193 h 6857981"/>
              <a:gd name="connsiteX124" fmla="*/ 1143592 w 1732469"/>
              <a:gd name="connsiteY124" fmla="*/ 6485668 h 6857981"/>
              <a:gd name="connsiteX125" fmla="*/ 1135280 w 1732469"/>
              <a:gd name="connsiteY125" fmla="*/ 6465932 h 6857981"/>
              <a:gd name="connsiteX126" fmla="*/ 1143586 w 1732469"/>
              <a:gd name="connsiteY126" fmla="*/ 6485668 h 6857981"/>
              <a:gd name="connsiteX127" fmla="*/ 1153035 w 1732469"/>
              <a:gd name="connsiteY127" fmla="*/ 6467990 h 6857981"/>
              <a:gd name="connsiteX128" fmla="*/ 1135280 w 1732469"/>
              <a:gd name="connsiteY128" fmla="*/ 6465932 h 6857981"/>
              <a:gd name="connsiteX129" fmla="*/ 1177304 w 1732469"/>
              <a:gd name="connsiteY129" fmla="*/ 6455759 h 6857981"/>
              <a:gd name="connsiteX130" fmla="*/ 1153034 w 1732469"/>
              <a:gd name="connsiteY130" fmla="*/ 6467913 h 6857981"/>
              <a:gd name="connsiteX131" fmla="*/ 1161340 w 1732469"/>
              <a:gd name="connsiteY131" fmla="*/ 6495117 h 6857981"/>
              <a:gd name="connsiteX132" fmla="*/ 1191058 w 1732469"/>
              <a:gd name="connsiteY132" fmla="*/ 6476067 h 6857981"/>
              <a:gd name="connsiteX133" fmla="*/ 1177304 w 1732469"/>
              <a:gd name="connsiteY133" fmla="*/ 6455759 h 6857981"/>
              <a:gd name="connsiteX134" fmla="*/ 1279613 w 1732469"/>
              <a:gd name="connsiteY134" fmla="*/ 6452064 h 6857981"/>
              <a:gd name="connsiteX135" fmla="*/ 1297265 w 1732469"/>
              <a:gd name="connsiteY135" fmla="*/ 6454101 h 6857981"/>
              <a:gd name="connsiteX136" fmla="*/ 1287869 w 1732469"/>
              <a:gd name="connsiteY136" fmla="*/ 6471681 h 6857981"/>
              <a:gd name="connsiteX137" fmla="*/ 1279613 w 1732469"/>
              <a:gd name="connsiteY137" fmla="*/ 6452064 h 6857981"/>
              <a:gd name="connsiteX138" fmla="*/ 1061153 w 1732469"/>
              <a:gd name="connsiteY138" fmla="*/ 6423488 h 6857981"/>
              <a:gd name="connsiteX139" fmla="*/ 1043475 w 1732469"/>
              <a:gd name="connsiteY139" fmla="*/ 6493516 h 6857981"/>
              <a:gd name="connsiteX140" fmla="*/ 1096129 w 1732469"/>
              <a:gd name="connsiteY140" fmla="*/ 6437280 h 6857981"/>
              <a:gd name="connsiteX141" fmla="*/ 1061153 w 1732469"/>
              <a:gd name="connsiteY141" fmla="*/ 6423488 h 6857981"/>
              <a:gd name="connsiteX142" fmla="*/ 1353299 w 1732469"/>
              <a:gd name="connsiteY142" fmla="*/ 6417697 h 6857981"/>
              <a:gd name="connsiteX143" fmla="*/ 1355889 w 1732469"/>
              <a:gd name="connsiteY143" fmla="*/ 6426308 h 6857981"/>
              <a:gd name="connsiteX144" fmla="*/ 1334630 w 1732469"/>
              <a:gd name="connsiteY144" fmla="*/ 6430804 h 6857981"/>
              <a:gd name="connsiteX145" fmla="*/ 1333944 w 1732469"/>
              <a:gd name="connsiteY145" fmla="*/ 6428366 h 6857981"/>
              <a:gd name="connsiteX146" fmla="*/ 1315122 w 1732469"/>
              <a:gd name="connsiteY146" fmla="*/ 6463570 h 6857981"/>
              <a:gd name="connsiteX147" fmla="*/ 1347660 w 1732469"/>
              <a:gd name="connsiteY147" fmla="*/ 6480944 h 6857981"/>
              <a:gd name="connsiteX148" fmla="*/ 1342554 w 1732469"/>
              <a:gd name="connsiteY148" fmla="*/ 6493364 h 6857981"/>
              <a:gd name="connsiteX149" fmla="*/ 1305674 w 1732469"/>
              <a:gd name="connsiteY149" fmla="*/ 6481248 h 6857981"/>
              <a:gd name="connsiteX150" fmla="*/ 1285938 w 1732469"/>
              <a:gd name="connsiteY150" fmla="*/ 6489630 h 6857981"/>
              <a:gd name="connsiteX151" fmla="*/ 1287919 w 1732469"/>
              <a:gd name="connsiteY151" fmla="*/ 6471800 h 6857981"/>
              <a:gd name="connsiteX152" fmla="*/ 1287898 w 1732469"/>
              <a:gd name="connsiteY152" fmla="*/ 6471751 h 6857981"/>
              <a:gd name="connsiteX153" fmla="*/ 1305524 w 1732469"/>
              <a:gd name="connsiteY153" fmla="*/ 6481248 h 6857981"/>
              <a:gd name="connsiteX154" fmla="*/ 1314973 w 1732469"/>
              <a:gd name="connsiteY154" fmla="*/ 6463570 h 6857981"/>
              <a:gd name="connsiteX155" fmla="*/ 1297434 w 1732469"/>
              <a:gd name="connsiteY155" fmla="*/ 6454120 h 6857981"/>
              <a:gd name="connsiteX156" fmla="*/ 1297444 w 1732469"/>
              <a:gd name="connsiteY156" fmla="*/ 6454121 h 6857981"/>
              <a:gd name="connsiteX157" fmla="*/ 1333868 w 1732469"/>
              <a:gd name="connsiteY157" fmla="*/ 6427985 h 6857981"/>
              <a:gd name="connsiteX158" fmla="*/ 1333182 w 1732469"/>
              <a:gd name="connsiteY158" fmla="*/ 6425546 h 6857981"/>
              <a:gd name="connsiteX159" fmla="*/ 1353299 w 1732469"/>
              <a:gd name="connsiteY159" fmla="*/ 6417697 h 6857981"/>
              <a:gd name="connsiteX160" fmla="*/ 1323504 w 1732469"/>
              <a:gd name="connsiteY160" fmla="*/ 6376854 h 6857981"/>
              <a:gd name="connsiteX161" fmla="*/ 1329448 w 1732469"/>
              <a:gd name="connsiteY161" fmla="*/ 6380055 h 6857981"/>
              <a:gd name="connsiteX162" fmla="*/ 1319999 w 1732469"/>
              <a:gd name="connsiteY162" fmla="*/ 6397733 h 6857981"/>
              <a:gd name="connsiteX163" fmla="*/ 1314056 w 1732469"/>
              <a:gd name="connsiteY163" fmla="*/ 6394533 h 6857981"/>
              <a:gd name="connsiteX164" fmla="*/ 1323504 w 1732469"/>
              <a:gd name="connsiteY164" fmla="*/ 6376854 h 6857981"/>
              <a:gd name="connsiteX165" fmla="*/ 1098872 w 1732469"/>
              <a:gd name="connsiteY165" fmla="*/ 6370530 h 6857981"/>
              <a:gd name="connsiteX166" fmla="*/ 1089423 w 1732469"/>
              <a:gd name="connsiteY166" fmla="*/ 6388208 h 6857981"/>
              <a:gd name="connsiteX167" fmla="*/ 1095290 w 1732469"/>
              <a:gd name="connsiteY167" fmla="*/ 6391332 h 6857981"/>
              <a:gd name="connsiteX168" fmla="*/ 1104739 w 1732469"/>
              <a:gd name="connsiteY168" fmla="*/ 6373654 h 6857981"/>
              <a:gd name="connsiteX169" fmla="*/ 1098872 w 1732469"/>
              <a:gd name="connsiteY169" fmla="*/ 6370530 h 6857981"/>
              <a:gd name="connsiteX170" fmla="*/ 1406486 w 1732469"/>
              <a:gd name="connsiteY170" fmla="*/ 6353004 h 6857981"/>
              <a:gd name="connsiteX171" fmla="*/ 1399019 w 1732469"/>
              <a:gd name="connsiteY171" fmla="*/ 6417088 h 6857981"/>
              <a:gd name="connsiteX172" fmla="*/ 1406486 w 1732469"/>
              <a:gd name="connsiteY172" fmla="*/ 6353004 h 6857981"/>
              <a:gd name="connsiteX173" fmla="*/ 1100930 w 1732469"/>
              <a:gd name="connsiteY173" fmla="*/ 6308655 h 6857981"/>
              <a:gd name="connsiteX174" fmla="*/ 1091557 w 1732469"/>
              <a:gd name="connsiteY174" fmla="*/ 6341802 h 6857981"/>
              <a:gd name="connsiteX175" fmla="*/ 1100930 w 1732469"/>
              <a:gd name="connsiteY175" fmla="*/ 6345155 h 6857981"/>
              <a:gd name="connsiteX176" fmla="*/ 1116627 w 1732469"/>
              <a:gd name="connsiteY176" fmla="*/ 6315818 h 6857981"/>
              <a:gd name="connsiteX177" fmla="*/ 1100930 w 1732469"/>
              <a:gd name="connsiteY177" fmla="*/ 6308655 h 6857981"/>
              <a:gd name="connsiteX178" fmla="*/ 1321523 w 1732469"/>
              <a:gd name="connsiteY178" fmla="*/ 6288463 h 6857981"/>
              <a:gd name="connsiteX179" fmla="*/ 1374100 w 1732469"/>
              <a:gd name="connsiteY179" fmla="*/ 6316657 h 6857981"/>
              <a:gd name="connsiteX180" fmla="*/ 1342250 w 1732469"/>
              <a:gd name="connsiteY180" fmla="*/ 6329992 h 6857981"/>
              <a:gd name="connsiteX181" fmla="*/ 1376386 w 1732469"/>
              <a:gd name="connsiteY181" fmla="*/ 6376702 h 6857981"/>
              <a:gd name="connsiteX182" fmla="*/ 1294320 w 1732469"/>
              <a:gd name="connsiteY182" fmla="*/ 6339288 h 6857981"/>
              <a:gd name="connsiteX183" fmla="*/ 1321523 w 1732469"/>
              <a:gd name="connsiteY183" fmla="*/ 6288463 h 6857981"/>
              <a:gd name="connsiteX184" fmla="*/ 1118233 w 1732469"/>
              <a:gd name="connsiteY184" fmla="*/ 6253563 h 6857981"/>
              <a:gd name="connsiteX185" fmla="*/ 1105488 w 1732469"/>
              <a:gd name="connsiteY185" fmla="*/ 6276270 h 6857981"/>
              <a:gd name="connsiteX186" fmla="*/ 1155323 w 1732469"/>
              <a:gd name="connsiteY186" fmla="*/ 6272917 h 6857981"/>
              <a:gd name="connsiteX187" fmla="*/ 1118233 w 1732469"/>
              <a:gd name="connsiteY187" fmla="*/ 6253563 h 6857981"/>
              <a:gd name="connsiteX188" fmla="*/ 1372196 w 1732469"/>
              <a:gd name="connsiteY188" fmla="*/ 6243428 h 6857981"/>
              <a:gd name="connsiteX189" fmla="*/ 1378064 w 1732469"/>
              <a:gd name="connsiteY189" fmla="*/ 6246553 h 6857981"/>
              <a:gd name="connsiteX190" fmla="*/ 1368615 w 1732469"/>
              <a:gd name="connsiteY190" fmla="*/ 6264231 h 6857981"/>
              <a:gd name="connsiteX191" fmla="*/ 1362747 w 1732469"/>
              <a:gd name="connsiteY191" fmla="*/ 6261107 h 6857981"/>
              <a:gd name="connsiteX192" fmla="*/ 1372196 w 1732469"/>
              <a:gd name="connsiteY192" fmla="*/ 6243428 h 6857981"/>
              <a:gd name="connsiteX193" fmla="*/ 1183365 w 1732469"/>
              <a:gd name="connsiteY193" fmla="*/ 6240990 h 6857981"/>
              <a:gd name="connsiteX194" fmla="*/ 1180241 w 1732469"/>
              <a:gd name="connsiteY194" fmla="*/ 6246857 h 6857981"/>
              <a:gd name="connsiteX195" fmla="*/ 1197996 w 1732469"/>
              <a:gd name="connsiteY195" fmla="*/ 6256382 h 6857981"/>
              <a:gd name="connsiteX196" fmla="*/ 1201120 w 1732469"/>
              <a:gd name="connsiteY196" fmla="*/ 6250515 h 6857981"/>
              <a:gd name="connsiteX197" fmla="*/ 1183365 w 1732469"/>
              <a:gd name="connsiteY197" fmla="*/ 6240990 h 6857981"/>
              <a:gd name="connsiteX198" fmla="*/ 1121566 w 1732469"/>
              <a:gd name="connsiteY198" fmla="*/ 6200299 h 6857981"/>
              <a:gd name="connsiteX199" fmla="*/ 1112116 w 1732469"/>
              <a:gd name="connsiteY199" fmla="*/ 6217977 h 6857981"/>
              <a:gd name="connsiteX200" fmla="*/ 1117983 w 1732469"/>
              <a:gd name="connsiteY200" fmla="*/ 6221101 h 6857981"/>
              <a:gd name="connsiteX201" fmla="*/ 1127433 w 1732469"/>
              <a:gd name="connsiteY201" fmla="*/ 6203423 h 6857981"/>
              <a:gd name="connsiteX202" fmla="*/ 1121566 w 1732469"/>
              <a:gd name="connsiteY202" fmla="*/ 6200299 h 6857981"/>
              <a:gd name="connsiteX203" fmla="*/ 1463712 w 1732469"/>
              <a:gd name="connsiteY203" fmla="*/ 6185973 h 6857981"/>
              <a:gd name="connsiteX204" fmla="*/ 1481391 w 1732469"/>
              <a:gd name="connsiteY204" fmla="*/ 6195498 h 6857981"/>
              <a:gd name="connsiteX205" fmla="*/ 1478266 w 1732469"/>
              <a:gd name="connsiteY205" fmla="*/ 6201366 h 6857981"/>
              <a:gd name="connsiteX206" fmla="*/ 1460588 w 1732469"/>
              <a:gd name="connsiteY206" fmla="*/ 6191841 h 6857981"/>
              <a:gd name="connsiteX207" fmla="*/ 1463712 w 1732469"/>
              <a:gd name="connsiteY207" fmla="*/ 6185973 h 6857981"/>
              <a:gd name="connsiteX208" fmla="*/ 1252927 w 1732469"/>
              <a:gd name="connsiteY208" fmla="*/ 6166009 h 6857981"/>
              <a:gd name="connsiteX209" fmla="*/ 1256280 w 1732469"/>
              <a:gd name="connsiteY209" fmla="*/ 6215844 h 6857981"/>
              <a:gd name="connsiteX210" fmla="*/ 1252927 w 1732469"/>
              <a:gd name="connsiteY210" fmla="*/ 6166009 h 6857981"/>
              <a:gd name="connsiteX211" fmla="*/ 1141681 w 1732469"/>
              <a:gd name="connsiteY211" fmla="*/ 6147569 h 6857981"/>
              <a:gd name="connsiteX212" fmla="*/ 1163855 w 1732469"/>
              <a:gd name="connsiteY212" fmla="*/ 6188793 h 6857981"/>
              <a:gd name="connsiteX213" fmla="*/ 1179476 w 1732469"/>
              <a:gd name="connsiteY213" fmla="*/ 6159685 h 6857981"/>
              <a:gd name="connsiteX214" fmla="*/ 1141681 w 1732469"/>
              <a:gd name="connsiteY214" fmla="*/ 6147569 h 6857981"/>
              <a:gd name="connsiteX215" fmla="*/ 1222228 w 1732469"/>
              <a:gd name="connsiteY215" fmla="*/ 6140177 h 6857981"/>
              <a:gd name="connsiteX216" fmla="*/ 1212703 w 1732469"/>
              <a:gd name="connsiteY216" fmla="*/ 6157932 h 6857981"/>
              <a:gd name="connsiteX217" fmla="*/ 1218570 w 1732469"/>
              <a:gd name="connsiteY217" fmla="*/ 6161056 h 6857981"/>
              <a:gd name="connsiteX218" fmla="*/ 1228095 w 1732469"/>
              <a:gd name="connsiteY218" fmla="*/ 6143301 h 6857981"/>
              <a:gd name="connsiteX219" fmla="*/ 1222228 w 1732469"/>
              <a:gd name="connsiteY219" fmla="*/ 6140177 h 6857981"/>
              <a:gd name="connsiteX220" fmla="*/ 1069613 w 1732469"/>
              <a:gd name="connsiteY220" fmla="*/ 6126918 h 6857981"/>
              <a:gd name="connsiteX221" fmla="*/ 1060164 w 1732469"/>
              <a:gd name="connsiteY221" fmla="*/ 6144596 h 6857981"/>
              <a:gd name="connsiteX222" fmla="*/ 1066108 w 1732469"/>
              <a:gd name="connsiteY222" fmla="*/ 6147797 h 6857981"/>
              <a:gd name="connsiteX223" fmla="*/ 1075556 w 1732469"/>
              <a:gd name="connsiteY223" fmla="*/ 6130118 h 6857981"/>
              <a:gd name="connsiteX224" fmla="*/ 1069613 w 1732469"/>
              <a:gd name="connsiteY224" fmla="*/ 6126918 h 6857981"/>
              <a:gd name="connsiteX225" fmla="*/ 1214454 w 1732469"/>
              <a:gd name="connsiteY225" fmla="*/ 6097962 h 6857981"/>
              <a:gd name="connsiteX226" fmla="*/ 1211254 w 1732469"/>
              <a:gd name="connsiteY226" fmla="*/ 6103905 h 6857981"/>
              <a:gd name="connsiteX227" fmla="*/ 1228932 w 1732469"/>
              <a:gd name="connsiteY227" fmla="*/ 6113430 h 6857981"/>
              <a:gd name="connsiteX228" fmla="*/ 1232133 w 1732469"/>
              <a:gd name="connsiteY228" fmla="*/ 6107487 h 6857981"/>
              <a:gd name="connsiteX229" fmla="*/ 1214454 w 1732469"/>
              <a:gd name="connsiteY229" fmla="*/ 6097962 h 6857981"/>
              <a:gd name="connsiteX230" fmla="*/ 1070984 w 1732469"/>
              <a:gd name="connsiteY230" fmla="*/ 6082036 h 6857981"/>
              <a:gd name="connsiteX231" fmla="*/ 1061535 w 1732469"/>
              <a:gd name="connsiteY231" fmla="*/ 6099714 h 6857981"/>
              <a:gd name="connsiteX232" fmla="*/ 1067402 w 1732469"/>
              <a:gd name="connsiteY232" fmla="*/ 6102839 h 6857981"/>
              <a:gd name="connsiteX233" fmla="*/ 1076851 w 1732469"/>
              <a:gd name="connsiteY233" fmla="*/ 6085160 h 6857981"/>
              <a:gd name="connsiteX234" fmla="*/ 1070984 w 1732469"/>
              <a:gd name="connsiteY234" fmla="*/ 6082036 h 6857981"/>
              <a:gd name="connsiteX235" fmla="*/ 1133984 w 1732469"/>
              <a:gd name="connsiteY235" fmla="*/ 6077845 h 6857981"/>
              <a:gd name="connsiteX236" fmla="*/ 1130860 w 1732469"/>
              <a:gd name="connsiteY236" fmla="*/ 6083713 h 6857981"/>
              <a:gd name="connsiteX237" fmla="*/ 1148538 w 1732469"/>
              <a:gd name="connsiteY237" fmla="*/ 6093161 h 6857981"/>
              <a:gd name="connsiteX238" fmla="*/ 1151663 w 1732469"/>
              <a:gd name="connsiteY238" fmla="*/ 6087294 h 6857981"/>
              <a:gd name="connsiteX239" fmla="*/ 1133984 w 1732469"/>
              <a:gd name="connsiteY239" fmla="*/ 6077845 h 6857981"/>
              <a:gd name="connsiteX240" fmla="*/ 1436660 w 1732469"/>
              <a:gd name="connsiteY240" fmla="*/ 6070226 h 6857981"/>
              <a:gd name="connsiteX241" fmla="*/ 1444585 w 1732469"/>
              <a:gd name="connsiteY241" fmla="*/ 6090343 h 6857981"/>
              <a:gd name="connsiteX242" fmla="*/ 1435898 w 1732469"/>
              <a:gd name="connsiteY242" fmla="*/ 6092933 h 6857981"/>
              <a:gd name="connsiteX243" fmla="*/ 1431327 w 1732469"/>
              <a:gd name="connsiteY243" fmla="*/ 6071826 h 6857981"/>
              <a:gd name="connsiteX244" fmla="*/ 1436660 w 1732469"/>
              <a:gd name="connsiteY244" fmla="*/ 6070226 h 6857981"/>
              <a:gd name="connsiteX245" fmla="*/ 1197462 w 1732469"/>
              <a:gd name="connsiteY245" fmla="*/ 6058567 h 6857981"/>
              <a:gd name="connsiteX246" fmla="*/ 1188013 w 1732469"/>
              <a:gd name="connsiteY246" fmla="*/ 6076245 h 6857981"/>
              <a:gd name="connsiteX247" fmla="*/ 1193880 w 1732469"/>
              <a:gd name="connsiteY247" fmla="*/ 6079369 h 6857981"/>
              <a:gd name="connsiteX248" fmla="*/ 1203329 w 1732469"/>
              <a:gd name="connsiteY248" fmla="*/ 6061691 h 6857981"/>
              <a:gd name="connsiteX249" fmla="*/ 1197462 w 1732469"/>
              <a:gd name="connsiteY249" fmla="*/ 6058567 h 6857981"/>
              <a:gd name="connsiteX250" fmla="*/ 1339412 w 1732469"/>
              <a:gd name="connsiteY250" fmla="*/ 6034487 h 6857981"/>
              <a:gd name="connsiteX251" fmla="*/ 1335297 w 1732469"/>
              <a:gd name="connsiteY251" fmla="*/ 6043250 h 6857981"/>
              <a:gd name="connsiteX252" fmla="*/ 1373549 w 1732469"/>
              <a:gd name="connsiteY252" fmla="*/ 6054985 h 6857981"/>
              <a:gd name="connsiteX253" fmla="*/ 1378121 w 1732469"/>
              <a:gd name="connsiteY253" fmla="*/ 6042717 h 6857981"/>
              <a:gd name="connsiteX254" fmla="*/ 1339412 w 1732469"/>
              <a:gd name="connsiteY254" fmla="*/ 6034487 h 6857981"/>
              <a:gd name="connsiteX255" fmla="*/ 1318150 w 1732469"/>
              <a:gd name="connsiteY255" fmla="*/ 6032049 h 6857981"/>
              <a:gd name="connsiteX256" fmla="*/ 1316093 w 1732469"/>
              <a:gd name="connsiteY256" fmla="*/ 6049804 h 6857981"/>
              <a:gd name="connsiteX257" fmla="*/ 1339334 w 1732469"/>
              <a:gd name="connsiteY257" fmla="*/ 6034487 h 6857981"/>
              <a:gd name="connsiteX258" fmla="*/ 1318150 w 1732469"/>
              <a:gd name="connsiteY258" fmla="*/ 6032049 h 6857981"/>
              <a:gd name="connsiteX259" fmla="*/ 1426070 w 1732469"/>
              <a:gd name="connsiteY259" fmla="*/ 6000427 h 6857981"/>
              <a:gd name="connsiteX260" fmla="*/ 1459140 w 1732469"/>
              <a:gd name="connsiteY260" fmla="*/ 6018181 h 6857981"/>
              <a:gd name="connsiteX261" fmla="*/ 1425689 w 1732469"/>
              <a:gd name="connsiteY261" fmla="*/ 6043708 h 6857981"/>
              <a:gd name="connsiteX262" fmla="*/ 1408010 w 1732469"/>
              <a:gd name="connsiteY262" fmla="*/ 6034183 h 6857981"/>
              <a:gd name="connsiteX263" fmla="*/ 1426070 w 1732469"/>
              <a:gd name="connsiteY263" fmla="*/ 6000427 h 6857981"/>
              <a:gd name="connsiteX264" fmla="*/ 1495944 w 1732469"/>
              <a:gd name="connsiteY264" fmla="*/ 5996617 h 6857981"/>
              <a:gd name="connsiteX265" fmla="*/ 1512327 w 1732469"/>
              <a:gd name="connsiteY265" fmla="*/ 6002789 h 6857981"/>
              <a:gd name="connsiteX266" fmla="*/ 1496630 w 1732469"/>
              <a:gd name="connsiteY266" fmla="*/ 6032202 h 6857981"/>
              <a:gd name="connsiteX267" fmla="*/ 1487410 w 1732469"/>
              <a:gd name="connsiteY267" fmla="*/ 6029077 h 6857981"/>
              <a:gd name="connsiteX268" fmla="*/ 1495944 w 1732469"/>
              <a:gd name="connsiteY268" fmla="*/ 5996617 h 6857981"/>
              <a:gd name="connsiteX269" fmla="*/ 1208283 w 1732469"/>
              <a:gd name="connsiteY269" fmla="*/ 5995930 h 6857981"/>
              <a:gd name="connsiteX270" fmla="*/ 1198834 w 1732469"/>
              <a:gd name="connsiteY270" fmla="*/ 6013608 h 6857981"/>
              <a:gd name="connsiteX271" fmla="*/ 1204701 w 1732469"/>
              <a:gd name="connsiteY271" fmla="*/ 6016732 h 6857981"/>
              <a:gd name="connsiteX272" fmla="*/ 1214150 w 1732469"/>
              <a:gd name="connsiteY272" fmla="*/ 5999054 h 6857981"/>
              <a:gd name="connsiteX273" fmla="*/ 1208283 w 1732469"/>
              <a:gd name="connsiteY273" fmla="*/ 5995930 h 6857981"/>
              <a:gd name="connsiteX274" fmla="*/ 1128345 w 1732469"/>
              <a:gd name="connsiteY274" fmla="*/ 5960650 h 6857981"/>
              <a:gd name="connsiteX275" fmla="*/ 1125220 w 1732469"/>
              <a:gd name="connsiteY275" fmla="*/ 5966518 h 6857981"/>
              <a:gd name="connsiteX276" fmla="*/ 1142976 w 1732469"/>
              <a:gd name="connsiteY276" fmla="*/ 5976043 h 6857981"/>
              <a:gd name="connsiteX277" fmla="*/ 1146023 w 1732469"/>
              <a:gd name="connsiteY277" fmla="*/ 5970175 h 6857981"/>
              <a:gd name="connsiteX278" fmla="*/ 1128345 w 1732469"/>
              <a:gd name="connsiteY278" fmla="*/ 5960650 h 6857981"/>
              <a:gd name="connsiteX279" fmla="*/ 1523986 w 1732469"/>
              <a:gd name="connsiteY279" fmla="*/ 5959964 h 6857981"/>
              <a:gd name="connsiteX280" fmla="*/ 1529853 w 1732469"/>
              <a:gd name="connsiteY280" fmla="*/ 5963088 h 6857981"/>
              <a:gd name="connsiteX281" fmla="*/ 1520404 w 1732469"/>
              <a:gd name="connsiteY281" fmla="*/ 5980767 h 6857981"/>
              <a:gd name="connsiteX282" fmla="*/ 1514537 w 1732469"/>
              <a:gd name="connsiteY282" fmla="*/ 5977642 h 6857981"/>
              <a:gd name="connsiteX283" fmla="*/ 1523986 w 1732469"/>
              <a:gd name="connsiteY283" fmla="*/ 5959964 h 6857981"/>
              <a:gd name="connsiteX284" fmla="*/ 1341101 w 1732469"/>
              <a:gd name="connsiteY284" fmla="*/ 5913936 h 6857981"/>
              <a:gd name="connsiteX285" fmla="*/ 1328135 w 1732469"/>
              <a:gd name="connsiteY285" fmla="*/ 5944572 h 6857981"/>
              <a:gd name="connsiteX286" fmla="*/ 1319377 w 1732469"/>
              <a:gd name="connsiteY286" fmla="*/ 5987069 h 6857981"/>
              <a:gd name="connsiteX287" fmla="*/ 1282492 w 1732469"/>
              <a:gd name="connsiteY287" fmla="*/ 5975052 h 6857981"/>
              <a:gd name="connsiteX288" fmla="*/ 1277387 w 1732469"/>
              <a:gd name="connsiteY288" fmla="*/ 5987396 h 6857981"/>
              <a:gd name="connsiteX289" fmla="*/ 1309924 w 1732469"/>
              <a:gd name="connsiteY289" fmla="*/ 6004846 h 6857981"/>
              <a:gd name="connsiteX290" fmla="*/ 1319449 w 1732469"/>
              <a:gd name="connsiteY290" fmla="*/ 5987092 h 6857981"/>
              <a:gd name="connsiteX291" fmla="*/ 1319436 w 1732469"/>
              <a:gd name="connsiteY291" fmla="*/ 5987088 h 6857981"/>
              <a:gd name="connsiteX292" fmla="*/ 1333716 w 1732469"/>
              <a:gd name="connsiteY292" fmla="*/ 5986377 h 6857981"/>
              <a:gd name="connsiteX293" fmla="*/ 1342689 w 1732469"/>
              <a:gd name="connsiteY293" fmla="*/ 5984119 h 6857981"/>
              <a:gd name="connsiteX294" fmla="*/ 1357320 w 1732469"/>
              <a:gd name="connsiteY294" fmla="*/ 5916225 h 6857981"/>
              <a:gd name="connsiteX295" fmla="*/ 1341101 w 1732469"/>
              <a:gd name="connsiteY295" fmla="*/ 5913936 h 6857981"/>
              <a:gd name="connsiteX296" fmla="*/ 1520785 w 1732469"/>
              <a:gd name="connsiteY296" fmla="*/ 5891765 h 6857981"/>
              <a:gd name="connsiteX297" fmla="*/ 1523376 w 1732469"/>
              <a:gd name="connsiteY297" fmla="*/ 5900376 h 6857981"/>
              <a:gd name="connsiteX298" fmla="*/ 1502497 w 1732469"/>
              <a:gd name="connsiteY298" fmla="*/ 5904872 h 6857981"/>
              <a:gd name="connsiteX299" fmla="*/ 1482533 w 1732469"/>
              <a:gd name="connsiteY299" fmla="*/ 5912720 h 6857981"/>
              <a:gd name="connsiteX300" fmla="*/ 1479943 w 1732469"/>
              <a:gd name="connsiteY300" fmla="*/ 5904186 h 6857981"/>
              <a:gd name="connsiteX301" fmla="*/ 1500897 w 1732469"/>
              <a:gd name="connsiteY301" fmla="*/ 5899614 h 6857981"/>
              <a:gd name="connsiteX302" fmla="*/ 1520785 w 1732469"/>
              <a:gd name="connsiteY302" fmla="*/ 5891765 h 6857981"/>
              <a:gd name="connsiteX303" fmla="*/ 1216892 w 1732469"/>
              <a:gd name="connsiteY303" fmla="*/ 5877516 h 6857981"/>
              <a:gd name="connsiteX304" fmla="*/ 1200967 w 1732469"/>
              <a:gd name="connsiteY304" fmla="*/ 5883078 h 6857981"/>
              <a:gd name="connsiteX305" fmla="*/ 1211651 w 1732469"/>
              <a:gd name="connsiteY305" fmla="*/ 5892929 h 6857981"/>
              <a:gd name="connsiteX306" fmla="*/ 1168049 w 1732469"/>
              <a:gd name="connsiteY306" fmla="*/ 5907996 h 6857981"/>
              <a:gd name="connsiteX307" fmla="*/ 1217503 w 1732469"/>
              <a:gd name="connsiteY307" fmla="*/ 5927808 h 6857981"/>
              <a:gd name="connsiteX308" fmla="*/ 1220008 w 1732469"/>
              <a:gd name="connsiteY308" fmla="*/ 5910416 h 6857981"/>
              <a:gd name="connsiteX309" fmla="*/ 1211743 w 1732469"/>
              <a:gd name="connsiteY309" fmla="*/ 5892973 h 6857981"/>
              <a:gd name="connsiteX310" fmla="*/ 1227637 w 1732469"/>
              <a:gd name="connsiteY310" fmla="*/ 5887498 h 6857981"/>
              <a:gd name="connsiteX311" fmla="*/ 1216892 w 1732469"/>
              <a:gd name="connsiteY311" fmla="*/ 5877516 h 6857981"/>
              <a:gd name="connsiteX312" fmla="*/ 1337736 w 1732469"/>
              <a:gd name="connsiteY312" fmla="*/ 5867686 h 6857981"/>
              <a:gd name="connsiteX313" fmla="*/ 1334536 w 1732469"/>
              <a:gd name="connsiteY313" fmla="*/ 5873630 h 6857981"/>
              <a:gd name="connsiteX314" fmla="*/ 1352214 w 1732469"/>
              <a:gd name="connsiteY314" fmla="*/ 5883155 h 6857981"/>
              <a:gd name="connsiteX315" fmla="*/ 1355415 w 1732469"/>
              <a:gd name="connsiteY315" fmla="*/ 5877211 h 6857981"/>
              <a:gd name="connsiteX316" fmla="*/ 1337736 w 1732469"/>
              <a:gd name="connsiteY316" fmla="*/ 5867686 h 6857981"/>
              <a:gd name="connsiteX317" fmla="*/ 1211177 w 1732469"/>
              <a:gd name="connsiteY317" fmla="*/ 5842540 h 6857981"/>
              <a:gd name="connsiteX318" fmla="*/ 1216892 w 1732469"/>
              <a:gd name="connsiteY318" fmla="*/ 5877440 h 6857981"/>
              <a:gd name="connsiteX319" fmla="*/ 1260555 w 1732469"/>
              <a:gd name="connsiteY319" fmla="*/ 5862276 h 6857981"/>
              <a:gd name="connsiteX320" fmla="*/ 1211177 w 1732469"/>
              <a:gd name="connsiteY320" fmla="*/ 5842540 h 6857981"/>
              <a:gd name="connsiteX321" fmla="*/ 1338956 w 1732469"/>
              <a:gd name="connsiteY321" fmla="*/ 5822728 h 6857981"/>
              <a:gd name="connsiteX322" fmla="*/ 1335831 w 1732469"/>
              <a:gd name="connsiteY322" fmla="*/ 5828595 h 6857981"/>
              <a:gd name="connsiteX323" fmla="*/ 1353587 w 1732469"/>
              <a:gd name="connsiteY323" fmla="*/ 5838120 h 6857981"/>
              <a:gd name="connsiteX324" fmla="*/ 1356787 w 1732469"/>
              <a:gd name="connsiteY324" fmla="*/ 5832253 h 6857981"/>
              <a:gd name="connsiteX325" fmla="*/ 1338956 w 1732469"/>
              <a:gd name="connsiteY325" fmla="*/ 5822728 h 6857981"/>
              <a:gd name="connsiteX326" fmla="*/ 1449995 w 1732469"/>
              <a:gd name="connsiteY326" fmla="*/ 5785390 h 6857981"/>
              <a:gd name="connsiteX327" fmla="*/ 1479561 w 1732469"/>
              <a:gd name="connsiteY327" fmla="*/ 5801240 h 6857981"/>
              <a:gd name="connsiteX328" fmla="*/ 1440471 w 1732469"/>
              <a:gd name="connsiteY328" fmla="*/ 5846045 h 6857981"/>
              <a:gd name="connsiteX329" fmla="*/ 1442756 w 1732469"/>
              <a:gd name="connsiteY329" fmla="*/ 5845359 h 6857981"/>
              <a:gd name="connsiteX330" fmla="*/ 1450681 w 1732469"/>
              <a:gd name="connsiteY330" fmla="*/ 5865400 h 6857981"/>
              <a:gd name="connsiteX331" fmla="*/ 1442071 w 1732469"/>
              <a:gd name="connsiteY331" fmla="*/ 5867991 h 6857981"/>
              <a:gd name="connsiteX332" fmla="*/ 1437423 w 1732469"/>
              <a:gd name="connsiteY332" fmla="*/ 5846883 h 6857981"/>
              <a:gd name="connsiteX333" fmla="*/ 1439862 w 1732469"/>
              <a:gd name="connsiteY333" fmla="*/ 5846122 h 6857981"/>
              <a:gd name="connsiteX334" fmla="*/ 1422412 w 1732469"/>
              <a:gd name="connsiteY334" fmla="*/ 5836825 h 6857981"/>
              <a:gd name="connsiteX335" fmla="*/ 1449995 w 1732469"/>
              <a:gd name="connsiteY335" fmla="*/ 5785390 h 6857981"/>
              <a:gd name="connsiteX336" fmla="*/ 1494496 w 1732469"/>
              <a:gd name="connsiteY336" fmla="*/ 5744318 h 6857981"/>
              <a:gd name="connsiteX337" fmla="*/ 1510193 w 1732469"/>
              <a:gd name="connsiteY337" fmla="*/ 5751405 h 6857981"/>
              <a:gd name="connsiteX338" fmla="*/ 1494420 w 1732469"/>
              <a:gd name="connsiteY338" fmla="*/ 5780818 h 6857981"/>
              <a:gd name="connsiteX339" fmla="*/ 1485124 w 1732469"/>
              <a:gd name="connsiteY339" fmla="*/ 5777313 h 6857981"/>
              <a:gd name="connsiteX340" fmla="*/ 1494496 w 1732469"/>
              <a:gd name="connsiteY340" fmla="*/ 5744318 h 6857981"/>
              <a:gd name="connsiteX341" fmla="*/ 1254001 w 1732469"/>
              <a:gd name="connsiteY341" fmla="*/ 5733955 h 6857981"/>
              <a:gd name="connsiteX342" fmla="*/ 1256668 w 1732469"/>
              <a:gd name="connsiteY342" fmla="*/ 5746147 h 6857981"/>
              <a:gd name="connsiteX343" fmla="*/ 1265202 w 1732469"/>
              <a:gd name="connsiteY343" fmla="*/ 5743556 h 6857981"/>
              <a:gd name="connsiteX344" fmla="*/ 1254001 w 1732469"/>
              <a:gd name="connsiteY344" fmla="*/ 5733955 h 6857981"/>
              <a:gd name="connsiteX345" fmla="*/ 1567496 w 1732469"/>
              <a:gd name="connsiteY345" fmla="*/ 5694331 h 6857981"/>
              <a:gd name="connsiteX346" fmla="*/ 1585250 w 1732469"/>
              <a:gd name="connsiteY346" fmla="*/ 5703856 h 6857981"/>
              <a:gd name="connsiteX347" fmla="*/ 1582050 w 1732469"/>
              <a:gd name="connsiteY347" fmla="*/ 5709723 h 6857981"/>
              <a:gd name="connsiteX348" fmla="*/ 1564295 w 1732469"/>
              <a:gd name="connsiteY348" fmla="*/ 5700198 h 6857981"/>
              <a:gd name="connsiteX349" fmla="*/ 1567496 w 1732469"/>
              <a:gd name="connsiteY349" fmla="*/ 5694331 h 6857981"/>
              <a:gd name="connsiteX350" fmla="*/ 1532063 w 1732469"/>
              <a:gd name="connsiteY350" fmla="*/ 5692731 h 6857981"/>
              <a:gd name="connsiteX351" fmla="*/ 1536482 w 1732469"/>
              <a:gd name="connsiteY351" fmla="*/ 5713533 h 6857981"/>
              <a:gd name="connsiteX352" fmla="*/ 1544407 w 1732469"/>
              <a:gd name="connsiteY352" fmla="*/ 5733498 h 6857981"/>
              <a:gd name="connsiteX353" fmla="*/ 1535720 w 1732469"/>
              <a:gd name="connsiteY353" fmla="*/ 5736089 h 6857981"/>
              <a:gd name="connsiteX354" fmla="*/ 1531225 w 1732469"/>
              <a:gd name="connsiteY354" fmla="*/ 5715134 h 6857981"/>
              <a:gd name="connsiteX355" fmla="*/ 1523452 w 1732469"/>
              <a:gd name="connsiteY355" fmla="*/ 5695322 h 6857981"/>
              <a:gd name="connsiteX356" fmla="*/ 1532063 w 1732469"/>
              <a:gd name="connsiteY356" fmla="*/ 5692731 h 6857981"/>
              <a:gd name="connsiteX357" fmla="*/ 1228094 w 1732469"/>
              <a:gd name="connsiteY357" fmla="*/ 5688692 h 6857981"/>
              <a:gd name="connsiteX358" fmla="*/ 1224903 w 1732469"/>
              <a:gd name="connsiteY358" fmla="*/ 5705399 h 6857981"/>
              <a:gd name="connsiteX359" fmla="*/ 1246839 w 1732469"/>
              <a:gd name="connsiteY359" fmla="*/ 5719884 h 6857981"/>
              <a:gd name="connsiteX360" fmla="*/ 1209824 w 1732469"/>
              <a:gd name="connsiteY360" fmla="*/ 5730145 h 6857981"/>
              <a:gd name="connsiteX361" fmla="*/ 1254020 w 1732469"/>
              <a:gd name="connsiteY361" fmla="*/ 5733955 h 6857981"/>
              <a:gd name="connsiteX362" fmla="*/ 1252115 w 1732469"/>
              <a:gd name="connsiteY362" fmla="*/ 5725116 h 6857981"/>
              <a:gd name="connsiteX363" fmla="*/ 1257373 w 1732469"/>
              <a:gd name="connsiteY363" fmla="*/ 5723439 h 6857981"/>
              <a:gd name="connsiteX364" fmla="*/ 1247047 w 1732469"/>
              <a:gd name="connsiteY364" fmla="*/ 5719897 h 6857981"/>
              <a:gd name="connsiteX365" fmla="*/ 1267641 w 1732469"/>
              <a:gd name="connsiteY365" fmla="*/ 5714143 h 6857981"/>
              <a:gd name="connsiteX366" fmla="*/ 1228094 w 1732469"/>
              <a:gd name="connsiteY366" fmla="*/ 5688692 h 6857981"/>
              <a:gd name="connsiteX367" fmla="*/ 1334536 w 1732469"/>
              <a:gd name="connsiteY367" fmla="*/ 5660803 h 6857981"/>
              <a:gd name="connsiteX368" fmla="*/ 1331336 w 1732469"/>
              <a:gd name="connsiteY368" fmla="*/ 5666746 h 6857981"/>
              <a:gd name="connsiteX369" fmla="*/ 1349091 w 1732469"/>
              <a:gd name="connsiteY369" fmla="*/ 5676271 h 6857981"/>
              <a:gd name="connsiteX370" fmla="*/ 1352291 w 1732469"/>
              <a:gd name="connsiteY370" fmla="*/ 5670328 h 6857981"/>
              <a:gd name="connsiteX371" fmla="*/ 1334536 w 1732469"/>
              <a:gd name="connsiteY371" fmla="*/ 5660803 h 6857981"/>
              <a:gd name="connsiteX372" fmla="*/ 1191058 w 1732469"/>
              <a:gd name="connsiteY372" fmla="*/ 5644801 h 6857981"/>
              <a:gd name="connsiteX373" fmla="*/ 1181609 w 1732469"/>
              <a:gd name="connsiteY373" fmla="*/ 5662479 h 6857981"/>
              <a:gd name="connsiteX374" fmla="*/ 1187476 w 1732469"/>
              <a:gd name="connsiteY374" fmla="*/ 5665604 h 6857981"/>
              <a:gd name="connsiteX375" fmla="*/ 1196925 w 1732469"/>
              <a:gd name="connsiteY375" fmla="*/ 5647925 h 6857981"/>
              <a:gd name="connsiteX376" fmla="*/ 1191058 w 1732469"/>
              <a:gd name="connsiteY376" fmla="*/ 5644801 h 6857981"/>
              <a:gd name="connsiteX377" fmla="*/ 1281350 w 1732469"/>
              <a:gd name="connsiteY377" fmla="*/ 5630780 h 6857981"/>
              <a:gd name="connsiteX378" fmla="*/ 1272739 w 1732469"/>
              <a:gd name="connsiteY378" fmla="*/ 5663241 h 6857981"/>
              <a:gd name="connsiteX379" fmla="*/ 1281883 w 1732469"/>
              <a:gd name="connsiteY379" fmla="*/ 5666442 h 6857981"/>
              <a:gd name="connsiteX380" fmla="*/ 1297656 w 1732469"/>
              <a:gd name="connsiteY380" fmla="*/ 5637105 h 6857981"/>
              <a:gd name="connsiteX381" fmla="*/ 1281350 w 1732469"/>
              <a:gd name="connsiteY381" fmla="*/ 5630780 h 6857981"/>
              <a:gd name="connsiteX382" fmla="*/ 1398465 w 1732469"/>
              <a:gd name="connsiteY382" fmla="*/ 5626589 h 6857981"/>
              <a:gd name="connsiteX383" fmla="*/ 1395265 w 1732469"/>
              <a:gd name="connsiteY383" fmla="*/ 5632532 h 6857981"/>
              <a:gd name="connsiteX384" fmla="*/ 1413020 w 1732469"/>
              <a:gd name="connsiteY384" fmla="*/ 5642057 h 6857981"/>
              <a:gd name="connsiteX385" fmla="*/ 1416220 w 1732469"/>
              <a:gd name="connsiteY385" fmla="*/ 5636114 h 6857981"/>
              <a:gd name="connsiteX386" fmla="*/ 1398465 w 1732469"/>
              <a:gd name="connsiteY386" fmla="*/ 5626589 h 6857981"/>
              <a:gd name="connsiteX387" fmla="*/ 1399762 w 1732469"/>
              <a:gd name="connsiteY387" fmla="*/ 5581707 h 6857981"/>
              <a:gd name="connsiteX388" fmla="*/ 1396562 w 1732469"/>
              <a:gd name="connsiteY388" fmla="*/ 5587575 h 6857981"/>
              <a:gd name="connsiteX389" fmla="*/ 1414240 w 1732469"/>
              <a:gd name="connsiteY389" fmla="*/ 5597023 h 6857981"/>
              <a:gd name="connsiteX390" fmla="*/ 1417441 w 1732469"/>
              <a:gd name="connsiteY390" fmla="*/ 5591156 h 6857981"/>
              <a:gd name="connsiteX391" fmla="*/ 1399762 w 1732469"/>
              <a:gd name="connsiteY391" fmla="*/ 5581707 h 6857981"/>
              <a:gd name="connsiteX392" fmla="*/ 1320743 w 1732469"/>
              <a:gd name="connsiteY392" fmla="*/ 5563648 h 6857981"/>
              <a:gd name="connsiteX393" fmla="*/ 1247515 w 1732469"/>
              <a:gd name="connsiteY393" fmla="*/ 5574468 h 6857981"/>
              <a:gd name="connsiteX394" fmla="*/ 1320743 w 1732469"/>
              <a:gd name="connsiteY394" fmla="*/ 5563648 h 6857981"/>
              <a:gd name="connsiteX395" fmla="*/ 1322192 w 1732469"/>
              <a:gd name="connsiteY395" fmla="*/ 5556942 h 6857981"/>
              <a:gd name="connsiteX396" fmla="*/ 1320744 w 1732469"/>
              <a:gd name="connsiteY396" fmla="*/ 5563724 h 6857981"/>
              <a:gd name="connsiteX397" fmla="*/ 1330421 w 1732469"/>
              <a:gd name="connsiteY397" fmla="*/ 5562276 h 6857981"/>
              <a:gd name="connsiteX398" fmla="*/ 1322192 w 1732469"/>
              <a:gd name="connsiteY398" fmla="*/ 5556942 h 6857981"/>
              <a:gd name="connsiteX399" fmla="*/ 1400905 w 1732469"/>
              <a:gd name="connsiteY399" fmla="*/ 5536749 h 6857981"/>
              <a:gd name="connsiteX400" fmla="*/ 1397781 w 1732469"/>
              <a:gd name="connsiteY400" fmla="*/ 5542617 h 6857981"/>
              <a:gd name="connsiteX401" fmla="*/ 1415536 w 1732469"/>
              <a:gd name="connsiteY401" fmla="*/ 5552142 h 6857981"/>
              <a:gd name="connsiteX402" fmla="*/ 1418660 w 1732469"/>
              <a:gd name="connsiteY402" fmla="*/ 5546274 h 6857981"/>
              <a:gd name="connsiteX403" fmla="*/ 1400905 w 1732469"/>
              <a:gd name="connsiteY403" fmla="*/ 5536749 h 6857981"/>
              <a:gd name="connsiteX404" fmla="*/ 1318533 w 1732469"/>
              <a:gd name="connsiteY404" fmla="*/ 5530653 h 6857981"/>
              <a:gd name="connsiteX405" fmla="*/ 1290193 w 1732469"/>
              <a:gd name="connsiteY405" fmla="*/ 5538272 h 6857981"/>
              <a:gd name="connsiteX406" fmla="*/ 1287278 w 1732469"/>
              <a:gd name="connsiteY406" fmla="*/ 5536703 h 6857981"/>
              <a:gd name="connsiteX407" fmla="*/ 1286453 w 1732469"/>
              <a:gd name="connsiteY407" fmla="*/ 5533930 h 6857981"/>
              <a:gd name="connsiteX408" fmla="*/ 1265346 w 1732469"/>
              <a:gd name="connsiteY408" fmla="*/ 5538502 h 6857981"/>
              <a:gd name="connsiteX409" fmla="*/ 1267937 w 1732469"/>
              <a:gd name="connsiteY409" fmla="*/ 5547112 h 6857981"/>
              <a:gd name="connsiteX410" fmla="*/ 1287063 w 1732469"/>
              <a:gd name="connsiteY410" fmla="*/ 5536597 h 6857981"/>
              <a:gd name="connsiteX411" fmla="*/ 1287235 w 1732469"/>
              <a:gd name="connsiteY411" fmla="*/ 5536712 h 6857981"/>
              <a:gd name="connsiteX412" fmla="*/ 1287986 w 1732469"/>
              <a:gd name="connsiteY412" fmla="*/ 5539188 h 6857981"/>
              <a:gd name="connsiteX413" fmla="*/ 1290191 w 1732469"/>
              <a:gd name="connsiteY413" fmla="*/ 5538275 h 6857981"/>
              <a:gd name="connsiteX414" fmla="*/ 1322191 w 1732469"/>
              <a:gd name="connsiteY414" fmla="*/ 5556942 h 6857981"/>
              <a:gd name="connsiteX415" fmla="*/ 1322496 w 1732469"/>
              <a:gd name="connsiteY415" fmla="*/ 5555571 h 6857981"/>
              <a:gd name="connsiteX416" fmla="*/ 1318533 w 1732469"/>
              <a:gd name="connsiteY416" fmla="*/ 5530653 h 6857981"/>
              <a:gd name="connsiteX417" fmla="*/ 1347793 w 1732469"/>
              <a:gd name="connsiteY417" fmla="*/ 5508327 h 6857981"/>
              <a:gd name="connsiteX418" fmla="*/ 1344668 w 1732469"/>
              <a:gd name="connsiteY418" fmla="*/ 5514195 h 6857981"/>
              <a:gd name="connsiteX419" fmla="*/ 1362347 w 1732469"/>
              <a:gd name="connsiteY419" fmla="*/ 5523720 h 6857981"/>
              <a:gd name="connsiteX420" fmla="*/ 1365471 w 1732469"/>
              <a:gd name="connsiteY420" fmla="*/ 5517852 h 6857981"/>
              <a:gd name="connsiteX421" fmla="*/ 1347793 w 1732469"/>
              <a:gd name="connsiteY421" fmla="*/ 5508327 h 6857981"/>
              <a:gd name="connsiteX422" fmla="*/ 1358462 w 1732469"/>
              <a:gd name="connsiteY422" fmla="*/ 5439823 h 6857981"/>
              <a:gd name="connsiteX423" fmla="*/ 1346346 w 1732469"/>
              <a:gd name="connsiteY423" fmla="*/ 5477694 h 6857981"/>
              <a:gd name="connsiteX424" fmla="*/ 1387570 w 1732469"/>
              <a:gd name="connsiteY424" fmla="*/ 5455444 h 6857981"/>
              <a:gd name="connsiteX425" fmla="*/ 1358462 w 1732469"/>
              <a:gd name="connsiteY425" fmla="*/ 5439823 h 6857981"/>
              <a:gd name="connsiteX426" fmla="*/ 1299107 w 1732469"/>
              <a:gd name="connsiteY426" fmla="*/ 5396922 h 6857981"/>
              <a:gd name="connsiteX427" fmla="*/ 1271065 w 1732469"/>
              <a:gd name="connsiteY427" fmla="*/ 5449271 h 6857981"/>
              <a:gd name="connsiteX428" fmla="*/ 1309394 w 1732469"/>
              <a:gd name="connsiteY428" fmla="*/ 5451176 h 6857981"/>
              <a:gd name="connsiteX429" fmla="*/ 1299107 w 1732469"/>
              <a:gd name="connsiteY429" fmla="*/ 5396922 h 6857981"/>
              <a:gd name="connsiteX430" fmla="*/ 1567572 w 1732469"/>
              <a:gd name="connsiteY430" fmla="*/ 5367585 h 6857981"/>
              <a:gd name="connsiteX431" fmla="*/ 1573439 w 1732469"/>
              <a:gd name="connsiteY431" fmla="*/ 5370710 h 6857981"/>
              <a:gd name="connsiteX432" fmla="*/ 1563914 w 1732469"/>
              <a:gd name="connsiteY432" fmla="*/ 5388464 h 6857981"/>
              <a:gd name="connsiteX433" fmla="*/ 1558047 w 1732469"/>
              <a:gd name="connsiteY433" fmla="*/ 5385340 h 6857981"/>
              <a:gd name="connsiteX434" fmla="*/ 1567572 w 1732469"/>
              <a:gd name="connsiteY434" fmla="*/ 5367585 h 6857981"/>
              <a:gd name="connsiteX435" fmla="*/ 1649258 w 1732469"/>
              <a:gd name="connsiteY435" fmla="*/ 5343049 h 6857981"/>
              <a:gd name="connsiteX436" fmla="*/ 1655126 w 1732469"/>
              <a:gd name="connsiteY436" fmla="*/ 5346173 h 6857981"/>
              <a:gd name="connsiteX437" fmla="*/ 1645601 w 1732469"/>
              <a:gd name="connsiteY437" fmla="*/ 5363852 h 6857981"/>
              <a:gd name="connsiteX438" fmla="*/ 1639733 w 1732469"/>
              <a:gd name="connsiteY438" fmla="*/ 5360728 h 6857981"/>
              <a:gd name="connsiteX439" fmla="*/ 1649258 w 1732469"/>
              <a:gd name="connsiteY439" fmla="*/ 5343049 h 6857981"/>
              <a:gd name="connsiteX440" fmla="*/ 1316935 w 1732469"/>
              <a:gd name="connsiteY440" fmla="*/ 5324609 h 6857981"/>
              <a:gd name="connsiteX441" fmla="*/ 1307410 w 1732469"/>
              <a:gd name="connsiteY441" fmla="*/ 5342363 h 6857981"/>
              <a:gd name="connsiteX442" fmla="*/ 1313277 w 1732469"/>
              <a:gd name="connsiteY442" fmla="*/ 5345488 h 6857981"/>
              <a:gd name="connsiteX443" fmla="*/ 1322802 w 1732469"/>
              <a:gd name="connsiteY443" fmla="*/ 5327733 h 6857981"/>
              <a:gd name="connsiteX444" fmla="*/ 1316935 w 1732469"/>
              <a:gd name="connsiteY444" fmla="*/ 5324609 h 6857981"/>
              <a:gd name="connsiteX445" fmla="*/ 1484133 w 1732469"/>
              <a:gd name="connsiteY445" fmla="*/ 5302968 h 6857981"/>
              <a:gd name="connsiteX446" fmla="*/ 1533968 w 1732469"/>
              <a:gd name="connsiteY446" fmla="*/ 5329638 h 6857981"/>
              <a:gd name="connsiteX447" fmla="*/ 1484133 w 1732469"/>
              <a:gd name="connsiteY447" fmla="*/ 5302968 h 6857981"/>
              <a:gd name="connsiteX448" fmla="*/ 1566810 w 1732469"/>
              <a:gd name="connsiteY448" fmla="*/ 5273631 h 6857981"/>
              <a:gd name="connsiteX449" fmla="*/ 1574659 w 1732469"/>
              <a:gd name="connsiteY449" fmla="*/ 5293747 h 6857981"/>
              <a:gd name="connsiteX450" fmla="*/ 1566048 w 1732469"/>
              <a:gd name="connsiteY450" fmla="*/ 5296338 h 6857981"/>
              <a:gd name="connsiteX451" fmla="*/ 1561476 w 1732469"/>
              <a:gd name="connsiteY451" fmla="*/ 5275307 h 6857981"/>
              <a:gd name="connsiteX452" fmla="*/ 1566810 w 1732469"/>
              <a:gd name="connsiteY452" fmla="*/ 5273631 h 6857981"/>
              <a:gd name="connsiteX453" fmla="*/ 1327679 w 1732469"/>
              <a:gd name="connsiteY453" fmla="*/ 5261972 h 6857981"/>
              <a:gd name="connsiteX454" fmla="*/ 1318230 w 1732469"/>
              <a:gd name="connsiteY454" fmla="*/ 5279650 h 6857981"/>
              <a:gd name="connsiteX455" fmla="*/ 1324097 w 1732469"/>
              <a:gd name="connsiteY455" fmla="*/ 5282775 h 6857981"/>
              <a:gd name="connsiteX456" fmla="*/ 1333546 w 1732469"/>
              <a:gd name="connsiteY456" fmla="*/ 5265096 h 6857981"/>
              <a:gd name="connsiteX457" fmla="*/ 1327679 w 1732469"/>
              <a:gd name="connsiteY457" fmla="*/ 5261972 h 6857981"/>
              <a:gd name="connsiteX458" fmla="*/ 1541207 w 1732469"/>
              <a:gd name="connsiteY458" fmla="*/ 5247552 h 6857981"/>
              <a:gd name="connsiteX459" fmla="*/ 1573897 w 1732469"/>
              <a:gd name="connsiteY459" fmla="*/ 5271573 h 6857981"/>
              <a:gd name="connsiteX460" fmla="*/ 1510117 w 1732469"/>
              <a:gd name="connsiteY460" fmla="*/ 5272792 h 6857981"/>
              <a:gd name="connsiteX461" fmla="*/ 1541207 w 1732469"/>
              <a:gd name="connsiteY461" fmla="*/ 5247552 h 6857981"/>
              <a:gd name="connsiteX462" fmla="*/ 1612987 w 1732469"/>
              <a:gd name="connsiteY462" fmla="*/ 5229968 h 6857981"/>
              <a:gd name="connsiteX463" fmla="*/ 1620836 w 1732469"/>
              <a:gd name="connsiteY463" fmla="*/ 5250085 h 6857981"/>
              <a:gd name="connsiteX464" fmla="*/ 1612225 w 1732469"/>
              <a:gd name="connsiteY464" fmla="*/ 5252676 h 6857981"/>
              <a:gd name="connsiteX465" fmla="*/ 1607653 w 1732469"/>
              <a:gd name="connsiteY465" fmla="*/ 5231645 h 6857981"/>
              <a:gd name="connsiteX466" fmla="*/ 1612987 w 1732469"/>
              <a:gd name="connsiteY466" fmla="*/ 5229968 h 6857981"/>
              <a:gd name="connsiteX467" fmla="*/ 1419282 w 1732469"/>
              <a:gd name="connsiteY467" fmla="*/ 5204594 h 6857981"/>
              <a:gd name="connsiteX468" fmla="*/ 1416082 w 1732469"/>
              <a:gd name="connsiteY468" fmla="*/ 5210537 h 6857981"/>
              <a:gd name="connsiteX469" fmla="*/ 1433760 w 1732469"/>
              <a:gd name="connsiteY469" fmla="*/ 5219986 h 6857981"/>
              <a:gd name="connsiteX470" fmla="*/ 1436961 w 1732469"/>
              <a:gd name="connsiteY470" fmla="*/ 5214043 h 6857981"/>
              <a:gd name="connsiteX471" fmla="*/ 1419282 w 1732469"/>
              <a:gd name="connsiteY471" fmla="*/ 5204594 h 6857981"/>
              <a:gd name="connsiteX472" fmla="*/ 1616973 w 1732469"/>
              <a:gd name="connsiteY472" fmla="*/ 5193895 h 6857981"/>
              <a:gd name="connsiteX473" fmla="*/ 1641029 w 1732469"/>
              <a:gd name="connsiteY473" fmla="*/ 5202384 h 6857981"/>
              <a:gd name="connsiteX474" fmla="*/ 1554694 w 1732469"/>
              <a:gd name="connsiteY474" fmla="*/ 5217319 h 6857981"/>
              <a:gd name="connsiteX475" fmla="*/ 1616973 w 1732469"/>
              <a:gd name="connsiteY475" fmla="*/ 5193895 h 6857981"/>
              <a:gd name="connsiteX476" fmla="*/ 1383842 w 1732469"/>
              <a:gd name="connsiteY476" fmla="*/ 5185620 h 6857981"/>
              <a:gd name="connsiteX477" fmla="*/ 1380642 w 1732469"/>
              <a:gd name="connsiteY477" fmla="*/ 5191563 h 6857981"/>
              <a:gd name="connsiteX478" fmla="*/ 1398320 w 1732469"/>
              <a:gd name="connsiteY478" fmla="*/ 5201012 h 6857981"/>
              <a:gd name="connsiteX479" fmla="*/ 1401521 w 1732469"/>
              <a:gd name="connsiteY479" fmla="*/ 5195069 h 6857981"/>
              <a:gd name="connsiteX480" fmla="*/ 1383842 w 1732469"/>
              <a:gd name="connsiteY480" fmla="*/ 5185620 h 6857981"/>
              <a:gd name="connsiteX481" fmla="*/ 1361134 w 1732469"/>
              <a:gd name="connsiteY481" fmla="*/ 5167941 h 6857981"/>
              <a:gd name="connsiteX482" fmla="*/ 1350009 w 1732469"/>
              <a:gd name="connsiteY482" fmla="*/ 5179523 h 6857981"/>
              <a:gd name="connsiteX483" fmla="*/ 1363725 w 1732469"/>
              <a:gd name="connsiteY483" fmla="*/ 5176475 h 6857981"/>
              <a:gd name="connsiteX484" fmla="*/ 1361134 w 1732469"/>
              <a:gd name="connsiteY484" fmla="*/ 5167941 h 6857981"/>
              <a:gd name="connsiteX485" fmla="*/ 1334159 w 1732469"/>
              <a:gd name="connsiteY485" fmla="*/ 5159483 h 6857981"/>
              <a:gd name="connsiteX486" fmla="*/ 1299564 w 1732469"/>
              <a:gd name="connsiteY486" fmla="*/ 5224025 h 6857981"/>
              <a:gd name="connsiteX487" fmla="*/ 1322581 w 1732469"/>
              <a:gd name="connsiteY487" fmla="*/ 5215913 h 6857981"/>
              <a:gd name="connsiteX488" fmla="*/ 1332933 w 1732469"/>
              <a:gd name="connsiteY488" fmla="*/ 5195839 h 6857981"/>
              <a:gd name="connsiteX489" fmla="*/ 1331569 w 1732469"/>
              <a:gd name="connsiteY489" fmla="*/ 5237969 h 6857981"/>
              <a:gd name="connsiteX490" fmla="*/ 1349933 w 1732469"/>
              <a:gd name="connsiteY490" fmla="*/ 5179524 h 6857981"/>
              <a:gd name="connsiteX491" fmla="*/ 1342618 w 1732469"/>
              <a:gd name="connsiteY491" fmla="*/ 5181124 h 6857981"/>
              <a:gd name="connsiteX492" fmla="*/ 1340942 w 1732469"/>
              <a:gd name="connsiteY492" fmla="*/ 5175790 h 6857981"/>
              <a:gd name="connsiteX493" fmla="*/ 1333025 w 1732469"/>
              <a:gd name="connsiteY493" fmla="*/ 5195394 h 6857981"/>
              <a:gd name="connsiteX494" fmla="*/ 1334159 w 1732469"/>
              <a:gd name="connsiteY494" fmla="*/ 5159483 h 6857981"/>
              <a:gd name="connsiteX495" fmla="*/ 1567267 w 1732469"/>
              <a:gd name="connsiteY495" fmla="*/ 5055928 h 6857981"/>
              <a:gd name="connsiteX496" fmla="*/ 1585022 w 1732469"/>
              <a:gd name="connsiteY496" fmla="*/ 5065453 h 6857981"/>
              <a:gd name="connsiteX497" fmla="*/ 1581821 w 1732469"/>
              <a:gd name="connsiteY497" fmla="*/ 5071396 h 6857981"/>
              <a:gd name="connsiteX498" fmla="*/ 1564067 w 1732469"/>
              <a:gd name="connsiteY498" fmla="*/ 5061871 h 6857981"/>
              <a:gd name="connsiteX499" fmla="*/ 1567267 w 1732469"/>
              <a:gd name="connsiteY499" fmla="*/ 5055928 h 6857981"/>
              <a:gd name="connsiteX500" fmla="*/ 1310706 w 1732469"/>
              <a:gd name="connsiteY500" fmla="*/ 5030248 h 6857981"/>
              <a:gd name="connsiteX501" fmla="*/ 1294171 w 1732469"/>
              <a:gd name="connsiteY501" fmla="*/ 5055241 h 6857981"/>
              <a:gd name="connsiteX502" fmla="*/ 1360465 w 1732469"/>
              <a:gd name="connsiteY502" fmla="*/ 5104390 h 6857981"/>
              <a:gd name="connsiteX503" fmla="*/ 1327775 w 1732469"/>
              <a:gd name="connsiteY503" fmla="*/ 5118716 h 6857981"/>
              <a:gd name="connsiteX504" fmla="*/ 1421273 w 1732469"/>
              <a:gd name="connsiteY504" fmla="*/ 5106600 h 6857981"/>
              <a:gd name="connsiteX505" fmla="*/ 1398717 w 1732469"/>
              <a:gd name="connsiteY505" fmla="*/ 5168246 h 6857981"/>
              <a:gd name="connsiteX506" fmla="*/ 1492824 w 1732469"/>
              <a:gd name="connsiteY506" fmla="*/ 5150872 h 6857981"/>
              <a:gd name="connsiteX507" fmla="*/ 1499378 w 1732469"/>
              <a:gd name="connsiteY507" fmla="*/ 5123974 h 6857981"/>
              <a:gd name="connsiteX508" fmla="*/ 1469050 w 1732469"/>
              <a:gd name="connsiteY508" fmla="*/ 5131746 h 6857981"/>
              <a:gd name="connsiteX509" fmla="*/ 1459296 w 1732469"/>
              <a:gd name="connsiteY509" fmla="*/ 5099437 h 6857981"/>
              <a:gd name="connsiteX510" fmla="*/ 1498463 w 1732469"/>
              <a:gd name="connsiteY510" fmla="*/ 5056994 h 6857981"/>
              <a:gd name="connsiteX511" fmla="*/ 1420511 w 1732469"/>
              <a:gd name="connsiteY511" fmla="*/ 5039240 h 6857981"/>
              <a:gd name="connsiteX512" fmla="*/ 1390716 w 1732469"/>
              <a:gd name="connsiteY512" fmla="*/ 5044878 h 6857981"/>
              <a:gd name="connsiteX513" fmla="*/ 1399098 w 1732469"/>
              <a:gd name="connsiteY513" fmla="*/ 5064614 h 6857981"/>
              <a:gd name="connsiteX514" fmla="*/ 1381268 w 1732469"/>
              <a:gd name="connsiteY514" fmla="*/ 5062557 h 6857981"/>
              <a:gd name="connsiteX515" fmla="*/ 1381221 w 1732469"/>
              <a:gd name="connsiteY515" fmla="*/ 5062576 h 6857981"/>
              <a:gd name="connsiteX516" fmla="*/ 1390639 w 1732469"/>
              <a:gd name="connsiteY516" fmla="*/ 5044954 h 6857981"/>
              <a:gd name="connsiteX517" fmla="*/ 1372961 w 1732469"/>
              <a:gd name="connsiteY517" fmla="*/ 5035429 h 6857981"/>
              <a:gd name="connsiteX518" fmla="*/ 1381179 w 1732469"/>
              <a:gd name="connsiteY518" fmla="*/ 5062593 h 6857981"/>
              <a:gd name="connsiteX519" fmla="*/ 1355851 w 1732469"/>
              <a:gd name="connsiteY519" fmla="*/ 5072789 h 6857981"/>
              <a:gd name="connsiteX520" fmla="*/ 1310706 w 1732469"/>
              <a:gd name="connsiteY520" fmla="*/ 5030248 h 6857981"/>
              <a:gd name="connsiteX521" fmla="*/ 1586241 w 1732469"/>
              <a:gd name="connsiteY521" fmla="*/ 5020494 h 6857981"/>
              <a:gd name="connsiteX522" fmla="*/ 1603996 w 1732469"/>
              <a:gd name="connsiteY522" fmla="*/ 5030019 h 6857981"/>
              <a:gd name="connsiteX523" fmla="*/ 1600871 w 1732469"/>
              <a:gd name="connsiteY523" fmla="*/ 5035887 h 6857981"/>
              <a:gd name="connsiteX524" fmla="*/ 1583117 w 1732469"/>
              <a:gd name="connsiteY524" fmla="*/ 5026362 h 6857981"/>
              <a:gd name="connsiteX525" fmla="*/ 1586241 w 1732469"/>
              <a:gd name="connsiteY525" fmla="*/ 5020494 h 6857981"/>
              <a:gd name="connsiteX526" fmla="*/ 1338205 w 1732469"/>
              <a:gd name="connsiteY526" fmla="*/ 4968754 h 6857981"/>
              <a:gd name="connsiteX527" fmla="*/ 1317098 w 1732469"/>
              <a:gd name="connsiteY527" fmla="*/ 4973402 h 6857981"/>
              <a:gd name="connsiteX528" fmla="*/ 1319689 w 1732469"/>
              <a:gd name="connsiteY528" fmla="*/ 4982013 h 6857981"/>
              <a:gd name="connsiteX529" fmla="*/ 1338815 w 1732469"/>
              <a:gd name="connsiteY529" fmla="*/ 4971497 h 6857981"/>
              <a:gd name="connsiteX530" fmla="*/ 1339043 w 1732469"/>
              <a:gd name="connsiteY530" fmla="*/ 4971497 h 6857981"/>
              <a:gd name="connsiteX531" fmla="*/ 1338205 w 1732469"/>
              <a:gd name="connsiteY531" fmla="*/ 4968754 h 6857981"/>
              <a:gd name="connsiteX532" fmla="*/ 1344149 w 1732469"/>
              <a:gd name="connsiteY532" fmla="*/ 4961896 h 6857981"/>
              <a:gd name="connsiteX533" fmla="*/ 1340494 w 1732469"/>
              <a:gd name="connsiteY533" fmla="*/ 4971720 h 6857981"/>
              <a:gd name="connsiteX534" fmla="*/ 1339044 w 1732469"/>
              <a:gd name="connsiteY534" fmla="*/ 4971574 h 6857981"/>
              <a:gd name="connsiteX535" fmla="*/ 1339807 w 1732469"/>
              <a:gd name="connsiteY535" fmla="*/ 4974089 h 6857981"/>
              <a:gd name="connsiteX536" fmla="*/ 1340566 w 1732469"/>
              <a:gd name="connsiteY536" fmla="*/ 4971735 h 6857981"/>
              <a:gd name="connsiteX537" fmla="*/ 1356569 w 1732469"/>
              <a:gd name="connsiteY537" fmla="*/ 4973631 h 6857981"/>
              <a:gd name="connsiteX538" fmla="*/ 1344149 w 1732469"/>
              <a:gd name="connsiteY538" fmla="*/ 4961896 h 6857981"/>
              <a:gd name="connsiteX539" fmla="*/ 1394984 w 1732469"/>
              <a:gd name="connsiteY539" fmla="*/ 4960372 h 6857981"/>
              <a:gd name="connsiteX540" fmla="*/ 1372961 w 1732469"/>
              <a:gd name="connsiteY540" fmla="*/ 5035429 h 6857981"/>
              <a:gd name="connsiteX541" fmla="*/ 1419138 w 1732469"/>
              <a:gd name="connsiteY541" fmla="*/ 4991768 h 6857981"/>
              <a:gd name="connsiteX542" fmla="*/ 1438299 w 1732469"/>
              <a:gd name="connsiteY542" fmla="*/ 5001517 h 6857981"/>
              <a:gd name="connsiteX543" fmla="*/ 1491298 w 1732469"/>
              <a:gd name="connsiteY543" fmla="*/ 4984833 h 6857981"/>
              <a:gd name="connsiteX544" fmla="*/ 1436060 w 1732469"/>
              <a:gd name="connsiteY544" fmla="*/ 4977996 h 6857981"/>
              <a:gd name="connsiteX545" fmla="*/ 1419138 w 1732469"/>
              <a:gd name="connsiteY545" fmla="*/ 4991767 h 6857981"/>
              <a:gd name="connsiteX546" fmla="*/ 1394984 w 1732469"/>
              <a:gd name="connsiteY546" fmla="*/ 4960372 h 6857981"/>
              <a:gd name="connsiteX547" fmla="*/ 1346664 w 1732469"/>
              <a:gd name="connsiteY547" fmla="*/ 4944218 h 6857981"/>
              <a:gd name="connsiteX548" fmla="*/ 1303078 w 1732469"/>
              <a:gd name="connsiteY548" fmla="*/ 4949933 h 6857981"/>
              <a:gd name="connsiteX549" fmla="*/ 1344226 w 1732469"/>
              <a:gd name="connsiteY549" fmla="*/ 4961896 h 6857981"/>
              <a:gd name="connsiteX550" fmla="*/ 1348265 w 1732469"/>
              <a:gd name="connsiteY550" fmla="*/ 4953819 h 6857981"/>
              <a:gd name="connsiteX551" fmla="*/ 1346664 w 1732469"/>
              <a:gd name="connsiteY551" fmla="*/ 4944218 h 6857981"/>
              <a:gd name="connsiteX552" fmla="*/ 1607348 w 1732469"/>
              <a:gd name="connsiteY552" fmla="*/ 4910233 h 6857981"/>
              <a:gd name="connsiteX553" fmla="*/ 1613216 w 1732469"/>
              <a:gd name="connsiteY553" fmla="*/ 4913357 h 6857981"/>
              <a:gd name="connsiteX554" fmla="*/ 1603767 w 1732469"/>
              <a:gd name="connsiteY554" fmla="*/ 4931036 h 6857981"/>
              <a:gd name="connsiteX555" fmla="*/ 1597900 w 1732469"/>
              <a:gd name="connsiteY555" fmla="*/ 4927912 h 6857981"/>
              <a:gd name="connsiteX556" fmla="*/ 1607348 w 1732469"/>
              <a:gd name="connsiteY556" fmla="*/ 4910233 h 6857981"/>
              <a:gd name="connsiteX557" fmla="*/ 1562771 w 1732469"/>
              <a:gd name="connsiteY557" fmla="*/ 4893926 h 6857981"/>
              <a:gd name="connsiteX558" fmla="*/ 1580526 w 1732469"/>
              <a:gd name="connsiteY558" fmla="*/ 4903451 h 6857981"/>
              <a:gd name="connsiteX559" fmla="*/ 1577402 w 1732469"/>
              <a:gd name="connsiteY559" fmla="*/ 4909319 h 6857981"/>
              <a:gd name="connsiteX560" fmla="*/ 1559647 w 1732469"/>
              <a:gd name="connsiteY560" fmla="*/ 4899794 h 6857981"/>
              <a:gd name="connsiteX561" fmla="*/ 1562771 w 1732469"/>
              <a:gd name="connsiteY561" fmla="*/ 4893926 h 6857981"/>
              <a:gd name="connsiteX562" fmla="*/ 1610701 w 1732469"/>
              <a:gd name="connsiteY562" fmla="*/ 4851559 h 6857981"/>
              <a:gd name="connsiteX563" fmla="*/ 1643239 w 1732469"/>
              <a:gd name="connsiteY563" fmla="*/ 4860093 h 6857981"/>
              <a:gd name="connsiteX564" fmla="*/ 1636914 w 1732469"/>
              <a:gd name="connsiteY564" fmla="*/ 4876477 h 6857981"/>
              <a:gd name="connsiteX565" fmla="*/ 1607577 w 1732469"/>
              <a:gd name="connsiteY565" fmla="*/ 4860779 h 6857981"/>
              <a:gd name="connsiteX566" fmla="*/ 1610701 w 1732469"/>
              <a:gd name="connsiteY566" fmla="*/ 4851559 h 6857981"/>
              <a:gd name="connsiteX567" fmla="*/ 1523528 w 1732469"/>
              <a:gd name="connsiteY567" fmla="*/ 4846301 h 6857981"/>
              <a:gd name="connsiteX568" fmla="*/ 1552942 w 1732469"/>
              <a:gd name="connsiteY568" fmla="*/ 4862075 h 6857981"/>
              <a:gd name="connsiteX569" fmla="*/ 1549741 w 1732469"/>
              <a:gd name="connsiteY569" fmla="*/ 4871219 h 6857981"/>
              <a:gd name="connsiteX570" fmla="*/ 1517204 w 1732469"/>
              <a:gd name="connsiteY570" fmla="*/ 4862684 h 6857981"/>
              <a:gd name="connsiteX571" fmla="*/ 1523528 w 1732469"/>
              <a:gd name="connsiteY571" fmla="*/ 4846301 h 6857981"/>
              <a:gd name="connsiteX572" fmla="*/ 1389259 w 1732469"/>
              <a:gd name="connsiteY572" fmla="*/ 4845920 h 6857981"/>
              <a:gd name="connsiteX573" fmla="*/ 1346663 w 1732469"/>
              <a:gd name="connsiteY573" fmla="*/ 4944142 h 6857981"/>
              <a:gd name="connsiteX574" fmla="*/ 1374400 w 1732469"/>
              <a:gd name="connsiteY574" fmla="*/ 4940484 h 6857981"/>
              <a:gd name="connsiteX575" fmla="*/ 1389259 w 1732469"/>
              <a:gd name="connsiteY575" fmla="*/ 4845920 h 6857981"/>
              <a:gd name="connsiteX576" fmla="*/ 1367466 w 1732469"/>
              <a:gd name="connsiteY576" fmla="*/ 4804467 h 6857981"/>
              <a:gd name="connsiteX577" fmla="*/ 1358017 w 1732469"/>
              <a:gd name="connsiteY577" fmla="*/ 4822145 h 6857981"/>
              <a:gd name="connsiteX578" fmla="*/ 1363961 w 1732469"/>
              <a:gd name="connsiteY578" fmla="*/ 4825346 h 6857981"/>
              <a:gd name="connsiteX579" fmla="*/ 1373409 w 1732469"/>
              <a:gd name="connsiteY579" fmla="*/ 4807667 h 6857981"/>
              <a:gd name="connsiteX580" fmla="*/ 1367466 w 1732469"/>
              <a:gd name="connsiteY580" fmla="*/ 4804467 h 6857981"/>
              <a:gd name="connsiteX581" fmla="*/ 1696198 w 1732469"/>
              <a:gd name="connsiteY581" fmla="*/ 4779245 h 6857981"/>
              <a:gd name="connsiteX582" fmla="*/ 1725611 w 1732469"/>
              <a:gd name="connsiteY582" fmla="*/ 4795019 h 6857981"/>
              <a:gd name="connsiteX583" fmla="*/ 1722487 w 1732469"/>
              <a:gd name="connsiteY583" fmla="*/ 4804162 h 6857981"/>
              <a:gd name="connsiteX584" fmla="*/ 1689949 w 1732469"/>
              <a:gd name="connsiteY584" fmla="*/ 4795628 h 6857981"/>
              <a:gd name="connsiteX585" fmla="*/ 1696198 w 1732469"/>
              <a:gd name="connsiteY585" fmla="*/ 4779245 h 6857981"/>
              <a:gd name="connsiteX586" fmla="*/ 1627618 w 1732469"/>
              <a:gd name="connsiteY586" fmla="*/ 4694892 h 6857981"/>
              <a:gd name="connsiteX587" fmla="*/ 1657183 w 1732469"/>
              <a:gd name="connsiteY587" fmla="*/ 4710742 h 6857981"/>
              <a:gd name="connsiteX588" fmla="*/ 1630285 w 1732469"/>
              <a:gd name="connsiteY588" fmla="*/ 4760957 h 6857981"/>
              <a:gd name="connsiteX589" fmla="*/ 1600719 w 1732469"/>
              <a:gd name="connsiteY589" fmla="*/ 4745107 h 6857981"/>
              <a:gd name="connsiteX590" fmla="*/ 1627618 w 1732469"/>
              <a:gd name="connsiteY590" fmla="*/ 4694892 h 6857981"/>
              <a:gd name="connsiteX591" fmla="*/ 1678900 w 1732469"/>
              <a:gd name="connsiteY591" fmla="*/ 4606424 h 6857981"/>
              <a:gd name="connsiteX592" fmla="*/ 1684768 w 1732469"/>
              <a:gd name="connsiteY592" fmla="*/ 4609548 h 6857981"/>
              <a:gd name="connsiteX593" fmla="*/ 1675243 w 1732469"/>
              <a:gd name="connsiteY593" fmla="*/ 4627303 h 6857981"/>
              <a:gd name="connsiteX594" fmla="*/ 1669375 w 1732469"/>
              <a:gd name="connsiteY594" fmla="*/ 4624178 h 6857981"/>
              <a:gd name="connsiteX595" fmla="*/ 1678900 w 1732469"/>
              <a:gd name="connsiteY595" fmla="*/ 4606424 h 6857981"/>
              <a:gd name="connsiteX596" fmla="*/ 1545703 w 1732469"/>
              <a:gd name="connsiteY596" fmla="*/ 4542720 h 6857981"/>
              <a:gd name="connsiteX597" fmla="*/ 1563381 w 1732469"/>
              <a:gd name="connsiteY597" fmla="*/ 4552245 h 6857981"/>
              <a:gd name="connsiteX598" fmla="*/ 1560257 w 1732469"/>
              <a:gd name="connsiteY598" fmla="*/ 4558113 h 6857981"/>
              <a:gd name="connsiteX599" fmla="*/ 1542578 w 1732469"/>
              <a:gd name="connsiteY599" fmla="*/ 4548588 h 6857981"/>
              <a:gd name="connsiteX600" fmla="*/ 1545703 w 1732469"/>
              <a:gd name="connsiteY600" fmla="*/ 4542720 h 6857981"/>
              <a:gd name="connsiteX601" fmla="*/ 1402143 w 1732469"/>
              <a:gd name="connsiteY601" fmla="*/ 4526795 h 6857981"/>
              <a:gd name="connsiteX602" fmla="*/ 1408010 w 1732469"/>
              <a:gd name="connsiteY602" fmla="*/ 4529919 h 6857981"/>
              <a:gd name="connsiteX603" fmla="*/ 1398561 w 1732469"/>
              <a:gd name="connsiteY603" fmla="*/ 4547597 h 6857981"/>
              <a:gd name="connsiteX604" fmla="*/ 1392694 w 1732469"/>
              <a:gd name="connsiteY604" fmla="*/ 4544473 h 6857981"/>
              <a:gd name="connsiteX605" fmla="*/ 1402143 w 1732469"/>
              <a:gd name="connsiteY605" fmla="*/ 4526795 h 6857981"/>
              <a:gd name="connsiteX606" fmla="*/ 1385303 w 1732469"/>
              <a:gd name="connsiteY606" fmla="*/ 4508126 h 6857981"/>
              <a:gd name="connsiteX607" fmla="*/ 1350174 w 1732469"/>
              <a:gd name="connsiteY607" fmla="*/ 4544397 h 6857981"/>
              <a:gd name="connsiteX608" fmla="*/ 1355737 w 1732469"/>
              <a:gd name="connsiteY608" fmla="*/ 4515517 h 6857981"/>
              <a:gd name="connsiteX609" fmla="*/ 1385303 w 1732469"/>
              <a:gd name="connsiteY609" fmla="*/ 4508126 h 6857981"/>
              <a:gd name="connsiteX610" fmla="*/ 1529167 w 1732469"/>
              <a:gd name="connsiteY610" fmla="*/ 4488390 h 6857981"/>
              <a:gd name="connsiteX611" fmla="*/ 1546922 w 1732469"/>
              <a:gd name="connsiteY611" fmla="*/ 4497915 h 6857981"/>
              <a:gd name="connsiteX612" fmla="*/ 1543798 w 1732469"/>
              <a:gd name="connsiteY612" fmla="*/ 4503706 h 6857981"/>
              <a:gd name="connsiteX613" fmla="*/ 1526043 w 1732469"/>
              <a:gd name="connsiteY613" fmla="*/ 4494181 h 6857981"/>
              <a:gd name="connsiteX614" fmla="*/ 1529167 w 1732469"/>
              <a:gd name="connsiteY614" fmla="*/ 4488390 h 6857981"/>
              <a:gd name="connsiteX615" fmla="*/ 1584412 w 1732469"/>
              <a:gd name="connsiteY615" fmla="*/ 4441908 h 6857981"/>
              <a:gd name="connsiteX616" fmla="*/ 1590356 w 1732469"/>
              <a:gd name="connsiteY616" fmla="*/ 4445108 h 6857981"/>
              <a:gd name="connsiteX617" fmla="*/ 1580907 w 1732469"/>
              <a:gd name="connsiteY617" fmla="*/ 4462787 h 6857981"/>
              <a:gd name="connsiteX618" fmla="*/ 1574963 w 1732469"/>
              <a:gd name="connsiteY618" fmla="*/ 4459586 h 6857981"/>
              <a:gd name="connsiteX619" fmla="*/ 1584412 w 1732469"/>
              <a:gd name="connsiteY619" fmla="*/ 4441908 h 6857981"/>
              <a:gd name="connsiteX620" fmla="*/ 1352225 w 1732469"/>
              <a:gd name="connsiteY620" fmla="*/ 4439241 h 6857981"/>
              <a:gd name="connsiteX621" fmla="*/ 1348796 w 1732469"/>
              <a:gd name="connsiteY621" fmla="*/ 4448613 h 6857981"/>
              <a:gd name="connsiteX622" fmla="*/ 1378133 w 1732469"/>
              <a:gd name="connsiteY622" fmla="*/ 4464311 h 6857981"/>
              <a:gd name="connsiteX623" fmla="*/ 1385372 w 1732469"/>
              <a:gd name="connsiteY623" fmla="*/ 4448690 h 6857981"/>
              <a:gd name="connsiteX624" fmla="*/ 1352225 w 1732469"/>
              <a:gd name="connsiteY624" fmla="*/ 4439241 h 6857981"/>
              <a:gd name="connsiteX625" fmla="*/ 1535416 w 1732469"/>
              <a:gd name="connsiteY625" fmla="*/ 4263676 h 6857981"/>
              <a:gd name="connsiteX626" fmla="*/ 1553094 w 1732469"/>
              <a:gd name="connsiteY626" fmla="*/ 4273201 h 6857981"/>
              <a:gd name="connsiteX627" fmla="*/ 1549894 w 1732469"/>
              <a:gd name="connsiteY627" fmla="*/ 4279145 h 6857981"/>
              <a:gd name="connsiteX628" fmla="*/ 1532139 w 1732469"/>
              <a:gd name="connsiteY628" fmla="*/ 4269620 h 6857981"/>
              <a:gd name="connsiteX629" fmla="*/ 1535416 w 1732469"/>
              <a:gd name="connsiteY629" fmla="*/ 4263676 h 6857981"/>
              <a:gd name="connsiteX630" fmla="*/ 1500059 w 1732469"/>
              <a:gd name="connsiteY630" fmla="*/ 4244702 h 6857981"/>
              <a:gd name="connsiteX631" fmla="*/ 1517813 w 1732469"/>
              <a:gd name="connsiteY631" fmla="*/ 4254227 h 6857981"/>
              <a:gd name="connsiteX632" fmla="*/ 1514613 w 1732469"/>
              <a:gd name="connsiteY632" fmla="*/ 4260171 h 6857981"/>
              <a:gd name="connsiteX633" fmla="*/ 1496858 w 1732469"/>
              <a:gd name="connsiteY633" fmla="*/ 4250646 h 6857981"/>
              <a:gd name="connsiteX634" fmla="*/ 1500059 w 1732469"/>
              <a:gd name="connsiteY634" fmla="*/ 4244702 h 6857981"/>
              <a:gd name="connsiteX635" fmla="*/ 1553856 w 1732469"/>
              <a:gd name="connsiteY635" fmla="*/ 4197534 h 6857981"/>
              <a:gd name="connsiteX636" fmla="*/ 1562695 w 1732469"/>
              <a:gd name="connsiteY636" fmla="*/ 4202259 h 6857981"/>
              <a:gd name="connsiteX637" fmla="*/ 1543721 w 1732469"/>
              <a:gd name="connsiteY637" fmla="*/ 4237692 h 6857981"/>
              <a:gd name="connsiteX638" fmla="*/ 1534882 w 1732469"/>
              <a:gd name="connsiteY638" fmla="*/ 4232968 h 6857981"/>
              <a:gd name="connsiteX639" fmla="*/ 1553856 w 1732469"/>
              <a:gd name="connsiteY639" fmla="*/ 4197534 h 6857981"/>
              <a:gd name="connsiteX640" fmla="*/ 1514994 w 1732469"/>
              <a:gd name="connsiteY640" fmla="*/ 4155015 h 6857981"/>
              <a:gd name="connsiteX641" fmla="*/ 1529777 w 1732469"/>
              <a:gd name="connsiteY641" fmla="*/ 4204012 h 6857981"/>
              <a:gd name="connsiteX642" fmla="*/ 1477885 w 1732469"/>
              <a:gd name="connsiteY642" fmla="*/ 4174750 h 6857981"/>
              <a:gd name="connsiteX643" fmla="*/ 1497163 w 1732469"/>
              <a:gd name="connsiteY643" fmla="*/ 4159434 h 6857981"/>
              <a:gd name="connsiteX644" fmla="*/ 1514994 w 1732469"/>
              <a:gd name="connsiteY644" fmla="*/ 4155015 h 6857981"/>
              <a:gd name="connsiteX645" fmla="*/ 1629980 w 1732469"/>
              <a:gd name="connsiteY645" fmla="*/ 4101522 h 6857981"/>
              <a:gd name="connsiteX646" fmla="*/ 1635847 w 1732469"/>
              <a:gd name="connsiteY646" fmla="*/ 4104646 h 6857981"/>
              <a:gd name="connsiteX647" fmla="*/ 1626322 w 1732469"/>
              <a:gd name="connsiteY647" fmla="*/ 4122401 h 6857981"/>
              <a:gd name="connsiteX648" fmla="*/ 1620455 w 1732469"/>
              <a:gd name="connsiteY648" fmla="*/ 4119277 h 6857981"/>
              <a:gd name="connsiteX649" fmla="*/ 1629980 w 1732469"/>
              <a:gd name="connsiteY649" fmla="*/ 4101522 h 6857981"/>
              <a:gd name="connsiteX650" fmla="*/ 1512169 w 1732469"/>
              <a:gd name="connsiteY650" fmla="*/ 3949275 h 6857981"/>
              <a:gd name="connsiteX651" fmla="*/ 1493958 w 1732469"/>
              <a:gd name="connsiteY651" fmla="*/ 3962381 h 6857981"/>
              <a:gd name="connsiteX652" fmla="*/ 1492357 w 1732469"/>
              <a:gd name="connsiteY652" fmla="*/ 3957047 h 6857981"/>
              <a:gd name="connsiteX653" fmla="*/ 1471250 w 1732469"/>
              <a:gd name="connsiteY653" fmla="*/ 3961695 h 6857981"/>
              <a:gd name="connsiteX654" fmla="*/ 1473841 w 1732469"/>
              <a:gd name="connsiteY654" fmla="*/ 3970230 h 6857981"/>
              <a:gd name="connsiteX655" fmla="*/ 1491976 w 1732469"/>
              <a:gd name="connsiteY655" fmla="*/ 3957200 h 6857981"/>
              <a:gd name="connsiteX656" fmla="*/ 1493653 w 1732469"/>
              <a:gd name="connsiteY656" fmla="*/ 3962534 h 6857981"/>
              <a:gd name="connsiteX657" fmla="*/ 1514760 w 1732469"/>
              <a:gd name="connsiteY657" fmla="*/ 3957885 h 6857981"/>
              <a:gd name="connsiteX658" fmla="*/ 1512169 w 1732469"/>
              <a:gd name="connsiteY658" fmla="*/ 3949275 h 6857981"/>
              <a:gd name="connsiteX659" fmla="*/ 1500510 w 1732469"/>
              <a:gd name="connsiteY659" fmla="*/ 3903021 h 6857981"/>
              <a:gd name="connsiteX660" fmla="*/ 1497386 w 1732469"/>
              <a:gd name="connsiteY660" fmla="*/ 3908888 h 6857981"/>
              <a:gd name="connsiteX661" fmla="*/ 1515141 w 1732469"/>
              <a:gd name="connsiteY661" fmla="*/ 3918413 h 6857981"/>
              <a:gd name="connsiteX662" fmla="*/ 1518265 w 1732469"/>
              <a:gd name="connsiteY662" fmla="*/ 3912546 h 6857981"/>
              <a:gd name="connsiteX663" fmla="*/ 1500510 w 1732469"/>
              <a:gd name="connsiteY663" fmla="*/ 3903021 h 6857981"/>
              <a:gd name="connsiteX664" fmla="*/ 1392918 w 1732469"/>
              <a:gd name="connsiteY664" fmla="*/ 3890982 h 6857981"/>
              <a:gd name="connsiteX665" fmla="*/ 1389718 w 1732469"/>
              <a:gd name="connsiteY665" fmla="*/ 3896926 h 6857981"/>
              <a:gd name="connsiteX666" fmla="*/ 1407473 w 1732469"/>
              <a:gd name="connsiteY666" fmla="*/ 3906450 h 6857981"/>
              <a:gd name="connsiteX667" fmla="*/ 1410673 w 1732469"/>
              <a:gd name="connsiteY667" fmla="*/ 3900507 h 6857981"/>
              <a:gd name="connsiteX668" fmla="*/ 1392918 w 1732469"/>
              <a:gd name="connsiteY668" fmla="*/ 3890982 h 6857981"/>
              <a:gd name="connsiteX669" fmla="*/ 1414026 w 1732469"/>
              <a:gd name="connsiteY669" fmla="*/ 3757708 h 6857981"/>
              <a:gd name="connsiteX670" fmla="*/ 1395890 w 1732469"/>
              <a:gd name="connsiteY670" fmla="*/ 3761670 h 6857981"/>
              <a:gd name="connsiteX671" fmla="*/ 1398481 w 1732469"/>
              <a:gd name="connsiteY671" fmla="*/ 3770205 h 6857981"/>
              <a:gd name="connsiteX672" fmla="*/ 1414026 w 1732469"/>
              <a:gd name="connsiteY672" fmla="*/ 3757708 h 6857981"/>
              <a:gd name="connsiteX673" fmla="*/ 1419817 w 1732469"/>
              <a:gd name="connsiteY673" fmla="*/ 3746507 h 6857981"/>
              <a:gd name="connsiteX674" fmla="*/ 1414102 w 1732469"/>
              <a:gd name="connsiteY674" fmla="*/ 3757708 h 6857981"/>
              <a:gd name="connsiteX675" fmla="*/ 1417074 w 1732469"/>
              <a:gd name="connsiteY675" fmla="*/ 3757022 h 6857981"/>
              <a:gd name="connsiteX676" fmla="*/ 1418598 w 1732469"/>
              <a:gd name="connsiteY676" fmla="*/ 3762433 h 6857981"/>
              <a:gd name="connsiteX677" fmla="*/ 1424008 w 1732469"/>
              <a:gd name="connsiteY677" fmla="*/ 3758546 h 6857981"/>
              <a:gd name="connsiteX678" fmla="*/ 1431237 w 1732469"/>
              <a:gd name="connsiteY678" fmla="*/ 3779377 h 6857981"/>
              <a:gd name="connsiteX679" fmla="*/ 1440467 w 1732469"/>
              <a:gd name="connsiteY679" fmla="*/ 3806094 h 6857981"/>
              <a:gd name="connsiteX680" fmla="*/ 1460279 w 1732469"/>
              <a:gd name="connsiteY680" fmla="*/ 3756641 h 6857981"/>
              <a:gd name="connsiteX681" fmla="*/ 1441686 w 1732469"/>
              <a:gd name="connsiteY681" fmla="*/ 3753364 h 6857981"/>
              <a:gd name="connsiteX682" fmla="*/ 1424008 w 1732469"/>
              <a:gd name="connsiteY682" fmla="*/ 3758546 h 6857981"/>
              <a:gd name="connsiteX683" fmla="*/ 1419817 w 1732469"/>
              <a:gd name="connsiteY683" fmla="*/ 3746507 h 6857981"/>
              <a:gd name="connsiteX684" fmla="*/ 1362202 w 1732469"/>
              <a:gd name="connsiteY684" fmla="*/ 3707263 h 6857981"/>
              <a:gd name="connsiteX685" fmla="*/ 1352677 w 1732469"/>
              <a:gd name="connsiteY685" fmla="*/ 3725018 h 6857981"/>
              <a:gd name="connsiteX686" fmla="*/ 1358621 w 1732469"/>
              <a:gd name="connsiteY686" fmla="*/ 3728218 h 6857981"/>
              <a:gd name="connsiteX687" fmla="*/ 1368146 w 1732469"/>
              <a:gd name="connsiteY687" fmla="*/ 3710464 h 6857981"/>
              <a:gd name="connsiteX688" fmla="*/ 1362202 w 1732469"/>
              <a:gd name="connsiteY688" fmla="*/ 3707263 h 6857981"/>
              <a:gd name="connsiteX689" fmla="*/ 1641181 w 1732469"/>
              <a:gd name="connsiteY689" fmla="*/ 3697205 h 6857981"/>
              <a:gd name="connsiteX690" fmla="*/ 1647125 w 1732469"/>
              <a:gd name="connsiteY690" fmla="*/ 3700405 h 6857981"/>
              <a:gd name="connsiteX691" fmla="*/ 1637676 w 1732469"/>
              <a:gd name="connsiteY691" fmla="*/ 3718084 h 6857981"/>
              <a:gd name="connsiteX692" fmla="*/ 1631732 w 1732469"/>
              <a:gd name="connsiteY692" fmla="*/ 3714883 h 6857981"/>
              <a:gd name="connsiteX693" fmla="*/ 1641181 w 1732469"/>
              <a:gd name="connsiteY693" fmla="*/ 3697205 h 6857981"/>
              <a:gd name="connsiteX694" fmla="*/ 1647353 w 1732469"/>
              <a:gd name="connsiteY694" fmla="*/ 3636245 h 6857981"/>
              <a:gd name="connsiteX695" fmla="*/ 1656497 w 1732469"/>
              <a:gd name="connsiteY695" fmla="*/ 3639445 h 6857981"/>
              <a:gd name="connsiteX696" fmla="*/ 1647963 w 1732469"/>
              <a:gd name="connsiteY696" fmla="*/ 3671907 h 6857981"/>
              <a:gd name="connsiteX697" fmla="*/ 1631656 w 1732469"/>
              <a:gd name="connsiteY697" fmla="*/ 3665582 h 6857981"/>
              <a:gd name="connsiteX698" fmla="*/ 1647353 w 1732469"/>
              <a:gd name="connsiteY698" fmla="*/ 3636245 h 6857981"/>
              <a:gd name="connsiteX699" fmla="*/ 1696045 w 1732469"/>
              <a:gd name="connsiteY699" fmla="*/ 3623215 h 6857981"/>
              <a:gd name="connsiteX700" fmla="*/ 1725001 w 1732469"/>
              <a:gd name="connsiteY700" fmla="*/ 3628778 h 6857981"/>
              <a:gd name="connsiteX701" fmla="*/ 1732469 w 1732469"/>
              <a:gd name="connsiteY701" fmla="*/ 3658419 h 6857981"/>
              <a:gd name="connsiteX702" fmla="*/ 1696045 w 1732469"/>
              <a:gd name="connsiteY702" fmla="*/ 3623215 h 6857981"/>
              <a:gd name="connsiteX703" fmla="*/ 1607425 w 1732469"/>
              <a:gd name="connsiteY703" fmla="*/ 3618338 h 6857981"/>
              <a:gd name="connsiteX704" fmla="*/ 1625103 w 1732469"/>
              <a:gd name="connsiteY704" fmla="*/ 3627787 h 6857981"/>
              <a:gd name="connsiteX705" fmla="*/ 1621979 w 1732469"/>
              <a:gd name="connsiteY705" fmla="*/ 3633654 h 6857981"/>
              <a:gd name="connsiteX706" fmla="*/ 1604300 w 1732469"/>
              <a:gd name="connsiteY706" fmla="*/ 3624205 h 6857981"/>
              <a:gd name="connsiteX707" fmla="*/ 1607425 w 1732469"/>
              <a:gd name="connsiteY707" fmla="*/ 3618338 h 6857981"/>
              <a:gd name="connsiteX708" fmla="*/ 1374554 w 1732469"/>
              <a:gd name="connsiteY708" fmla="*/ 3584734 h 6857981"/>
              <a:gd name="connsiteX709" fmla="*/ 1371354 w 1732469"/>
              <a:gd name="connsiteY709" fmla="*/ 3590601 h 6857981"/>
              <a:gd name="connsiteX710" fmla="*/ 1389032 w 1732469"/>
              <a:gd name="connsiteY710" fmla="*/ 3600126 h 6857981"/>
              <a:gd name="connsiteX711" fmla="*/ 1392233 w 1732469"/>
              <a:gd name="connsiteY711" fmla="*/ 3594259 h 6857981"/>
              <a:gd name="connsiteX712" fmla="*/ 1374554 w 1732469"/>
              <a:gd name="connsiteY712" fmla="*/ 3584734 h 6857981"/>
              <a:gd name="connsiteX713" fmla="*/ 1553165 w 1732469"/>
              <a:gd name="connsiteY713" fmla="*/ 3581457 h 6857981"/>
              <a:gd name="connsiteX714" fmla="*/ 1512627 w 1732469"/>
              <a:gd name="connsiteY714" fmla="*/ 3582676 h 6857981"/>
              <a:gd name="connsiteX715" fmla="*/ 1504244 w 1732469"/>
              <a:gd name="connsiteY715" fmla="*/ 3600050 h 6857981"/>
              <a:gd name="connsiteX716" fmla="*/ 1466221 w 1732469"/>
              <a:gd name="connsiteY716" fmla="*/ 3583362 h 6857981"/>
              <a:gd name="connsiteX717" fmla="*/ 1451972 w 1732469"/>
              <a:gd name="connsiteY717" fmla="*/ 3618643 h 6857981"/>
              <a:gd name="connsiteX718" fmla="*/ 1483518 w 1732469"/>
              <a:gd name="connsiteY718" fmla="*/ 3632282 h 6857981"/>
              <a:gd name="connsiteX719" fmla="*/ 1503102 w 1732469"/>
              <a:gd name="connsiteY719" fmla="*/ 3600354 h 6857981"/>
              <a:gd name="connsiteX720" fmla="*/ 1540058 w 1732469"/>
              <a:gd name="connsiteY720" fmla="*/ 3620166 h 6857981"/>
              <a:gd name="connsiteX721" fmla="*/ 1553165 w 1732469"/>
              <a:gd name="connsiteY721" fmla="*/ 3581457 h 6857981"/>
              <a:gd name="connsiteX722" fmla="*/ 1504239 w 1732469"/>
              <a:gd name="connsiteY722" fmla="*/ 3555549 h 6857981"/>
              <a:gd name="connsiteX723" fmla="*/ 1501648 w 1732469"/>
              <a:gd name="connsiteY723" fmla="*/ 3556387 h 6857981"/>
              <a:gd name="connsiteX724" fmla="*/ 1512468 w 1732469"/>
              <a:gd name="connsiteY724" fmla="*/ 3582600 h 6857981"/>
              <a:gd name="connsiteX725" fmla="*/ 1504239 w 1732469"/>
              <a:gd name="connsiteY725" fmla="*/ 3555549 h 6857981"/>
              <a:gd name="connsiteX726" fmla="*/ 1502416 w 1732469"/>
              <a:gd name="connsiteY726" fmla="*/ 3533756 h 6857981"/>
              <a:gd name="connsiteX727" fmla="*/ 1493805 w 1732469"/>
              <a:gd name="connsiteY727" fmla="*/ 3536347 h 6857981"/>
              <a:gd name="connsiteX728" fmla="*/ 1504244 w 1732469"/>
              <a:gd name="connsiteY728" fmla="*/ 3555473 h 6857981"/>
              <a:gd name="connsiteX729" fmla="*/ 1504321 w 1732469"/>
              <a:gd name="connsiteY729" fmla="*/ 3555625 h 6857981"/>
              <a:gd name="connsiteX730" fmla="*/ 1506988 w 1732469"/>
              <a:gd name="connsiteY730" fmla="*/ 3554787 h 6857981"/>
              <a:gd name="connsiteX731" fmla="*/ 1502416 w 1732469"/>
              <a:gd name="connsiteY731" fmla="*/ 3533756 h 6857981"/>
              <a:gd name="connsiteX732" fmla="*/ 1332942 w 1732469"/>
              <a:gd name="connsiteY732" fmla="*/ 3463728 h 6857981"/>
              <a:gd name="connsiteX733" fmla="*/ 1323493 w 1732469"/>
              <a:gd name="connsiteY733" fmla="*/ 3481406 h 6857981"/>
              <a:gd name="connsiteX734" fmla="*/ 1329360 w 1732469"/>
              <a:gd name="connsiteY734" fmla="*/ 3484531 h 6857981"/>
              <a:gd name="connsiteX735" fmla="*/ 1338809 w 1732469"/>
              <a:gd name="connsiteY735" fmla="*/ 3466852 h 6857981"/>
              <a:gd name="connsiteX736" fmla="*/ 1332942 w 1732469"/>
              <a:gd name="connsiteY736" fmla="*/ 3463728 h 6857981"/>
              <a:gd name="connsiteX737" fmla="*/ 1533513 w 1732469"/>
              <a:gd name="connsiteY737" fmla="*/ 3411915 h 6857981"/>
              <a:gd name="connsiteX738" fmla="*/ 1501661 w 1732469"/>
              <a:gd name="connsiteY738" fmla="*/ 3485597 h 6857981"/>
              <a:gd name="connsiteX739" fmla="*/ 1533284 w 1732469"/>
              <a:gd name="connsiteY739" fmla="*/ 3502514 h 6857981"/>
              <a:gd name="connsiteX740" fmla="*/ 1533513 w 1732469"/>
              <a:gd name="connsiteY740" fmla="*/ 3411915 h 6857981"/>
              <a:gd name="connsiteX741" fmla="*/ 1418823 w 1732469"/>
              <a:gd name="connsiteY741" fmla="*/ 3306685 h 6857981"/>
              <a:gd name="connsiteX742" fmla="*/ 1410212 w 1732469"/>
              <a:gd name="connsiteY742" fmla="*/ 3309276 h 6857981"/>
              <a:gd name="connsiteX743" fmla="*/ 1423243 w 1732469"/>
              <a:gd name="connsiteY743" fmla="*/ 3327259 h 6857981"/>
              <a:gd name="connsiteX744" fmla="*/ 1417984 w 1732469"/>
              <a:gd name="connsiteY744" fmla="*/ 3328935 h 6857981"/>
              <a:gd name="connsiteX745" fmla="*/ 1422557 w 1732469"/>
              <a:gd name="connsiteY745" fmla="*/ 3350043 h 6857981"/>
              <a:gd name="connsiteX746" fmla="*/ 1431168 w 1732469"/>
              <a:gd name="connsiteY746" fmla="*/ 3347451 h 6857981"/>
              <a:gd name="connsiteX747" fmla="*/ 1418137 w 1732469"/>
              <a:gd name="connsiteY747" fmla="*/ 3329391 h 6857981"/>
              <a:gd name="connsiteX748" fmla="*/ 1423395 w 1732469"/>
              <a:gd name="connsiteY748" fmla="*/ 3327715 h 6857981"/>
              <a:gd name="connsiteX749" fmla="*/ 1418823 w 1732469"/>
              <a:gd name="connsiteY749" fmla="*/ 3306685 h 6857981"/>
              <a:gd name="connsiteX750" fmla="*/ 1446869 w 1732469"/>
              <a:gd name="connsiteY750" fmla="*/ 3251139 h 6857981"/>
              <a:gd name="connsiteX751" fmla="*/ 1437420 w 1732469"/>
              <a:gd name="connsiteY751" fmla="*/ 3268816 h 6857981"/>
              <a:gd name="connsiteX752" fmla="*/ 1443287 w 1732469"/>
              <a:gd name="connsiteY752" fmla="*/ 3271941 h 6857981"/>
              <a:gd name="connsiteX753" fmla="*/ 1452736 w 1732469"/>
              <a:gd name="connsiteY753" fmla="*/ 3254263 h 6857981"/>
              <a:gd name="connsiteX754" fmla="*/ 1446869 w 1732469"/>
              <a:gd name="connsiteY754" fmla="*/ 3251139 h 6857981"/>
              <a:gd name="connsiteX755" fmla="*/ 1564372 w 1732469"/>
              <a:gd name="connsiteY755" fmla="*/ 3230413 h 6857981"/>
              <a:gd name="connsiteX756" fmla="*/ 1582050 w 1732469"/>
              <a:gd name="connsiteY756" fmla="*/ 3239938 h 6857981"/>
              <a:gd name="connsiteX757" fmla="*/ 1578850 w 1732469"/>
              <a:gd name="connsiteY757" fmla="*/ 3245883 h 6857981"/>
              <a:gd name="connsiteX758" fmla="*/ 1561171 w 1732469"/>
              <a:gd name="connsiteY758" fmla="*/ 3236357 h 6857981"/>
              <a:gd name="connsiteX759" fmla="*/ 1564372 w 1732469"/>
              <a:gd name="connsiteY759" fmla="*/ 3230413 h 6857981"/>
              <a:gd name="connsiteX760" fmla="*/ 1627846 w 1732469"/>
              <a:gd name="connsiteY760" fmla="*/ 3211291 h 6857981"/>
              <a:gd name="connsiteX761" fmla="*/ 1633790 w 1732469"/>
              <a:gd name="connsiteY761" fmla="*/ 3214489 h 6857981"/>
              <a:gd name="connsiteX762" fmla="*/ 1624265 w 1732469"/>
              <a:gd name="connsiteY762" fmla="*/ 3232166 h 6857981"/>
              <a:gd name="connsiteX763" fmla="*/ 1618321 w 1732469"/>
              <a:gd name="connsiteY763" fmla="*/ 3228965 h 6857981"/>
              <a:gd name="connsiteX764" fmla="*/ 1627846 w 1732469"/>
              <a:gd name="connsiteY764" fmla="*/ 3211291 h 6857981"/>
              <a:gd name="connsiteX765" fmla="*/ 1448468 w 1732469"/>
              <a:gd name="connsiteY765" fmla="*/ 3191170 h 6857981"/>
              <a:gd name="connsiteX766" fmla="*/ 1445268 w 1732469"/>
              <a:gd name="connsiteY766" fmla="*/ 3197113 h 6857981"/>
              <a:gd name="connsiteX767" fmla="*/ 1463023 w 1732469"/>
              <a:gd name="connsiteY767" fmla="*/ 3206640 h 6857981"/>
              <a:gd name="connsiteX768" fmla="*/ 1466223 w 1732469"/>
              <a:gd name="connsiteY768" fmla="*/ 3200694 h 6857981"/>
              <a:gd name="connsiteX769" fmla="*/ 1448468 w 1732469"/>
              <a:gd name="connsiteY769" fmla="*/ 3191170 h 6857981"/>
              <a:gd name="connsiteX770" fmla="*/ 1655507 w 1732469"/>
              <a:gd name="connsiteY770" fmla="*/ 3188123 h 6857981"/>
              <a:gd name="connsiteX771" fmla="*/ 1673185 w 1732469"/>
              <a:gd name="connsiteY771" fmla="*/ 3197647 h 6857981"/>
              <a:gd name="connsiteX772" fmla="*/ 1669985 w 1732469"/>
              <a:gd name="connsiteY772" fmla="*/ 3203516 h 6857981"/>
              <a:gd name="connsiteX773" fmla="*/ 1652306 w 1732469"/>
              <a:gd name="connsiteY773" fmla="*/ 3193989 h 6857981"/>
              <a:gd name="connsiteX774" fmla="*/ 1655507 w 1732469"/>
              <a:gd name="connsiteY774" fmla="*/ 3188123 h 6857981"/>
              <a:gd name="connsiteX775" fmla="*/ 1469348 w 1732469"/>
              <a:gd name="connsiteY775" fmla="*/ 3109026 h 6857981"/>
              <a:gd name="connsiteX776" fmla="*/ 1456546 w 1732469"/>
              <a:gd name="connsiteY776" fmla="*/ 3137983 h 6857981"/>
              <a:gd name="connsiteX777" fmla="*/ 1516211 w 1732469"/>
              <a:gd name="connsiteY777" fmla="*/ 3169985 h 6857981"/>
              <a:gd name="connsiteX778" fmla="*/ 1469348 w 1732469"/>
              <a:gd name="connsiteY778" fmla="*/ 3109026 h 6857981"/>
              <a:gd name="connsiteX779" fmla="*/ 1457840 w 1732469"/>
              <a:gd name="connsiteY779" fmla="*/ 3097977 h 6857981"/>
              <a:gd name="connsiteX780" fmla="*/ 1469270 w 1732469"/>
              <a:gd name="connsiteY780" fmla="*/ 3109025 h 6857981"/>
              <a:gd name="connsiteX781" fmla="*/ 1471327 w 1732469"/>
              <a:gd name="connsiteY781" fmla="*/ 3104378 h 6857981"/>
              <a:gd name="connsiteX782" fmla="*/ 1457840 w 1732469"/>
              <a:gd name="connsiteY782" fmla="*/ 3097977 h 6857981"/>
              <a:gd name="connsiteX783" fmla="*/ 1473007 w 1732469"/>
              <a:gd name="connsiteY783" fmla="*/ 3062622 h 6857981"/>
              <a:gd name="connsiteX784" fmla="*/ 1471864 w 1732469"/>
              <a:gd name="connsiteY784" fmla="*/ 3103008 h 6857981"/>
              <a:gd name="connsiteX785" fmla="*/ 1471330 w 1732469"/>
              <a:gd name="connsiteY785" fmla="*/ 3104379 h 6857981"/>
              <a:gd name="connsiteX786" fmla="*/ 1473616 w 1732469"/>
              <a:gd name="connsiteY786" fmla="*/ 3105446 h 6857981"/>
              <a:gd name="connsiteX787" fmla="*/ 1485351 w 1732469"/>
              <a:gd name="connsiteY787" fmla="*/ 3067194 h 6857981"/>
              <a:gd name="connsiteX788" fmla="*/ 1473007 w 1732469"/>
              <a:gd name="connsiteY788" fmla="*/ 3062622 h 6857981"/>
              <a:gd name="connsiteX789" fmla="*/ 1614283 w 1732469"/>
              <a:gd name="connsiteY789" fmla="*/ 3051953 h 6857981"/>
              <a:gd name="connsiteX790" fmla="*/ 1632037 w 1732469"/>
              <a:gd name="connsiteY790" fmla="*/ 3061480 h 6857981"/>
              <a:gd name="connsiteX791" fmla="*/ 1628837 w 1732469"/>
              <a:gd name="connsiteY791" fmla="*/ 3067424 h 6857981"/>
              <a:gd name="connsiteX792" fmla="*/ 1611082 w 1732469"/>
              <a:gd name="connsiteY792" fmla="*/ 3057898 h 6857981"/>
              <a:gd name="connsiteX793" fmla="*/ 1614283 w 1732469"/>
              <a:gd name="connsiteY793" fmla="*/ 3051953 h 6857981"/>
              <a:gd name="connsiteX794" fmla="*/ 1634171 w 1732469"/>
              <a:gd name="connsiteY794" fmla="*/ 2986651 h 6857981"/>
              <a:gd name="connsiteX795" fmla="*/ 1640038 w 1732469"/>
              <a:gd name="connsiteY795" fmla="*/ 2989777 h 6857981"/>
              <a:gd name="connsiteX796" fmla="*/ 1630513 w 1732469"/>
              <a:gd name="connsiteY796" fmla="*/ 3007531 h 6857981"/>
              <a:gd name="connsiteX797" fmla="*/ 1624646 w 1732469"/>
              <a:gd name="connsiteY797" fmla="*/ 3004407 h 6857981"/>
              <a:gd name="connsiteX798" fmla="*/ 1634171 w 1732469"/>
              <a:gd name="connsiteY798" fmla="*/ 2986651 h 6857981"/>
              <a:gd name="connsiteX799" fmla="*/ 1454337 w 1732469"/>
              <a:gd name="connsiteY799" fmla="*/ 2981620 h 6857981"/>
              <a:gd name="connsiteX800" fmla="*/ 1444888 w 1732469"/>
              <a:gd name="connsiteY800" fmla="*/ 2999299 h 6857981"/>
              <a:gd name="connsiteX801" fmla="*/ 1450755 w 1732469"/>
              <a:gd name="connsiteY801" fmla="*/ 3002423 h 6857981"/>
              <a:gd name="connsiteX802" fmla="*/ 1460204 w 1732469"/>
              <a:gd name="connsiteY802" fmla="*/ 2984745 h 6857981"/>
              <a:gd name="connsiteX803" fmla="*/ 1454337 w 1732469"/>
              <a:gd name="connsiteY803" fmla="*/ 2981620 h 6857981"/>
              <a:gd name="connsiteX804" fmla="*/ 1521014 w 1732469"/>
              <a:gd name="connsiteY804" fmla="*/ 2976517 h 6857981"/>
              <a:gd name="connsiteX805" fmla="*/ 1588146 w 1732469"/>
              <a:gd name="connsiteY805" fmla="*/ 3006921 h 6857981"/>
              <a:gd name="connsiteX806" fmla="*/ 1580602 w 1732469"/>
              <a:gd name="connsiteY806" fmla="*/ 3022619 h 6857981"/>
              <a:gd name="connsiteX807" fmla="*/ 1515832 w 1732469"/>
              <a:gd name="connsiteY807" fmla="*/ 2987947 h 6857981"/>
              <a:gd name="connsiteX808" fmla="*/ 1521014 w 1732469"/>
              <a:gd name="connsiteY808" fmla="*/ 2976517 h 6857981"/>
              <a:gd name="connsiteX809" fmla="*/ 1541283 w 1732469"/>
              <a:gd name="connsiteY809" fmla="*/ 2940781 h 6857981"/>
              <a:gd name="connsiteX810" fmla="*/ 1570620 w 1732469"/>
              <a:gd name="connsiteY810" fmla="*/ 2956478 h 6857981"/>
              <a:gd name="connsiteX811" fmla="*/ 1567115 w 1732469"/>
              <a:gd name="connsiteY811" fmla="*/ 2965851 h 6857981"/>
              <a:gd name="connsiteX812" fmla="*/ 1533815 w 1732469"/>
              <a:gd name="connsiteY812" fmla="*/ 2956325 h 6857981"/>
              <a:gd name="connsiteX813" fmla="*/ 1541283 w 1732469"/>
              <a:gd name="connsiteY813" fmla="*/ 2940781 h 6857981"/>
              <a:gd name="connsiteX814" fmla="*/ 1465007 w 1732469"/>
              <a:gd name="connsiteY814" fmla="*/ 2918911 h 6857981"/>
              <a:gd name="connsiteX815" fmla="*/ 1470950 w 1732469"/>
              <a:gd name="connsiteY815" fmla="*/ 2922112 h 6857981"/>
              <a:gd name="connsiteX816" fmla="*/ 1461503 w 1732469"/>
              <a:gd name="connsiteY816" fmla="*/ 2939789 h 6857981"/>
              <a:gd name="connsiteX817" fmla="*/ 1455559 w 1732469"/>
              <a:gd name="connsiteY817" fmla="*/ 2936589 h 6857981"/>
              <a:gd name="connsiteX818" fmla="*/ 1465007 w 1732469"/>
              <a:gd name="connsiteY818" fmla="*/ 2918911 h 6857981"/>
              <a:gd name="connsiteX819" fmla="*/ 1510422 w 1732469"/>
              <a:gd name="connsiteY819" fmla="*/ 2905194 h 6857981"/>
              <a:gd name="connsiteX820" fmla="*/ 1528177 w 1732469"/>
              <a:gd name="connsiteY820" fmla="*/ 2914720 h 6857981"/>
              <a:gd name="connsiteX821" fmla="*/ 1525052 w 1732469"/>
              <a:gd name="connsiteY821" fmla="*/ 2920588 h 6857981"/>
              <a:gd name="connsiteX822" fmla="*/ 1507298 w 1732469"/>
              <a:gd name="connsiteY822" fmla="*/ 2911063 h 6857981"/>
              <a:gd name="connsiteX823" fmla="*/ 1510422 w 1732469"/>
              <a:gd name="connsiteY823" fmla="*/ 2905194 h 6857981"/>
              <a:gd name="connsiteX824" fmla="*/ 1511717 w 1732469"/>
              <a:gd name="connsiteY824" fmla="*/ 2860236 h 6857981"/>
              <a:gd name="connsiteX825" fmla="*/ 1529396 w 1732469"/>
              <a:gd name="connsiteY825" fmla="*/ 2869760 h 6857981"/>
              <a:gd name="connsiteX826" fmla="*/ 1526272 w 1732469"/>
              <a:gd name="connsiteY826" fmla="*/ 2875629 h 6857981"/>
              <a:gd name="connsiteX827" fmla="*/ 1508517 w 1732469"/>
              <a:gd name="connsiteY827" fmla="*/ 2866103 h 6857981"/>
              <a:gd name="connsiteX828" fmla="*/ 1511717 w 1732469"/>
              <a:gd name="connsiteY828" fmla="*/ 2860236 h 6857981"/>
              <a:gd name="connsiteX829" fmla="*/ 1519566 w 1732469"/>
              <a:gd name="connsiteY829" fmla="*/ 2742431 h 6857981"/>
              <a:gd name="connsiteX830" fmla="*/ 1470341 w 1732469"/>
              <a:gd name="connsiteY830" fmla="*/ 2785330 h 6857981"/>
              <a:gd name="connsiteX831" fmla="*/ 1519566 w 1732469"/>
              <a:gd name="connsiteY831" fmla="*/ 2742431 h 6857981"/>
              <a:gd name="connsiteX832" fmla="*/ 1391479 w 1732469"/>
              <a:gd name="connsiteY832" fmla="*/ 2740299 h 6857981"/>
              <a:gd name="connsiteX833" fmla="*/ 1370295 w 1732469"/>
              <a:gd name="connsiteY833" fmla="*/ 2744870 h 6857981"/>
              <a:gd name="connsiteX834" fmla="*/ 1372886 w 1732469"/>
              <a:gd name="connsiteY834" fmla="*/ 2753407 h 6857981"/>
              <a:gd name="connsiteX835" fmla="*/ 1392469 w 1732469"/>
              <a:gd name="connsiteY835" fmla="*/ 2744262 h 6857981"/>
              <a:gd name="connsiteX836" fmla="*/ 1391479 w 1732469"/>
              <a:gd name="connsiteY836" fmla="*/ 2740299 h 6857981"/>
              <a:gd name="connsiteX837" fmla="*/ 1535263 w 1732469"/>
              <a:gd name="connsiteY837" fmla="*/ 2688556 h 6857981"/>
              <a:gd name="connsiteX838" fmla="*/ 1570772 w 1732469"/>
              <a:gd name="connsiteY838" fmla="*/ 2707531 h 6857981"/>
              <a:gd name="connsiteX839" fmla="*/ 1565972 w 1732469"/>
              <a:gd name="connsiteY839" fmla="*/ 2716447 h 6857981"/>
              <a:gd name="connsiteX840" fmla="*/ 1530463 w 1732469"/>
              <a:gd name="connsiteY840" fmla="*/ 2697471 h 6857981"/>
              <a:gd name="connsiteX841" fmla="*/ 1535263 w 1732469"/>
              <a:gd name="connsiteY841" fmla="*/ 2688556 h 6857981"/>
              <a:gd name="connsiteX842" fmla="*/ 1362279 w 1732469"/>
              <a:gd name="connsiteY842" fmla="*/ 2681539 h 6857981"/>
              <a:gd name="connsiteX843" fmla="*/ 1343305 w 1732469"/>
              <a:gd name="connsiteY843" fmla="*/ 2716896 h 6857981"/>
              <a:gd name="connsiteX844" fmla="*/ 1352220 w 1732469"/>
              <a:gd name="connsiteY844" fmla="*/ 2721621 h 6857981"/>
              <a:gd name="connsiteX845" fmla="*/ 1371194 w 1732469"/>
              <a:gd name="connsiteY845" fmla="*/ 2686262 h 6857981"/>
              <a:gd name="connsiteX846" fmla="*/ 1362279 w 1732469"/>
              <a:gd name="connsiteY846" fmla="*/ 2681539 h 6857981"/>
              <a:gd name="connsiteX847" fmla="*/ 1350255 w 1732469"/>
              <a:gd name="connsiteY847" fmla="*/ 2604207 h 6857981"/>
              <a:gd name="connsiteX848" fmla="*/ 1329223 w 1732469"/>
              <a:gd name="connsiteY848" fmla="*/ 2608779 h 6857981"/>
              <a:gd name="connsiteX849" fmla="*/ 1331814 w 1732469"/>
              <a:gd name="connsiteY849" fmla="*/ 2617388 h 6857981"/>
              <a:gd name="connsiteX850" fmla="*/ 1351397 w 1732469"/>
              <a:gd name="connsiteY850" fmla="*/ 2608247 h 6857981"/>
              <a:gd name="connsiteX851" fmla="*/ 1350255 w 1732469"/>
              <a:gd name="connsiteY851" fmla="*/ 2604207 h 6857981"/>
              <a:gd name="connsiteX852" fmla="*/ 1519795 w 1732469"/>
              <a:gd name="connsiteY852" fmla="*/ 2588586 h 6857981"/>
              <a:gd name="connsiteX853" fmla="*/ 1555228 w 1732469"/>
              <a:gd name="connsiteY853" fmla="*/ 2603823 h 6857981"/>
              <a:gd name="connsiteX854" fmla="*/ 1550656 w 1732469"/>
              <a:gd name="connsiteY854" fmla="*/ 2616014 h 6857981"/>
              <a:gd name="connsiteX855" fmla="*/ 1512327 w 1732469"/>
              <a:gd name="connsiteY855" fmla="*/ 2604281 h 6857981"/>
              <a:gd name="connsiteX856" fmla="*/ 1519795 w 1732469"/>
              <a:gd name="connsiteY856" fmla="*/ 2588586 h 6857981"/>
              <a:gd name="connsiteX857" fmla="*/ 1384464 w 1732469"/>
              <a:gd name="connsiteY857" fmla="*/ 2586834 h 6857981"/>
              <a:gd name="connsiteX858" fmla="*/ 1402143 w 1732469"/>
              <a:gd name="connsiteY858" fmla="*/ 2596358 h 6857981"/>
              <a:gd name="connsiteX859" fmla="*/ 1398942 w 1732469"/>
              <a:gd name="connsiteY859" fmla="*/ 2602300 h 6857981"/>
              <a:gd name="connsiteX860" fmla="*/ 1381264 w 1732469"/>
              <a:gd name="connsiteY860" fmla="*/ 2592776 h 6857981"/>
              <a:gd name="connsiteX861" fmla="*/ 1384464 w 1732469"/>
              <a:gd name="connsiteY861" fmla="*/ 2586834 h 6857981"/>
              <a:gd name="connsiteX862" fmla="*/ 1476590 w 1732469"/>
              <a:gd name="connsiteY862" fmla="*/ 2583176 h 6857981"/>
              <a:gd name="connsiteX863" fmla="*/ 1512860 w 1732469"/>
              <a:gd name="connsiteY863" fmla="*/ 2602605 h 6857981"/>
              <a:gd name="connsiteX864" fmla="*/ 1493888 w 1732469"/>
              <a:gd name="connsiteY864" fmla="*/ 2637959 h 6857981"/>
              <a:gd name="connsiteX865" fmla="*/ 1493277 w 1732469"/>
              <a:gd name="connsiteY865" fmla="*/ 2637959 h 6857981"/>
              <a:gd name="connsiteX866" fmla="*/ 1507908 w 1732469"/>
              <a:gd name="connsiteY866" fmla="*/ 2644892 h 6857981"/>
              <a:gd name="connsiteX867" fmla="*/ 1492667 w 1732469"/>
              <a:gd name="connsiteY867" fmla="*/ 2680325 h 6857981"/>
              <a:gd name="connsiteX868" fmla="*/ 1480399 w 1732469"/>
              <a:gd name="connsiteY868" fmla="*/ 2675753 h 6857981"/>
              <a:gd name="connsiteX869" fmla="*/ 1491982 w 1732469"/>
              <a:gd name="connsiteY869" fmla="*/ 2638035 h 6857981"/>
              <a:gd name="connsiteX870" fmla="*/ 1451215 w 1732469"/>
              <a:gd name="connsiteY870" fmla="*/ 2639329 h 6857981"/>
              <a:gd name="connsiteX871" fmla="*/ 1476590 w 1732469"/>
              <a:gd name="connsiteY871" fmla="*/ 2583176 h 6857981"/>
              <a:gd name="connsiteX872" fmla="*/ 1304898 w 1732469"/>
              <a:gd name="connsiteY872" fmla="*/ 2536685 h 6857981"/>
              <a:gd name="connsiteX873" fmla="*/ 1295449 w 1732469"/>
              <a:gd name="connsiteY873" fmla="*/ 2554363 h 6857981"/>
              <a:gd name="connsiteX874" fmla="*/ 1301316 w 1732469"/>
              <a:gd name="connsiteY874" fmla="*/ 2557488 h 6857981"/>
              <a:gd name="connsiteX875" fmla="*/ 1310765 w 1732469"/>
              <a:gd name="connsiteY875" fmla="*/ 2539809 h 6857981"/>
              <a:gd name="connsiteX876" fmla="*/ 1304898 w 1732469"/>
              <a:gd name="connsiteY876" fmla="*/ 2536685 h 6857981"/>
              <a:gd name="connsiteX877" fmla="*/ 1313358 w 1732469"/>
              <a:gd name="connsiteY877" fmla="*/ 2385578 h 6857981"/>
              <a:gd name="connsiteX878" fmla="*/ 1306957 w 1732469"/>
              <a:gd name="connsiteY878" fmla="*/ 2401885 h 6857981"/>
              <a:gd name="connsiteX879" fmla="*/ 1339646 w 1732469"/>
              <a:gd name="connsiteY879" fmla="*/ 2410495 h 6857981"/>
              <a:gd name="connsiteX880" fmla="*/ 1342771 w 1732469"/>
              <a:gd name="connsiteY880" fmla="*/ 2401351 h 6857981"/>
              <a:gd name="connsiteX881" fmla="*/ 1313358 w 1732469"/>
              <a:gd name="connsiteY881" fmla="*/ 2385578 h 6857981"/>
              <a:gd name="connsiteX882" fmla="*/ 1372954 w 1732469"/>
              <a:gd name="connsiteY882" fmla="*/ 2352816 h 6857981"/>
              <a:gd name="connsiteX883" fmla="*/ 1369829 w 1732469"/>
              <a:gd name="connsiteY883" fmla="*/ 2358683 h 6857981"/>
              <a:gd name="connsiteX884" fmla="*/ 1387585 w 1732469"/>
              <a:gd name="connsiteY884" fmla="*/ 2368207 h 6857981"/>
              <a:gd name="connsiteX885" fmla="*/ 1390709 w 1732469"/>
              <a:gd name="connsiteY885" fmla="*/ 2362340 h 6857981"/>
              <a:gd name="connsiteX886" fmla="*/ 1372954 w 1732469"/>
              <a:gd name="connsiteY886" fmla="*/ 2352816 h 6857981"/>
              <a:gd name="connsiteX887" fmla="*/ 1466302 w 1732469"/>
              <a:gd name="connsiteY887" fmla="*/ 2235623 h 6857981"/>
              <a:gd name="connsiteX888" fmla="*/ 1472171 w 1732469"/>
              <a:gd name="connsiteY888" fmla="*/ 2238748 h 6857981"/>
              <a:gd name="connsiteX889" fmla="*/ 1462645 w 1732469"/>
              <a:gd name="connsiteY889" fmla="*/ 2256426 h 6857981"/>
              <a:gd name="connsiteX890" fmla="*/ 1456778 w 1732469"/>
              <a:gd name="connsiteY890" fmla="*/ 2253301 h 6857981"/>
              <a:gd name="connsiteX891" fmla="*/ 1466302 w 1732469"/>
              <a:gd name="connsiteY891" fmla="*/ 2235623 h 6857981"/>
              <a:gd name="connsiteX892" fmla="*/ 1331797 w 1732469"/>
              <a:gd name="connsiteY892" fmla="*/ 2216719 h 6857981"/>
              <a:gd name="connsiteX893" fmla="*/ 1328673 w 1732469"/>
              <a:gd name="connsiteY893" fmla="*/ 2222586 h 6857981"/>
              <a:gd name="connsiteX894" fmla="*/ 1346351 w 1732469"/>
              <a:gd name="connsiteY894" fmla="*/ 2232111 h 6857981"/>
              <a:gd name="connsiteX895" fmla="*/ 1349476 w 1732469"/>
              <a:gd name="connsiteY895" fmla="*/ 2226244 h 6857981"/>
              <a:gd name="connsiteX896" fmla="*/ 1331797 w 1732469"/>
              <a:gd name="connsiteY896" fmla="*/ 2216719 h 6857981"/>
              <a:gd name="connsiteX897" fmla="*/ 1550694 w 1732469"/>
              <a:gd name="connsiteY897" fmla="*/ 2196478 h 6857981"/>
              <a:gd name="connsiteX898" fmla="*/ 1588527 w 1732469"/>
              <a:gd name="connsiteY898" fmla="*/ 2222059 h 6857981"/>
              <a:gd name="connsiteX899" fmla="*/ 1538464 w 1732469"/>
              <a:gd name="connsiteY899" fmla="*/ 2220613 h 6857981"/>
              <a:gd name="connsiteX900" fmla="*/ 1550694 w 1732469"/>
              <a:gd name="connsiteY900" fmla="*/ 2196478 h 6857981"/>
              <a:gd name="connsiteX901" fmla="*/ 1352613 w 1732469"/>
              <a:gd name="connsiteY901" fmla="*/ 2134275 h 6857981"/>
              <a:gd name="connsiteX902" fmla="*/ 1388045 w 1732469"/>
              <a:gd name="connsiteY902" fmla="*/ 2149518 h 6857981"/>
              <a:gd name="connsiteX903" fmla="*/ 1383474 w 1732469"/>
              <a:gd name="connsiteY903" fmla="*/ 2161715 h 6857981"/>
              <a:gd name="connsiteX904" fmla="*/ 1345426 w 1732469"/>
              <a:gd name="connsiteY904" fmla="*/ 2150038 h 6857981"/>
              <a:gd name="connsiteX905" fmla="*/ 1345677 w 1732469"/>
              <a:gd name="connsiteY905" fmla="*/ 2149006 h 6857981"/>
              <a:gd name="connsiteX906" fmla="*/ 1352613 w 1732469"/>
              <a:gd name="connsiteY906" fmla="*/ 2134275 h 6857981"/>
              <a:gd name="connsiteX907" fmla="*/ 1430336 w 1732469"/>
              <a:gd name="connsiteY907" fmla="*/ 2132485 h 6857981"/>
              <a:gd name="connsiteX908" fmla="*/ 1477123 w 1732469"/>
              <a:gd name="connsiteY908" fmla="*/ 2154855 h 6857981"/>
              <a:gd name="connsiteX909" fmla="*/ 1414181 w 1732469"/>
              <a:gd name="connsiteY909" fmla="*/ 2152415 h 6857981"/>
              <a:gd name="connsiteX910" fmla="*/ 1430336 w 1732469"/>
              <a:gd name="connsiteY910" fmla="*/ 2132485 h 6857981"/>
              <a:gd name="connsiteX911" fmla="*/ 1300098 w 1732469"/>
              <a:gd name="connsiteY911" fmla="*/ 2080321 h 6857981"/>
              <a:gd name="connsiteX912" fmla="*/ 1291487 w 1732469"/>
              <a:gd name="connsiteY912" fmla="*/ 2082912 h 6857981"/>
              <a:gd name="connsiteX913" fmla="*/ 1304593 w 1732469"/>
              <a:gd name="connsiteY913" fmla="*/ 2101047 h 6857981"/>
              <a:gd name="connsiteX914" fmla="*/ 1299336 w 1732469"/>
              <a:gd name="connsiteY914" fmla="*/ 2102649 h 6857981"/>
              <a:gd name="connsiteX915" fmla="*/ 1303908 w 1732469"/>
              <a:gd name="connsiteY915" fmla="*/ 2123755 h 6857981"/>
              <a:gd name="connsiteX916" fmla="*/ 1312518 w 1732469"/>
              <a:gd name="connsiteY916" fmla="*/ 2121087 h 6857981"/>
              <a:gd name="connsiteX917" fmla="*/ 1299488 w 1732469"/>
              <a:gd name="connsiteY917" fmla="*/ 2103029 h 6857981"/>
              <a:gd name="connsiteX918" fmla="*/ 1304746 w 1732469"/>
              <a:gd name="connsiteY918" fmla="*/ 2101428 h 6857981"/>
              <a:gd name="connsiteX919" fmla="*/ 1300098 w 1732469"/>
              <a:gd name="connsiteY919" fmla="*/ 2080321 h 6857981"/>
              <a:gd name="connsiteX920" fmla="*/ 1481466 w 1732469"/>
              <a:gd name="connsiteY920" fmla="*/ 2068977 h 6857981"/>
              <a:gd name="connsiteX921" fmla="*/ 1514842 w 1732469"/>
              <a:gd name="connsiteY921" fmla="*/ 2078425 h 6857981"/>
              <a:gd name="connsiteX922" fmla="*/ 1507374 w 1732469"/>
              <a:gd name="connsiteY922" fmla="*/ 2094046 h 6857981"/>
              <a:gd name="connsiteX923" fmla="*/ 1477961 w 1732469"/>
              <a:gd name="connsiteY923" fmla="*/ 2078273 h 6857981"/>
              <a:gd name="connsiteX924" fmla="*/ 1481466 w 1732469"/>
              <a:gd name="connsiteY924" fmla="*/ 2068977 h 6857981"/>
              <a:gd name="connsiteX925" fmla="*/ 1305813 w 1732469"/>
              <a:gd name="connsiteY925" fmla="*/ 2016772 h 6857981"/>
              <a:gd name="connsiteX926" fmla="*/ 1299336 w 1732469"/>
              <a:gd name="connsiteY926" fmla="*/ 2033002 h 6857981"/>
              <a:gd name="connsiteX927" fmla="*/ 1331950 w 1732469"/>
              <a:gd name="connsiteY927" fmla="*/ 2041613 h 6857981"/>
              <a:gd name="connsiteX928" fmla="*/ 1335150 w 1732469"/>
              <a:gd name="connsiteY928" fmla="*/ 2032469 h 6857981"/>
              <a:gd name="connsiteX929" fmla="*/ 1305813 w 1732469"/>
              <a:gd name="connsiteY929" fmla="*/ 2016772 h 6857981"/>
              <a:gd name="connsiteX930" fmla="*/ 1302612 w 1732469"/>
              <a:gd name="connsiteY930" fmla="*/ 1973185 h 6857981"/>
              <a:gd name="connsiteX931" fmla="*/ 1299413 w 1732469"/>
              <a:gd name="connsiteY931" fmla="*/ 1979052 h 6857981"/>
              <a:gd name="connsiteX932" fmla="*/ 1317090 w 1732469"/>
              <a:gd name="connsiteY932" fmla="*/ 1988501 h 6857981"/>
              <a:gd name="connsiteX933" fmla="*/ 1320292 w 1732469"/>
              <a:gd name="connsiteY933" fmla="*/ 1982634 h 6857981"/>
              <a:gd name="connsiteX934" fmla="*/ 1302612 w 1732469"/>
              <a:gd name="connsiteY934" fmla="*/ 1973185 h 6857981"/>
              <a:gd name="connsiteX935" fmla="*/ 1523757 w 1732469"/>
              <a:gd name="connsiteY935" fmla="*/ 1926408 h 6857981"/>
              <a:gd name="connsiteX936" fmla="*/ 1526348 w 1732469"/>
              <a:gd name="connsiteY936" fmla="*/ 1935019 h 6857981"/>
              <a:gd name="connsiteX937" fmla="*/ 1505545 w 1732469"/>
              <a:gd name="connsiteY937" fmla="*/ 1939515 h 6857981"/>
              <a:gd name="connsiteX938" fmla="*/ 1485428 w 1732469"/>
              <a:gd name="connsiteY938" fmla="*/ 1947363 h 6857981"/>
              <a:gd name="connsiteX939" fmla="*/ 1482838 w 1732469"/>
              <a:gd name="connsiteY939" fmla="*/ 1938829 h 6857981"/>
              <a:gd name="connsiteX940" fmla="*/ 1503793 w 1732469"/>
              <a:gd name="connsiteY940" fmla="*/ 1934257 h 6857981"/>
              <a:gd name="connsiteX941" fmla="*/ 1523757 w 1732469"/>
              <a:gd name="connsiteY941" fmla="*/ 1926408 h 6857981"/>
              <a:gd name="connsiteX942" fmla="*/ 1379130 w 1732469"/>
              <a:gd name="connsiteY942" fmla="*/ 1922750 h 6857981"/>
              <a:gd name="connsiteX943" fmla="*/ 1387436 w 1732469"/>
              <a:gd name="connsiteY943" fmla="*/ 1942562 h 6857981"/>
              <a:gd name="connsiteX944" fmla="*/ 1396961 w 1732469"/>
              <a:gd name="connsiteY944" fmla="*/ 1924807 h 6857981"/>
              <a:gd name="connsiteX945" fmla="*/ 1379130 w 1732469"/>
              <a:gd name="connsiteY945" fmla="*/ 1922750 h 6857981"/>
              <a:gd name="connsiteX946" fmla="*/ 1476666 w 1732469"/>
              <a:gd name="connsiteY946" fmla="*/ 1861181 h 6857981"/>
              <a:gd name="connsiteX947" fmla="*/ 1494420 w 1732469"/>
              <a:gd name="connsiteY947" fmla="*/ 1870706 h 6857981"/>
              <a:gd name="connsiteX948" fmla="*/ 1491296 w 1732469"/>
              <a:gd name="connsiteY948" fmla="*/ 1876497 h 6857981"/>
              <a:gd name="connsiteX949" fmla="*/ 1473541 w 1732469"/>
              <a:gd name="connsiteY949" fmla="*/ 1866972 h 6857981"/>
              <a:gd name="connsiteX950" fmla="*/ 1476666 w 1732469"/>
              <a:gd name="connsiteY950" fmla="*/ 1861181 h 6857981"/>
              <a:gd name="connsiteX951" fmla="*/ 1336152 w 1732469"/>
              <a:gd name="connsiteY951" fmla="*/ 1757623 h 6857981"/>
              <a:gd name="connsiteX952" fmla="*/ 1327541 w 1732469"/>
              <a:gd name="connsiteY952" fmla="*/ 1760214 h 6857981"/>
              <a:gd name="connsiteX953" fmla="*/ 1336761 w 1732469"/>
              <a:gd name="connsiteY953" fmla="*/ 1779873 h 6857981"/>
              <a:gd name="connsiteX954" fmla="*/ 1340800 w 1732469"/>
              <a:gd name="connsiteY954" fmla="*/ 1778730 h 6857981"/>
              <a:gd name="connsiteX955" fmla="*/ 1336152 w 1732469"/>
              <a:gd name="connsiteY955" fmla="*/ 1757623 h 6857981"/>
              <a:gd name="connsiteX956" fmla="*/ 1517128 w 1732469"/>
              <a:gd name="connsiteY956" fmla="*/ 1700398 h 6857981"/>
              <a:gd name="connsiteX957" fmla="*/ 1534806 w 1732469"/>
              <a:gd name="connsiteY957" fmla="*/ 1709923 h 6857981"/>
              <a:gd name="connsiteX958" fmla="*/ 1531682 w 1732469"/>
              <a:gd name="connsiteY958" fmla="*/ 1715790 h 6857981"/>
              <a:gd name="connsiteX959" fmla="*/ 1514003 w 1732469"/>
              <a:gd name="connsiteY959" fmla="*/ 1706265 h 6857981"/>
              <a:gd name="connsiteX960" fmla="*/ 1517128 w 1732469"/>
              <a:gd name="connsiteY960" fmla="*/ 1700398 h 6857981"/>
              <a:gd name="connsiteX961" fmla="*/ 1445804 w 1732469"/>
              <a:gd name="connsiteY961" fmla="*/ 1677461 h 6857981"/>
              <a:gd name="connsiteX962" fmla="*/ 1451749 w 1732469"/>
              <a:gd name="connsiteY962" fmla="*/ 1680661 h 6857981"/>
              <a:gd name="connsiteX963" fmla="*/ 1442299 w 1732469"/>
              <a:gd name="connsiteY963" fmla="*/ 1698341 h 6857981"/>
              <a:gd name="connsiteX964" fmla="*/ 1436356 w 1732469"/>
              <a:gd name="connsiteY964" fmla="*/ 1695140 h 6857981"/>
              <a:gd name="connsiteX965" fmla="*/ 1445804 w 1732469"/>
              <a:gd name="connsiteY965" fmla="*/ 1677461 h 6857981"/>
              <a:gd name="connsiteX966" fmla="*/ 1331275 w 1732469"/>
              <a:gd name="connsiteY966" fmla="*/ 1642560 h 6857981"/>
              <a:gd name="connsiteX967" fmla="*/ 1336152 w 1732469"/>
              <a:gd name="connsiteY967" fmla="*/ 1683099 h 6857981"/>
              <a:gd name="connsiteX968" fmla="*/ 1356116 w 1732469"/>
              <a:gd name="connsiteY968" fmla="*/ 1678831 h 6857981"/>
              <a:gd name="connsiteX969" fmla="*/ 1375776 w 1732469"/>
              <a:gd name="connsiteY969" fmla="*/ 1708855 h 6857981"/>
              <a:gd name="connsiteX970" fmla="*/ 1394216 w 1732469"/>
              <a:gd name="connsiteY970" fmla="*/ 1674412 h 6857981"/>
              <a:gd name="connsiteX971" fmla="*/ 1331275 w 1732469"/>
              <a:gd name="connsiteY971" fmla="*/ 1642560 h 6857981"/>
              <a:gd name="connsiteX972" fmla="*/ 1447100 w 1732469"/>
              <a:gd name="connsiteY972" fmla="*/ 1632579 h 6857981"/>
              <a:gd name="connsiteX973" fmla="*/ 1452967 w 1732469"/>
              <a:gd name="connsiteY973" fmla="*/ 1635703 h 6857981"/>
              <a:gd name="connsiteX974" fmla="*/ 1443518 w 1732469"/>
              <a:gd name="connsiteY974" fmla="*/ 1653382 h 6857981"/>
              <a:gd name="connsiteX975" fmla="*/ 1437651 w 1732469"/>
              <a:gd name="connsiteY975" fmla="*/ 1650258 h 6857981"/>
              <a:gd name="connsiteX976" fmla="*/ 1447100 w 1732469"/>
              <a:gd name="connsiteY976" fmla="*/ 1632579 h 6857981"/>
              <a:gd name="connsiteX977" fmla="*/ 1484209 w 1732469"/>
              <a:gd name="connsiteY977" fmla="*/ 1467606 h 6857981"/>
              <a:gd name="connsiteX978" fmla="*/ 1492134 w 1732469"/>
              <a:gd name="connsiteY978" fmla="*/ 1487722 h 6857981"/>
              <a:gd name="connsiteX979" fmla="*/ 1483524 w 1732469"/>
              <a:gd name="connsiteY979" fmla="*/ 1490314 h 6857981"/>
              <a:gd name="connsiteX980" fmla="*/ 1478952 w 1732469"/>
              <a:gd name="connsiteY980" fmla="*/ 1469206 h 6857981"/>
              <a:gd name="connsiteX981" fmla="*/ 1484209 w 1732469"/>
              <a:gd name="connsiteY981" fmla="*/ 1467606 h 6857981"/>
              <a:gd name="connsiteX982" fmla="*/ 1454949 w 1732469"/>
              <a:gd name="connsiteY982" fmla="*/ 1432858 h 6857981"/>
              <a:gd name="connsiteX983" fmla="*/ 1494496 w 1732469"/>
              <a:gd name="connsiteY983" fmla="*/ 1458386 h 6857981"/>
              <a:gd name="connsiteX984" fmla="*/ 1436660 w 1732469"/>
              <a:gd name="connsiteY984" fmla="*/ 1474388 h 6857981"/>
              <a:gd name="connsiteX985" fmla="*/ 1454949 w 1732469"/>
              <a:gd name="connsiteY985" fmla="*/ 1432858 h 6857981"/>
              <a:gd name="connsiteX986" fmla="*/ 1315868 w 1732469"/>
              <a:gd name="connsiteY986" fmla="*/ 1401912 h 6857981"/>
              <a:gd name="connsiteX987" fmla="*/ 1287903 w 1732469"/>
              <a:gd name="connsiteY987" fmla="*/ 1454108 h 6857981"/>
              <a:gd name="connsiteX988" fmla="*/ 1316097 w 1732469"/>
              <a:gd name="connsiteY988" fmla="*/ 1469196 h 6857981"/>
              <a:gd name="connsiteX989" fmla="*/ 1315868 w 1732469"/>
              <a:gd name="connsiteY989" fmla="*/ 1401912 h 6857981"/>
              <a:gd name="connsiteX990" fmla="*/ 1507755 w 1732469"/>
              <a:gd name="connsiteY990" fmla="*/ 1391482 h 6857981"/>
              <a:gd name="connsiteX991" fmla="*/ 1513622 w 1732469"/>
              <a:gd name="connsiteY991" fmla="*/ 1394606 h 6857981"/>
              <a:gd name="connsiteX992" fmla="*/ 1504174 w 1732469"/>
              <a:gd name="connsiteY992" fmla="*/ 1412287 h 6857981"/>
              <a:gd name="connsiteX993" fmla="*/ 1498306 w 1732469"/>
              <a:gd name="connsiteY993" fmla="*/ 1409163 h 6857981"/>
              <a:gd name="connsiteX994" fmla="*/ 1507755 w 1732469"/>
              <a:gd name="connsiteY994" fmla="*/ 1391482 h 6857981"/>
              <a:gd name="connsiteX995" fmla="*/ 1376690 w 1732469"/>
              <a:gd name="connsiteY995" fmla="*/ 1315356 h 6857981"/>
              <a:gd name="connsiteX996" fmla="*/ 1365565 w 1732469"/>
              <a:gd name="connsiteY996" fmla="*/ 1320157 h 6857981"/>
              <a:gd name="connsiteX997" fmla="*/ 1373414 w 1732469"/>
              <a:gd name="connsiteY997" fmla="*/ 1328691 h 6857981"/>
              <a:gd name="connsiteX998" fmla="*/ 1376690 w 1732469"/>
              <a:gd name="connsiteY998" fmla="*/ 1315356 h 6857981"/>
              <a:gd name="connsiteX999" fmla="*/ 1379052 w 1732469"/>
              <a:gd name="connsiteY999" fmla="*/ 1299658 h 6857981"/>
              <a:gd name="connsiteX1000" fmla="*/ 1365565 w 1732469"/>
              <a:gd name="connsiteY1000" fmla="*/ 1320081 h 6857981"/>
              <a:gd name="connsiteX1001" fmla="*/ 1377071 w 1732469"/>
              <a:gd name="connsiteY1001" fmla="*/ 1312536 h 6857981"/>
              <a:gd name="connsiteX1002" fmla="*/ 1379052 w 1732469"/>
              <a:gd name="connsiteY1002" fmla="*/ 1299658 h 6857981"/>
              <a:gd name="connsiteX1003" fmla="*/ 1407093 w 1732469"/>
              <a:gd name="connsiteY1003" fmla="*/ 1295773 h 6857981"/>
              <a:gd name="connsiteX1004" fmla="*/ 1377146 w 1732469"/>
              <a:gd name="connsiteY1004" fmla="*/ 1312537 h 6857981"/>
              <a:gd name="connsiteX1005" fmla="*/ 1376690 w 1732469"/>
              <a:gd name="connsiteY1005" fmla="*/ 1315355 h 6857981"/>
              <a:gd name="connsiteX1006" fmla="*/ 1405035 w 1732469"/>
              <a:gd name="connsiteY1006" fmla="*/ 1313528 h 6857981"/>
              <a:gd name="connsiteX1007" fmla="*/ 1407093 w 1732469"/>
              <a:gd name="connsiteY1007" fmla="*/ 1295773 h 6857981"/>
              <a:gd name="connsiteX1008" fmla="*/ 1367685 w 1732469"/>
              <a:gd name="connsiteY1008" fmla="*/ 1255608 h 6857981"/>
              <a:gd name="connsiteX1009" fmla="*/ 1364485 w 1732469"/>
              <a:gd name="connsiteY1009" fmla="*/ 1261475 h 6857981"/>
              <a:gd name="connsiteX1010" fmla="*/ 1382240 w 1732469"/>
              <a:gd name="connsiteY1010" fmla="*/ 1271000 h 6857981"/>
              <a:gd name="connsiteX1011" fmla="*/ 1385440 w 1732469"/>
              <a:gd name="connsiteY1011" fmla="*/ 1265133 h 6857981"/>
              <a:gd name="connsiteX1012" fmla="*/ 1367685 w 1732469"/>
              <a:gd name="connsiteY1012" fmla="*/ 1255608 h 6857981"/>
              <a:gd name="connsiteX1013" fmla="*/ 1360037 w 1732469"/>
              <a:gd name="connsiteY1013" fmla="*/ 1173492 h 6857981"/>
              <a:gd name="connsiteX1014" fmla="*/ 1346350 w 1732469"/>
              <a:gd name="connsiteY1014" fmla="*/ 1176969 h 6857981"/>
              <a:gd name="connsiteX1015" fmla="*/ 1317088 w 1732469"/>
              <a:gd name="connsiteY1015" fmla="*/ 1228861 h 6857981"/>
              <a:gd name="connsiteX1016" fmla="*/ 1353286 w 1732469"/>
              <a:gd name="connsiteY1016" fmla="*/ 1204762 h 6857981"/>
              <a:gd name="connsiteX1017" fmla="*/ 1360688 w 1732469"/>
              <a:gd name="connsiteY1017" fmla="*/ 1184761 h 6857981"/>
              <a:gd name="connsiteX1018" fmla="*/ 1361589 w 1732469"/>
              <a:gd name="connsiteY1018" fmla="*/ 1196247 h 6857981"/>
              <a:gd name="connsiteX1019" fmla="*/ 1366085 w 1732469"/>
              <a:gd name="connsiteY1019" fmla="*/ 1214002 h 6857981"/>
              <a:gd name="connsiteX1020" fmla="*/ 1369895 w 1732469"/>
              <a:gd name="connsiteY1020" fmla="*/ 1181312 h 6857981"/>
              <a:gd name="connsiteX1021" fmla="*/ 1362123 w 1732469"/>
              <a:gd name="connsiteY1021" fmla="*/ 1178950 h 6857981"/>
              <a:gd name="connsiteX1022" fmla="*/ 1360736 w 1732469"/>
              <a:gd name="connsiteY1022" fmla="*/ 1184350 h 6857981"/>
              <a:gd name="connsiteX1023" fmla="*/ 1360037 w 1732469"/>
              <a:gd name="connsiteY1023" fmla="*/ 1173492 h 6857981"/>
              <a:gd name="connsiteX1024" fmla="*/ 1307486 w 1732469"/>
              <a:gd name="connsiteY1024" fmla="*/ 1154947 h 6857981"/>
              <a:gd name="connsiteX1025" fmla="*/ 1304286 w 1732469"/>
              <a:gd name="connsiteY1025" fmla="*/ 1160891 h 6857981"/>
              <a:gd name="connsiteX1026" fmla="*/ 1322041 w 1732469"/>
              <a:gd name="connsiteY1026" fmla="*/ 1170416 h 6857981"/>
              <a:gd name="connsiteX1027" fmla="*/ 1325241 w 1732469"/>
              <a:gd name="connsiteY1027" fmla="*/ 1164472 h 6857981"/>
              <a:gd name="connsiteX1028" fmla="*/ 1307486 w 1732469"/>
              <a:gd name="connsiteY1028" fmla="*/ 1154947 h 6857981"/>
              <a:gd name="connsiteX1029" fmla="*/ 1394431 w 1732469"/>
              <a:gd name="connsiteY1029" fmla="*/ 1145803 h 6857981"/>
              <a:gd name="connsiteX1030" fmla="*/ 1382392 w 1732469"/>
              <a:gd name="connsiteY1030" fmla="*/ 1147022 h 6857981"/>
              <a:gd name="connsiteX1031" fmla="*/ 1369895 w 1732469"/>
              <a:gd name="connsiteY1031" fmla="*/ 1181236 h 6857981"/>
              <a:gd name="connsiteX1032" fmla="*/ 1382697 w 1732469"/>
              <a:gd name="connsiteY1032" fmla="*/ 1185198 h 6857981"/>
              <a:gd name="connsiteX1033" fmla="*/ 1394431 w 1732469"/>
              <a:gd name="connsiteY1033" fmla="*/ 1145803 h 6857981"/>
              <a:gd name="connsiteX1034" fmla="*/ 1341028 w 1732469"/>
              <a:gd name="connsiteY1034" fmla="*/ 1003316 h 6857981"/>
              <a:gd name="connsiteX1035" fmla="*/ 1319921 w 1732469"/>
              <a:gd name="connsiteY1035" fmla="*/ 1007964 h 6857981"/>
              <a:gd name="connsiteX1036" fmla="*/ 1322512 w 1732469"/>
              <a:gd name="connsiteY1036" fmla="*/ 1016499 h 6857981"/>
              <a:gd name="connsiteX1037" fmla="*/ 1342095 w 1732469"/>
              <a:gd name="connsiteY1037" fmla="*/ 1007355 h 6857981"/>
              <a:gd name="connsiteX1038" fmla="*/ 1341028 w 1732469"/>
              <a:gd name="connsiteY1038" fmla="*/ 1003316 h 6857981"/>
              <a:gd name="connsiteX1039" fmla="*/ 1265043 w 1732469"/>
              <a:gd name="connsiteY1039" fmla="*/ 995612 h 6857981"/>
              <a:gd name="connsiteX1040" fmla="*/ 1271749 w 1732469"/>
              <a:gd name="connsiteY1040" fmla="*/ 1029902 h 6857981"/>
              <a:gd name="connsiteX1041" fmla="*/ 1265043 w 1732469"/>
              <a:gd name="connsiteY1041" fmla="*/ 995612 h 6857981"/>
              <a:gd name="connsiteX1042" fmla="*/ 1224665 w 1732469"/>
              <a:gd name="connsiteY1042" fmla="*/ 897852 h 6857981"/>
              <a:gd name="connsiteX1043" fmla="*/ 1215216 w 1732469"/>
              <a:gd name="connsiteY1043" fmla="*/ 915530 h 6857981"/>
              <a:gd name="connsiteX1044" fmla="*/ 1221159 w 1732469"/>
              <a:gd name="connsiteY1044" fmla="*/ 918731 h 6857981"/>
              <a:gd name="connsiteX1045" fmla="*/ 1230607 w 1732469"/>
              <a:gd name="connsiteY1045" fmla="*/ 901052 h 6857981"/>
              <a:gd name="connsiteX1046" fmla="*/ 1224665 w 1732469"/>
              <a:gd name="connsiteY1046" fmla="*/ 897852 h 6857981"/>
              <a:gd name="connsiteX1047" fmla="*/ 1284094 w 1732469"/>
              <a:gd name="connsiteY1047" fmla="*/ 840699 h 6857981"/>
              <a:gd name="connsiteX1048" fmla="*/ 1265959 w 1732469"/>
              <a:gd name="connsiteY1048" fmla="*/ 853729 h 6857981"/>
              <a:gd name="connsiteX1049" fmla="*/ 1264358 w 1732469"/>
              <a:gd name="connsiteY1049" fmla="*/ 848471 h 6857981"/>
              <a:gd name="connsiteX1050" fmla="*/ 1264073 w 1732469"/>
              <a:gd name="connsiteY1050" fmla="*/ 848533 h 6857981"/>
              <a:gd name="connsiteX1051" fmla="*/ 1264054 w 1732469"/>
              <a:gd name="connsiteY1051" fmla="*/ 848471 h 6857981"/>
              <a:gd name="connsiteX1052" fmla="*/ 1263971 w 1732469"/>
              <a:gd name="connsiteY1052" fmla="*/ 848555 h 6857981"/>
              <a:gd name="connsiteX1053" fmla="*/ 1243251 w 1732469"/>
              <a:gd name="connsiteY1053" fmla="*/ 853043 h 6857981"/>
              <a:gd name="connsiteX1054" fmla="*/ 1245918 w 1732469"/>
              <a:gd name="connsiteY1054" fmla="*/ 861425 h 6857981"/>
              <a:gd name="connsiteX1055" fmla="*/ 1255729 w 1732469"/>
              <a:gd name="connsiteY1055" fmla="*/ 856863 h 6857981"/>
              <a:gd name="connsiteX1056" fmla="*/ 1263971 w 1732469"/>
              <a:gd name="connsiteY1056" fmla="*/ 848555 h 6857981"/>
              <a:gd name="connsiteX1057" fmla="*/ 1264073 w 1732469"/>
              <a:gd name="connsiteY1057" fmla="*/ 848533 h 6857981"/>
              <a:gd name="connsiteX1058" fmla="*/ 1265654 w 1732469"/>
              <a:gd name="connsiteY1058" fmla="*/ 853805 h 6857981"/>
              <a:gd name="connsiteX1059" fmla="*/ 1286685 w 1732469"/>
              <a:gd name="connsiteY1059" fmla="*/ 849233 h 6857981"/>
              <a:gd name="connsiteX1060" fmla="*/ 1284094 w 1732469"/>
              <a:gd name="connsiteY1060" fmla="*/ 840699 h 6857981"/>
              <a:gd name="connsiteX1061" fmla="*/ 1424773 w 1732469"/>
              <a:gd name="connsiteY1061" fmla="*/ 822571 h 6857981"/>
              <a:gd name="connsiteX1062" fmla="*/ 1430642 w 1732469"/>
              <a:gd name="connsiteY1062" fmla="*/ 825695 h 6857981"/>
              <a:gd name="connsiteX1063" fmla="*/ 1421117 w 1732469"/>
              <a:gd name="connsiteY1063" fmla="*/ 843450 h 6857981"/>
              <a:gd name="connsiteX1064" fmla="*/ 1415249 w 1732469"/>
              <a:gd name="connsiteY1064" fmla="*/ 840326 h 6857981"/>
              <a:gd name="connsiteX1065" fmla="*/ 1424773 w 1732469"/>
              <a:gd name="connsiteY1065" fmla="*/ 822571 h 6857981"/>
              <a:gd name="connsiteX1066" fmla="*/ 1258192 w 1732469"/>
              <a:gd name="connsiteY1066" fmla="*/ 803897 h 6857981"/>
              <a:gd name="connsiteX1067" fmla="*/ 1239980 w 1732469"/>
              <a:gd name="connsiteY1067" fmla="*/ 816927 h 6857981"/>
              <a:gd name="connsiteX1068" fmla="*/ 1238456 w 1732469"/>
              <a:gd name="connsiteY1068" fmla="*/ 811593 h 6857981"/>
              <a:gd name="connsiteX1069" fmla="*/ 1238078 w 1732469"/>
              <a:gd name="connsiteY1069" fmla="*/ 811677 h 6857981"/>
              <a:gd name="connsiteX1070" fmla="*/ 1238075 w 1732469"/>
              <a:gd name="connsiteY1070" fmla="*/ 811669 h 6857981"/>
              <a:gd name="connsiteX1071" fmla="*/ 1238066 w 1732469"/>
              <a:gd name="connsiteY1071" fmla="*/ 811679 h 6857981"/>
              <a:gd name="connsiteX1072" fmla="*/ 1217349 w 1732469"/>
              <a:gd name="connsiteY1072" fmla="*/ 816241 h 6857981"/>
              <a:gd name="connsiteX1073" fmla="*/ 1219940 w 1732469"/>
              <a:gd name="connsiteY1073" fmla="*/ 824776 h 6857981"/>
              <a:gd name="connsiteX1074" fmla="*/ 1229808 w 1732469"/>
              <a:gd name="connsiteY1074" fmla="*/ 820223 h 6857981"/>
              <a:gd name="connsiteX1075" fmla="*/ 1238066 w 1732469"/>
              <a:gd name="connsiteY1075" fmla="*/ 811679 h 6857981"/>
              <a:gd name="connsiteX1076" fmla="*/ 1238078 w 1732469"/>
              <a:gd name="connsiteY1076" fmla="*/ 811677 h 6857981"/>
              <a:gd name="connsiteX1077" fmla="*/ 1239676 w 1732469"/>
              <a:gd name="connsiteY1077" fmla="*/ 817080 h 6857981"/>
              <a:gd name="connsiteX1078" fmla="*/ 1260783 w 1732469"/>
              <a:gd name="connsiteY1078" fmla="*/ 812431 h 6857981"/>
              <a:gd name="connsiteX1079" fmla="*/ 1258192 w 1732469"/>
              <a:gd name="connsiteY1079" fmla="*/ 803897 h 6857981"/>
              <a:gd name="connsiteX1080" fmla="*/ 1284487 w 1732469"/>
              <a:gd name="connsiteY1080" fmla="*/ 726634 h 6857981"/>
              <a:gd name="connsiteX1081" fmla="*/ 1283954 w 1732469"/>
              <a:gd name="connsiteY1081" fmla="*/ 726710 h 6857981"/>
              <a:gd name="connsiteX1082" fmla="*/ 1284235 w 1732469"/>
              <a:gd name="connsiteY1082" fmla="*/ 727201 h 6857981"/>
              <a:gd name="connsiteX1083" fmla="*/ 1273122 w 1732469"/>
              <a:gd name="connsiteY1083" fmla="*/ 763432 h 6857981"/>
              <a:gd name="connsiteX1084" fmla="*/ 1285314 w 1732469"/>
              <a:gd name="connsiteY1084" fmla="*/ 768080 h 6857981"/>
              <a:gd name="connsiteX1085" fmla="*/ 1290810 w 1732469"/>
              <a:gd name="connsiteY1085" fmla="*/ 749764 h 6857981"/>
              <a:gd name="connsiteX1086" fmla="*/ 1284266 w 1732469"/>
              <a:gd name="connsiteY1086" fmla="*/ 727226 h 6857981"/>
              <a:gd name="connsiteX1087" fmla="*/ 1284487 w 1732469"/>
              <a:gd name="connsiteY1087" fmla="*/ 726634 h 6857981"/>
              <a:gd name="connsiteX1088" fmla="*/ 1284856 w 1732469"/>
              <a:gd name="connsiteY1088" fmla="*/ 725256 h 6857981"/>
              <a:gd name="connsiteX1089" fmla="*/ 1284475 w 1732469"/>
              <a:gd name="connsiteY1089" fmla="*/ 726628 h 6857981"/>
              <a:gd name="connsiteX1090" fmla="*/ 1286456 w 1732469"/>
              <a:gd name="connsiteY1090" fmla="*/ 726018 h 6857981"/>
              <a:gd name="connsiteX1091" fmla="*/ 1284856 w 1732469"/>
              <a:gd name="connsiteY1091" fmla="*/ 725256 h 6857981"/>
              <a:gd name="connsiteX1092" fmla="*/ 1223919 w 1732469"/>
              <a:gd name="connsiteY1092" fmla="*/ 715285 h 6857981"/>
              <a:gd name="connsiteX1093" fmla="*/ 1221328 w 1732469"/>
              <a:gd name="connsiteY1093" fmla="*/ 716047 h 6857981"/>
              <a:gd name="connsiteX1094" fmla="*/ 1223529 w 1732469"/>
              <a:gd name="connsiteY1094" fmla="*/ 716854 h 6857981"/>
              <a:gd name="connsiteX1095" fmla="*/ 1214393 w 1732469"/>
              <a:gd name="connsiteY1095" fmla="*/ 777688 h 6857981"/>
              <a:gd name="connsiteX1096" fmla="*/ 1213327 w 1732469"/>
              <a:gd name="connsiteY1096" fmla="*/ 777617 h 6857981"/>
              <a:gd name="connsiteX1097" fmla="*/ 1212488 w 1732469"/>
              <a:gd name="connsiteY1097" fmla="*/ 774874 h 6857981"/>
              <a:gd name="connsiteX1098" fmla="*/ 1191381 w 1732469"/>
              <a:gd name="connsiteY1098" fmla="*/ 779522 h 6857981"/>
              <a:gd name="connsiteX1099" fmla="*/ 1193972 w 1732469"/>
              <a:gd name="connsiteY1099" fmla="*/ 788057 h 6857981"/>
              <a:gd name="connsiteX1100" fmla="*/ 1213174 w 1732469"/>
              <a:gd name="connsiteY1100" fmla="*/ 777617 h 6857981"/>
              <a:gd name="connsiteX1101" fmla="*/ 1213327 w 1732469"/>
              <a:gd name="connsiteY1101" fmla="*/ 777617 h 6857981"/>
              <a:gd name="connsiteX1102" fmla="*/ 1214165 w 1732469"/>
              <a:gd name="connsiteY1102" fmla="*/ 780284 h 6857981"/>
              <a:gd name="connsiteX1103" fmla="*/ 1214470 w 1732469"/>
              <a:gd name="connsiteY1103" fmla="*/ 777693 h 6857981"/>
              <a:gd name="connsiteX1104" fmla="*/ 1214416 w 1732469"/>
              <a:gd name="connsiteY1104" fmla="*/ 777690 h 6857981"/>
              <a:gd name="connsiteX1105" fmla="*/ 1235670 w 1732469"/>
              <a:gd name="connsiteY1105" fmla="*/ 774910 h 6857981"/>
              <a:gd name="connsiteX1106" fmla="*/ 1251882 w 1732469"/>
              <a:gd name="connsiteY1106" fmla="*/ 729915 h 6857981"/>
              <a:gd name="connsiteX1107" fmla="*/ 1223621 w 1732469"/>
              <a:gd name="connsiteY1107" fmla="*/ 716848 h 6857981"/>
              <a:gd name="connsiteX1108" fmla="*/ 1223919 w 1732469"/>
              <a:gd name="connsiteY1108" fmla="*/ 715285 h 6857981"/>
              <a:gd name="connsiteX1109" fmla="*/ 1284705 w 1732469"/>
              <a:gd name="connsiteY1109" fmla="*/ 704072 h 6857981"/>
              <a:gd name="connsiteX1110" fmla="*/ 1276094 w 1732469"/>
              <a:gd name="connsiteY1110" fmla="*/ 706663 h 6857981"/>
              <a:gd name="connsiteX1111" fmla="*/ 1289123 w 1732469"/>
              <a:gd name="connsiteY1111" fmla="*/ 724340 h 6857981"/>
              <a:gd name="connsiteX1112" fmla="*/ 1289123 w 1732469"/>
              <a:gd name="connsiteY1112" fmla="*/ 724340 h 6857981"/>
              <a:gd name="connsiteX1113" fmla="*/ 1289275 w 1732469"/>
              <a:gd name="connsiteY1113" fmla="*/ 725178 h 6857981"/>
              <a:gd name="connsiteX1114" fmla="*/ 1286456 w 1732469"/>
              <a:gd name="connsiteY1114" fmla="*/ 726016 h 6857981"/>
              <a:gd name="connsiteX1115" fmla="*/ 1300553 w 1732469"/>
              <a:gd name="connsiteY1115" fmla="*/ 732646 h 6857981"/>
              <a:gd name="connsiteX1116" fmla="*/ 1289123 w 1732469"/>
              <a:gd name="connsiteY1116" fmla="*/ 724341 h 6857981"/>
              <a:gd name="connsiteX1117" fmla="*/ 1284705 w 1732469"/>
              <a:gd name="connsiteY1117" fmla="*/ 704072 h 6857981"/>
              <a:gd name="connsiteX1118" fmla="*/ 1222013 w 1732469"/>
              <a:gd name="connsiteY1118" fmla="*/ 693264 h 6857981"/>
              <a:gd name="connsiteX1119" fmla="*/ 1213479 w 1732469"/>
              <a:gd name="connsiteY1119" fmla="*/ 695855 h 6857981"/>
              <a:gd name="connsiteX1120" fmla="*/ 1223918 w 1732469"/>
              <a:gd name="connsiteY1120" fmla="*/ 714905 h 6857981"/>
              <a:gd name="connsiteX1121" fmla="*/ 1223842 w 1732469"/>
              <a:gd name="connsiteY1121" fmla="*/ 715210 h 6857981"/>
              <a:gd name="connsiteX1122" fmla="*/ 1226662 w 1732469"/>
              <a:gd name="connsiteY1122" fmla="*/ 714371 h 6857981"/>
              <a:gd name="connsiteX1123" fmla="*/ 1222013 w 1732469"/>
              <a:gd name="connsiteY1123" fmla="*/ 693264 h 6857981"/>
              <a:gd name="connsiteX1124" fmla="*/ 1374482 w 1732469"/>
              <a:gd name="connsiteY1124" fmla="*/ 689297 h 6857981"/>
              <a:gd name="connsiteX1125" fmla="*/ 1392161 w 1732469"/>
              <a:gd name="connsiteY1125" fmla="*/ 698746 h 6857981"/>
              <a:gd name="connsiteX1126" fmla="*/ 1389036 w 1732469"/>
              <a:gd name="connsiteY1126" fmla="*/ 704613 h 6857981"/>
              <a:gd name="connsiteX1127" fmla="*/ 1371358 w 1732469"/>
              <a:gd name="connsiteY1127" fmla="*/ 695165 h 6857981"/>
              <a:gd name="connsiteX1128" fmla="*/ 1374482 w 1732469"/>
              <a:gd name="connsiteY1128" fmla="*/ 689297 h 6857981"/>
              <a:gd name="connsiteX1129" fmla="*/ 1188697 w 1732469"/>
              <a:gd name="connsiteY1129" fmla="*/ 648449 h 6857981"/>
              <a:gd name="connsiteX1130" fmla="*/ 1167971 w 1732469"/>
              <a:gd name="connsiteY1130" fmla="*/ 652945 h 6857981"/>
              <a:gd name="connsiteX1131" fmla="*/ 1170562 w 1732469"/>
              <a:gd name="connsiteY1131" fmla="*/ 661555 h 6857981"/>
              <a:gd name="connsiteX1132" fmla="*/ 1188697 w 1732469"/>
              <a:gd name="connsiteY1132" fmla="*/ 648449 h 6857981"/>
              <a:gd name="connsiteX1133" fmla="*/ 1208814 w 1732469"/>
              <a:gd name="connsiteY1133" fmla="*/ 640524 h 6857981"/>
              <a:gd name="connsiteX1134" fmla="*/ 1190678 w 1732469"/>
              <a:gd name="connsiteY1134" fmla="*/ 653630 h 6857981"/>
              <a:gd name="connsiteX1135" fmla="*/ 1189078 w 1732469"/>
              <a:gd name="connsiteY1135" fmla="*/ 648373 h 6857981"/>
              <a:gd name="connsiteX1136" fmla="*/ 1188697 w 1732469"/>
              <a:gd name="connsiteY1136" fmla="*/ 648449 h 6857981"/>
              <a:gd name="connsiteX1137" fmla="*/ 1190373 w 1732469"/>
              <a:gd name="connsiteY1137" fmla="*/ 653783 h 6857981"/>
              <a:gd name="connsiteX1138" fmla="*/ 1211328 w 1732469"/>
              <a:gd name="connsiteY1138" fmla="*/ 649211 h 6857981"/>
              <a:gd name="connsiteX1139" fmla="*/ 1208814 w 1732469"/>
              <a:gd name="connsiteY1139" fmla="*/ 640524 h 6857981"/>
              <a:gd name="connsiteX1140" fmla="*/ 1352841 w 1732469"/>
              <a:gd name="connsiteY1140" fmla="*/ 609135 h 6857981"/>
              <a:gd name="connsiteX1141" fmla="*/ 1361147 w 1732469"/>
              <a:gd name="connsiteY1141" fmla="*/ 628947 h 6857981"/>
              <a:gd name="connsiteX1142" fmla="*/ 1370672 w 1732469"/>
              <a:gd name="connsiteY1142" fmla="*/ 611192 h 6857981"/>
              <a:gd name="connsiteX1143" fmla="*/ 1352841 w 1732469"/>
              <a:gd name="connsiteY1143" fmla="*/ 609135 h 6857981"/>
              <a:gd name="connsiteX1144" fmla="*/ 1224439 w 1732469"/>
              <a:gd name="connsiteY1144" fmla="*/ 586196 h 6857981"/>
              <a:gd name="connsiteX1145" fmla="*/ 1221314 w 1732469"/>
              <a:gd name="connsiteY1145" fmla="*/ 592063 h 6857981"/>
              <a:gd name="connsiteX1146" fmla="*/ 1238992 w 1732469"/>
              <a:gd name="connsiteY1146" fmla="*/ 601588 h 6857981"/>
              <a:gd name="connsiteX1147" fmla="*/ 1242193 w 1732469"/>
              <a:gd name="connsiteY1147" fmla="*/ 595721 h 6857981"/>
              <a:gd name="connsiteX1148" fmla="*/ 1224439 w 1732469"/>
              <a:gd name="connsiteY1148" fmla="*/ 586196 h 6857981"/>
              <a:gd name="connsiteX1149" fmla="*/ 1296592 w 1732469"/>
              <a:gd name="connsiteY1149" fmla="*/ 579180 h 6857981"/>
              <a:gd name="connsiteX1150" fmla="*/ 1293468 w 1732469"/>
              <a:gd name="connsiteY1150" fmla="*/ 585047 h 6857981"/>
              <a:gd name="connsiteX1151" fmla="*/ 1311223 w 1732469"/>
              <a:gd name="connsiteY1151" fmla="*/ 594572 h 6857981"/>
              <a:gd name="connsiteX1152" fmla="*/ 1314347 w 1732469"/>
              <a:gd name="connsiteY1152" fmla="*/ 588705 h 6857981"/>
              <a:gd name="connsiteX1153" fmla="*/ 1296592 w 1732469"/>
              <a:gd name="connsiteY1153" fmla="*/ 579180 h 6857981"/>
              <a:gd name="connsiteX1154" fmla="*/ 1245995 w 1732469"/>
              <a:gd name="connsiteY1154" fmla="*/ 459318 h 6857981"/>
              <a:gd name="connsiteX1155" fmla="*/ 1237384 w 1732469"/>
              <a:gd name="connsiteY1155" fmla="*/ 491932 h 6857981"/>
              <a:gd name="connsiteX1156" fmla="*/ 1246604 w 1732469"/>
              <a:gd name="connsiteY1156" fmla="*/ 495056 h 6857981"/>
              <a:gd name="connsiteX1157" fmla="*/ 1262301 w 1732469"/>
              <a:gd name="connsiteY1157" fmla="*/ 465719 h 6857981"/>
              <a:gd name="connsiteX1158" fmla="*/ 1245995 w 1732469"/>
              <a:gd name="connsiteY1158" fmla="*/ 459318 h 6857981"/>
              <a:gd name="connsiteX1159" fmla="*/ 1354823 w 1732469"/>
              <a:gd name="connsiteY1159" fmla="*/ 427932 h 6857981"/>
              <a:gd name="connsiteX1160" fmla="*/ 1372501 w 1732469"/>
              <a:gd name="connsiteY1160" fmla="*/ 437457 h 6857981"/>
              <a:gd name="connsiteX1161" fmla="*/ 1369377 w 1732469"/>
              <a:gd name="connsiteY1161" fmla="*/ 443325 h 6857981"/>
              <a:gd name="connsiteX1162" fmla="*/ 1351698 w 1732469"/>
              <a:gd name="connsiteY1162" fmla="*/ 433800 h 6857981"/>
              <a:gd name="connsiteX1163" fmla="*/ 1354823 w 1732469"/>
              <a:gd name="connsiteY1163" fmla="*/ 427932 h 6857981"/>
              <a:gd name="connsiteX1164" fmla="*/ 1220104 w 1732469"/>
              <a:gd name="connsiteY1164" fmla="*/ 424124 h 6857981"/>
              <a:gd name="connsiteX1165" fmla="*/ 1216904 w 1732469"/>
              <a:gd name="connsiteY1165" fmla="*/ 430068 h 6857981"/>
              <a:gd name="connsiteX1166" fmla="*/ 1234582 w 1732469"/>
              <a:gd name="connsiteY1166" fmla="*/ 439593 h 6857981"/>
              <a:gd name="connsiteX1167" fmla="*/ 1237783 w 1732469"/>
              <a:gd name="connsiteY1167" fmla="*/ 433649 h 6857981"/>
              <a:gd name="connsiteX1168" fmla="*/ 1220104 w 1732469"/>
              <a:gd name="connsiteY1168" fmla="*/ 424124 h 6857981"/>
              <a:gd name="connsiteX1169" fmla="*/ 1242199 w 1732469"/>
              <a:gd name="connsiteY1169" fmla="*/ 382822 h 6857981"/>
              <a:gd name="connsiteX1170" fmla="*/ 1240142 w 1732469"/>
              <a:gd name="connsiteY1170" fmla="*/ 400577 h 6857981"/>
              <a:gd name="connsiteX1171" fmla="*/ 1259878 w 1732469"/>
              <a:gd name="connsiteY1171" fmla="*/ 392347 h 6857981"/>
              <a:gd name="connsiteX1172" fmla="*/ 1242199 w 1732469"/>
              <a:gd name="connsiteY1172" fmla="*/ 382822 h 6857981"/>
              <a:gd name="connsiteX1173" fmla="*/ 1136881 w 1732469"/>
              <a:gd name="connsiteY1173" fmla="*/ 338391 h 6857981"/>
              <a:gd name="connsiteX1174" fmla="*/ 1107772 w 1732469"/>
              <a:gd name="connsiteY1174" fmla="*/ 375500 h 6857981"/>
              <a:gd name="connsiteX1175" fmla="*/ 1171476 w 1732469"/>
              <a:gd name="connsiteY1175" fmla="*/ 409638 h 6857981"/>
              <a:gd name="connsiteX1176" fmla="*/ 1136881 w 1732469"/>
              <a:gd name="connsiteY1176" fmla="*/ 338391 h 6857981"/>
              <a:gd name="connsiteX1177" fmla="*/ 1226722 w 1732469"/>
              <a:gd name="connsiteY1177" fmla="*/ 337378 h 6857981"/>
              <a:gd name="connsiteX1178" fmla="*/ 1215988 w 1732469"/>
              <a:gd name="connsiteY1178" fmla="*/ 368801 h 6857981"/>
              <a:gd name="connsiteX1179" fmla="*/ 1242200 w 1732469"/>
              <a:gd name="connsiteY1179" fmla="*/ 382822 h 6857981"/>
              <a:gd name="connsiteX1180" fmla="*/ 1261174 w 1732469"/>
              <a:gd name="connsiteY1180" fmla="*/ 347388 h 6857981"/>
              <a:gd name="connsiteX1181" fmla="*/ 1226722 w 1732469"/>
              <a:gd name="connsiteY1181" fmla="*/ 337378 h 6857981"/>
              <a:gd name="connsiteX1182" fmla="*/ 1206851 w 1732469"/>
              <a:gd name="connsiteY1182" fmla="*/ 249934 h 6857981"/>
              <a:gd name="connsiteX1183" fmla="*/ 1197402 w 1732469"/>
              <a:gd name="connsiteY1183" fmla="*/ 267612 h 6857981"/>
              <a:gd name="connsiteX1184" fmla="*/ 1203269 w 1732469"/>
              <a:gd name="connsiteY1184" fmla="*/ 270736 h 6857981"/>
              <a:gd name="connsiteX1185" fmla="*/ 1212718 w 1732469"/>
              <a:gd name="connsiteY1185" fmla="*/ 253058 h 6857981"/>
              <a:gd name="connsiteX1186" fmla="*/ 1206851 w 1732469"/>
              <a:gd name="connsiteY1186" fmla="*/ 249934 h 6857981"/>
              <a:gd name="connsiteX1187" fmla="*/ 1216831 w 1732469"/>
              <a:gd name="connsiteY1187" fmla="*/ 217243 h 6857981"/>
              <a:gd name="connsiteX1188" fmla="*/ 1213707 w 1732469"/>
              <a:gd name="connsiteY1188" fmla="*/ 223110 h 6857981"/>
              <a:gd name="connsiteX1189" fmla="*/ 1231385 w 1732469"/>
              <a:gd name="connsiteY1189" fmla="*/ 232635 h 6857981"/>
              <a:gd name="connsiteX1190" fmla="*/ 1234510 w 1732469"/>
              <a:gd name="connsiteY1190" fmla="*/ 226768 h 6857981"/>
              <a:gd name="connsiteX1191" fmla="*/ 1216831 w 1732469"/>
              <a:gd name="connsiteY1191" fmla="*/ 217243 h 6857981"/>
              <a:gd name="connsiteX1192" fmla="*/ 1182220 w 1732469"/>
              <a:gd name="connsiteY1192" fmla="*/ 168389 h 6857981"/>
              <a:gd name="connsiteX1193" fmla="*/ 1172771 w 1732469"/>
              <a:gd name="connsiteY1193" fmla="*/ 186067 h 6857981"/>
              <a:gd name="connsiteX1194" fmla="*/ 1178638 w 1732469"/>
              <a:gd name="connsiteY1194" fmla="*/ 189192 h 6857981"/>
              <a:gd name="connsiteX1195" fmla="*/ 1188087 w 1732469"/>
              <a:gd name="connsiteY1195" fmla="*/ 171513 h 6857981"/>
              <a:gd name="connsiteX1196" fmla="*/ 1182220 w 1732469"/>
              <a:gd name="connsiteY1196" fmla="*/ 168389 h 6857981"/>
              <a:gd name="connsiteX1197" fmla="*/ 1123332 w 1732469"/>
              <a:gd name="connsiteY1197" fmla="*/ 136775 h 6857981"/>
              <a:gd name="connsiteX1198" fmla="*/ 1124094 w 1732469"/>
              <a:gd name="connsiteY1198" fmla="*/ 139290 h 6857981"/>
              <a:gd name="connsiteX1199" fmla="*/ 1125161 w 1732469"/>
              <a:gd name="connsiteY1199" fmla="*/ 137461 h 6857981"/>
              <a:gd name="connsiteX1200" fmla="*/ 1123332 w 1732469"/>
              <a:gd name="connsiteY1200" fmla="*/ 136775 h 6857981"/>
              <a:gd name="connsiteX1201" fmla="*/ 1122494 w 1732469"/>
              <a:gd name="connsiteY1201" fmla="*/ 133879 h 6857981"/>
              <a:gd name="connsiteX1202" fmla="*/ 1101387 w 1732469"/>
              <a:gd name="connsiteY1202" fmla="*/ 138527 h 6857981"/>
              <a:gd name="connsiteX1203" fmla="*/ 1103978 w 1732469"/>
              <a:gd name="connsiteY1203" fmla="*/ 147138 h 6857981"/>
              <a:gd name="connsiteX1204" fmla="*/ 1123104 w 1732469"/>
              <a:gd name="connsiteY1204" fmla="*/ 136698 h 6857981"/>
              <a:gd name="connsiteX1205" fmla="*/ 1123333 w 1732469"/>
              <a:gd name="connsiteY1205" fmla="*/ 136775 h 6857981"/>
              <a:gd name="connsiteX1206" fmla="*/ 1122494 w 1732469"/>
              <a:gd name="connsiteY1206" fmla="*/ 133879 h 6857981"/>
              <a:gd name="connsiteX1207" fmla="*/ 1191895 w 1732469"/>
              <a:gd name="connsiteY1207" fmla="*/ 133386 h 6857981"/>
              <a:gd name="connsiteX1208" fmla="*/ 1168368 w 1732469"/>
              <a:gd name="connsiteY1208" fmla="*/ 137843 h 6857981"/>
              <a:gd name="connsiteX1209" fmla="*/ 1167454 w 1732469"/>
              <a:gd name="connsiteY1209" fmla="*/ 139748 h 6857981"/>
              <a:gd name="connsiteX1210" fmla="*/ 1205783 w 1732469"/>
              <a:gd name="connsiteY1210" fmla="*/ 151483 h 6857981"/>
              <a:gd name="connsiteX1211" fmla="*/ 1210278 w 1732469"/>
              <a:gd name="connsiteY1211" fmla="*/ 139215 h 6857981"/>
              <a:gd name="connsiteX1212" fmla="*/ 1191895 w 1732469"/>
              <a:gd name="connsiteY1212" fmla="*/ 133386 h 6857981"/>
              <a:gd name="connsiteX1213" fmla="*/ 1145450 w 1732469"/>
              <a:gd name="connsiteY1213" fmla="*/ 126127 h 6857981"/>
              <a:gd name="connsiteX1214" fmla="*/ 1125162 w 1732469"/>
              <a:gd name="connsiteY1214" fmla="*/ 137461 h 6857981"/>
              <a:gd name="connsiteX1215" fmla="*/ 1165853 w 1732469"/>
              <a:gd name="connsiteY1215" fmla="*/ 137081 h 6857981"/>
              <a:gd name="connsiteX1216" fmla="*/ 1145450 w 1732469"/>
              <a:gd name="connsiteY1216" fmla="*/ 126127 h 6857981"/>
              <a:gd name="connsiteX1217" fmla="*/ 1174921 w 1732469"/>
              <a:gd name="connsiteY1217" fmla="*/ 123974 h 6857981"/>
              <a:gd name="connsiteX1218" fmla="*/ 1165853 w 1732469"/>
              <a:gd name="connsiteY1218" fmla="*/ 137080 h 6857981"/>
              <a:gd name="connsiteX1219" fmla="*/ 1167987 w 1732469"/>
              <a:gd name="connsiteY1219" fmla="*/ 137919 h 6857981"/>
              <a:gd name="connsiteX1220" fmla="*/ 1168368 w 1732469"/>
              <a:gd name="connsiteY1220" fmla="*/ 137766 h 6857981"/>
              <a:gd name="connsiteX1221" fmla="*/ 1174921 w 1732469"/>
              <a:gd name="connsiteY1221" fmla="*/ 123974 h 6857981"/>
              <a:gd name="connsiteX1222" fmla="*/ 1068088 w 1732469"/>
              <a:gd name="connsiteY1222" fmla="*/ 69110 h 6857981"/>
              <a:gd name="connsiteX1223" fmla="*/ 1064888 w 1732469"/>
              <a:gd name="connsiteY1223" fmla="*/ 74977 h 6857981"/>
              <a:gd name="connsiteX1224" fmla="*/ 1082565 w 1732469"/>
              <a:gd name="connsiteY1224" fmla="*/ 84502 h 6857981"/>
              <a:gd name="connsiteX1225" fmla="*/ 1085767 w 1732469"/>
              <a:gd name="connsiteY1225" fmla="*/ 78635 h 6857981"/>
              <a:gd name="connsiteX1226" fmla="*/ 1068088 w 1732469"/>
              <a:gd name="connsiteY1226" fmla="*/ 69110 h 6857981"/>
              <a:gd name="connsiteX1227" fmla="*/ 1206004 w 1732469"/>
              <a:gd name="connsiteY1227" fmla="*/ 67049 h 6857981"/>
              <a:gd name="connsiteX1228" fmla="*/ 1203947 w 1732469"/>
              <a:gd name="connsiteY1228" fmla="*/ 84880 h 6857981"/>
              <a:gd name="connsiteX1229" fmla="*/ 1223683 w 1732469"/>
              <a:gd name="connsiteY1229" fmla="*/ 76498 h 6857981"/>
              <a:gd name="connsiteX1230" fmla="*/ 1206004 w 1732469"/>
              <a:gd name="connsiteY1230" fmla="*/ 67049 h 6857981"/>
              <a:gd name="connsiteX1231" fmla="*/ 1187717 w 1732469"/>
              <a:gd name="connsiteY1231" fmla="*/ 54934 h 6857981"/>
              <a:gd name="connsiteX1232" fmla="*/ 1166534 w 1732469"/>
              <a:gd name="connsiteY1232" fmla="*/ 59430 h 6857981"/>
              <a:gd name="connsiteX1233" fmla="*/ 1169124 w 1732469"/>
              <a:gd name="connsiteY1233" fmla="*/ 68117 h 6857981"/>
              <a:gd name="connsiteX1234" fmla="*/ 1188707 w 1732469"/>
              <a:gd name="connsiteY1234" fmla="*/ 58896 h 6857981"/>
              <a:gd name="connsiteX1235" fmla="*/ 1187717 w 1732469"/>
              <a:gd name="connsiteY1235" fmla="*/ 54934 h 6857981"/>
              <a:gd name="connsiteX1236" fmla="*/ 1122496 w 1732469"/>
              <a:gd name="connsiteY1236" fmla="*/ 52728 h 6857981"/>
              <a:gd name="connsiteX1237" fmla="*/ 1119373 w 1732469"/>
              <a:gd name="connsiteY1237" fmla="*/ 58595 h 6857981"/>
              <a:gd name="connsiteX1238" fmla="*/ 1137050 w 1732469"/>
              <a:gd name="connsiteY1238" fmla="*/ 68120 h 6857981"/>
              <a:gd name="connsiteX1239" fmla="*/ 1140175 w 1732469"/>
              <a:gd name="connsiteY1239" fmla="*/ 62253 h 6857981"/>
              <a:gd name="connsiteX1240" fmla="*/ 1122496 w 1732469"/>
              <a:gd name="connsiteY1240" fmla="*/ 52728 h 6857981"/>
              <a:gd name="connsiteX1241" fmla="*/ 1207985 w 1732469"/>
              <a:gd name="connsiteY1241" fmla="*/ 49218 h 6857981"/>
              <a:gd name="connsiteX1242" fmla="*/ 1188706 w 1732469"/>
              <a:gd name="connsiteY1242" fmla="*/ 58819 h 6857981"/>
              <a:gd name="connsiteX1243" fmla="*/ 1206003 w 1732469"/>
              <a:gd name="connsiteY1243" fmla="*/ 66973 h 6857981"/>
              <a:gd name="connsiteX1244" fmla="*/ 1207985 w 1732469"/>
              <a:gd name="connsiteY1244" fmla="*/ 49218 h 6857981"/>
              <a:gd name="connsiteX1245" fmla="*/ 0 w 1732469"/>
              <a:gd name="connsiteY1245" fmla="*/ 0 h 6857981"/>
              <a:gd name="connsiteX1246" fmla="*/ 1107936 w 1732469"/>
              <a:gd name="connsiteY1246" fmla="*/ 0 h 6857981"/>
              <a:gd name="connsiteX1247" fmla="*/ 1110982 w 1732469"/>
              <a:gd name="connsiteY1247" fmla="*/ 14166 h 6857981"/>
              <a:gd name="connsiteX1248" fmla="*/ 1119593 w 1732469"/>
              <a:gd name="connsiteY1248" fmla="*/ 11499 h 6857981"/>
              <a:gd name="connsiteX1249" fmla="*/ 1114795 w 1732469"/>
              <a:gd name="connsiteY1249" fmla="*/ 0 h 6857981"/>
              <a:gd name="connsiteX1250" fmla="*/ 1208378 w 1732469"/>
              <a:gd name="connsiteY1250" fmla="*/ 0 h 6857981"/>
              <a:gd name="connsiteX1251" fmla="*/ 1252029 w 1732469"/>
              <a:gd name="connsiteY1251" fmla="*/ 23386 h 6857981"/>
              <a:gd name="connsiteX1252" fmla="*/ 1251267 w 1732469"/>
              <a:gd name="connsiteY1252" fmla="*/ 20796 h 6857981"/>
              <a:gd name="connsiteX1253" fmla="*/ 1271384 w 1732469"/>
              <a:gd name="connsiteY1253" fmla="*/ 12947 h 6857981"/>
              <a:gd name="connsiteX1254" fmla="*/ 1273974 w 1732469"/>
              <a:gd name="connsiteY1254" fmla="*/ 21558 h 6857981"/>
              <a:gd name="connsiteX1255" fmla="*/ 1252867 w 1732469"/>
              <a:gd name="connsiteY1255" fmla="*/ 26130 h 6857981"/>
              <a:gd name="connsiteX1256" fmla="*/ 1252105 w 1732469"/>
              <a:gd name="connsiteY1256" fmla="*/ 23615 h 6857981"/>
              <a:gd name="connsiteX1257" fmla="*/ 1223759 w 1732469"/>
              <a:gd name="connsiteY1257" fmla="*/ 76574 h 6857981"/>
              <a:gd name="connsiteX1258" fmla="*/ 1234960 w 1732469"/>
              <a:gd name="connsiteY1258" fmla="*/ 168700 h 6857981"/>
              <a:gd name="connsiteX1259" fmla="*/ 1286395 w 1732469"/>
              <a:gd name="connsiteY1259" fmla="*/ 225774 h 6857981"/>
              <a:gd name="connsiteX1260" fmla="*/ 1246314 w 1732469"/>
              <a:gd name="connsiteY1260" fmla="*/ 241776 h 6857981"/>
              <a:gd name="connsiteX1261" fmla="*/ 1321752 w 1732469"/>
              <a:gd name="connsiteY1261" fmla="*/ 295116 h 6857981"/>
              <a:gd name="connsiteX1262" fmla="*/ 1259877 w 1732469"/>
              <a:gd name="connsiteY1262" fmla="*/ 304793 h 6857981"/>
              <a:gd name="connsiteX1263" fmla="*/ 1261325 w 1732469"/>
              <a:gd name="connsiteY1263" fmla="*/ 347465 h 6857981"/>
              <a:gd name="connsiteX1264" fmla="*/ 1296987 w 1732469"/>
              <a:gd name="connsiteY1264" fmla="*/ 366591 h 6857981"/>
              <a:gd name="connsiteX1265" fmla="*/ 1260030 w 1732469"/>
              <a:gd name="connsiteY1265" fmla="*/ 392423 h 6857981"/>
              <a:gd name="connsiteX1266" fmla="*/ 1294929 w 1732469"/>
              <a:gd name="connsiteY1266" fmla="*/ 411168 h 6857981"/>
              <a:gd name="connsiteX1267" fmla="*/ 1291348 w 1732469"/>
              <a:gd name="connsiteY1267" fmla="*/ 397833 h 6857981"/>
              <a:gd name="connsiteX1268" fmla="*/ 1347584 w 1732469"/>
              <a:gd name="connsiteY1268" fmla="*/ 393261 h 6857981"/>
              <a:gd name="connsiteX1269" fmla="*/ 1331734 w 1732469"/>
              <a:gd name="connsiteY1269" fmla="*/ 428161 h 6857981"/>
              <a:gd name="connsiteX1270" fmla="*/ 1295310 w 1732469"/>
              <a:gd name="connsiteY1270" fmla="*/ 412006 h 6857981"/>
              <a:gd name="connsiteX1271" fmla="*/ 1343545 w 1732469"/>
              <a:gd name="connsiteY1271" fmla="*/ 491026 h 6857981"/>
              <a:gd name="connsiteX1272" fmla="*/ 1265821 w 1732469"/>
              <a:gd name="connsiteY1272" fmla="*/ 505351 h 6857981"/>
              <a:gd name="connsiteX1273" fmla="*/ 1370825 w 1732469"/>
              <a:gd name="connsiteY1273" fmla="*/ 611345 h 6857981"/>
              <a:gd name="connsiteX1274" fmla="*/ 1379130 w 1732469"/>
              <a:gd name="connsiteY1274" fmla="*/ 631157 h 6857981"/>
              <a:gd name="connsiteX1275" fmla="*/ 1361300 w 1732469"/>
              <a:gd name="connsiteY1275" fmla="*/ 629099 h 6857981"/>
              <a:gd name="connsiteX1276" fmla="*/ 1321142 w 1732469"/>
              <a:gd name="connsiteY1276" fmla="*/ 656303 h 6857981"/>
              <a:gd name="connsiteX1277" fmla="*/ 1376159 w 1732469"/>
              <a:gd name="connsiteY1277" fmla="*/ 763821 h 6857981"/>
              <a:gd name="connsiteX1278" fmla="*/ 1349641 w 1732469"/>
              <a:gd name="connsiteY1278" fmla="*/ 775251 h 6857981"/>
              <a:gd name="connsiteX1279" fmla="*/ 1397037 w 1732469"/>
              <a:gd name="connsiteY1279" fmla="*/ 811751 h 6857981"/>
              <a:gd name="connsiteX1280" fmla="*/ 1333791 w 1732469"/>
              <a:gd name="connsiteY1280" fmla="*/ 856785 h 6857981"/>
              <a:gd name="connsiteX1281" fmla="*/ 1341716 w 1732469"/>
              <a:gd name="connsiteY1281" fmla="*/ 886198 h 6857981"/>
              <a:gd name="connsiteX1282" fmla="*/ 1252562 w 1732469"/>
              <a:gd name="connsiteY1282" fmla="*/ 936490 h 6857981"/>
              <a:gd name="connsiteX1283" fmla="*/ 1402295 w 1732469"/>
              <a:gd name="connsiteY1283" fmla="*/ 941291 h 6857981"/>
              <a:gd name="connsiteX1284" fmla="*/ 1342250 w 1732469"/>
              <a:gd name="connsiteY1284" fmla="*/ 1007508 h 6857981"/>
              <a:gd name="connsiteX1285" fmla="*/ 1397799 w 1732469"/>
              <a:gd name="connsiteY1285" fmla="*/ 1019472 h 6857981"/>
              <a:gd name="connsiteX1286" fmla="*/ 1406486 w 1732469"/>
              <a:gd name="connsiteY1286" fmla="*/ 1047971 h 6857981"/>
              <a:gd name="connsiteX1287" fmla="*/ 1352613 w 1732469"/>
              <a:gd name="connsiteY1287" fmla="*/ 1094225 h 6857981"/>
              <a:gd name="connsiteX1288" fmla="*/ 1404657 w 1732469"/>
              <a:gd name="connsiteY1288" fmla="*/ 1085158 h 6857981"/>
              <a:gd name="connsiteX1289" fmla="*/ 1399171 w 1732469"/>
              <a:gd name="connsiteY1289" fmla="*/ 1121048 h 6857981"/>
              <a:gd name="connsiteX1290" fmla="*/ 1449157 w 1732469"/>
              <a:gd name="connsiteY1290" fmla="*/ 1186199 h 6857981"/>
              <a:gd name="connsiteX1291" fmla="*/ 1418983 w 1732469"/>
              <a:gd name="connsiteY1291" fmla="*/ 1200221 h 6857981"/>
              <a:gd name="connsiteX1292" fmla="*/ 1448625 w 1732469"/>
              <a:gd name="connsiteY1292" fmla="*/ 1245939 h 6857981"/>
              <a:gd name="connsiteX1293" fmla="*/ 1407781 w 1732469"/>
              <a:gd name="connsiteY1293" fmla="*/ 1261863 h 6857981"/>
              <a:gd name="connsiteX1294" fmla="*/ 1457158 w 1732469"/>
              <a:gd name="connsiteY1294" fmla="*/ 1301945 h 6857981"/>
              <a:gd name="connsiteX1295" fmla="*/ 1423326 w 1732469"/>
              <a:gd name="connsiteY1295" fmla="*/ 1322825 h 6857981"/>
              <a:gd name="connsiteX1296" fmla="*/ 1425536 w 1732469"/>
              <a:gd name="connsiteY1296" fmla="*/ 1322139 h 6857981"/>
              <a:gd name="connsiteX1297" fmla="*/ 1433384 w 1732469"/>
              <a:gd name="connsiteY1297" fmla="*/ 1342257 h 6857981"/>
              <a:gd name="connsiteX1298" fmla="*/ 1424773 w 1732469"/>
              <a:gd name="connsiteY1298" fmla="*/ 1344848 h 6857981"/>
              <a:gd name="connsiteX1299" fmla="*/ 1420126 w 1732469"/>
              <a:gd name="connsiteY1299" fmla="*/ 1323739 h 6857981"/>
              <a:gd name="connsiteX1300" fmla="*/ 1422717 w 1732469"/>
              <a:gd name="connsiteY1300" fmla="*/ 1322977 h 6857981"/>
              <a:gd name="connsiteX1301" fmla="*/ 1405191 w 1732469"/>
              <a:gd name="connsiteY1301" fmla="*/ 1313605 h 6857981"/>
              <a:gd name="connsiteX1302" fmla="*/ 1391780 w 1732469"/>
              <a:gd name="connsiteY1302" fmla="*/ 1381881 h 6857981"/>
              <a:gd name="connsiteX1303" fmla="*/ 1364043 w 1732469"/>
              <a:gd name="connsiteY1303" fmla="*/ 1393921 h 6857981"/>
              <a:gd name="connsiteX1304" fmla="*/ 1369910 w 1732469"/>
              <a:gd name="connsiteY1304" fmla="*/ 1481702 h 6857981"/>
              <a:gd name="connsiteX1305" fmla="*/ 1409229 w 1732469"/>
              <a:gd name="connsiteY1305" fmla="*/ 1452366 h 6857981"/>
              <a:gd name="connsiteX1306" fmla="*/ 1421573 w 1732469"/>
              <a:gd name="connsiteY1306" fmla="*/ 1489552 h 6857981"/>
              <a:gd name="connsiteX1307" fmla="*/ 1390559 w 1732469"/>
              <a:gd name="connsiteY1307" fmla="*/ 1511039 h 6857981"/>
              <a:gd name="connsiteX1308" fmla="*/ 1425917 w 1732469"/>
              <a:gd name="connsiteY1308" fmla="*/ 1529937 h 6857981"/>
              <a:gd name="connsiteX1309" fmla="*/ 1425154 w 1732469"/>
              <a:gd name="connsiteY1309" fmla="*/ 1527422 h 6857981"/>
              <a:gd name="connsiteX1310" fmla="*/ 1445272 w 1732469"/>
              <a:gd name="connsiteY1310" fmla="*/ 1519573 h 6857981"/>
              <a:gd name="connsiteX1311" fmla="*/ 1447862 w 1732469"/>
              <a:gd name="connsiteY1311" fmla="*/ 1528184 h 6857981"/>
              <a:gd name="connsiteX1312" fmla="*/ 1426755 w 1732469"/>
              <a:gd name="connsiteY1312" fmla="*/ 1532832 h 6857981"/>
              <a:gd name="connsiteX1313" fmla="*/ 1426145 w 1732469"/>
              <a:gd name="connsiteY1313" fmla="*/ 1530927 h 6857981"/>
              <a:gd name="connsiteX1314" fmla="*/ 1427135 w 1732469"/>
              <a:gd name="connsiteY1314" fmla="*/ 1564228 h 6857981"/>
              <a:gd name="connsiteX1315" fmla="*/ 1387741 w 1732469"/>
              <a:gd name="connsiteY1315" fmla="*/ 1590669 h 6857981"/>
              <a:gd name="connsiteX1316" fmla="*/ 1420735 w 1732469"/>
              <a:gd name="connsiteY1316" fmla="*/ 1625340 h 6857981"/>
              <a:gd name="connsiteX1317" fmla="*/ 1394370 w 1732469"/>
              <a:gd name="connsiteY1317" fmla="*/ 1674565 h 6857981"/>
              <a:gd name="connsiteX1318" fmla="*/ 1406181 w 1732469"/>
              <a:gd name="connsiteY1318" fmla="*/ 1686987 h 6857981"/>
              <a:gd name="connsiteX1319" fmla="*/ 1371510 w 1732469"/>
              <a:gd name="connsiteY1319" fmla="*/ 1797248 h 6857981"/>
              <a:gd name="connsiteX1320" fmla="*/ 1336916 w 1732469"/>
              <a:gd name="connsiteY1320" fmla="*/ 1779951 h 6857981"/>
              <a:gd name="connsiteX1321" fmla="*/ 1342631 w 1732469"/>
              <a:gd name="connsiteY1321" fmla="*/ 1803573 h 6857981"/>
              <a:gd name="connsiteX1322" fmla="*/ 1398714 w 1732469"/>
              <a:gd name="connsiteY1322" fmla="*/ 1834663 h 6857981"/>
              <a:gd name="connsiteX1323" fmla="*/ 1425307 w 1732469"/>
              <a:gd name="connsiteY1323" fmla="*/ 1907435 h 6857981"/>
              <a:gd name="connsiteX1324" fmla="*/ 1397114 w 1732469"/>
              <a:gd name="connsiteY1324" fmla="*/ 1924884 h 6857981"/>
              <a:gd name="connsiteX1325" fmla="*/ 1405342 w 1732469"/>
              <a:gd name="connsiteY1325" fmla="*/ 1944696 h 6857981"/>
              <a:gd name="connsiteX1326" fmla="*/ 1387589 w 1732469"/>
              <a:gd name="connsiteY1326" fmla="*/ 1942715 h 6857981"/>
              <a:gd name="connsiteX1327" fmla="*/ 1414792 w 1732469"/>
              <a:gd name="connsiteY1327" fmla="*/ 2058157 h 6857981"/>
              <a:gd name="connsiteX1328" fmla="*/ 1372653 w 1732469"/>
              <a:gd name="connsiteY1328" fmla="*/ 2080940 h 6857981"/>
              <a:gd name="connsiteX1329" fmla="*/ 1411134 w 1732469"/>
              <a:gd name="connsiteY1329" fmla="*/ 2127189 h 6857981"/>
              <a:gd name="connsiteX1330" fmla="*/ 1338363 w 1732469"/>
              <a:gd name="connsiteY1330" fmla="*/ 2107688 h 6857981"/>
              <a:gd name="connsiteX1331" fmla="*/ 1345831 w 1732469"/>
              <a:gd name="connsiteY1331" fmla="*/ 2148375 h 6857981"/>
              <a:gd name="connsiteX1332" fmla="*/ 1345677 w 1732469"/>
              <a:gd name="connsiteY1332" fmla="*/ 2149006 h 6857981"/>
              <a:gd name="connsiteX1333" fmla="*/ 1345221 w 1732469"/>
              <a:gd name="connsiteY1333" fmla="*/ 2149976 h 6857981"/>
              <a:gd name="connsiteX1334" fmla="*/ 1345426 w 1732469"/>
              <a:gd name="connsiteY1334" fmla="*/ 2150038 h 6857981"/>
              <a:gd name="connsiteX1335" fmla="*/ 1342336 w 1732469"/>
              <a:gd name="connsiteY1335" fmla="*/ 2162738 h 6857981"/>
              <a:gd name="connsiteX1336" fmla="*/ 1367700 w 1732469"/>
              <a:gd name="connsiteY1336" fmla="*/ 2183355 h 6857981"/>
              <a:gd name="connsiteX1337" fmla="*/ 1393912 w 1732469"/>
              <a:gd name="connsiteY1337" fmla="*/ 2215507 h 6857981"/>
              <a:gd name="connsiteX1338" fmla="*/ 1412506 w 1732469"/>
              <a:gd name="connsiteY1338" fmla="*/ 2209945 h 6857981"/>
              <a:gd name="connsiteX1339" fmla="*/ 1452053 w 1732469"/>
              <a:gd name="connsiteY1339" fmla="*/ 2286287 h 6857981"/>
              <a:gd name="connsiteX1340" fmla="*/ 1410143 w 1732469"/>
              <a:gd name="connsiteY1340" fmla="*/ 2284157 h 6857981"/>
              <a:gd name="connsiteX1341" fmla="*/ 1397265 w 1732469"/>
              <a:gd name="connsiteY1341" fmla="*/ 2308164 h 6857981"/>
              <a:gd name="connsiteX1342" fmla="*/ 1452510 w 1732469"/>
              <a:gd name="connsiteY1342" fmla="*/ 2317689 h 6857981"/>
              <a:gd name="connsiteX1343" fmla="*/ 1429041 w 1732469"/>
              <a:gd name="connsiteY1343" fmla="*/ 2375219 h 6857981"/>
              <a:gd name="connsiteX1344" fmla="*/ 1428356 w 1732469"/>
              <a:gd name="connsiteY1344" fmla="*/ 2372933 h 6857981"/>
              <a:gd name="connsiteX1345" fmla="*/ 1448395 w 1732469"/>
              <a:gd name="connsiteY1345" fmla="*/ 2365085 h 6857981"/>
              <a:gd name="connsiteX1346" fmla="*/ 1451063 w 1732469"/>
              <a:gd name="connsiteY1346" fmla="*/ 2373695 h 6857981"/>
              <a:gd name="connsiteX1347" fmla="*/ 1429879 w 1732469"/>
              <a:gd name="connsiteY1347" fmla="*/ 2378267 h 6857981"/>
              <a:gd name="connsiteX1348" fmla="*/ 1429117 w 1732469"/>
              <a:gd name="connsiteY1348" fmla="*/ 2375676 h 6857981"/>
              <a:gd name="connsiteX1349" fmla="*/ 1398333 w 1732469"/>
              <a:gd name="connsiteY1349" fmla="*/ 2394727 h 6857981"/>
              <a:gd name="connsiteX1350" fmla="*/ 1406486 w 1732469"/>
              <a:gd name="connsiteY1350" fmla="*/ 2427725 h 6857981"/>
              <a:gd name="connsiteX1351" fmla="*/ 1325409 w 1732469"/>
              <a:gd name="connsiteY1351" fmla="*/ 2465522 h 6857981"/>
              <a:gd name="connsiteX1352" fmla="*/ 1389264 w 1732469"/>
              <a:gd name="connsiteY1352" fmla="*/ 2473524 h 6857981"/>
              <a:gd name="connsiteX1353" fmla="*/ 1416164 w 1732469"/>
              <a:gd name="connsiteY1353" fmla="*/ 2509951 h 6857981"/>
              <a:gd name="connsiteX1354" fmla="*/ 1457996 w 1732469"/>
              <a:gd name="connsiteY1354" fmla="*/ 2472153 h 6857981"/>
              <a:gd name="connsiteX1355" fmla="*/ 1440090 w 1732469"/>
              <a:gd name="connsiteY1355" fmla="*/ 2531746 h 6857981"/>
              <a:gd name="connsiteX1356" fmla="*/ 1472627 w 1732469"/>
              <a:gd name="connsiteY1356" fmla="*/ 2574566 h 6857981"/>
              <a:gd name="connsiteX1357" fmla="*/ 1387284 w 1732469"/>
              <a:gd name="connsiteY1357" fmla="*/ 2539442 h 6857981"/>
              <a:gd name="connsiteX1358" fmla="*/ 1351470 w 1732469"/>
              <a:gd name="connsiteY1358" fmla="*/ 2608396 h 6857981"/>
              <a:gd name="connsiteX1359" fmla="*/ 1401457 w 1732469"/>
              <a:gd name="connsiteY1359" fmla="*/ 2634150 h 6857981"/>
              <a:gd name="connsiteX1360" fmla="*/ 1397952 w 1732469"/>
              <a:gd name="connsiteY1360" fmla="*/ 2644360 h 6857981"/>
              <a:gd name="connsiteX1361" fmla="*/ 1353375 w 1732469"/>
              <a:gd name="connsiteY1361" fmla="*/ 2641921 h 6857981"/>
              <a:gd name="connsiteX1362" fmla="*/ 1437576 w 1732469"/>
              <a:gd name="connsiteY1362" fmla="*/ 2658456 h 6857981"/>
              <a:gd name="connsiteX1363" fmla="*/ 1392617 w 1732469"/>
              <a:gd name="connsiteY1363" fmla="*/ 2744412 h 6857981"/>
              <a:gd name="connsiteX1364" fmla="*/ 1437194 w 1732469"/>
              <a:gd name="connsiteY1364" fmla="*/ 2741898 h 6857981"/>
              <a:gd name="connsiteX1365" fmla="*/ 1394828 w 1732469"/>
              <a:gd name="connsiteY1365" fmla="*/ 2792341 h 6857981"/>
              <a:gd name="connsiteX1366" fmla="*/ 1444434 w 1732469"/>
              <a:gd name="connsiteY1366" fmla="*/ 2798210 h 6857981"/>
              <a:gd name="connsiteX1367" fmla="*/ 1461503 w 1732469"/>
              <a:gd name="connsiteY1367" fmla="*/ 2825488 h 6857981"/>
              <a:gd name="connsiteX1368" fmla="*/ 1460816 w 1732469"/>
              <a:gd name="connsiteY1368" fmla="*/ 2823355 h 6857981"/>
              <a:gd name="connsiteX1369" fmla="*/ 1480933 w 1732469"/>
              <a:gd name="connsiteY1369" fmla="*/ 2815507 h 6857981"/>
              <a:gd name="connsiteX1370" fmla="*/ 1483524 w 1732469"/>
              <a:gd name="connsiteY1370" fmla="*/ 2824040 h 6857981"/>
              <a:gd name="connsiteX1371" fmla="*/ 1462417 w 1732469"/>
              <a:gd name="connsiteY1371" fmla="*/ 2828690 h 6857981"/>
              <a:gd name="connsiteX1372" fmla="*/ 1461654 w 1732469"/>
              <a:gd name="connsiteY1372" fmla="*/ 2826174 h 6857981"/>
              <a:gd name="connsiteX1373" fmla="*/ 1445804 w 1732469"/>
              <a:gd name="connsiteY1373" fmla="*/ 2855816 h 6857981"/>
              <a:gd name="connsiteX1374" fmla="*/ 1495258 w 1732469"/>
              <a:gd name="connsiteY1374" fmla="*/ 2895745 h 6857981"/>
              <a:gd name="connsiteX1375" fmla="*/ 1424622 w 1732469"/>
              <a:gd name="connsiteY1375" fmla="*/ 2901842 h 6857981"/>
              <a:gd name="connsiteX1376" fmla="*/ 1486877 w 1732469"/>
              <a:gd name="connsiteY1376" fmla="*/ 2978193 h 6857981"/>
              <a:gd name="connsiteX1377" fmla="*/ 1481542 w 1732469"/>
              <a:gd name="connsiteY1377" fmla="*/ 3013778 h 6857981"/>
              <a:gd name="connsiteX1378" fmla="*/ 1549817 w 1732469"/>
              <a:gd name="connsiteY1378" fmla="*/ 3046775 h 6857981"/>
              <a:gd name="connsiteX1379" fmla="*/ 1507222 w 1732469"/>
              <a:gd name="connsiteY1379" fmla="*/ 3040149 h 6857981"/>
              <a:gd name="connsiteX1380" fmla="*/ 1522919 w 1732469"/>
              <a:gd name="connsiteY1380" fmla="*/ 3101561 h 6857981"/>
              <a:gd name="connsiteX1381" fmla="*/ 1553537 w 1732469"/>
              <a:gd name="connsiteY1381" fmla="*/ 3124675 h 6857981"/>
              <a:gd name="connsiteX1382" fmla="*/ 1549592 w 1732469"/>
              <a:gd name="connsiteY1382" fmla="*/ 3125718 h 6857981"/>
              <a:gd name="connsiteX1383" fmla="*/ 1554240 w 1732469"/>
              <a:gd name="connsiteY1383" fmla="*/ 3146902 h 6857981"/>
              <a:gd name="connsiteX1384" fmla="*/ 1562851 w 1732469"/>
              <a:gd name="connsiteY1384" fmla="*/ 3144311 h 6857981"/>
              <a:gd name="connsiteX1385" fmla="*/ 1553701 w 1732469"/>
              <a:gd name="connsiteY1385" fmla="*/ 3124799 h 6857981"/>
              <a:gd name="connsiteX1386" fmla="*/ 1553704 w 1732469"/>
              <a:gd name="connsiteY1386" fmla="*/ 3124803 h 6857981"/>
              <a:gd name="connsiteX1387" fmla="*/ 1588756 w 1732469"/>
              <a:gd name="connsiteY1387" fmla="*/ 3109790 h 6857981"/>
              <a:gd name="connsiteX1388" fmla="*/ 1584336 w 1732469"/>
              <a:gd name="connsiteY1388" fmla="*/ 3210833 h 6857981"/>
              <a:gd name="connsiteX1389" fmla="*/ 1544102 w 1732469"/>
              <a:gd name="connsiteY1389" fmla="*/ 3162216 h 6857981"/>
              <a:gd name="connsiteX1390" fmla="*/ 1495639 w 1732469"/>
              <a:gd name="connsiteY1390" fmla="*/ 3269581 h 6857981"/>
              <a:gd name="connsiteX1391" fmla="*/ 1547303 w 1732469"/>
              <a:gd name="connsiteY1391" fmla="*/ 3305012 h 6857981"/>
              <a:gd name="connsiteX1392" fmla="*/ 1555477 w 1732469"/>
              <a:gd name="connsiteY1392" fmla="*/ 3332032 h 6857981"/>
              <a:gd name="connsiteX1393" fmla="*/ 1537859 w 1732469"/>
              <a:gd name="connsiteY1393" fmla="*/ 3322539 h 6857981"/>
              <a:gd name="connsiteX1394" fmla="*/ 1537817 w 1732469"/>
              <a:gd name="connsiteY1394" fmla="*/ 3322547 h 6857981"/>
              <a:gd name="connsiteX1395" fmla="*/ 1547230 w 1732469"/>
              <a:gd name="connsiteY1395" fmla="*/ 3304937 h 6857981"/>
              <a:gd name="connsiteX1396" fmla="*/ 1529475 w 1732469"/>
              <a:gd name="connsiteY1396" fmla="*/ 3302879 h 6857981"/>
              <a:gd name="connsiteX1397" fmla="*/ 1537757 w 1732469"/>
              <a:gd name="connsiteY1397" fmla="*/ 3322558 h 6857981"/>
              <a:gd name="connsiteX1398" fmla="*/ 1488482 w 1732469"/>
              <a:gd name="connsiteY1398" fmla="*/ 3331682 h 6857981"/>
              <a:gd name="connsiteX1399" fmla="*/ 1527114 w 1732469"/>
              <a:gd name="connsiteY1399" fmla="*/ 3385094 h 6857981"/>
              <a:gd name="connsiteX1400" fmla="*/ 1555505 w 1732469"/>
              <a:gd name="connsiteY1400" fmla="*/ 3332123 h 6857981"/>
              <a:gd name="connsiteX1401" fmla="*/ 1555532 w 1732469"/>
              <a:gd name="connsiteY1401" fmla="*/ 3332213 h 6857981"/>
              <a:gd name="connsiteX1402" fmla="*/ 1597519 w 1732469"/>
              <a:gd name="connsiteY1402" fmla="*/ 3370694 h 6857981"/>
              <a:gd name="connsiteX1403" fmla="*/ 1626094 w 1732469"/>
              <a:gd name="connsiteY1403" fmla="*/ 3344480 h 6857981"/>
              <a:gd name="connsiteX1404" fmla="*/ 1627465 w 1732469"/>
              <a:gd name="connsiteY1404" fmla="*/ 3409705 h 6857981"/>
              <a:gd name="connsiteX1405" fmla="*/ 1564600 w 1732469"/>
              <a:gd name="connsiteY1405" fmla="*/ 3389437 h 6857981"/>
              <a:gd name="connsiteX1406" fmla="*/ 1598509 w 1732469"/>
              <a:gd name="connsiteY1406" fmla="*/ 3442240 h 6857981"/>
              <a:gd name="connsiteX1407" fmla="*/ 1689492 w 1732469"/>
              <a:gd name="connsiteY1407" fmla="*/ 3431115 h 6857981"/>
              <a:gd name="connsiteX1408" fmla="*/ 1641638 w 1732469"/>
              <a:gd name="connsiteY1408" fmla="*/ 3469443 h 6857981"/>
              <a:gd name="connsiteX1409" fmla="*/ 1641334 w 1732469"/>
              <a:gd name="connsiteY1409" fmla="*/ 3469596 h 6857981"/>
              <a:gd name="connsiteX1410" fmla="*/ 1655659 w 1732469"/>
              <a:gd name="connsiteY1410" fmla="*/ 3476378 h 6857981"/>
              <a:gd name="connsiteX1411" fmla="*/ 1640419 w 1732469"/>
              <a:gd name="connsiteY1411" fmla="*/ 3511734 h 6857981"/>
              <a:gd name="connsiteX1412" fmla="*/ 1628151 w 1732469"/>
              <a:gd name="connsiteY1412" fmla="*/ 3507238 h 6857981"/>
              <a:gd name="connsiteX1413" fmla="*/ 1639429 w 1732469"/>
              <a:gd name="connsiteY1413" fmla="*/ 3470586 h 6857981"/>
              <a:gd name="connsiteX1414" fmla="*/ 1561628 w 1732469"/>
              <a:gd name="connsiteY1414" fmla="*/ 3487274 h 6857981"/>
              <a:gd name="connsiteX1415" fmla="*/ 1691778 w 1732469"/>
              <a:gd name="connsiteY1415" fmla="*/ 3579476 h 6857981"/>
              <a:gd name="connsiteX1416" fmla="*/ 1720277 w 1732469"/>
              <a:gd name="connsiteY1416" fmla="*/ 3578181 h 6857981"/>
              <a:gd name="connsiteX1417" fmla="*/ 1700541 w 1732469"/>
              <a:gd name="connsiteY1417" fmla="*/ 3614985 h 6857981"/>
              <a:gd name="connsiteX1418" fmla="*/ 1533358 w 1732469"/>
              <a:gd name="connsiteY1418" fmla="*/ 3502667 h 6857981"/>
              <a:gd name="connsiteX1419" fmla="*/ 1537625 w 1732469"/>
              <a:gd name="connsiteY1419" fmla="*/ 3550977 h 6857981"/>
              <a:gd name="connsiteX1420" fmla="*/ 1569401 w 1732469"/>
              <a:gd name="connsiteY1420" fmla="*/ 3544119 h 6857981"/>
              <a:gd name="connsiteX1421" fmla="*/ 1583041 w 1732469"/>
              <a:gd name="connsiteY1421" fmla="*/ 3617728 h 6857981"/>
              <a:gd name="connsiteX1422" fmla="*/ 1547303 w 1732469"/>
              <a:gd name="connsiteY1422" fmla="*/ 3684403 h 6857981"/>
              <a:gd name="connsiteX1423" fmla="*/ 1501354 w 1732469"/>
              <a:gd name="connsiteY1423" fmla="*/ 3678308 h 6857981"/>
              <a:gd name="connsiteX1424" fmla="*/ 1537397 w 1732469"/>
              <a:gd name="connsiteY1424" fmla="*/ 3743535 h 6857981"/>
              <a:gd name="connsiteX1425" fmla="*/ 1503869 w 1732469"/>
              <a:gd name="connsiteY1425" fmla="*/ 3764337 h 6857981"/>
              <a:gd name="connsiteX1426" fmla="*/ 1542391 w 1732469"/>
              <a:gd name="connsiteY1426" fmla="*/ 3805732 h 6857981"/>
              <a:gd name="connsiteX1427" fmla="*/ 1542198 w 1732469"/>
              <a:gd name="connsiteY1427" fmla="*/ 3827426 h 6857981"/>
              <a:gd name="connsiteX1428" fmla="*/ 1541133 w 1732469"/>
              <a:gd name="connsiteY1428" fmla="*/ 3823468 h 6857981"/>
              <a:gd name="connsiteX1429" fmla="*/ 1520026 w 1732469"/>
              <a:gd name="connsiteY1429" fmla="*/ 3828116 h 6857981"/>
              <a:gd name="connsiteX1430" fmla="*/ 1522617 w 1732469"/>
              <a:gd name="connsiteY1430" fmla="*/ 3836651 h 6857981"/>
              <a:gd name="connsiteX1431" fmla="*/ 1542198 w 1732469"/>
              <a:gd name="connsiteY1431" fmla="*/ 3827432 h 6857981"/>
              <a:gd name="connsiteX1432" fmla="*/ 1542197 w 1732469"/>
              <a:gd name="connsiteY1432" fmla="*/ 3827507 h 6857981"/>
              <a:gd name="connsiteX1433" fmla="*/ 1556752 w 1732469"/>
              <a:gd name="connsiteY1433" fmla="*/ 3902869 h 6857981"/>
              <a:gd name="connsiteX1434" fmla="*/ 1587689 w 1732469"/>
              <a:gd name="connsiteY1434" fmla="*/ 3895478 h 6857981"/>
              <a:gd name="connsiteX1435" fmla="*/ 1581288 w 1732469"/>
              <a:gd name="connsiteY1435" fmla="*/ 3934187 h 6857981"/>
              <a:gd name="connsiteX1436" fmla="*/ 1643543 w 1732469"/>
              <a:gd name="connsiteY1436" fmla="*/ 3940512 h 6857981"/>
              <a:gd name="connsiteX1437" fmla="*/ 1599614 w 1732469"/>
              <a:gd name="connsiteY1437" fmla="*/ 3972059 h 6857981"/>
              <a:gd name="connsiteX1438" fmla="*/ 1563915 w 1732469"/>
              <a:gd name="connsiteY1438" fmla="*/ 3997662 h 6857981"/>
              <a:gd name="connsiteX1439" fmla="*/ 1526960 w 1732469"/>
              <a:gd name="connsiteY1439" fmla="*/ 3985622 h 6857981"/>
              <a:gd name="connsiteX1440" fmla="*/ 1521931 w 1732469"/>
              <a:gd name="connsiteY1440" fmla="*/ 3998043 h 6857981"/>
              <a:gd name="connsiteX1441" fmla="*/ 1554391 w 1732469"/>
              <a:gd name="connsiteY1441" fmla="*/ 4015416 h 6857981"/>
              <a:gd name="connsiteX1442" fmla="*/ 1563915 w 1732469"/>
              <a:gd name="connsiteY1442" fmla="*/ 3997665 h 6857981"/>
              <a:gd name="connsiteX1443" fmla="*/ 1572144 w 1732469"/>
              <a:gd name="connsiteY1443" fmla="*/ 4024941 h 6857981"/>
              <a:gd name="connsiteX1444" fmla="*/ 1589594 w 1732469"/>
              <a:gd name="connsiteY1444" fmla="*/ 4034314 h 6857981"/>
              <a:gd name="connsiteX1445" fmla="*/ 1588832 w 1732469"/>
              <a:gd name="connsiteY1445" fmla="*/ 4031875 h 6857981"/>
              <a:gd name="connsiteX1446" fmla="*/ 1609025 w 1732469"/>
              <a:gd name="connsiteY1446" fmla="*/ 4023951 h 6857981"/>
              <a:gd name="connsiteX1447" fmla="*/ 1611616 w 1732469"/>
              <a:gd name="connsiteY1447" fmla="*/ 4032561 h 6857981"/>
              <a:gd name="connsiteX1448" fmla="*/ 1590432 w 1732469"/>
              <a:gd name="connsiteY1448" fmla="*/ 4037133 h 6857981"/>
              <a:gd name="connsiteX1449" fmla="*/ 1589594 w 1732469"/>
              <a:gd name="connsiteY1449" fmla="*/ 4034466 h 6857981"/>
              <a:gd name="connsiteX1450" fmla="*/ 1570010 w 1732469"/>
              <a:gd name="connsiteY1450" fmla="*/ 4042772 h 6857981"/>
              <a:gd name="connsiteX1451" fmla="*/ 1572068 w 1732469"/>
              <a:gd name="connsiteY1451" fmla="*/ 4024941 h 6857981"/>
              <a:gd name="connsiteX1452" fmla="*/ 1554389 w 1732469"/>
              <a:gd name="connsiteY1452" fmla="*/ 4015416 h 6857981"/>
              <a:gd name="connsiteX1453" fmla="*/ 1528558 w 1732469"/>
              <a:gd name="connsiteY1453" fmla="*/ 4035000 h 6857981"/>
              <a:gd name="connsiteX1454" fmla="*/ 1521090 w 1732469"/>
              <a:gd name="connsiteY1454" fmla="*/ 4077748 h 6857981"/>
              <a:gd name="connsiteX1455" fmla="*/ 1516670 w 1732469"/>
              <a:gd name="connsiteY1455" fmla="*/ 4116762 h 6857981"/>
              <a:gd name="connsiteX1456" fmla="*/ 1478494 w 1732469"/>
              <a:gd name="connsiteY1456" fmla="*/ 4157148 h 6857981"/>
              <a:gd name="connsiteX1457" fmla="*/ 1469045 w 1732469"/>
              <a:gd name="connsiteY1457" fmla="*/ 4110438 h 6857981"/>
              <a:gd name="connsiteX1458" fmla="*/ 1443443 w 1732469"/>
              <a:gd name="connsiteY1458" fmla="*/ 4113943 h 6857981"/>
              <a:gd name="connsiteX1459" fmla="*/ 1375625 w 1732469"/>
              <a:gd name="connsiteY1459" fmla="*/ 4044372 h 6857981"/>
              <a:gd name="connsiteX1460" fmla="*/ 1399019 w 1732469"/>
              <a:gd name="connsiteY1460" fmla="*/ 4074852 h 6857981"/>
              <a:gd name="connsiteX1461" fmla="*/ 1384388 w 1732469"/>
              <a:gd name="connsiteY1461" fmla="*/ 4170560 h 6857981"/>
              <a:gd name="connsiteX1462" fmla="*/ 1447634 w 1732469"/>
              <a:gd name="connsiteY1462" fmla="*/ 4217499 h 6857981"/>
              <a:gd name="connsiteX1463" fmla="*/ 1335239 w 1732469"/>
              <a:gd name="connsiteY1463" fmla="*/ 4207897 h 6857981"/>
              <a:gd name="connsiteX1464" fmla="*/ 1366938 w 1732469"/>
              <a:gd name="connsiteY1464" fmla="*/ 4241730 h 6857981"/>
              <a:gd name="connsiteX1465" fmla="*/ 1340116 w 1732469"/>
              <a:gd name="connsiteY1465" fmla="*/ 4264972 h 6857981"/>
              <a:gd name="connsiteX1466" fmla="*/ 1314665 w 1732469"/>
              <a:gd name="connsiteY1466" fmla="*/ 4312444 h 6857981"/>
              <a:gd name="connsiteX1467" fmla="*/ 1341335 w 1732469"/>
              <a:gd name="connsiteY1467" fmla="*/ 4354430 h 6857981"/>
              <a:gd name="connsiteX1468" fmla="*/ 1390713 w 1732469"/>
              <a:gd name="connsiteY1468" fmla="*/ 4339495 h 6857981"/>
              <a:gd name="connsiteX1469" fmla="*/ 1400619 w 1732469"/>
              <a:gd name="connsiteY1469" fmla="*/ 4364641 h 6857981"/>
              <a:gd name="connsiteX1470" fmla="*/ 1446110 w 1732469"/>
              <a:gd name="connsiteY1470" fmla="*/ 4345057 h 6857981"/>
              <a:gd name="connsiteX1471" fmla="*/ 1482229 w 1732469"/>
              <a:gd name="connsiteY1471" fmla="*/ 4344600 h 6857981"/>
              <a:gd name="connsiteX1472" fmla="*/ 1496096 w 1732469"/>
              <a:gd name="connsiteY1472" fmla="*/ 4387349 h 6857981"/>
              <a:gd name="connsiteX1473" fmla="*/ 1454415 w 1732469"/>
              <a:gd name="connsiteY1473" fmla="*/ 4372337 h 6857981"/>
              <a:gd name="connsiteX1474" fmla="*/ 1445473 w 1732469"/>
              <a:gd name="connsiteY1474" fmla="*/ 4391131 h 6857981"/>
              <a:gd name="connsiteX1475" fmla="*/ 1444436 w 1732469"/>
              <a:gd name="connsiteY1475" fmla="*/ 4387272 h 6857981"/>
              <a:gd name="connsiteX1476" fmla="*/ 1423251 w 1732469"/>
              <a:gd name="connsiteY1476" fmla="*/ 4391844 h 6857981"/>
              <a:gd name="connsiteX1477" fmla="*/ 1425842 w 1732469"/>
              <a:gd name="connsiteY1477" fmla="*/ 4400454 h 6857981"/>
              <a:gd name="connsiteX1478" fmla="*/ 1445448 w 1732469"/>
              <a:gd name="connsiteY1478" fmla="*/ 4391260 h 6857981"/>
              <a:gd name="connsiteX1479" fmla="*/ 1488630 w 1732469"/>
              <a:gd name="connsiteY1479" fmla="*/ 4436193 h 6857981"/>
              <a:gd name="connsiteX1480" fmla="*/ 1526576 w 1732469"/>
              <a:gd name="connsiteY1480" fmla="*/ 4444270 h 6857981"/>
              <a:gd name="connsiteX1481" fmla="*/ 1496782 w 1732469"/>
              <a:gd name="connsiteY1481" fmla="*/ 4463396 h 6857981"/>
              <a:gd name="connsiteX1482" fmla="*/ 1446110 w 1732469"/>
              <a:gd name="connsiteY1482" fmla="*/ 4486561 h 6857981"/>
              <a:gd name="connsiteX1483" fmla="*/ 1404657 w 1732469"/>
              <a:gd name="connsiteY1483" fmla="*/ 4486027 h 6857981"/>
              <a:gd name="connsiteX1484" fmla="*/ 1351317 w 1732469"/>
              <a:gd name="connsiteY1484" fmla="*/ 4486790 h 6857981"/>
              <a:gd name="connsiteX1485" fmla="*/ 1341640 w 1732469"/>
              <a:gd name="connsiteY1485" fmla="*/ 4539977 h 6857981"/>
              <a:gd name="connsiteX1486" fmla="*/ 1314894 w 1732469"/>
              <a:gd name="connsiteY1486" fmla="*/ 4560399 h 6857981"/>
              <a:gd name="connsiteX1487" fmla="*/ 1320304 w 1732469"/>
              <a:gd name="connsiteY1487" fmla="*/ 4621282 h 6857981"/>
              <a:gd name="connsiteX1488" fmla="*/ 1301254 w 1732469"/>
              <a:gd name="connsiteY1488" fmla="*/ 4679804 h 6857981"/>
              <a:gd name="connsiteX1489" fmla="*/ 1302397 w 1732469"/>
              <a:gd name="connsiteY1489" fmla="*/ 4678585 h 6857981"/>
              <a:gd name="connsiteX1490" fmla="*/ 1299197 w 1732469"/>
              <a:gd name="connsiteY1490" fmla="*/ 4698473 h 6857981"/>
              <a:gd name="connsiteX1491" fmla="*/ 1299259 w 1732469"/>
              <a:gd name="connsiteY1491" fmla="*/ 4698481 h 6857981"/>
              <a:gd name="connsiteX1492" fmla="*/ 1289219 w 1732469"/>
              <a:gd name="connsiteY1492" fmla="*/ 4698927 h 6857981"/>
              <a:gd name="connsiteX1493" fmla="*/ 1301484 w 1732469"/>
              <a:gd name="connsiteY1493" fmla="*/ 4679728 h 6857981"/>
              <a:gd name="connsiteX1494" fmla="*/ 1290750 w 1732469"/>
              <a:gd name="connsiteY1494" fmla="*/ 4691759 h 6857981"/>
              <a:gd name="connsiteX1495" fmla="*/ 1289217 w 1732469"/>
              <a:gd name="connsiteY1495" fmla="*/ 4698927 h 6857981"/>
              <a:gd name="connsiteX1496" fmla="*/ 1289140 w 1732469"/>
              <a:gd name="connsiteY1496" fmla="*/ 4698930 h 6857981"/>
              <a:gd name="connsiteX1497" fmla="*/ 1296989 w 1732469"/>
              <a:gd name="connsiteY1497" fmla="*/ 4707541 h 6857981"/>
              <a:gd name="connsiteX1498" fmla="*/ 1299420 w 1732469"/>
              <a:gd name="connsiteY1498" fmla="*/ 4698500 h 6857981"/>
              <a:gd name="connsiteX1499" fmla="*/ 1325212 w 1732469"/>
              <a:gd name="connsiteY1499" fmla="*/ 4701630 h 6857981"/>
              <a:gd name="connsiteX1500" fmla="*/ 1340782 w 1732469"/>
              <a:gd name="connsiteY1500" fmla="*/ 4711323 h 6857981"/>
              <a:gd name="connsiteX1501" fmla="*/ 1345663 w 1732469"/>
              <a:gd name="connsiteY1501" fmla="*/ 4746061 h 6857981"/>
              <a:gd name="connsiteX1502" fmla="*/ 1327898 w 1732469"/>
              <a:gd name="connsiteY1502" fmla="*/ 4739840 h 6857981"/>
              <a:gd name="connsiteX1503" fmla="*/ 1318554 w 1732469"/>
              <a:gd name="connsiteY1503" fmla="*/ 4736878 h 6857981"/>
              <a:gd name="connsiteX1504" fmla="*/ 1313144 w 1732469"/>
              <a:gd name="connsiteY1504" fmla="*/ 4778940 h 6857981"/>
              <a:gd name="connsiteX1505" fmla="*/ 1326555 w 1732469"/>
              <a:gd name="connsiteY1505" fmla="*/ 4777416 h 6857981"/>
              <a:gd name="connsiteX1506" fmla="*/ 1345972 w 1732469"/>
              <a:gd name="connsiteY1506" fmla="*/ 4746197 h 6857981"/>
              <a:gd name="connsiteX1507" fmla="*/ 1364785 w 1732469"/>
              <a:gd name="connsiteY1507" fmla="*/ 4747662 h 6857981"/>
              <a:gd name="connsiteX1508" fmla="*/ 1398561 w 1732469"/>
              <a:gd name="connsiteY1508" fmla="*/ 4711732 h 6857981"/>
              <a:gd name="connsiteX1509" fmla="*/ 1408010 w 1732469"/>
              <a:gd name="connsiteY1509" fmla="*/ 4730858 h 6857981"/>
              <a:gd name="connsiteX1510" fmla="*/ 1510041 w 1732469"/>
              <a:gd name="connsiteY1510" fmla="*/ 4692073 h 6857981"/>
              <a:gd name="connsiteX1511" fmla="*/ 1514384 w 1732469"/>
              <a:gd name="connsiteY1511" fmla="*/ 4713485 h 6857981"/>
              <a:gd name="connsiteX1512" fmla="*/ 1550579 w 1732469"/>
              <a:gd name="connsiteY1512" fmla="*/ 4788389 h 6857981"/>
              <a:gd name="connsiteX1513" fmla="*/ 1553094 w 1732469"/>
              <a:gd name="connsiteY1513" fmla="*/ 4787627 h 6857981"/>
              <a:gd name="connsiteX1514" fmla="*/ 1560943 w 1732469"/>
              <a:gd name="connsiteY1514" fmla="*/ 4807668 h 6857981"/>
              <a:gd name="connsiteX1515" fmla="*/ 1552332 w 1732469"/>
              <a:gd name="connsiteY1515" fmla="*/ 4810259 h 6857981"/>
              <a:gd name="connsiteX1516" fmla="*/ 1547684 w 1732469"/>
              <a:gd name="connsiteY1516" fmla="*/ 4789151 h 6857981"/>
              <a:gd name="connsiteX1517" fmla="*/ 1550198 w 1732469"/>
              <a:gd name="connsiteY1517" fmla="*/ 4788389 h 6857981"/>
              <a:gd name="connsiteX1518" fmla="*/ 1523071 w 1732469"/>
              <a:gd name="connsiteY1518" fmla="*/ 4773835 h 6857981"/>
              <a:gd name="connsiteX1519" fmla="*/ 1484438 w 1732469"/>
              <a:gd name="connsiteY1519" fmla="*/ 4803096 h 6857981"/>
              <a:gd name="connsiteX1520" fmla="*/ 1432622 w 1732469"/>
              <a:gd name="connsiteY1520" fmla="*/ 4734440 h 6857981"/>
              <a:gd name="connsiteX1521" fmla="*/ 1437956 w 1732469"/>
              <a:gd name="connsiteY1521" fmla="*/ 4785561 h 6857981"/>
              <a:gd name="connsiteX1522" fmla="*/ 1442027 w 1732469"/>
              <a:gd name="connsiteY1522" fmla="*/ 4821614 h 6857981"/>
              <a:gd name="connsiteX1523" fmla="*/ 1441235 w 1732469"/>
              <a:gd name="connsiteY1523" fmla="*/ 4818869 h 6857981"/>
              <a:gd name="connsiteX1524" fmla="*/ 1420204 w 1732469"/>
              <a:gd name="connsiteY1524" fmla="*/ 4823441 h 6857981"/>
              <a:gd name="connsiteX1525" fmla="*/ 1422719 w 1732469"/>
              <a:gd name="connsiteY1525" fmla="*/ 4832051 h 6857981"/>
              <a:gd name="connsiteX1526" fmla="*/ 1442249 w 1732469"/>
              <a:gd name="connsiteY1526" fmla="*/ 4822892 h 6857981"/>
              <a:gd name="connsiteX1527" fmla="*/ 1452200 w 1732469"/>
              <a:gd name="connsiteY1527" fmla="*/ 4843626 h 6857981"/>
              <a:gd name="connsiteX1528" fmla="*/ 1427822 w 1732469"/>
              <a:gd name="connsiteY1528" fmla="*/ 4897965 h 6857981"/>
              <a:gd name="connsiteX1529" fmla="*/ 1508593 w 1732469"/>
              <a:gd name="connsiteY1529" fmla="*/ 4942999 h 6857981"/>
              <a:gd name="connsiteX1530" fmla="*/ 1512556 w 1732469"/>
              <a:gd name="connsiteY1530" fmla="*/ 4896441 h 6857981"/>
              <a:gd name="connsiteX1531" fmla="*/ 1526348 w 1732469"/>
              <a:gd name="connsiteY1531" fmla="*/ 4892402 h 6857981"/>
              <a:gd name="connsiteX1532" fmla="*/ 1566353 w 1732469"/>
              <a:gd name="connsiteY1532" fmla="*/ 4954200 h 6857981"/>
              <a:gd name="connsiteX1533" fmla="*/ 1593937 w 1732469"/>
              <a:gd name="connsiteY1533" fmla="*/ 4947114 h 6857981"/>
              <a:gd name="connsiteX1534" fmla="*/ 1588756 w 1732469"/>
              <a:gd name="connsiteY1534" fmla="*/ 4974927 h 6857981"/>
              <a:gd name="connsiteX1535" fmla="*/ 1490991 w 1732469"/>
              <a:gd name="connsiteY1535" fmla="*/ 4984604 h 6857981"/>
              <a:gd name="connsiteX1536" fmla="*/ 1526500 w 1732469"/>
              <a:gd name="connsiteY1536" fmla="*/ 5003578 h 6857981"/>
              <a:gd name="connsiteX1537" fmla="*/ 1498078 w 1732469"/>
              <a:gd name="connsiteY1537" fmla="*/ 5056689 h 6857981"/>
              <a:gd name="connsiteX1538" fmla="*/ 1527214 w 1732469"/>
              <a:gd name="connsiteY1538" fmla="*/ 5078067 h 6857981"/>
              <a:gd name="connsiteX1539" fmla="*/ 1524571 w 1732469"/>
              <a:gd name="connsiteY1539" fmla="*/ 5094394 h 6857981"/>
              <a:gd name="connsiteX1540" fmla="*/ 1523608 w 1732469"/>
              <a:gd name="connsiteY1540" fmla="*/ 5091055 h 6857981"/>
              <a:gd name="connsiteX1541" fmla="*/ 1502577 w 1732469"/>
              <a:gd name="connsiteY1541" fmla="*/ 5095551 h 6857981"/>
              <a:gd name="connsiteX1542" fmla="*/ 1505168 w 1732469"/>
              <a:gd name="connsiteY1542" fmla="*/ 5104162 h 6857981"/>
              <a:gd name="connsiteX1543" fmla="*/ 1524751 w 1732469"/>
              <a:gd name="connsiteY1543" fmla="*/ 5095018 h 6857981"/>
              <a:gd name="connsiteX1544" fmla="*/ 1524687 w 1732469"/>
              <a:gd name="connsiteY1544" fmla="*/ 5094797 h 6857981"/>
              <a:gd name="connsiteX1545" fmla="*/ 1550427 w 1732469"/>
              <a:gd name="connsiteY1545" fmla="*/ 5107591 h 6857981"/>
              <a:gd name="connsiteX1546" fmla="*/ 1507145 w 1732469"/>
              <a:gd name="connsiteY1546" fmla="*/ 5171827 h 6857981"/>
              <a:gd name="connsiteX1547" fmla="*/ 1487868 w 1732469"/>
              <a:gd name="connsiteY1547" fmla="*/ 5244294 h 6857981"/>
              <a:gd name="connsiteX1548" fmla="*/ 1462417 w 1732469"/>
              <a:gd name="connsiteY1548" fmla="*/ 5253514 h 6857981"/>
              <a:gd name="connsiteX1549" fmla="*/ 1482304 w 1732469"/>
              <a:gd name="connsiteY1549" fmla="*/ 5299005 h 6857981"/>
              <a:gd name="connsiteX1550" fmla="*/ 1457845 w 1732469"/>
              <a:gd name="connsiteY1550" fmla="*/ 5296338 h 6857981"/>
              <a:gd name="connsiteX1551" fmla="*/ 1451063 w 1732469"/>
              <a:gd name="connsiteY1551" fmla="*/ 5375282 h 6857981"/>
              <a:gd name="connsiteX1552" fmla="*/ 1508212 w 1732469"/>
              <a:gd name="connsiteY1552" fmla="*/ 5357984 h 6857981"/>
              <a:gd name="connsiteX1553" fmla="*/ 1518272 w 1732469"/>
              <a:gd name="connsiteY1553" fmla="*/ 5426717 h 6857981"/>
              <a:gd name="connsiteX1554" fmla="*/ 1413039 w 1732469"/>
              <a:gd name="connsiteY1554" fmla="*/ 5382292 h 6857981"/>
              <a:gd name="connsiteX1555" fmla="*/ 1458149 w 1732469"/>
              <a:gd name="connsiteY1555" fmla="*/ 5429231 h 6857981"/>
              <a:gd name="connsiteX1556" fmla="*/ 1441842 w 1732469"/>
              <a:gd name="connsiteY1556" fmla="*/ 5459635 h 6857981"/>
              <a:gd name="connsiteX1557" fmla="*/ 1474380 w 1732469"/>
              <a:gd name="connsiteY1557" fmla="*/ 5477085 h 6857981"/>
              <a:gd name="connsiteX1558" fmla="*/ 1469274 w 1732469"/>
              <a:gd name="connsiteY1558" fmla="*/ 5489429 h 6857981"/>
              <a:gd name="connsiteX1559" fmla="*/ 1432761 w 1732469"/>
              <a:gd name="connsiteY1559" fmla="*/ 5477434 h 6857981"/>
              <a:gd name="connsiteX1560" fmla="*/ 1442070 w 1732469"/>
              <a:gd name="connsiteY1560" fmla="*/ 5460016 h 6857981"/>
              <a:gd name="connsiteX1561" fmla="*/ 1424239 w 1732469"/>
              <a:gd name="connsiteY1561" fmla="*/ 5458035 h 6857981"/>
              <a:gd name="connsiteX1562" fmla="*/ 1432469 w 1732469"/>
              <a:gd name="connsiteY1562" fmla="*/ 5477338 h 6857981"/>
              <a:gd name="connsiteX1563" fmla="*/ 1432394 w 1732469"/>
              <a:gd name="connsiteY1563" fmla="*/ 5477313 h 6857981"/>
              <a:gd name="connsiteX1564" fmla="*/ 1416773 w 1732469"/>
              <a:gd name="connsiteY1564" fmla="*/ 5506498 h 6857981"/>
              <a:gd name="connsiteX1565" fmla="*/ 1493734 w 1732469"/>
              <a:gd name="connsiteY1565" fmla="*/ 5533016 h 6857981"/>
              <a:gd name="connsiteX1566" fmla="*/ 1493810 w 1732469"/>
              <a:gd name="connsiteY1566" fmla="*/ 5533473 h 6857981"/>
              <a:gd name="connsiteX1567" fmla="*/ 1500669 w 1732469"/>
              <a:gd name="connsiteY1567" fmla="*/ 5518995 h 6857981"/>
              <a:gd name="connsiteX1568" fmla="*/ 1536178 w 1732469"/>
              <a:gd name="connsiteY1568" fmla="*/ 5534235 h 6857981"/>
              <a:gd name="connsiteX1569" fmla="*/ 1531529 w 1732469"/>
              <a:gd name="connsiteY1569" fmla="*/ 5546579 h 6857981"/>
              <a:gd name="connsiteX1570" fmla="*/ 1494039 w 1732469"/>
              <a:gd name="connsiteY1570" fmla="*/ 5534997 h 6857981"/>
              <a:gd name="connsiteX1571" fmla="*/ 1502955 w 1732469"/>
              <a:gd name="connsiteY1571" fmla="*/ 5600986 h 6857981"/>
              <a:gd name="connsiteX1572" fmla="*/ 1446926 w 1732469"/>
              <a:gd name="connsiteY1572" fmla="*/ 5577414 h 6857981"/>
              <a:gd name="connsiteX1573" fmla="*/ 1450604 w 1732469"/>
              <a:gd name="connsiteY1573" fmla="*/ 5576373 h 6857981"/>
              <a:gd name="connsiteX1574" fmla="*/ 1445955 w 1732469"/>
              <a:gd name="connsiteY1574" fmla="*/ 5555342 h 6857981"/>
              <a:gd name="connsiteX1575" fmla="*/ 1437421 w 1732469"/>
              <a:gd name="connsiteY1575" fmla="*/ 5557933 h 6857981"/>
              <a:gd name="connsiteX1576" fmla="*/ 1446418 w 1732469"/>
              <a:gd name="connsiteY1576" fmla="*/ 5577201 h 6857981"/>
              <a:gd name="connsiteX1577" fmla="*/ 1446262 w 1732469"/>
              <a:gd name="connsiteY1577" fmla="*/ 5577135 h 6857981"/>
              <a:gd name="connsiteX1578" fmla="*/ 1504021 w 1732469"/>
              <a:gd name="connsiteY1578" fmla="*/ 5642134 h 6857981"/>
              <a:gd name="connsiteX1579" fmla="*/ 1454568 w 1732469"/>
              <a:gd name="connsiteY1579" fmla="*/ 5638705 h 6857981"/>
              <a:gd name="connsiteX1580" fmla="*/ 1486800 w 1732469"/>
              <a:gd name="connsiteY1580" fmla="*/ 5672462 h 6857981"/>
              <a:gd name="connsiteX1581" fmla="*/ 1457692 w 1732469"/>
              <a:gd name="connsiteY1581" fmla="*/ 5687397 h 6857981"/>
              <a:gd name="connsiteX1582" fmla="*/ 1448395 w 1732469"/>
              <a:gd name="connsiteY1582" fmla="*/ 5715819 h 6857981"/>
              <a:gd name="connsiteX1583" fmla="*/ 1481695 w 1732469"/>
              <a:gd name="connsiteY1583" fmla="*/ 5708276 h 6857981"/>
              <a:gd name="connsiteX1584" fmla="*/ 1477199 w 1732469"/>
              <a:gd name="connsiteY1584" fmla="*/ 5732812 h 6857981"/>
              <a:gd name="connsiteX1585" fmla="*/ 1424926 w 1732469"/>
              <a:gd name="connsiteY1585" fmla="*/ 5746985 h 6857981"/>
              <a:gd name="connsiteX1586" fmla="*/ 1401990 w 1732469"/>
              <a:gd name="connsiteY1586" fmla="*/ 5661718 h 6857981"/>
              <a:gd name="connsiteX1587" fmla="*/ 1362671 w 1732469"/>
              <a:gd name="connsiteY1587" fmla="*/ 5670862 h 6857981"/>
              <a:gd name="connsiteX1588" fmla="*/ 1397723 w 1732469"/>
              <a:gd name="connsiteY1588" fmla="*/ 5755215 h 6857981"/>
              <a:gd name="connsiteX1589" fmla="*/ 1400238 w 1732469"/>
              <a:gd name="connsiteY1589" fmla="*/ 5803221 h 6857981"/>
              <a:gd name="connsiteX1590" fmla="*/ 1403714 w 1732469"/>
              <a:gd name="connsiteY1590" fmla="*/ 5813203 h 6857981"/>
              <a:gd name="connsiteX1591" fmla="*/ 1405157 w 1732469"/>
              <a:gd name="connsiteY1591" fmla="*/ 5828318 h 6857981"/>
              <a:gd name="connsiteX1592" fmla="*/ 1404200 w 1732469"/>
              <a:gd name="connsiteY1592" fmla="*/ 5824938 h 6857981"/>
              <a:gd name="connsiteX1593" fmla="*/ 1383169 w 1732469"/>
              <a:gd name="connsiteY1593" fmla="*/ 5829510 h 6857981"/>
              <a:gd name="connsiteX1594" fmla="*/ 1385760 w 1732469"/>
              <a:gd name="connsiteY1594" fmla="*/ 5838120 h 6857981"/>
              <a:gd name="connsiteX1595" fmla="*/ 1405344 w 1732469"/>
              <a:gd name="connsiteY1595" fmla="*/ 5828977 h 6857981"/>
              <a:gd name="connsiteX1596" fmla="*/ 1405267 w 1732469"/>
              <a:gd name="connsiteY1596" fmla="*/ 5828709 h 6857981"/>
              <a:gd name="connsiteX1597" fmla="*/ 1422412 w 1732469"/>
              <a:gd name="connsiteY1597" fmla="*/ 5836825 h 6857981"/>
              <a:gd name="connsiteX1598" fmla="*/ 1409687 w 1732469"/>
              <a:gd name="connsiteY1598" fmla="*/ 5891842 h 6857981"/>
              <a:gd name="connsiteX1599" fmla="*/ 1384464 w 1732469"/>
              <a:gd name="connsiteY1599" fmla="*/ 5907691 h 6857981"/>
              <a:gd name="connsiteX1600" fmla="*/ 1437347 w 1732469"/>
              <a:gd name="connsiteY1600" fmla="*/ 5936038 h 6857981"/>
              <a:gd name="connsiteX1601" fmla="*/ 1436585 w 1732469"/>
              <a:gd name="connsiteY1601" fmla="*/ 5933599 h 6857981"/>
              <a:gd name="connsiteX1602" fmla="*/ 1456778 w 1732469"/>
              <a:gd name="connsiteY1602" fmla="*/ 5925674 h 6857981"/>
              <a:gd name="connsiteX1603" fmla="*/ 1459368 w 1732469"/>
              <a:gd name="connsiteY1603" fmla="*/ 5934285 h 6857981"/>
              <a:gd name="connsiteX1604" fmla="*/ 1438261 w 1732469"/>
              <a:gd name="connsiteY1604" fmla="*/ 5938857 h 6857981"/>
              <a:gd name="connsiteX1605" fmla="*/ 1437500 w 1732469"/>
              <a:gd name="connsiteY1605" fmla="*/ 5936342 h 6857981"/>
              <a:gd name="connsiteX1606" fmla="*/ 1423859 w 1732469"/>
              <a:gd name="connsiteY1606" fmla="*/ 5960422 h 6857981"/>
              <a:gd name="connsiteX1607" fmla="*/ 1378672 w 1732469"/>
              <a:gd name="connsiteY1607" fmla="*/ 6018486 h 6857981"/>
              <a:gd name="connsiteX1608" fmla="*/ 1408010 w 1732469"/>
              <a:gd name="connsiteY1608" fmla="*/ 6034183 h 6857981"/>
              <a:gd name="connsiteX1609" fmla="*/ 1394523 w 1732469"/>
              <a:gd name="connsiteY1609" fmla="*/ 6090190 h 6857981"/>
              <a:gd name="connsiteX1610" fmla="*/ 1362138 w 1732469"/>
              <a:gd name="connsiteY1610" fmla="*/ 6100020 h 6857981"/>
              <a:gd name="connsiteX1611" fmla="*/ 1352537 w 1732469"/>
              <a:gd name="connsiteY1611" fmla="*/ 6072969 h 6857981"/>
              <a:gd name="connsiteX1612" fmla="*/ 1315351 w 1732469"/>
              <a:gd name="connsiteY1612" fmla="*/ 6085085 h 6857981"/>
              <a:gd name="connsiteX1613" fmla="*/ 1350784 w 1732469"/>
              <a:gd name="connsiteY1613" fmla="*/ 6175534 h 6857981"/>
              <a:gd name="connsiteX1614" fmla="*/ 1380959 w 1732469"/>
              <a:gd name="connsiteY1614" fmla="*/ 6119222 h 6857981"/>
              <a:gd name="connsiteX1615" fmla="*/ 1480018 w 1732469"/>
              <a:gd name="connsiteY1615" fmla="*/ 6135377 h 6857981"/>
              <a:gd name="connsiteX1616" fmla="*/ 1480933 w 1732469"/>
              <a:gd name="connsiteY1616" fmla="*/ 6150922 h 6857981"/>
              <a:gd name="connsiteX1617" fmla="*/ 1375854 w 1732469"/>
              <a:gd name="connsiteY1617" fmla="*/ 6194051 h 6857981"/>
              <a:gd name="connsiteX1618" fmla="*/ 1378749 w 1732469"/>
              <a:gd name="connsiteY1618" fmla="*/ 6209977 h 6857981"/>
              <a:gd name="connsiteX1619" fmla="*/ 1303311 w 1732469"/>
              <a:gd name="connsiteY1619" fmla="*/ 6217749 h 6857981"/>
              <a:gd name="connsiteX1620" fmla="*/ 1336382 w 1732469"/>
              <a:gd name="connsiteY1620" fmla="*/ 6253029 h 6857981"/>
              <a:gd name="connsiteX1621" fmla="*/ 1319999 w 1732469"/>
              <a:gd name="connsiteY1621" fmla="*/ 6283586 h 6857981"/>
              <a:gd name="connsiteX1622" fmla="*/ 1276870 w 1732469"/>
              <a:gd name="connsiteY1622" fmla="*/ 6224531 h 6857981"/>
              <a:gd name="connsiteX1623" fmla="*/ 1290662 w 1732469"/>
              <a:gd name="connsiteY1623" fmla="*/ 6312770 h 6857981"/>
              <a:gd name="connsiteX1624" fmla="*/ 1239913 w 1732469"/>
              <a:gd name="connsiteY1624" fmla="*/ 6271318 h 6857981"/>
              <a:gd name="connsiteX1625" fmla="*/ 1210500 w 1732469"/>
              <a:gd name="connsiteY1625" fmla="*/ 6297607 h 6857981"/>
              <a:gd name="connsiteX1626" fmla="*/ 1184287 w 1732469"/>
              <a:gd name="connsiteY1626" fmla="*/ 6395066 h 6857981"/>
              <a:gd name="connsiteX1627" fmla="*/ 1239913 w 1732469"/>
              <a:gd name="connsiteY1627" fmla="*/ 6312389 h 6857981"/>
              <a:gd name="connsiteX1628" fmla="*/ 1279842 w 1732469"/>
              <a:gd name="connsiteY1628" fmla="*/ 6364815 h 6857981"/>
              <a:gd name="connsiteX1629" fmla="*/ 1243113 w 1732469"/>
              <a:gd name="connsiteY1629" fmla="*/ 6392704 h 6857981"/>
              <a:gd name="connsiteX1630" fmla="*/ 1266050 w 1732469"/>
              <a:gd name="connsiteY1630" fmla="*/ 6423641 h 6857981"/>
              <a:gd name="connsiteX1631" fmla="*/ 1235192 w 1732469"/>
              <a:gd name="connsiteY1631" fmla="*/ 6444340 h 6857981"/>
              <a:gd name="connsiteX1632" fmla="*/ 1234122 w 1732469"/>
              <a:gd name="connsiteY1632" fmla="*/ 6440557 h 6857981"/>
              <a:gd name="connsiteX1633" fmla="*/ 1213014 w 1732469"/>
              <a:gd name="connsiteY1633" fmla="*/ 6445206 h 6857981"/>
              <a:gd name="connsiteX1634" fmla="*/ 1215606 w 1732469"/>
              <a:gd name="connsiteY1634" fmla="*/ 6453740 h 6857981"/>
              <a:gd name="connsiteX1635" fmla="*/ 1235213 w 1732469"/>
              <a:gd name="connsiteY1635" fmla="*/ 6444620 h 6857981"/>
              <a:gd name="connsiteX1636" fmla="*/ 1241856 w 1732469"/>
              <a:gd name="connsiteY1636" fmla="*/ 6451217 h 6857981"/>
              <a:gd name="connsiteX1637" fmla="*/ 1245476 w 1732469"/>
              <a:gd name="connsiteY1637" fmla="*/ 6456560 h 6857981"/>
              <a:gd name="connsiteX1638" fmla="*/ 1203337 w 1732469"/>
              <a:gd name="connsiteY1638" fmla="*/ 6517596 h 6857981"/>
              <a:gd name="connsiteX1639" fmla="*/ 1231302 w 1732469"/>
              <a:gd name="connsiteY1639" fmla="*/ 6532074 h 6857981"/>
              <a:gd name="connsiteX1640" fmla="*/ 1317408 w 1732469"/>
              <a:gd name="connsiteY1640" fmla="*/ 6553867 h 6857981"/>
              <a:gd name="connsiteX1641" fmla="*/ 1274508 w 1732469"/>
              <a:gd name="connsiteY1641" fmla="*/ 6574365 h 6857981"/>
              <a:gd name="connsiteX1642" fmla="*/ 1276337 w 1732469"/>
              <a:gd name="connsiteY1642" fmla="*/ 6624047 h 6857981"/>
              <a:gd name="connsiteX1643" fmla="*/ 1209738 w 1732469"/>
              <a:gd name="connsiteY1643" fmla="*/ 6588386 h 6857981"/>
              <a:gd name="connsiteX1644" fmla="*/ 1167980 w 1732469"/>
              <a:gd name="connsiteY1644" fmla="*/ 6627476 h 6857981"/>
              <a:gd name="connsiteX1645" fmla="*/ 1192821 w 1732469"/>
              <a:gd name="connsiteY1645" fmla="*/ 6548076 h 6857981"/>
              <a:gd name="connsiteX1646" fmla="*/ 1146568 w 1732469"/>
              <a:gd name="connsiteY1646" fmla="*/ 6582823 h 6857981"/>
              <a:gd name="connsiteX1647" fmla="*/ 1153045 w 1732469"/>
              <a:gd name="connsiteY1647" fmla="*/ 6541904 h 6857981"/>
              <a:gd name="connsiteX1648" fmla="*/ 1148244 w 1732469"/>
              <a:gd name="connsiteY1648" fmla="*/ 6536036 h 6857981"/>
              <a:gd name="connsiteX1649" fmla="*/ 1114259 w 1732469"/>
              <a:gd name="connsiteY1649" fmla="*/ 6575432 h 6857981"/>
              <a:gd name="connsiteX1650" fmla="*/ 1065796 w 1732469"/>
              <a:gd name="connsiteY1650" fmla="*/ 6591281 h 6857981"/>
              <a:gd name="connsiteX1651" fmla="*/ 1108392 w 1732469"/>
              <a:gd name="connsiteY1651" fmla="*/ 6671901 h 6857981"/>
              <a:gd name="connsiteX1652" fmla="*/ 1191526 w 1732469"/>
              <a:gd name="connsiteY1652" fmla="*/ 6693618 h 6857981"/>
              <a:gd name="connsiteX1653" fmla="*/ 1116850 w 1732469"/>
              <a:gd name="connsiteY1653" fmla="*/ 6790468 h 6857981"/>
              <a:gd name="connsiteX1654" fmla="*/ 1116930 w 1732469"/>
              <a:gd name="connsiteY1654" fmla="*/ 6790655 h 6857981"/>
              <a:gd name="connsiteX1655" fmla="*/ 1080282 w 1732469"/>
              <a:gd name="connsiteY1655" fmla="*/ 6772256 h 6857981"/>
              <a:gd name="connsiteX1656" fmla="*/ 1085207 w 1732469"/>
              <a:gd name="connsiteY1656" fmla="*/ 6796602 h 6857981"/>
              <a:gd name="connsiteX1657" fmla="*/ 1107341 w 1732469"/>
              <a:gd name="connsiteY1657" fmla="*/ 6808259 h 6857981"/>
              <a:gd name="connsiteX1658" fmla="*/ 1098029 w 1732469"/>
              <a:gd name="connsiteY1658" fmla="*/ 6825673 h 6857981"/>
              <a:gd name="connsiteX1659" fmla="*/ 1100543 w 1732469"/>
              <a:gd name="connsiteY1659" fmla="*/ 6824910 h 6857981"/>
              <a:gd name="connsiteX1660" fmla="*/ 1108392 w 1732469"/>
              <a:gd name="connsiteY1660" fmla="*/ 6845027 h 6857981"/>
              <a:gd name="connsiteX1661" fmla="*/ 1099857 w 1732469"/>
              <a:gd name="connsiteY1661" fmla="*/ 6847618 h 6857981"/>
              <a:gd name="connsiteX1662" fmla="*/ 1095438 w 1732469"/>
              <a:gd name="connsiteY1662" fmla="*/ 6827425 h 6857981"/>
              <a:gd name="connsiteX1663" fmla="*/ 1057033 w 1732469"/>
              <a:gd name="connsiteY1663" fmla="*/ 6857829 h 6857981"/>
              <a:gd name="connsiteX1664" fmla="*/ 1217663 w 1732469"/>
              <a:gd name="connsiteY1664" fmla="*/ 6857829 h 6857981"/>
              <a:gd name="connsiteX1665" fmla="*/ 1220025 w 1732469"/>
              <a:gd name="connsiteY1665" fmla="*/ 6853333 h 6857981"/>
              <a:gd name="connsiteX1666" fmla="*/ 1228407 w 1732469"/>
              <a:gd name="connsiteY1666" fmla="*/ 6857829 h 6857981"/>
              <a:gd name="connsiteX1667" fmla="*/ 0 w 1732469"/>
              <a:gd name="connsiteY1667" fmla="*/ 6857981 h 6857981"/>
              <a:gd name="connsiteX1668" fmla="*/ 0 w 1732469"/>
              <a:gd name="connsiteY1668" fmla="*/ 0 h 6857981"/>
              <a:gd name="connsiteX1669" fmla="*/ 0 w 12191966"/>
              <a:gd name="connsiteY1669" fmla="*/ 0 h 685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Lst>
            <a:rect l="l" t="t" r="r" b="b"/>
            <a:pathLst>
              <a:path w="1732469" h="6857981">
                <a:moveTo>
                  <a:pt x="936342" y="6830473"/>
                </a:moveTo>
                <a:lnTo>
                  <a:pt x="937028" y="6833064"/>
                </a:lnTo>
                <a:cubicBezTo>
                  <a:pt x="937256" y="6832302"/>
                  <a:pt x="937485" y="6831692"/>
                  <a:pt x="937714" y="6830930"/>
                </a:cubicBezTo>
                <a:lnTo>
                  <a:pt x="936342" y="6830473"/>
                </a:lnTo>
                <a:close/>
                <a:moveTo>
                  <a:pt x="935503" y="6827806"/>
                </a:moveTo>
                <a:lnTo>
                  <a:pt x="914396" y="6832378"/>
                </a:lnTo>
                <a:cubicBezTo>
                  <a:pt x="915234" y="6835198"/>
                  <a:pt x="916072" y="6838017"/>
                  <a:pt x="916987" y="6840989"/>
                </a:cubicBezTo>
                <a:cubicBezTo>
                  <a:pt x="923692" y="6838398"/>
                  <a:pt x="930322" y="6835731"/>
                  <a:pt x="936113" y="6830473"/>
                </a:cubicBezTo>
                <a:cubicBezTo>
                  <a:pt x="936189" y="6830473"/>
                  <a:pt x="936265" y="6830550"/>
                  <a:pt x="936265" y="6830550"/>
                </a:cubicBezTo>
                <a:cubicBezTo>
                  <a:pt x="936037" y="6829635"/>
                  <a:pt x="935732" y="6828720"/>
                  <a:pt x="935503" y="6827806"/>
                </a:cubicBezTo>
                <a:close/>
                <a:moveTo>
                  <a:pt x="944724" y="6814547"/>
                </a:moveTo>
                <a:cubicBezTo>
                  <a:pt x="942134" y="6819271"/>
                  <a:pt x="939619" y="6824377"/>
                  <a:pt x="937714" y="6831006"/>
                </a:cubicBezTo>
                <a:lnTo>
                  <a:pt x="972995" y="6842589"/>
                </a:lnTo>
                <a:cubicBezTo>
                  <a:pt x="974671" y="6838398"/>
                  <a:pt x="976347" y="6834283"/>
                  <a:pt x="978100" y="6830244"/>
                </a:cubicBezTo>
                <a:cubicBezTo>
                  <a:pt x="967813" y="6824758"/>
                  <a:pt x="957374" y="6819195"/>
                  <a:pt x="944724" y="6814547"/>
                </a:cubicBezTo>
                <a:close/>
                <a:moveTo>
                  <a:pt x="945485" y="6813023"/>
                </a:moveTo>
                <a:cubicBezTo>
                  <a:pt x="944647" y="6813252"/>
                  <a:pt x="943809" y="6813480"/>
                  <a:pt x="943047" y="6813785"/>
                </a:cubicBezTo>
                <a:cubicBezTo>
                  <a:pt x="943657" y="6814014"/>
                  <a:pt x="944190" y="6814242"/>
                  <a:pt x="944723" y="6814471"/>
                </a:cubicBezTo>
                <a:cubicBezTo>
                  <a:pt x="944952" y="6814014"/>
                  <a:pt x="945257" y="6813556"/>
                  <a:pt x="945485" y="6813023"/>
                </a:cubicBezTo>
                <a:close/>
                <a:moveTo>
                  <a:pt x="1212862" y="6796412"/>
                </a:moveTo>
                <a:lnTo>
                  <a:pt x="1218729" y="6799536"/>
                </a:lnTo>
                <a:cubicBezTo>
                  <a:pt x="1215529" y="6805479"/>
                  <a:pt x="1212481" y="6811271"/>
                  <a:pt x="1209204" y="6817290"/>
                </a:cubicBezTo>
                <a:cubicBezTo>
                  <a:pt x="1207223" y="6816224"/>
                  <a:pt x="1205318" y="6815157"/>
                  <a:pt x="1203337" y="6814166"/>
                </a:cubicBezTo>
                <a:cubicBezTo>
                  <a:pt x="1206537" y="6808147"/>
                  <a:pt x="1209662" y="6802355"/>
                  <a:pt x="1212862" y="6796412"/>
                </a:cubicBezTo>
                <a:close/>
                <a:moveTo>
                  <a:pt x="1043706" y="6794430"/>
                </a:moveTo>
                <a:lnTo>
                  <a:pt x="1045493" y="6797111"/>
                </a:lnTo>
                <a:lnTo>
                  <a:pt x="1042260" y="6798164"/>
                </a:lnTo>
                <a:cubicBezTo>
                  <a:pt x="1043784" y="6805250"/>
                  <a:pt x="1045308" y="6812261"/>
                  <a:pt x="1046832" y="6819271"/>
                </a:cubicBezTo>
                <a:cubicBezTo>
                  <a:pt x="1049728" y="6818433"/>
                  <a:pt x="1052547" y="6817519"/>
                  <a:pt x="1055443" y="6816680"/>
                </a:cubicBezTo>
                <a:lnTo>
                  <a:pt x="1045571" y="6797163"/>
                </a:lnTo>
                <a:lnTo>
                  <a:pt x="1047516" y="6796564"/>
                </a:lnTo>
                <a:cubicBezTo>
                  <a:pt x="1046221" y="6795878"/>
                  <a:pt x="1045001" y="6795192"/>
                  <a:pt x="1043706" y="6794430"/>
                </a:cubicBezTo>
                <a:close/>
                <a:moveTo>
                  <a:pt x="943734" y="6791077"/>
                </a:moveTo>
                <a:cubicBezTo>
                  <a:pt x="940838" y="6791916"/>
                  <a:pt x="937942" y="6792754"/>
                  <a:pt x="935123" y="6793668"/>
                </a:cubicBezTo>
                <a:cubicBezTo>
                  <a:pt x="937790" y="6800374"/>
                  <a:pt x="940381" y="6807079"/>
                  <a:pt x="945562" y="6812718"/>
                </a:cubicBezTo>
                <a:cubicBezTo>
                  <a:pt x="945486" y="6812794"/>
                  <a:pt x="945486" y="6812871"/>
                  <a:pt x="945410" y="6812947"/>
                </a:cubicBezTo>
                <a:cubicBezTo>
                  <a:pt x="946324" y="6812642"/>
                  <a:pt x="947315" y="6812337"/>
                  <a:pt x="948229" y="6812108"/>
                </a:cubicBezTo>
                <a:cubicBezTo>
                  <a:pt x="946782" y="6805098"/>
                  <a:pt x="945258" y="6798164"/>
                  <a:pt x="943734" y="6791077"/>
                </a:cubicBezTo>
                <a:close/>
                <a:moveTo>
                  <a:pt x="1116975" y="6790763"/>
                </a:moveTo>
                <a:lnTo>
                  <a:pt x="1125232" y="6810204"/>
                </a:lnTo>
                <a:lnTo>
                  <a:pt x="1107667" y="6808178"/>
                </a:lnTo>
                <a:lnTo>
                  <a:pt x="1116975" y="6790763"/>
                </a:lnTo>
                <a:close/>
                <a:moveTo>
                  <a:pt x="1015821" y="6767248"/>
                </a:moveTo>
                <a:cubicBezTo>
                  <a:pt x="1010270" y="6766936"/>
                  <a:pt x="1003112" y="6767094"/>
                  <a:pt x="993568" y="6767303"/>
                </a:cubicBezTo>
                <a:lnTo>
                  <a:pt x="1043708" y="6794506"/>
                </a:lnTo>
                <a:cubicBezTo>
                  <a:pt x="1043555" y="6794354"/>
                  <a:pt x="1043479" y="6794201"/>
                  <a:pt x="1043403" y="6793973"/>
                </a:cubicBezTo>
                <a:cubicBezTo>
                  <a:pt x="1034659" y="6773342"/>
                  <a:pt x="1032473" y="6768184"/>
                  <a:pt x="1015821" y="6767248"/>
                </a:cubicBezTo>
                <a:close/>
                <a:moveTo>
                  <a:pt x="962246" y="6753282"/>
                </a:moveTo>
                <a:lnTo>
                  <a:pt x="952797" y="6770960"/>
                </a:lnTo>
                <a:cubicBezTo>
                  <a:pt x="954778" y="6772027"/>
                  <a:pt x="956683" y="6773094"/>
                  <a:pt x="958741" y="6774161"/>
                </a:cubicBezTo>
                <a:cubicBezTo>
                  <a:pt x="961865" y="6768369"/>
                  <a:pt x="965065" y="6762350"/>
                  <a:pt x="968189" y="6756482"/>
                </a:cubicBezTo>
                <a:lnTo>
                  <a:pt x="962246" y="6753282"/>
                </a:lnTo>
                <a:close/>
                <a:moveTo>
                  <a:pt x="1209738" y="6752825"/>
                </a:moveTo>
                <a:lnTo>
                  <a:pt x="1256753" y="6778048"/>
                </a:lnTo>
                <a:cubicBezTo>
                  <a:pt x="1255458" y="6781248"/>
                  <a:pt x="1254010" y="6784524"/>
                  <a:pt x="1252638" y="6787725"/>
                </a:cubicBezTo>
                <a:lnTo>
                  <a:pt x="1202194" y="6769132"/>
                </a:lnTo>
                <a:cubicBezTo>
                  <a:pt x="1204709" y="6763722"/>
                  <a:pt x="1207223" y="6758235"/>
                  <a:pt x="1209738" y="6752825"/>
                </a:cubicBezTo>
                <a:close/>
                <a:moveTo>
                  <a:pt x="1079741" y="6749929"/>
                </a:moveTo>
                <a:lnTo>
                  <a:pt x="1071131" y="6752596"/>
                </a:lnTo>
                <a:cubicBezTo>
                  <a:pt x="1073721" y="6759225"/>
                  <a:pt x="1076388" y="6765931"/>
                  <a:pt x="1080274" y="6772179"/>
                </a:cubicBezTo>
                <a:cubicBezTo>
                  <a:pt x="1080731" y="6772103"/>
                  <a:pt x="1082484" y="6771570"/>
                  <a:pt x="1084313" y="6771037"/>
                </a:cubicBezTo>
                <a:cubicBezTo>
                  <a:pt x="1082789" y="6764026"/>
                  <a:pt x="1081265" y="6757016"/>
                  <a:pt x="1079741" y="6749929"/>
                </a:cubicBezTo>
                <a:close/>
                <a:moveTo>
                  <a:pt x="1295768" y="6726841"/>
                </a:moveTo>
                <a:lnTo>
                  <a:pt x="1301635" y="6729965"/>
                </a:lnTo>
                <a:lnTo>
                  <a:pt x="1292186" y="6747644"/>
                </a:lnTo>
                <a:cubicBezTo>
                  <a:pt x="1290205" y="6746577"/>
                  <a:pt x="1288300" y="6745510"/>
                  <a:pt x="1286319" y="6744519"/>
                </a:cubicBezTo>
                <a:lnTo>
                  <a:pt x="1295768" y="6726841"/>
                </a:lnTo>
                <a:close/>
                <a:moveTo>
                  <a:pt x="963926" y="6693465"/>
                </a:moveTo>
                <a:cubicBezTo>
                  <a:pt x="962859" y="6695370"/>
                  <a:pt x="961793" y="6697351"/>
                  <a:pt x="960802" y="6699333"/>
                </a:cubicBezTo>
                <a:lnTo>
                  <a:pt x="978480" y="6708858"/>
                </a:lnTo>
                <a:cubicBezTo>
                  <a:pt x="979547" y="6706953"/>
                  <a:pt x="980614" y="6704895"/>
                  <a:pt x="981605" y="6702990"/>
                </a:cubicBezTo>
                <a:lnTo>
                  <a:pt x="963926" y="6693465"/>
                </a:lnTo>
                <a:close/>
                <a:moveTo>
                  <a:pt x="1080118" y="6685388"/>
                </a:moveTo>
                <a:cubicBezTo>
                  <a:pt x="1075774" y="6698723"/>
                  <a:pt x="1072879" y="6707334"/>
                  <a:pt x="1069602" y="6717240"/>
                </a:cubicBezTo>
                <a:lnTo>
                  <a:pt x="1145269" y="6720288"/>
                </a:lnTo>
                <a:lnTo>
                  <a:pt x="1080118" y="6685388"/>
                </a:lnTo>
                <a:close/>
                <a:moveTo>
                  <a:pt x="1231836" y="6626409"/>
                </a:moveTo>
                <a:lnTo>
                  <a:pt x="1263306" y="6643250"/>
                </a:lnTo>
                <a:lnTo>
                  <a:pt x="1221244" y="6672129"/>
                </a:lnTo>
                <a:lnTo>
                  <a:pt x="1254467" y="6723564"/>
                </a:lnTo>
                <a:lnTo>
                  <a:pt x="1196403" y="6692475"/>
                </a:lnTo>
                <a:lnTo>
                  <a:pt x="1231836" y="6626409"/>
                </a:lnTo>
                <a:close/>
                <a:moveTo>
                  <a:pt x="1335468" y="6595929"/>
                </a:moveTo>
                <a:lnTo>
                  <a:pt x="1353146" y="6605454"/>
                </a:lnTo>
                <a:cubicBezTo>
                  <a:pt x="1352003" y="6607436"/>
                  <a:pt x="1351013" y="6609417"/>
                  <a:pt x="1349946" y="6611322"/>
                </a:cubicBezTo>
                <a:lnTo>
                  <a:pt x="1332267" y="6601797"/>
                </a:lnTo>
                <a:cubicBezTo>
                  <a:pt x="1333334" y="6599816"/>
                  <a:pt x="1334401" y="6597834"/>
                  <a:pt x="1335468" y="6595929"/>
                </a:cubicBezTo>
                <a:close/>
                <a:moveTo>
                  <a:pt x="1007437" y="6576194"/>
                </a:moveTo>
                <a:cubicBezTo>
                  <a:pt x="1005380" y="6581604"/>
                  <a:pt x="1003323" y="6587091"/>
                  <a:pt x="1001189" y="6592577"/>
                </a:cubicBezTo>
                <a:lnTo>
                  <a:pt x="1033726" y="6601111"/>
                </a:lnTo>
                <a:lnTo>
                  <a:pt x="1036927" y="6591967"/>
                </a:lnTo>
                <a:lnTo>
                  <a:pt x="1007437" y="6576194"/>
                </a:lnTo>
                <a:close/>
                <a:moveTo>
                  <a:pt x="1231607" y="6532226"/>
                </a:moveTo>
                <a:cubicBezTo>
                  <a:pt x="1226577" y="6545485"/>
                  <a:pt x="1222767" y="6558058"/>
                  <a:pt x="1222234" y="6559658"/>
                </a:cubicBezTo>
                <a:lnTo>
                  <a:pt x="1264296" y="6565068"/>
                </a:lnTo>
                <a:cubicBezTo>
                  <a:pt x="1263687" y="6560648"/>
                  <a:pt x="1263306" y="6556153"/>
                  <a:pt x="1262772" y="6551657"/>
                </a:cubicBezTo>
                <a:lnTo>
                  <a:pt x="1231607" y="6532226"/>
                </a:lnTo>
                <a:close/>
                <a:moveTo>
                  <a:pt x="1034945" y="6518586"/>
                </a:moveTo>
                <a:cubicBezTo>
                  <a:pt x="1035174" y="6519424"/>
                  <a:pt x="1035478" y="6520262"/>
                  <a:pt x="1035707" y="6521177"/>
                </a:cubicBezTo>
                <a:cubicBezTo>
                  <a:pt x="1035936" y="6520338"/>
                  <a:pt x="1036240" y="6519577"/>
                  <a:pt x="1036469" y="6518738"/>
                </a:cubicBezTo>
                <a:cubicBezTo>
                  <a:pt x="1035936" y="6518662"/>
                  <a:pt x="1035478" y="6518586"/>
                  <a:pt x="1034945" y="6518586"/>
                </a:cubicBezTo>
                <a:close/>
                <a:moveTo>
                  <a:pt x="1034107" y="6515843"/>
                </a:moveTo>
                <a:lnTo>
                  <a:pt x="1013000" y="6520415"/>
                </a:lnTo>
                <a:cubicBezTo>
                  <a:pt x="1013838" y="6523235"/>
                  <a:pt x="1014753" y="6526130"/>
                  <a:pt x="1015591" y="6529026"/>
                </a:cubicBezTo>
                <a:cubicBezTo>
                  <a:pt x="1022296" y="6526435"/>
                  <a:pt x="1029002" y="6523844"/>
                  <a:pt x="1034717" y="6518510"/>
                </a:cubicBezTo>
                <a:lnTo>
                  <a:pt x="1034869" y="6518510"/>
                </a:lnTo>
                <a:cubicBezTo>
                  <a:pt x="1034641" y="6517596"/>
                  <a:pt x="1034336" y="6516682"/>
                  <a:pt x="1034107" y="6515843"/>
                </a:cubicBezTo>
                <a:close/>
                <a:moveTo>
                  <a:pt x="1319771" y="6511652"/>
                </a:moveTo>
                <a:cubicBezTo>
                  <a:pt x="1321752" y="6512719"/>
                  <a:pt x="1323657" y="6513786"/>
                  <a:pt x="1325638" y="6514777"/>
                </a:cubicBezTo>
                <a:cubicBezTo>
                  <a:pt x="1322514" y="6520720"/>
                  <a:pt x="1319313" y="6526664"/>
                  <a:pt x="1316189" y="6532455"/>
                </a:cubicBezTo>
                <a:lnTo>
                  <a:pt x="1310322" y="6529331"/>
                </a:lnTo>
                <a:lnTo>
                  <a:pt x="1319771" y="6511652"/>
                </a:lnTo>
                <a:close/>
                <a:moveTo>
                  <a:pt x="1043475" y="6493516"/>
                </a:moveTo>
                <a:cubicBezTo>
                  <a:pt x="1041723" y="6495421"/>
                  <a:pt x="1039970" y="6497250"/>
                  <a:pt x="1038217" y="6499155"/>
                </a:cubicBezTo>
                <a:lnTo>
                  <a:pt x="1029683" y="6493592"/>
                </a:lnTo>
                <a:lnTo>
                  <a:pt x="1042158" y="6504774"/>
                </a:lnTo>
                <a:lnTo>
                  <a:pt x="1036465" y="6518662"/>
                </a:lnTo>
                <a:cubicBezTo>
                  <a:pt x="1041799" y="6519348"/>
                  <a:pt x="1047209" y="6519958"/>
                  <a:pt x="1052620" y="6520567"/>
                </a:cubicBezTo>
                <a:lnTo>
                  <a:pt x="1042203" y="6504752"/>
                </a:lnTo>
                <a:lnTo>
                  <a:pt x="1044237" y="6500831"/>
                </a:lnTo>
                <a:cubicBezTo>
                  <a:pt x="1043781" y="6498317"/>
                  <a:pt x="1043628" y="6495878"/>
                  <a:pt x="1043475" y="6493516"/>
                </a:cubicBezTo>
                <a:close/>
                <a:moveTo>
                  <a:pt x="1143592" y="6485668"/>
                </a:moveTo>
                <a:cubicBezTo>
                  <a:pt x="1142907" y="6491535"/>
                  <a:pt x="1142221" y="6497555"/>
                  <a:pt x="1141535" y="6503499"/>
                </a:cubicBezTo>
                <a:lnTo>
                  <a:pt x="1161347" y="6495193"/>
                </a:lnTo>
                <a:lnTo>
                  <a:pt x="1143592" y="6485668"/>
                </a:lnTo>
                <a:close/>
                <a:moveTo>
                  <a:pt x="1135280" y="6465932"/>
                </a:moveTo>
                <a:cubicBezTo>
                  <a:pt x="1138099" y="6472485"/>
                  <a:pt x="1140766" y="6479115"/>
                  <a:pt x="1143586" y="6485668"/>
                </a:cubicBezTo>
                <a:lnTo>
                  <a:pt x="1153035" y="6467990"/>
                </a:lnTo>
                <a:cubicBezTo>
                  <a:pt x="1147167" y="6467227"/>
                  <a:pt x="1141224" y="6466542"/>
                  <a:pt x="1135280" y="6465932"/>
                </a:cubicBezTo>
                <a:close/>
                <a:moveTo>
                  <a:pt x="1177304" y="6455759"/>
                </a:moveTo>
                <a:cubicBezTo>
                  <a:pt x="1170599" y="6453511"/>
                  <a:pt x="1162140" y="6456674"/>
                  <a:pt x="1153034" y="6467913"/>
                </a:cubicBezTo>
                <a:cubicBezTo>
                  <a:pt x="1155777" y="6476981"/>
                  <a:pt x="1158520" y="6486049"/>
                  <a:pt x="1161340" y="6495117"/>
                </a:cubicBezTo>
                <a:cubicBezTo>
                  <a:pt x="1182295" y="6505785"/>
                  <a:pt x="1193801" y="6489478"/>
                  <a:pt x="1191058" y="6476067"/>
                </a:cubicBezTo>
                <a:cubicBezTo>
                  <a:pt x="1188963" y="6465666"/>
                  <a:pt x="1184010" y="6458007"/>
                  <a:pt x="1177304" y="6455759"/>
                </a:cubicBezTo>
                <a:close/>
                <a:moveTo>
                  <a:pt x="1279613" y="6452064"/>
                </a:moveTo>
                <a:lnTo>
                  <a:pt x="1297265" y="6454101"/>
                </a:lnTo>
                <a:lnTo>
                  <a:pt x="1287869" y="6471681"/>
                </a:lnTo>
                <a:lnTo>
                  <a:pt x="1279613" y="6452064"/>
                </a:lnTo>
                <a:close/>
                <a:moveTo>
                  <a:pt x="1061153" y="6423488"/>
                </a:moveTo>
                <a:cubicBezTo>
                  <a:pt x="1050409" y="6447415"/>
                  <a:pt x="1041341" y="6467913"/>
                  <a:pt x="1043475" y="6493516"/>
                </a:cubicBezTo>
                <a:lnTo>
                  <a:pt x="1096129" y="6437280"/>
                </a:lnTo>
                <a:lnTo>
                  <a:pt x="1061153" y="6423488"/>
                </a:lnTo>
                <a:close/>
                <a:moveTo>
                  <a:pt x="1353299" y="6417697"/>
                </a:moveTo>
                <a:cubicBezTo>
                  <a:pt x="1354137" y="6420517"/>
                  <a:pt x="1354975" y="6423412"/>
                  <a:pt x="1355889" y="6426308"/>
                </a:cubicBezTo>
                <a:lnTo>
                  <a:pt x="1334630" y="6430804"/>
                </a:lnTo>
                <a:cubicBezTo>
                  <a:pt x="1334401" y="6429966"/>
                  <a:pt x="1334172" y="6429127"/>
                  <a:pt x="1333944" y="6428366"/>
                </a:cubicBezTo>
                <a:lnTo>
                  <a:pt x="1315122" y="6463570"/>
                </a:lnTo>
                <a:lnTo>
                  <a:pt x="1347660" y="6480944"/>
                </a:lnTo>
                <a:cubicBezTo>
                  <a:pt x="1345983" y="6484982"/>
                  <a:pt x="1344307" y="6489173"/>
                  <a:pt x="1342554" y="6493364"/>
                </a:cubicBezTo>
                <a:lnTo>
                  <a:pt x="1305674" y="6481248"/>
                </a:lnTo>
                <a:lnTo>
                  <a:pt x="1285938" y="6489630"/>
                </a:lnTo>
                <a:cubicBezTo>
                  <a:pt x="1286624" y="6483611"/>
                  <a:pt x="1287309" y="6477743"/>
                  <a:pt x="1287919" y="6471800"/>
                </a:cubicBezTo>
                <a:cubicBezTo>
                  <a:pt x="1287912" y="6471784"/>
                  <a:pt x="1287905" y="6471767"/>
                  <a:pt x="1287898" y="6471751"/>
                </a:cubicBezTo>
                <a:lnTo>
                  <a:pt x="1305524" y="6481248"/>
                </a:lnTo>
                <a:lnTo>
                  <a:pt x="1314973" y="6463570"/>
                </a:lnTo>
                <a:lnTo>
                  <a:pt x="1297434" y="6454120"/>
                </a:lnTo>
                <a:cubicBezTo>
                  <a:pt x="1297437" y="6454120"/>
                  <a:pt x="1297441" y="6454121"/>
                  <a:pt x="1297444" y="6454121"/>
                </a:cubicBezTo>
                <a:cubicBezTo>
                  <a:pt x="1307274" y="6442158"/>
                  <a:pt x="1306817" y="6415717"/>
                  <a:pt x="1333868" y="6427985"/>
                </a:cubicBezTo>
                <a:cubicBezTo>
                  <a:pt x="1333639" y="6427147"/>
                  <a:pt x="1333410" y="6426384"/>
                  <a:pt x="1333182" y="6425546"/>
                </a:cubicBezTo>
                <a:lnTo>
                  <a:pt x="1353299" y="6417697"/>
                </a:lnTo>
                <a:close/>
                <a:moveTo>
                  <a:pt x="1323504" y="6376854"/>
                </a:moveTo>
                <a:cubicBezTo>
                  <a:pt x="1325486" y="6377921"/>
                  <a:pt x="1327391" y="6378988"/>
                  <a:pt x="1329448" y="6380055"/>
                </a:cubicBezTo>
                <a:lnTo>
                  <a:pt x="1319999" y="6397733"/>
                </a:lnTo>
                <a:cubicBezTo>
                  <a:pt x="1317942" y="6396667"/>
                  <a:pt x="1316037" y="6395600"/>
                  <a:pt x="1314056" y="6394533"/>
                </a:cubicBezTo>
                <a:lnTo>
                  <a:pt x="1323504" y="6376854"/>
                </a:lnTo>
                <a:close/>
                <a:moveTo>
                  <a:pt x="1098872" y="6370530"/>
                </a:moveTo>
                <a:lnTo>
                  <a:pt x="1089423" y="6388208"/>
                </a:lnTo>
                <a:lnTo>
                  <a:pt x="1095290" y="6391332"/>
                </a:lnTo>
                <a:lnTo>
                  <a:pt x="1104739" y="6373654"/>
                </a:lnTo>
                <a:cubicBezTo>
                  <a:pt x="1102758" y="6372587"/>
                  <a:pt x="1100853" y="6371520"/>
                  <a:pt x="1098872" y="6370530"/>
                </a:cubicBezTo>
                <a:close/>
                <a:moveTo>
                  <a:pt x="1406486" y="6353004"/>
                </a:moveTo>
                <a:cubicBezTo>
                  <a:pt x="1412276" y="6375407"/>
                  <a:pt x="1434452" y="6396133"/>
                  <a:pt x="1399019" y="6417088"/>
                </a:cubicBezTo>
                <a:cubicBezTo>
                  <a:pt x="1393227" y="6394762"/>
                  <a:pt x="1370977" y="6373959"/>
                  <a:pt x="1406486" y="6353004"/>
                </a:cubicBezTo>
                <a:close/>
                <a:moveTo>
                  <a:pt x="1100930" y="6308655"/>
                </a:moveTo>
                <a:cubicBezTo>
                  <a:pt x="1097805" y="6319628"/>
                  <a:pt x="1094681" y="6330677"/>
                  <a:pt x="1091557" y="6341802"/>
                </a:cubicBezTo>
                <a:cubicBezTo>
                  <a:pt x="1094681" y="6342869"/>
                  <a:pt x="1097805" y="6344088"/>
                  <a:pt x="1100930" y="6345155"/>
                </a:cubicBezTo>
                <a:cubicBezTo>
                  <a:pt x="1106111" y="6335401"/>
                  <a:pt x="1111369" y="6325572"/>
                  <a:pt x="1116627" y="6315818"/>
                </a:cubicBezTo>
                <a:cubicBezTo>
                  <a:pt x="1111444" y="6313380"/>
                  <a:pt x="1106186" y="6311017"/>
                  <a:pt x="1100930" y="6308655"/>
                </a:cubicBezTo>
                <a:close/>
                <a:moveTo>
                  <a:pt x="1321523" y="6288463"/>
                </a:moveTo>
                <a:lnTo>
                  <a:pt x="1374100" y="6316657"/>
                </a:lnTo>
                <a:lnTo>
                  <a:pt x="1342250" y="6329992"/>
                </a:lnTo>
                <a:lnTo>
                  <a:pt x="1376386" y="6376702"/>
                </a:lnTo>
                <a:lnTo>
                  <a:pt x="1294320" y="6339288"/>
                </a:lnTo>
                <a:lnTo>
                  <a:pt x="1321523" y="6288463"/>
                </a:lnTo>
                <a:close/>
                <a:moveTo>
                  <a:pt x="1118233" y="6253563"/>
                </a:moveTo>
                <a:cubicBezTo>
                  <a:pt x="1112003" y="6253982"/>
                  <a:pt x="1109832" y="6261411"/>
                  <a:pt x="1105488" y="6276270"/>
                </a:cubicBezTo>
                <a:lnTo>
                  <a:pt x="1155323" y="6272917"/>
                </a:lnTo>
                <a:cubicBezTo>
                  <a:pt x="1134749" y="6259735"/>
                  <a:pt x="1124462" y="6253144"/>
                  <a:pt x="1118233" y="6253563"/>
                </a:cubicBezTo>
                <a:close/>
                <a:moveTo>
                  <a:pt x="1372196" y="6243428"/>
                </a:moveTo>
                <a:cubicBezTo>
                  <a:pt x="1374100" y="6244419"/>
                  <a:pt x="1376159" y="6245562"/>
                  <a:pt x="1378064" y="6246553"/>
                </a:cubicBezTo>
                <a:lnTo>
                  <a:pt x="1368615" y="6264231"/>
                </a:lnTo>
                <a:cubicBezTo>
                  <a:pt x="1366710" y="6263240"/>
                  <a:pt x="1364652" y="6262097"/>
                  <a:pt x="1362747" y="6261107"/>
                </a:cubicBezTo>
                <a:cubicBezTo>
                  <a:pt x="1365948" y="6255163"/>
                  <a:pt x="1369072" y="6249296"/>
                  <a:pt x="1372196" y="6243428"/>
                </a:cubicBezTo>
                <a:close/>
                <a:moveTo>
                  <a:pt x="1183365" y="6240990"/>
                </a:moveTo>
                <a:cubicBezTo>
                  <a:pt x="1182298" y="6242971"/>
                  <a:pt x="1181308" y="6244952"/>
                  <a:pt x="1180241" y="6246857"/>
                </a:cubicBezTo>
                <a:lnTo>
                  <a:pt x="1197996" y="6256382"/>
                </a:lnTo>
                <a:cubicBezTo>
                  <a:pt x="1199062" y="6254401"/>
                  <a:pt x="1200129" y="6252420"/>
                  <a:pt x="1201120" y="6250515"/>
                </a:cubicBezTo>
                <a:lnTo>
                  <a:pt x="1183365" y="6240990"/>
                </a:lnTo>
                <a:close/>
                <a:moveTo>
                  <a:pt x="1121566" y="6200299"/>
                </a:moveTo>
                <a:cubicBezTo>
                  <a:pt x="1118364" y="6206167"/>
                  <a:pt x="1115241" y="6212110"/>
                  <a:pt x="1112116" y="6217977"/>
                </a:cubicBezTo>
                <a:cubicBezTo>
                  <a:pt x="1114097" y="6219044"/>
                  <a:pt x="1116002" y="6220111"/>
                  <a:pt x="1117983" y="6221101"/>
                </a:cubicBezTo>
                <a:lnTo>
                  <a:pt x="1127433" y="6203423"/>
                </a:lnTo>
                <a:cubicBezTo>
                  <a:pt x="1125452" y="6202357"/>
                  <a:pt x="1123547" y="6201290"/>
                  <a:pt x="1121566" y="6200299"/>
                </a:cubicBezTo>
                <a:close/>
                <a:moveTo>
                  <a:pt x="1463712" y="6185973"/>
                </a:moveTo>
                <a:lnTo>
                  <a:pt x="1481391" y="6195498"/>
                </a:lnTo>
                <a:cubicBezTo>
                  <a:pt x="1480399" y="6197480"/>
                  <a:pt x="1479332" y="6199461"/>
                  <a:pt x="1478266" y="6201366"/>
                </a:cubicBezTo>
                <a:lnTo>
                  <a:pt x="1460588" y="6191841"/>
                </a:lnTo>
                <a:cubicBezTo>
                  <a:pt x="1461654" y="6189860"/>
                  <a:pt x="1462721" y="6187878"/>
                  <a:pt x="1463712" y="6185973"/>
                </a:cubicBezTo>
                <a:close/>
                <a:moveTo>
                  <a:pt x="1252927" y="6166009"/>
                </a:moveTo>
                <a:cubicBezTo>
                  <a:pt x="1253690" y="6177667"/>
                  <a:pt x="1254681" y="6192298"/>
                  <a:pt x="1256280" y="6215844"/>
                </a:cubicBezTo>
                <a:cubicBezTo>
                  <a:pt x="1282722" y="6174772"/>
                  <a:pt x="1282722" y="6174772"/>
                  <a:pt x="1252927" y="6166009"/>
                </a:cubicBezTo>
                <a:close/>
                <a:moveTo>
                  <a:pt x="1141681" y="6147569"/>
                </a:moveTo>
                <a:lnTo>
                  <a:pt x="1163855" y="6188793"/>
                </a:lnTo>
                <a:lnTo>
                  <a:pt x="1179476" y="6159685"/>
                </a:lnTo>
                <a:lnTo>
                  <a:pt x="1141681" y="6147569"/>
                </a:lnTo>
                <a:close/>
                <a:moveTo>
                  <a:pt x="1222228" y="6140177"/>
                </a:moveTo>
                <a:lnTo>
                  <a:pt x="1212703" y="6157932"/>
                </a:lnTo>
                <a:lnTo>
                  <a:pt x="1218570" y="6161056"/>
                </a:lnTo>
                <a:lnTo>
                  <a:pt x="1228095" y="6143301"/>
                </a:lnTo>
                <a:cubicBezTo>
                  <a:pt x="1226114" y="6142235"/>
                  <a:pt x="1224209" y="6141168"/>
                  <a:pt x="1222228" y="6140177"/>
                </a:cubicBezTo>
                <a:close/>
                <a:moveTo>
                  <a:pt x="1069613" y="6126918"/>
                </a:moveTo>
                <a:lnTo>
                  <a:pt x="1060164" y="6144596"/>
                </a:lnTo>
                <a:lnTo>
                  <a:pt x="1066108" y="6147797"/>
                </a:lnTo>
                <a:cubicBezTo>
                  <a:pt x="1069232" y="6141853"/>
                  <a:pt x="1072432" y="6135910"/>
                  <a:pt x="1075556" y="6130118"/>
                </a:cubicBezTo>
                <a:lnTo>
                  <a:pt x="1069613" y="6126918"/>
                </a:lnTo>
                <a:close/>
                <a:moveTo>
                  <a:pt x="1214454" y="6097962"/>
                </a:moveTo>
                <a:cubicBezTo>
                  <a:pt x="1213311" y="6099943"/>
                  <a:pt x="1212321" y="6101925"/>
                  <a:pt x="1211254" y="6103905"/>
                </a:cubicBezTo>
                <a:lnTo>
                  <a:pt x="1228932" y="6113430"/>
                </a:lnTo>
                <a:lnTo>
                  <a:pt x="1232133" y="6107487"/>
                </a:lnTo>
                <a:lnTo>
                  <a:pt x="1214454" y="6097962"/>
                </a:lnTo>
                <a:close/>
                <a:moveTo>
                  <a:pt x="1070984" y="6082036"/>
                </a:moveTo>
                <a:cubicBezTo>
                  <a:pt x="1067860" y="6087904"/>
                  <a:pt x="1064659" y="6093771"/>
                  <a:pt x="1061535" y="6099714"/>
                </a:cubicBezTo>
                <a:lnTo>
                  <a:pt x="1067402" y="6102839"/>
                </a:lnTo>
                <a:cubicBezTo>
                  <a:pt x="1070527" y="6096895"/>
                  <a:pt x="1073651" y="6091028"/>
                  <a:pt x="1076851" y="6085160"/>
                </a:cubicBezTo>
                <a:cubicBezTo>
                  <a:pt x="1074870" y="6084094"/>
                  <a:pt x="1072965" y="6083027"/>
                  <a:pt x="1070984" y="6082036"/>
                </a:cubicBezTo>
                <a:close/>
                <a:moveTo>
                  <a:pt x="1133984" y="6077845"/>
                </a:moveTo>
                <a:cubicBezTo>
                  <a:pt x="1132994" y="6079750"/>
                  <a:pt x="1131851" y="6081808"/>
                  <a:pt x="1130860" y="6083713"/>
                </a:cubicBezTo>
                <a:lnTo>
                  <a:pt x="1148538" y="6093161"/>
                </a:lnTo>
                <a:cubicBezTo>
                  <a:pt x="1149605" y="6091180"/>
                  <a:pt x="1150672" y="6089199"/>
                  <a:pt x="1151663" y="6087294"/>
                </a:cubicBezTo>
                <a:lnTo>
                  <a:pt x="1133984" y="6077845"/>
                </a:lnTo>
                <a:close/>
                <a:moveTo>
                  <a:pt x="1436660" y="6070226"/>
                </a:moveTo>
                <a:cubicBezTo>
                  <a:pt x="1439251" y="6076931"/>
                  <a:pt x="1441918" y="6083637"/>
                  <a:pt x="1444585" y="6090343"/>
                </a:cubicBezTo>
                <a:cubicBezTo>
                  <a:pt x="1441614" y="6091181"/>
                  <a:pt x="1438718" y="6092095"/>
                  <a:pt x="1435898" y="6092933"/>
                </a:cubicBezTo>
                <a:cubicBezTo>
                  <a:pt x="1434374" y="6085923"/>
                  <a:pt x="1432851" y="6078913"/>
                  <a:pt x="1431327" y="6071826"/>
                </a:cubicBezTo>
                <a:cubicBezTo>
                  <a:pt x="1433155" y="6071216"/>
                  <a:pt x="1434908" y="6070683"/>
                  <a:pt x="1436660" y="6070226"/>
                </a:cubicBezTo>
                <a:close/>
                <a:moveTo>
                  <a:pt x="1197462" y="6058567"/>
                </a:moveTo>
                <a:lnTo>
                  <a:pt x="1188013" y="6076245"/>
                </a:lnTo>
                <a:cubicBezTo>
                  <a:pt x="1189994" y="6077312"/>
                  <a:pt x="1191899" y="6078379"/>
                  <a:pt x="1193880" y="6079369"/>
                </a:cubicBezTo>
                <a:lnTo>
                  <a:pt x="1203329" y="6061691"/>
                </a:lnTo>
                <a:cubicBezTo>
                  <a:pt x="1201348" y="6060624"/>
                  <a:pt x="1199443" y="6059557"/>
                  <a:pt x="1197462" y="6058567"/>
                </a:cubicBezTo>
                <a:close/>
                <a:moveTo>
                  <a:pt x="1339412" y="6034487"/>
                </a:moveTo>
                <a:cubicBezTo>
                  <a:pt x="1338955" y="6035554"/>
                  <a:pt x="1337126" y="6039440"/>
                  <a:pt x="1335297" y="6043250"/>
                </a:cubicBezTo>
                <a:lnTo>
                  <a:pt x="1373549" y="6054985"/>
                </a:lnTo>
                <a:cubicBezTo>
                  <a:pt x="1375073" y="6050870"/>
                  <a:pt x="1376521" y="6046832"/>
                  <a:pt x="1378121" y="6042717"/>
                </a:cubicBezTo>
                <a:cubicBezTo>
                  <a:pt x="1366387" y="6037687"/>
                  <a:pt x="1354576" y="6032582"/>
                  <a:pt x="1339412" y="6034487"/>
                </a:cubicBezTo>
                <a:close/>
                <a:moveTo>
                  <a:pt x="1318150" y="6032049"/>
                </a:moveTo>
                <a:cubicBezTo>
                  <a:pt x="1317465" y="6037917"/>
                  <a:pt x="1316779" y="6043860"/>
                  <a:pt x="1316093" y="6049804"/>
                </a:cubicBezTo>
                <a:cubicBezTo>
                  <a:pt x="1322722" y="6047061"/>
                  <a:pt x="1329199" y="6044241"/>
                  <a:pt x="1339334" y="6034487"/>
                </a:cubicBezTo>
                <a:cubicBezTo>
                  <a:pt x="1329961" y="6038374"/>
                  <a:pt x="1324094" y="6035173"/>
                  <a:pt x="1318150" y="6032049"/>
                </a:cubicBezTo>
                <a:close/>
                <a:moveTo>
                  <a:pt x="1426070" y="6000427"/>
                </a:moveTo>
                <a:lnTo>
                  <a:pt x="1459140" y="6018181"/>
                </a:lnTo>
                <a:lnTo>
                  <a:pt x="1425689" y="6043708"/>
                </a:lnTo>
                <a:lnTo>
                  <a:pt x="1408010" y="6034183"/>
                </a:lnTo>
                <a:cubicBezTo>
                  <a:pt x="1413724" y="6023439"/>
                  <a:pt x="1419516" y="6012695"/>
                  <a:pt x="1426070" y="6000427"/>
                </a:cubicBezTo>
                <a:close/>
                <a:moveTo>
                  <a:pt x="1495944" y="5996617"/>
                </a:moveTo>
                <a:lnTo>
                  <a:pt x="1512327" y="6002789"/>
                </a:lnTo>
                <a:lnTo>
                  <a:pt x="1496630" y="6032202"/>
                </a:lnTo>
                <a:cubicBezTo>
                  <a:pt x="1493582" y="6031211"/>
                  <a:pt x="1490458" y="6030144"/>
                  <a:pt x="1487410" y="6029077"/>
                </a:cubicBezTo>
                <a:cubicBezTo>
                  <a:pt x="1490305" y="6018181"/>
                  <a:pt x="1493125" y="6007437"/>
                  <a:pt x="1495944" y="5996617"/>
                </a:cubicBezTo>
                <a:close/>
                <a:moveTo>
                  <a:pt x="1208283" y="5995930"/>
                </a:moveTo>
                <a:lnTo>
                  <a:pt x="1198834" y="6013608"/>
                </a:lnTo>
                <a:cubicBezTo>
                  <a:pt x="1200739" y="6014675"/>
                  <a:pt x="1202720" y="6015742"/>
                  <a:pt x="1204701" y="6016732"/>
                </a:cubicBezTo>
                <a:cubicBezTo>
                  <a:pt x="1207902" y="6010789"/>
                  <a:pt x="1211026" y="6004922"/>
                  <a:pt x="1214150" y="5999054"/>
                </a:cubicBezTo>
                <a:cubicBezTo>
                  <a:pt x="1212169" y="5998064"/>
                  <a:pt x="1210188" y="5996997"/>
                  <a:pt x="1208283" y="5995930"/>
                </a:cubicBezTo>
                <a:close/>
                <a:moveTo>
                  <a:pt x="1128345" y="5960650"/>
                </a:moveTo>
                <a:cubicBezTo>
                  <a:pt x="1127278" y="5962631"/>
                  <a:pt x="1126212" y="5964613"/>
                  <a:pt x="1125220" y="5966518"/>
                </a:cubicBezTo>
                <a:lnTo>
                  <a:pt x="1142976" y="5976043"/>
                </a:lnTo>
                <a:cubicBezTo>
                  <a:pt x="1143890" y="5974138"/>
                  <a:pt x="1144956" y="5972156"/>
                  <a:pt x="1146023" y="5970175"/>
                </a:cubicBezTo>
                <a:lnTo>
                  <a:pt x="1128345" y="5960650"/>
                </a:lnTo>
                <a:close/>
                <a:moveTo>
                  <a:pt x="1523986" y="5959964"/>
                </a:moveTo>
                <a:cubicBezTo>
                  <a:pt x="1525891" y="5960955"/>
                  <a:pt x="1527948" y="5962098"/>
                  <a:pt x="1529853" y="5963088"/>
                </a:cubicBezTo>
                <a:lnTo>
                  <a:pt x="1520404" y="5980767"/>
                </a:lnTo>
                <a:cubicBezTo>
                  <a:pt x="1518499" y="5979776"/>
                  <a:pt x="1516442" y="5978633"/>
                  <a:pt x="1514537" y="5977642"/>
                </a:cubicBezTo>
                <a:cubicBezTo>
                  <a:pt x="1517737" y="5971699"/>
                  <a:pt x="1520861" y="5965832"/>
                  <a:pt x="1523986" y="5959964"/>
                </a:cubicBezTo>
                <a:close/>
                <a:moveTo>
                  <a:pt x="1341101" y="5913936"/>
                </a:moveTo>
                <a:cubicBezTo>
                  <a:pt x="1328935" y="5915597"/>
                  <a:pt x="1327849" y="5928284"/>
                  <a:pt x="1328135" y="5944572"/>
                </a:cubicBezTo>
                <a:lnTo>
                  <a:pt x="1319377" y="5987069"/>
                </a:lnTo>
                <a:lnTo>
                  <a:pt x="1282492" y="5975052"/>
                </a:lnTo>
                <a:cubicBezTo>
                  <a:pt x="1280816" y="5979090"/>
                  <a:pt x="1279063" y="5983282"/>
                  <a:pt x="1277387" y="5987396"/>
                </a:cubicBezTo>
                <a:lnTo>
                  <a:pt x="1309924" y="6004846"/>
                </a:lnTo>
                <a:cubicBezTo>
                  <a:pt x="1313125" y="5998903"/>
                  <a:pt x="1316249" y="5992959"/>
                  <a:pt x="1319449" y="5987092"/>
                </a:cubicBezTo>
                <a:cubicBezTo>
                  <a:pt x="1319445" y="5987091"/>
                  <a:pt x="1319440" y="5987089"/>
                  <a:pt x="1319436" y="5987088"/>
                </a:cubicBezTo>
                <a:lnTo>
                  <a:pt x="1333716" y="5986377"/>
                </a:lnTo>
                <a:cubicBezTo>
                  <a:pt x="1338422" y="5986120"/>
                  <a:pt x="1342232" y="5985605"/>
                  <a:pt x="1342689" y="5984119"/>
                </a:cubicBezTo>
                <a:cubicBezTo>
                  <a:pt x="1349014" y="5961869"/>
                  <a:pt x="1352824" y="5938933"/>
                  <a:pt x="1357320" y="5916225"/>
                </a:cubicBezTo>
                <a:cubicBezTo>
                  <a:pt x="1350443" y="5914054"/>
                  <a:pt x="1345156" y="5913382"/>
                  <a:pt x="1341101" y="5913936"/>
                </a:cubicBezTo>
                <a:close/>
                <a:moveTo>
                  <a:pt x="1520785" y="5891765"/>
                </a:moveTo>
                <a:cubicBezTo>
                  <a:pt x="1521700" y="5894661"/>
                  <a:pt x="1522462" y="5897557"/>
                  <a:pt x="1523376" y="5900376"/>
                </a:cubicBezTo>
                <a:lnTo>
                  <a:pt x="1502497" y="5904872"/>
                </a:lnTo>
                <a:lnTo>
                  <a:pt x="1482533" y="5912720"/>
                </a:lnTo>
                <a:cubicBezTo>
                  <a:pt x="1481695" y="5909901"/>
                  <a:pt x="1480856" y="5907082"/>
                  <a:pt x="1479943" y="5904186"/>
                </a:cubicBezTo>
                <a:cubicBezTo>
                  <a:pt x="1486952" y="5902586"/>
                  <a:pt x="1493888" y="5901138"/>
                  <a:pt x="1500897" y="5899614"/>
                </a:cubicBezTo>
                <a:lnTo>
                  <a:pt x="1520785" y="5891765"/>
                </a:lnTo>
                <a:close/>
                <a:moveTo>
                  <a:pt x="1216892" y="5877516"/>
                </a:moveTo>
                <a:lnTo>
                  <a:pt x="1200967" y="5883078"/>
                </a:lnTo>
                <a:lnTo>
                  <a:pt x="1211651" y="5892929"/>
                </a:lnTo>
                <a:lnTo>
                  <a:pt x="1168049" y="5907996"/>
                </a:lnTo>
                <a:lnTo>
                  <a:pt x="1217503" y="5927808"/>
                </a:lnTo>
                <a:cubicBezTo>
                  <a:pt x="1219065" y="5921484"/>
                  <a:pt x="1220437" y="5915959"/>
                  <a:pt x="1220008" y="5910416"/>
                </a:cubicBezTo>
                <a:lnTo>
                  <a:pt x="1211743" y="5892973"/>
                </a:lnTo>
                <a:lnTo>
                  <a:pt x="1227637" y="5887498"/>
                </a:lnTo>
                <a:cubicBezTo>
                  <a:pt x="1223140" y="5883917"/>
                  <a:pt x="1219636" y="5880640"/>
                  <a:pt x="1216892" y="5877516"/>
                </a:cubicBezTo>
                <a:close/>
                <a:moveTo>
                  <a:pt x="1337736" y="5867686"/>
                </a:moveTo>
                <a:lnTo>
                  <a:pt x="1334536" y="5873630"/>
                </a:lnTo>
                <a:lnTo>
                  <a:pt x="1352214" y="5883155"/>
                </a:lnTo>
                <a:cubicBezTo>
                  <a:pt x="1353281" y="5881174"/>
                  <a:pt x="1354348" y="5879269"/>
                  <a:pt x="1355415" y="5877211"/>
                </a:cubicBezTo>
                <a:lnTo>
                  <a:pt x="1337736" y="5867686"/>
                </a:lnTo>
                <a:close/>
                <a:moveTo>
                  <a:pt x="1211177" y="5842540"/>
                </a:moveTo>
                <a:cubicBezTo>
                  <a:pt x="1207977" y="5855189"/>
                  <a:pt x="1205615" y="5864638"/>
                  <a:pt x="1216892" y="5877440"/>
                </a:cubicBezTo>
                <a:lnTo>
                  <a:pt x="1260555" y="5862276"/>
                </a:lnTo>
                <a:lnTo>
                  <a:pt x="1211177" y="5842540"/>
                </a:lnTo>
                <a:close/>
                <a:moveTo>
                  <a:pt x="1338956" y="5822728"/>
                </a:moveTo>
                <a:cubicBezTo>
                  <a:pt x="1337889" y="5824709"/>
                  <a:pt x="1336823" y="5826690"/>
                  <a:pt x="1335831" y="5828595"/>
                </a:cubicBezTo>
                <a:lnTo>
                  <a:pt x="1353587" y="5838120"/>
                </a:lnTo>
                <a:cubicBezTo>
                  <a:pt x="1354653" y="5836139"/>
                  <a:pt x="1355720" y="5834158"/>
                  <a:pt x="1356787" y="5832253"/>
                </a:cubicBezTo>
                <a:lnTo>
                  <a:pt x="1338956" y="5822728"/>
                </a:lnTo>
                <a:close/>
                <a:moveTo>
                  <a:pt x="1449995" y="5785390"/>
                </a:moveTo>
                <a:lnTo>
                  <a:pt x="1479561" y="5801240"/>
                </a:lnTo>
                <a:lnTo>
                  <a:pt x="1440471" y="5846045"/>
                </a:lnTo>
                <a:lnTo>
                  <a:pt x="1442756" y="5845359"/>
                </a:lnTo>
                <a:cubicBezTo>
                  <a:pt x="1445424" y="5851989"/>
                  <a:pt x="1448015" y="5858694"/>
                  <a:pt x="1450681" y="5865400"/>
                </a:cubicBezTo>
                <a:cubicBezTo>
                  <a:pt x="1447787" y="5866314"/>
                  <a:pt x="1444966" y="5867152"/>
                  <a:pt x="1442071" y="5867991"/>
                </a:cubicBezTo>
                <a:cubicBezTo>
                  <a:pt x="1440547" y="5860904"/>
                  <a:pt x="1438946" y="5853894"/>
                  <a:pt x="1437423" y="5846883"/>
                </a:cubicBezTo>
                <a:cubicBezTo>
                  <a:pt x="1438261" y="5846655"/>
                  <a:pt x="1439099" y="5846426"/>
                  <a:pt x="1439862" y="5846122"/>
                </a:cubicBezTo>
                <a:lnTo>
                  <a:pt x="1422412" y="5836825"/>
                </a:lnTo>
                <a:lnTo>
                  <a:pt x="1449995" y="5785390"/>
                </a:lnTo>
                <a:close/>
                <a:moveTo>
                  <a:pt x="1494496" y="5744318"/>
                </a:moveTo>
                <a:cubicBezTo>
                  <a:pt x="1499755" y="5746757"/>
                  <a:pt x="1504936" y="5749119"/>
                  <a:pt x="1510193" y="5751405"/>
                </a:cubicBezTo>
                <a:lnTo>
                  <a:pt x="1494420" y="5780818"/>
                </a:lnTo>
                <a:cubicBezTo>
                  <a:pt x="1491296" y="5779675"/>
                  <a:pt x="1488249" y="5778532"/>
                  <a:pt x="1485124" y="5777313"/>
                </a:cubicBezTo>
                <a:cubicBezTo>
                  <a:pt x="1488172" y="5766340"/>
                  <a:pt x="1491296" y="5755291"/>
                  <a:pt x="1494496" y="5744318"/>
                </a:cubicBezTo>
                <a:close/>
                <a:moveTo>
                  <a:pt x="1254001" y="5733955"/>
                </a:moveTo>
                <a:cubicBezTo>
                  <a:pt x="1254915" y="5737994"/>
                  <a:pt x="1255754" y="5742108"/>
                  <a:pt x="1256668" y="5746147"/>
                </a:cubicBezTo>
                <a:cubicBezTo>
                  <a:pt x="1259564" y="5745309"/>
                  <a:pt x="1262383" y="5744471"/>
                  <a:pt x="1265202" y="5743556"/>
                </a:cubicBezTo>
                <a:cubicBezTo>
                  <a:pt x="1263831" y="5740051"/>
                  <a:pt x="1262383" y="5736470"/>
                  <a:pt x="1254001" y="5733955"/>
                </a:cubicBezTo>
                <a:close/>
                <a:moveTo>
                  <a:pt x="1567496" y="5694331"/>
                </a:moveTo>
                <a:lnTo>
                  <a:pt x="1585250" y="5703856"/>
                </a:lnTo>
                <a:cubicBezTo>
                  <a:pt x="1584184" y="5705837"/>
                  <a:pt x="1583117" y="5707818"/>
                  <a:pt x="1582050" y="5709723"/>
                </a:cubicBezTo>
                <a:lnTo>
                  <a:pt x="1564295" y="5700198"/>
                </a:lnTo>
                <a:cubicBezTo>
                  <a:pt x="1565362" y="5698217"/>
                  <a:pt x="1566429" y="5696236"/>
                  <a:pt x="1567496" y="5694331"/>
                </a:cubicBezTo>
                <a:close/>
                <a:moveTo>
                  <a:pt x="1532063" y="5692731"/>
                </a:moveTo>
                <a:cubicBezTo>
                  <a:pt x="1533587" y="5699665"/>
                  <a:pt x="1535035" y="5706599"/>
                  <a:pt x="1536482" y="5713533"/>
                </a:cubicBezTo>
                <a:cubicBezTo>
                  <a:pt x="1539149" y="5720163"/>
                  <a:pt x="1541740" y="5726792"/>
                  <a:pt x="1544407" y="5733498"/>
                </a:cubicBezTo>
                <a:cubicBezTo>
                  <a:pt x="1541512" y="5734412"/>
                  <a:pt x="1538616" y="5735250"/>
                  <a:pt x="1535720" y="5736089"/>
                </a:cubicBezTo>
                <a:cubicBezTo>
                  <a:pt x="1534273" y="5729154"/>
                  <a:pt x="1532749" y="5722068"/>
                  <a:pt x="1531225" y="5715134"/>
                </a:cubicBezTo>
                <a:cubicBezTo>
                  <a:pt x="1528634" y="5708504"/>
                  <a:pt x="1526043" y="5701951"/>
                  <a:pt x="1523452" y="5695322"/>
                </a:cubicBezTo>
                <a:lnTo>
                  <a:pt x="1532063" y="5692731"/>
                </a:lnTo>
                <a:close/>
                <a:moveTo>
                  <a:pt x="1228094" y="5688692"/>
                </a:moveTo>
                <a:cubicBezTo>
                  <a:pt x="1225237" y="5695284"/>
                  <a:pt x="1222970" y="5700523"/>
                  <a:pt x="1224903" y="5705399"/>
                </a:cubicBezTo>
                <a:lnTo>
                  <a:pt x="1246839" y="5719884"/>
                </a:lnTo>
                <a:lnTo>
                  <a:pt x="1209824" y="5730145"/>
                </a:lnTo>
                <a:cubicBezTo>
                  <a:pt x="1233522" y="5730221"/>
                  <a:pt x="1246552" y="5731669"/>
                  <a:pt x="1254020" y="5733955"/>
                </a:cubicBezTo>
                <a:cubicBezTo>
                  <a:pt x="1253410" y="5730983"/>
                  <a:pt x="1252725" y="5728087"/>
                  <a:pt x="1252115" y="5725116"/>
                </a:cubicBezTo>
                <a:cubicBezTo>
                  <a:pt x="1253868" y="5724582"/>
                  <a:pt x="1255619" y="5723973"/>
                  <a:pt x="1257373" y="5723439"/>
                </a:cubicBezTo>
                <a:lnTo>
                  <a:pt x="1247047" y="5719897"/>
                </a:lnTo>
                <a:lnTo>
                  <a:pt x="1267641" y="5714143"/>
                </a:lnTo>
                <a:lnTo>
                  <a:pt x="1228094" y="5688692"/>
                </a:lnTo>
                <a:close/>
                <a:moveTo>
                  <a:pt x="1334536" y="5660803"/>
                </a:moveTo>
                <a:cubicBezTo>
                  <a:pt x="1333470" y="5662708"/>
                  <a:pt x="1332403" y="5664689"/>
                  <a:pt x="1331336" y="5666746"/>
                </a:cubicBezTo>
                <a:lnTo>
                  <a:pt x="1349091" y="5676271"/>
                </a:lnTo>
                <a:cubicBezTo>
                  <a:pt x="1350157" y="5674214"/>
                  <a:pt x="1351224" y="5672233"/>
                  <a:pt x="1352291" y="5670328"/>
                </a:cubicBezTo>
                <a:lnTo>
                  <a:pt x="1334536" y="5660803"/>
                </a:lnTo>
                <a:close/>
                <a:moveTo>
                  <a:pt x="1191058" y="5644801"/>
                </a:moveTo>
                <a:lnTo>
                  <a:pt x="1181609" y="5662479"/>
                </a:lnTo>
                <a:cubicBezTo>
                  <a:pt x="1183590" y="5663470"/>
                  <a:pt x="1185571" y="5664537"/>
                  <a:pt x="1187476" y="5665604"/>
                </a:cubicBezTo>
                <a:lnTo>
                  <a:pt x="1196925" y="5647925"/>
                </a:lnTo>
                <a:lnTo>
                  <a:pt x="1191058" y="5644801"/>
                </a:lnTo>
                <a:close/>
                <a:moveTo>
                  <a:pt x="1281350" y="5630780"/>
                </a:moveTo>
                <a:cubicBezTo>
                  <a:pt x="1278454" y="5641600"/>
                  <a:pt x="1275635" y="5652421"/>
                  <a:pt x="1272739" y="5663241"/>
                </a:cubicBezTo>
                <a:lnTo>
                  <a:pt x="1281883" y="5666442"/>
                </a:lnTo>
                <a:cubicBezTo>
                  <a:pt x="1287217" y="5656612"/>
                  <a:pt x="1292475" y="5646858"/>
                  <a:pt x="1297656" y="5637105"/>
                </a:cubicBezTo>
                <a:lnTo>
                  <a:pt x="1281350" y="5630780"/>
                </a:lnTo>
                <a:close/>
                <a:moveTo>
                  <a:pt x="1398465" y="5626589"/>
                </a:moveTo>
                <a:cubicBezTo>
                  <a:pt x="1397322" y="5628646"/>
                  <a:pt x="1396332" y="5630627"/>
                  <a:pt x="1395265" y="5632532"/>
                </a:cubicBezTo>
                <a:lnTo>
                  <a:pt x="1413020" y="5642057"/>
                </a:lnTo>
                <a:lnTo>
                  <a:pt x="1416220" y="5636114"/>
                </a:lnTo>
                <a:lnTo>
                  <a:pt x="1398465" y="5626589"/>
                </a:lnTo>
                <a:close/>
                <a:moveTo>
                  <a:pt x="1399762" y="5581707"/>
                </a:moveTo>
                <a:cubicBezTo>
                  <a:pt x="1398619" y="5583688"/>
                  <a:pt x="1397629" y="5585670"/>
                  <a:pt x="1396562" y="5587575"/>
                </a:cubicBezTo>
                <a:lnTo>
                  <a:pt x="1414240" y="5597023"/>
                </a:lnTo>
                <a:cubicBezTo>
                  <a:pt x="1415307" y="5595042"/>
                  <a:pt x="1416374" y="5593061"/>
                  <a:pt x="1417441" y="5591156"/>
                </a:cubicBezTo>
                <a:lnTo>
                  <a:pt x="1399762" y="5581707"/>
                </a:lnTo>
                <a:close/>
                <a:moveTo>
                  <a:pt x="1320743" y="5563648"/>
                </a:moveTo>
                <a:lnTo>
                  <a:pt x="1247515" y="5574468"/>
                </a:lnTo>
                <a:cubicBezTo>
                  <a:pt x="1299178" y="5610663"/>
                  <a:pt x="1310303" y="5610587"/>
                  <a:pt x="1320743" y="5563648"/>
                </a:cubicBezTo>
                <a:close/>
                <a:moveTo>
                  <a:pt x="1322192" y="5556942"/>
                </a:moveTo>
                <a:cubicBezTo>
                  <a:pt x="1321735" y="5559304"/>
                  <a:pt x="1321201" y="5561514"/>
                  <a:pt x="1320744" y="5563724"/>
                </a:cubicBezTo>
                <a:cubicBezTo>
                  <a:pt x="1323944" y="5563190"/>
                  <a:pt x="1327221" y="5562733"/>
                  <a:pt x="1330421" y="5562276"/>
                </a:cubicBezTo>
                <a:lnTo>
                  <a:pt x="1322192" y="5556942"/>
                </a:lnTo>
                <a:close/>
                <a:moveTo>
                  <a:pt x="1400905" y="5536749"/>
                </a:moveTo>
                <a:cubicBezTo>
                  <a:pt x="1399915" y="5538730"/>
                  <a:pt x="1398772" y="5540712"/>
                  <a:pt x="1397781" y="5542617"/>
                </a:cubicBezTo>
                <a:lnTo>
                  <a:pt x="1415536" y="5552142"/>
                </a:lnTo>
                <a:cubicBezTo>
                  <a:pt x="1416602" y="5550237"/>
                  <a:pt x="1417669" y="5548179"/>
                  <a:pt x="1418660" y="5546274"/>
                </a:cubicBezTo>
                <a:lnTo>
                  <a:pt x="1400905" y="5536749"/>
                </a:lnTo>
                <a:close/>
                <a:moveTo>
                  <a:pt x="1318533" y="5530653"/>
                </a:moveTo>
                <a:lnTo>
                  <a:pt x="1290193" y="5538272"/>
                </a:lnTo>
                <a:lnTo>
                  <a:pt x="1287278" y="5536703"/>
                </a:lnTo>
                <a:lnTo>
                  <a:pt x="1286453" y="5533930"/>
                </a:lnTo>
                <a:cubicBezTo>
                  <a:pt x="1279367" y="5535378"/>
                  <a:pt x="1272356" y="5536902"/>
                  <a:pt x="1265346" y="5538502"/>
                </a:cubicBezTo>
                <a:cubicBezTo>
                  <a:pt x="1266184" y="5541322"/>
                  <a:pt x="1267099" y="5544141"/>
                  <a:pt x="1267937" y="5547112"/>
                </a:cubicBezTo>
                <a:cubicBezTo>
                  <a:pt x="1274642" y="5544522"/>
                  <a:pt x="1281348" y="5541931"/>
                  <a:pt x="1287063" y="5536597"/>
                </a:cubicBezTo>
                <a:lnTo>
                  <a:pt x="1287235" y="5536712"/>
                </a:lnTo>
                <a:lnTo>
                  <a:pt x="1287986" y="5539188"/>
                </a:lnTo>
                <a:lnTo>
                  <a:pt x="1290191" y="5538275"/>
                </a:lnTo>
                <a:lnTo>
                  <a:pt x="1322191" y="5556942"/>
                </a:lnTo>
                <a:cubicBezTo>
                  <a:pt x="1322267" y="5556485"/>
                  <a:pt x="1322420" y="5556028"/>
                  <a:pt x="1322496" y="5555571"/>
                </a:cubicBezTo>
                <a:cubicBezTo>
                  <a:pt x="1321200" y="5547265"/>
                  <a:pt x="1319905" y="5538959"/>
                  <a:pt x="1318533" y="5530653"/>
                </a:cubicBezTo>
                <a:close/>
                <a:moveTo>
                  <a:pt x="1347793" y="5508327"/>
                </a:moveTo>
                <a:cubicBezTo>
                  <a:pt x="1346726" y="5510232"/>
                  <a:pt x="1345660" y="5512290"/>
                  <a:pt x="1344668" y="5514195"/>
                </a:cubicBezTo>
                <a:lnTo>
                  <a:pt x="1362347" y="5523720"/>
                </a:lnTo>
                <a:cubicBezTo>
                  <a:pt x="1363338" y="5521815"/>
                  <a:pt x="1364481" y="5519757"/>
                  <a:pt x="1365471" y="5517852"/>
                </a:cubicBezTo>
                <a:lnTo>
                  <a:pt x="1347793" y="5508327"/>
                </a:lnTo>
                <a:close/>
                <a:moveTo>
                  <a:pt x="1358462" y="5439823"/>
                </a:moveTo>
                <a:cubicBezTo>
                  <a:pt x="1352975" y="5456815"/>
                  <a:pt x="1350232" y="5465426"/>
                  <a:pt x="1346346" y="5477694"/>
                </a:cubicBezTo>
                <a:lnTo>
                  <a:pt x="1387570" y="5455444"/>
                </a:lnTo>
                <a:lnTo>
                  <a:pt x="1358462" y="5439823"/>
                </a:lnTo>
                <a:close/>
                <a:moveTo>
                  <a:pt x="1299107" y="5396922"/>
                </a:moveTo>
                <a:lnTo>
                  <a:pt x="1271065" y="5449271"/>
                </a:lnTo>
                <a:lnTo>
                  <a:pt x="1309394" y="5451176"/>
                </a:lnTo>
                <a:cubicBezTo>
                  <a:pt x="1305507" y="5430679"/>
                  <a:pt x="1303221" y="5418410"/>
                  <a:pt x="1299107" y="5396922"/>
                </a:cubicBezTo>
                <a:close/>
                <a:moveTo>
                  <a:pt x="1567572" y="5367585"/>
                </a:moveTo>
                <a:cubicBezTo>
                  <a:pt x="1569553" y="5368652"/>
                  <a:pt x="1571458" y="5369719"/>
                  <a:pt x="1573439" y="5370710"/>
                </a:cubicBezTo>
                <a:lnTo>
                  <a:pt x="1563914" y="5388464"/>
                </a:lnTo>
                <a:cubicBezTo>
                  <a:pt x="1562009" y="5387474"/>
                  <a:pt x="1560028" y="5386407"/>
                  <a:pt x="1558047" y="5385340"/>
                </a:cubicBezTo>
                <a:lnTo>
                  <a:pt x="1567572" y="5367585"/>
                </a:lnTo>
                <a:close/>
                <a:moveTo>
                  <a:pt x="1649258" y="5343049"/>
                </a:moveTo>
                <a:lnTo>
                  <a:pt x="1655126" y="5346173"/>
                </a:lnTo>
                <a:cubicBezTo>
                  <a:pt x="1651925" y="5352041"/>
                  <a:pt x="1648801" y="5357984"/>
                  <a:pt x="1645601" y="5363852"/>
                </a:cubicBezTo>
                <a:cubicBezTo>
                  <a:pt x="1643620" y="5362785"/>
                  <a:pt x="1641715" y="5361718"/>
                  <a:pt x="1639733" y="5360728"/>
                </a:cubicBezTo>
                <a:cubicBezTo>
                  <a:pt x="1642934" y="5354784"/>
                  <a:pt x="1646058" y="5348917"/>
                  <a:pt x="1649258" y="5343049"/>
                </a:cubicBezTo>
                <a:close/>
                <a:moveTo>
                  <a:pt x="1316935" y="5324609"/>
                </a:moveTo>
                <a:lnTo>
                  <a:pt x="1307410" y="5342363"/>
                </a:lnTo>
                <a:lnTo>
                  <a:pt x="1313277" y="5345488"/>
                </a:lnTo>
                <a:cubicBezTo>
                  <a:pt x="1316478" y="5339620"/>
                  <a:pt x="1319602" y="5333677"/>
                  <a:pt x="1322802" y="5327733"/>
                </a:cubicBezTo>
                <a:lnTo>
                  <a:pt x="1316935" y="5324609"/>
                </a:lnTo>
                <a:close/>
                <a:moveTo>
                  <a:pt x="1484133" y="5302968"/>
                </a:moveTo>
                <a:lnTo>
                  <a:pt x="1533968" y="5329638"/>
                </a:lnTo>
                <a:cubicBezTo>
                  <a:pt x="1495715" y="5330324"/>
                  <a:pt x="1495715" y="5330324"/>
                  <a:pt x="1484133" y="5302968"/>
                </a:cubicBezTo>
                <a:close/>
                <a:moveTo>
                  <a:pt x="1566810" y="5273631"/>
                </a:moveTo>
                <a:cubicBezTo>
                  <a:pt x="1569401" y="5280337"/>
                  <a:pt x="1572068" y="5287042"/>
                  <a:pt x="1574659" y="5293747"/>
                </a:cubicBezTo>
                <a:lnTo>
                  <a:pt x="1566048" y="5296338"/>
                </a:lnTo>
                <a:lnTo>
                  <a:pt x="1561476" y="5275307"/>
                </a:lnTo>
                <a:cubicBezTo>
                  <a:pt x="1563229" y="5274697"/>
                  <a:pt x="1565057" y="5274164"/>
                  <a:pt x="1566810" y="5273631"/>
                </a:cubicBezTo>
                <a:close/>
                <a:moveTo>
                  <a:pt x="1327679" y="5261972"/>
                </a:moveTo>
                <a:lnTo>
                  <a:pt x="1318230" y="5279650"/>
                </a:lnTo>
                <a:cubicBezTo>
                  <a:pt x="1320211" y="5280717"/>
                  <a:pt x="1322116" y="5281784"/>
                  <a:pt x="1324097" y="5282775"/>
                </a:cubicBezTo>
                <a:lnTo>
                  <a:pt x="1333546" y="5265096"/>
                </a:lnTo>
                <a:lnTo>
                  <a:pt x="1327679" y="5261972"/>
                </a:lnTo>
                <a:close/>
                <a:moveTo>
                  <a:pt x="1541207" y="5247552"/>
                </a:moveTo>
                <a:cubicBezTo>
                  <a:pt x="1552123" y="5244923"/>
                  <a:pt x="1563305" y="5250504"/>
                  <a:pt x="1573897" y="5271573"/>
                </a:cubicBezTo>
                <a:lnTo>
                  <a:pt x="1510117" y="5272792"/>
                </a:lnTo>
                <a:cubicBezTo>
                  <a:pt x="1519642" y="5261020"/>
                  <a:pt x="1530291" y="5250181"/>
                  <a:pt x="1541207" y="5247552"/>
                </a:cubicBezTo>
                <a:close/>
                <a:moveTo>
                  <a:pt x="1612987" y="5229968"/>
                </a:moveTo>
                <a:cubicBezTo>
                  <a:pt x="1615578" y="5236674"/>
                  <a:pt x="1618245" y="5243379"/>
                  <a:pt x="1620836" y="5250085"/>
                </a:cubicBezTo>
                <a:cubicBezTo>
                  <a:pt x="1617940" y="5250923"/>
                  <a:pt x="1615121" y="5251837"/>
                  <a:pt x="1612225" y="5252676"/>
                </a:cubicBezTo>
                <a:lnTo>
                  <a:pt x="1607653" y="5231645"/>
                </a:lnTo>
                <a:lnTo>
                  <a:pt x="1612987" y="5229968"/>
                </a:lnTo>
                <a:close/>
                <a:moveTo>
                  <a:pt x="1419282" y="5204594"/>
                </a:moveTo>
                <a:cubicBezTo>
                  <a:pt x="1418216" y="5206651"/>
                  <a:pt x="1417149" y="5208556"/>
                  <a:pt x="1416082" y="5210537"/>
                </a:cubicBezTo>
                <a:lnTo>
                  <a:pt x="1433760" y="5219986"/>
                </a:lnTo>
                <a:cubicBezTo>
                  <a:pt x="1434903" y="5218005"/>
                  <a:pt x="1435894" y="5216100"/>
                  <a:pt x="1436961" y="5214043"/>
                </a:cubicBezTo>
                <a:lnTo>
                  <a:pt x="1419282" y="5204594"/>
                </a:lnTo>
                <a:close/>
                <a:moveTo>
                  <a:pt x="1616973" y="5193895"/>
                </a:moveTo>
                <a:cubicBezTo>
                  <a:pt x="1624551" y="5194250"/>
                  <a:pt x="1632514" y="5196707"/>
                  <a:pt x="1641029" y="5202384"/>
                </a:cubicBezTo>
                <a:cubicBezTo>
                  <a:pt x="1601329" y="5228292"/>
                  <a:pt x="1601329" y="5228063"/>
                  <a:pt x="1554694" y="5217319"/>
                </a:cubicBezTo>
                <a:cubicBezTo>
                  <a:pt x="1574983" y="5210690"/>
                  <a:pt x="1594242" y="5192830"/>
                  <a:pt x="1616973" y="5193895"/>
                </a:cubicBezTo>
                <a:close/>
                <a:moveTo>
                  <a:pt x="1383842" y="5185620"/>
                </a:moveTo>
                <a:cubicBezTo>
                  <a:pt x="1382776" y="5187677"/>
                  <a:pt x="1381709" y="5189582"/>
                  <a:pt x="1380642" y="5191563"/>
                </a:cubicBezTo>
                <a:lnTo>
                  <a:pt x="1398320" y="5201012"/>
                </a:lnTo>
                <a:cubicBezTo>
                  <a:pt x="1399387" y="5198955"/>
                  <a:pt x="1400378" y="5197050"/>
                  <a:pt x="1401521" y="5195069"/>
                </a:cubicBezTo>
                <a:lnTo>
                  <a:pt x="1383842" y="5185620"/>
                </a:lnTo>
                <a:close/>
                <a:moveTo>
                  <a:pt x="1361134" y="5167941"/>
                </a:moveTo>
                <a:cubicBezTo>
                  <a:pt x="1357781" y="5169236"/>
                  <a:pt x="1354505" y="5170532"/>
                  <a:pt x="1350009" y="5179523"/>
                </a:cubicBezTo>
                <a:lnTo>
                  <a:pt x="1363725" y="5176475"/>
                </a:lnTo>
                <a:cubicBezTo>
                  <a:pt x="1362887" y="5173732"/>
                  <a:pt x="1361972" y="5170760"/>
                  <a:pt x="1361134" y="5167941"/>
                </a:cubicBezTo>
                <a:close/>
                <a:moveTo>
                  <a:pt x="1334159" y="5159483"/>
                </a:moveTo>
                <a:lnTo>
                  <a:pt x="1299564" y="5224025"/>
                </a:lnTo>
                <a:cubicBezTo>
                  <a:pt x="1307279" y="5227396"/>
                  <a:pt x="1313365" y="5229997"/>
                  <a:pt x="1322581" y="5215913"/>
                </a:cubicBezTo>
                <a:lnTo>
                  <a:pt x="1332933" y="5195839"/>
                </a:lnTo>
                <a:cubicBezTo>
                  <a:pt x="1332478" y="5209882"/>
                  <a:pt x="1332024" y="5223926"/>
                  <a:pt x="1331569" y="5237969"/>
                </a:cubicBezTo>
                <a:cubicBezTo>
                  <a:pt x="1339722" y="5205432"/>
                  <a:pt x="1345437" y="5188592"/>
                  <a:pt x="1349933" y="5179524"/>
                </a:cubicBezTo>
                <a:lnTo>
                  <a:pt x="1342618" y="5181124"/>
                </a:lnTo>
                <a:cubicBezTo>
                  <a:pt x="1342085" y="5179372"/>
                  <a:pt x="1341475" y="5177619"/>
                  <a:pt x="1340942" y="5175790"/>
                </a:cubicBezTo>
                <a:lnTo>
                  <a:pt x="1333025" y="5195394"/>
                </a:lnTo>
                <a:lnTo>
                  <a:pt x="1334159" y="5159483"/>
                </a:lnTo>
                <a:close/>
                <a:moveTo>
                  <a:pt x="1567267" y="5055928"/>
                </a:moveTo>
                <a:lnTo>
                  <a:pt x="1585022" y="5065453"/>
                </a:lnTo>
                <a:lnTo>
                  <a:pt x="1581821" y="5071396"/>
                </a:lnTo>
                <a:lnTo>
                  <a:pt x="1564067" y="5061871"/>
                </a:lnTo>
                <a:cubicBezTo>
                  <a:pt x="1565134" y="5059814"/>
                  <a:pt x="1566200" y="5057833"/>
                  <a:pt x="1567267" y="5055928"/>
                </a:cubicBezTo>
                <a:close/>
                <a:moveTo>
                  <a:pt x="1310706" y="5030248"/>
                </a:moveTo>
                <a:cubicBezTo>
                  <a:pt x="1305677" y="5037792"/>
                  <a:pt x="1300724" y="5045259"/>
                  <a:pt x="1294171" y="5055241"/>
                </a:cubicBezTo>
                <a:lnTo>
                  <a:pt x="1360465" y="5104390"/>
                </a:lnTo>
                <a:lnTo>
                  <a:pt x="1327775" y="5118716"/>
                </a:lnTo>
                <a:cubicBezTo>
                  <a:pt x="1367094" y="5161845"/>
                  <a:pt x="1389116" y="5113687"/>
                  <a:pt x="1421273" y="5106600"/>
                </a:cubicBezTo>
                <a:lnTo>
                  <a:pt x="1398717" y="5168246"/>
                </a:lnTo>
                <a:cubicBezTo>
                  <a:pt x="1434227" y="5162226"/>
                  <a:pt x="1463868" y="5158035"/>
                  <a:pt x="1492824" y="5150872"/>
                </a:cubicBezTo>
                <a:cubicBezTo>
                  <a:pt x="1496787" y="5149882"/>
                  <a:pt x="1497092" y="5134032"/>
                  <a:pt x="1499378" y="5123974"/>
                </a:cubicBezTo>
                <a:lnTo>
                  <a:pt x="1469050" y="5131746"/>
                </a:lnTo>
                <a:cubicBezTo>
                  <a:pt x="1465011" y="5118564"/>
                  <a:pt x="1461201" y="5105838"/>
                  <a:pt x="1459296" y="5099437"/>
                </a:cubicBezTo>
                <a:cubicBezTo>
                  <a:pt x="1473774" y="5083588"/>
                  <a:pt x="1486195" y="5070329"/>
                  <a:pt x="1498463" y="5056994"/>
                </a:cubicBezTo>
                <a:cubicBezTo>
                  <a:pt x="1470269" y="5060423"/>
                  <a:pt x="1445047" y="5053794"/>
                  <a:pt x="1420511" y="5039240"/>
                </a:cubicBezTo>
                <a:cubicBezTo>
                  <a:pt x="1413957" y="5035430"/>
                  <a:pt x="1400851" y="5042745"/>
                  <a:pt x="1390716" y="5044878"/>
                </a:cubicBezTo>
                <a:cubicBezTo>
                  <a:pt x="1393536" y="5051431"/>
                  <a:pt x="1396279" y="5058061"/>
                  <a:pt x="1399098" y="5064614"/>
                </a:cubicBezTo>
                <a:cubicBezTo>
                  <a:pt x="1393155" y="5064005"/>
                  <a:pt x="1387211" y="5063242"/>
                  <a:pt x="1381268" y="5062557"/>
                </a:cubicBezTo>
                <a:cubicBezTo>
                  <a:pt x="1381252" y="5062563"/>
                  <a:pt x="1381237" y="5062570"/>
                  <a:pt x="1381221" y="5062576"/>
                </a:cubicBezTo>
                <a:lnTo>
                  <a:pt x="1390639" y="5044954"/>
                </a:lnTo>
                <a:lnTo>
                  <a:pt x="1372961" y="5035429"/>
                </a:lnTo>
                <a:lnTo>
                  <a:pt x="1381179" y="5062593"/>
                </a:lnTo>
                <a:lnTo>
                  <a:pt x="1355851" y="5072789"/>
                </a:lnTo>
                <a:cubicBezTo>
                  <a:pt x="1335552" y="5071596"/>
                  <a:pt x="1328080" y="5041449"/>
                  <a:pt x="1310706" y="5030248"/>
                </a:cubicBezTo>
                <a:close/>
                <a:moveTo>
                  <a:pt x="1586241" y="5020494"/>
                </a:moveTo>
                <a:lnTo>
                  <a:pt x="1603996" y="5030019"/>
                </a:lnTo>
                <a:cubicBezTo>
                  <a:pt x="1602929" y="5031924"/>
                  <a:pt x="1601862" y="5033982"/>
                  <a:pt x="1600871" y="5035887"/>
                </a:cubicBezTo>
                <a:lnTo>
                  <a:pt x="1583117" y="5026362"/>
                </a:lnTo>
                <a:cubicBezTo>
                  <a:pt x="1584107" y="5024457"/>
                  <a:pt x="1585174" y="5022399"/>
                  <a:pt x="1586241" y="5020494"/>
                </a:cubicBezTo>
                <a:close/>
                <a:moveTo>
                  <a:pt x="1338205" y="4968754"/>
                </a:moveTo>
                <a:lnTo>
                  <a:pt x="1317098" y="4973402"/>
                </a:lnTo>
                <a:cubicBezTo>
                  <a:pt x="1317935" y="4976221"/>
                  <a:pt x="1318774" y="4979117"/>
                  <a:pt x="1319689" y="4982013"/>
                </a:cubicBezTo>
                <a:cubicBezTo>
                  <a:pt x="1326393" y="4979422"/>
                  <a:pt x="1333176" y="4976755"/>
                  <a:pt x="1338815" y="4971497"/>
                </a:cubicBezTo>
                <a:lnTo>
                  <a:pt x="1339043" y="4971497"/>
                </a:lnTo>
                <a:cubicBezTo>
                  <a:pt x="1338738" y="4970583"/>
                  <a:pt x="1338510" y="4969668"/>
                  <a:pt x="1338205" y="4968754"/>
                </a:cubicBezTo>
                <a:close/>
                <a:moveTo>
                  <a:pt x="1344149" y="4961896"/>
                </a:moveTo>
                <a:lnTo>
                  <a:pt x="1340494" y="4971720"/>
                </a:lnTo>
                <a:lnTo>
                  <a:pt x="1339044" y="4971574"/>
                </a:lnTo>
                <a:cubicBezTo>
                  <a:pt x="1339273" y="4972336"/>
                  <a:pt x="1339501" y="4973250"/>
                  <a:pt x="1339807" y="4974089"/>
                </a:cubicBezTo>
                <a:lnTo>
                  <a:pt x="1340566" y="4971735"/>
                </a:lnTo>
                <a:lnTo>
                  <a:pt x="1356569" y="4973631"/>
                </a:lnTo>
                <a:cubicBezTo>
                  <a:pt x="1355045" y="4969973"/>
                  <a:pt x="1353445" y="4966239"/>
                  <a:pt x="1344149" y="4961896"/>
                </a:cubicBezTo>
                <a:close/>
                <a:moveTo>
                  <a:pt x="1394984" y="4960372"/>
                </a:moveTo>
                <a:cubicBezTo>
                  <a:pt x="1392927" y="4988947"/>
                  <a:pt x="1340806" y="5001139"/>
                  <a:pt x="1372961" y="5035429"/>
                </a:cubicBezTo>
                <a:lnTo>
                  <a:pt x="1419138" y="4991768"/>
                </a:lnTo>
                <a:lnTo>
                  <a:pt x="1438299" y="5001517"/>
                </a:lnTo>
                <a:cubicBezTo>
                  <a:pt x="1457123" y="5007721"/>
                  <a:pt x="1474896" y="5003007"/>
                  <a:pt x="1491298" y="4984833"/>
                </a:cubicBezTo>
                <a:cubicBezTo>
                  <a:pt x="1471867" y="4971689"/>
                  <a:pt x="1453380" y="4968531"/>
                  <a:pt x="1436060" y="4977996"/>
                </a:cubicBezTo>
                <a:lnTo>
                  <a:pt x="1419138" y="4991767"/>
                </a:lnTo>
                <a:lnTo>
                  <a:pt x="1394984" y="4960372"/>
                </a:lnTo>
                <a:close/>
                <a:moveTo>
                  <a:pt x="1346664" y="4944218"/>
                </a:moveTo>
                <a:lnTo>
                  <a:pt x="1303078" y="4949933"/>
                </a:lnTo>
                <a:cubicBezTo>
                  <a:pt x="1324414" y="4954582"/>
                  <a:pt x="1336758" y="4958467"/>
                  <a:pt x="1344226" y="4961896"/>
                </a:cubicBezTo>
                <a:cubicBezTo>
                  <a:pt x="1345521" y="4959077"/>
                  <a:pt x="1346893" y="4956410"/>
                  <a:pt x="1348265" y="4953819"/>
                </a:cubicBezTo>
                <a:cubicBezTo>
                  <a:pt x="1347579" y="4950466"/>
                  <a:pt x="1347045" y="4947342"/>
                  <a:pt x="1346664" y="4944218"/>
                </a:cubicBezTo>
                <a:close/>
                <a:moveTo>
                  <a:pt x="1607348" y="4910233"/>
                </a:moveTo>
                <a:cubicBezTo>
                  <a:pt x="1609330" y="4911224"/>
                  <a:pt x="1611311" y="4912290"/>
                  <a:pt x="1613216" y="4913357"/>
                </a:cubicBezTo>
                <a:cubicBezTo>
                  <a:pt x="1610015" y="4919225"/>
                  <a:pt x="1606891" y="4925168"/>
                  <a:pt x="1603767" y="4931036"/>
                </a:cubicBezTo>
                <a:lnTo>
                  <a:pt x="1597900" y="4927912"/>
                </a:lnTo>
                <a:cubicBezTo>
                  <a:pt x="1601100" y="4922044"/>
                  <a:pt x="1604224" y="4916100"/>
                  <a:pt x="1607348" y="4910233"/>
                </a:cubicBezTo>
                <a:close/>
                <a:moveTo>
                  <a:pt x="1562771" y="4893926"/>
                </a:moveTo>
                <a:lnTo>
                  <a:pt x="1580526" y="4903451"/>
                </a:lnTo>
                <a:cubicBezTo>
                  <a:pt x="1579535" y="4905433"/>
                  <a:pt x="1578469" y="4907338"/>
                  <a:pt x="1577402" y="4909319"/>
                </a:cubicBezTo>
                <a:lnTo>
                  <a:pt x="1559647" y="4899794"/>
                </a:lnTo>
                <a:cubicBezTo>
                  <a:pt x="1560714" y="4897813"/>
                  <a:pt x="1561781" y="4895831"/>
                  <a:pt x="1562771" y="4893926"/>
                </a:cubicBezTo>
                <a:close/>
                <a:moveTo>
                  <a:pt x="1610701" y="4851559"/>
                </a:moveTo>
                <a:lnTo>
                  <a:pt x="1643239" y="4860093"/>
                </a:lnTo>
                <a:cubicBezTo>
                  <a:pt x="1641105" y="4865580"/>
                  <a:pt x="1639048" y="4870990"/>
                  <a:pt x="1636914" y="4876477"/>
                </a:cubicBezTo>
                <a:lnTo>
                  <a:pt x="1607577" y="4860779"/>
                </a:lnTo>
                <a:cubicBezTo>
                  <a:pt x="1608644" y="4857731"/>
                  <a:pt x="1609634" y="4854607"/>
                  <a:pt x="1610701" y="4851559"/>
                </a:cubicBezTo>
                <a:close/>
                <a:moveTo>
                  <a:pt x="1523528" y="4846301"/>
                </a:moveTo>
                <a:lnTo>
                  <a:pt x="1552942" y="4862075"/>
                </a:lnTo>
                <a:cubicBezTo>
                  <a:pt x="1551875" y="4865122"/>
                  <a:pt x="1550808" y="4868247"/>
                  <a:pt x="1549741" y="4871219"/>
                </a:cubicBezTo>
                <a:lnTo>
                  <a:pt x="1517204" y="4862684"/>
                </a:lnTo>
                <a:cubicBezTo>
                  <a:pt x="1519337" y="4857198"/>
                  <a:pt x="1521395" y="4851787"/>
                  <a:pt x="1523528" y="4846301"/>
                </a:cubicBezTo>
                <a:close/>
                <a:moveTo>
                  <a:pt x="1389259" y="4845920"/>
                </a:moveTo>
                <a:cubicBezTo>
                  <a:pt x="1360303" y="4880896"/>
                  <a:pt x="1341406" y="4903680"/>
                  <a:pt x="1346663" y="4944142"/>
                </a:cubicBezTo>
                <a:lnTo>
                  <a:pt x="1374400" y="4940484"/>
                </a:lnTo>
                <a:cubicBezTo>
                  <a:pt x="1379201" y="4910080"/>
                  <a:pt x="1382935" y="4886153"/>
                  <a:pt x="1389259" y="4845920"/>
                </a:cubicBezTo>
                <a:close/>
                <a:moveTo>
                  <a:pt x="1367466" y="4804467"/>
                </a:moveTo>
                <a:cubicBezTo>
                  <a:pt x="1364265" y="4810335"/>
                  <a:pt x="1361141" y="4816278"/>
                  <a:pt x="1358017" y="4822145"/>
                </a:cubicBezTo>
                <a:cubicBezTo>
                  <a:pt x="1359998" y="4823212"/>
                  <a:pt x="1362056" y="4824279"/>
                  <a:pt x="1363961" y="4825346"/>
                </a:cubicBezTo>
                <a:cubicBezTo>
                  <a:pt x="1367085" y="4819478"/>
                  <a:pt x="1370209" y="4813535"/>
                  <a:pt x="1373409" y="4807667"/>
                </a:cubicBezTo>
                <a:lnTo>
                  <a:pt x="1367466" y="4804467"/>
                </a:lnTo>
                <a:close/>
                <a:moveTo>
                  <a:pt x="1696198" y="4779245"/>
                </a:moveTo>
                <a:lnTo>
                  <a:pt x="1725611" y="4795019"/>
                </a:lnTo>
                <a:cubicBezTo>
                  <a:pt x="1724620" y="4798143"/>
                  <a:pt x="1723553" y="4801191"/>
                  <a:pt x="1722487" y="4804162"/>
                </a:cubicBezTo>
                <a:lnTo>
                  <a:pt x="1689949" y="4795628"/>
                </a:lnTo>
                <a:cubicBezTo>
                  <a:pt x="1692007" y="4790066"/>
                  <a:pt x="1694140" y="4784732"/>
                  <a:pt x="1696198" y="4779245"/>
                </a:cubicBezTo>
                <a:close/>
                <a:moveTo>
                  <a:pt x="1627618" y="4694892"/>
                </a:moveTo>
                <a:lnTo>
                  <a:pt x="1657183" y="4710742"/>
                </a:lnTo>
                <a:lnTo>
                  <a:pt x="1630285" y="4760957"/>
                </a:lnTo>
                <a:lnTo>
                  <a:pt x="1600719" y="4745107"/>
                </a:lnTo>
                <a:lnTo>
                  <a:pt x="1627618" y="4694892"/>
                </a:lnTo>
                <a:close/>
                <a:moveTo>
                  <a:pt x="1678900" y="4606424"/>
                </a:moveTo>
                <a:cubicBezTo>
                  <a:pt x="1680881" y="4607490"/>
                  <a:pt x="1682786" y="4608557"/>
                  <a:pt x="1684768" y="4609548"/>
                </a:cubicBezTo>
                <a:cubicBezTo>
                  <a:pt x="1681567" y="4615567"/>
                  <a:pt x="1678367" y="4621435"/>
                  <a:pt x="1675243" y="4627303"/>
                </a:cubicBezTo>
                <a:lnTo>
                  <a:pt x="1669375" y="4624178"/>
                </a:lnTo>
                <a:lnTo>
                  <a:pt x="1678900" y="4606424"/>
                </a:lnTo>
                <a:close/>
                <a:moveTo>
                  <a:pt x="1545703" y="4542720"/>
                </a:moveTo>
                <a:lnTo>
                  <a:pt x="1563381" y="4552245"/>
                </a:lnTo>
                <a:cubicBezTo>
                  <a:pt x="1562314" y="4554227"/>
                  <a:pt x="1561247" y="4556208"/>
                  <a:pt x="1560257" y="4558113"/>
                </a:cubicBezTo>
                <a:lnTo>
                  <a:pt x="1542578" y="4548588"/>
                </a:lnTo>
                <a:cubicBezTo>
                  <a:pt x="1543645" y="4546607"/>
                  <a:pt x="1544712" y="4544625"/>
                  <a:pt x="1545703" y="4542720"/>
                </a:cubicBezTo>
                <a:close/>
                <a:moveTo>
                  <a:pt x="1402143" y="4526795"/>
                </a:moveTo>
                <a:lnTo>
                  <a:pt x="1408010" y="4529919"/>
                </a:lnTo>
                <a:lnTo>
                  <a:pt x="1398561" y="4547597"/>
                </a:lnTo>
                <a:cubicBezTo>
                  <a:pt x="1396579" y="4546530"/>
                  <a:pt x="1394675" y="4545464"/>
                  <a:pt x="1392694" y="4544473"/>
                </a:cubicBezTo>
                <a:lnTo>
                  <a:pt x="1402143" y="4526795"/>
                </a:lnTo>
                <a:close/>
                <a:moveTo>
                  <a:pt x="1385303" y="4508126"/>
                </a:moveTo>
                <a:lnTo>
                  <a:pt x="1350174" y="4544397"/>
                </a:lnTo>
                <a:cubicBezTo>
                  <a:pt x="1351775" y="4534643"/>
                  <a:pt x="1352384" y="4524661"/>
                  <a:pt x="1355737" y="4515517"/>
                </a:cubicBezTo>
                <a:cubicBezTo>
                  <a:pt x="1356727" y="4512774"/>
                  <a:pt x="1365262" y="4512774"/>
                  <a:pt x="1385303" y="4508126"/>
                </a:cubicBezTo>
                <a:close/>
                <a:moveTo>
                  <a:pt x="1529167" y="4488390"/>
                </a:moveTo>
                <a:lnTo>
                  <a:pt x="1546922" y="4497915"/>
                </a:lnTo>
                <a:cubicBezTo>
                  <a:pt x="1545931" y="4499820"/>
                  <a:pt x="1544788" y="4501877"/>
                  <a:pt x="1543798" y="4503706"/>
                </a:cubicBezTo>
                <a:lnTo>
                  <a:pt x="1526043" y="4494181"/>
                </a:lnTo>
                <a:cubicBezTo>
                  <a:pt x="1527034" y="4492276"/>
                  <a:pt x="1528100" y="4490219"/>
                  <a:pt x="1529167" y="4488390"/>
                </a:cubicBezTo>
                <a:close/>
                <a:moveTo>
                  <a:pt x="1584412" y="4441908"/>
                </a:moveTo>
                <a:lnTo>
                  <a:pt x="1590356" y="4445108"/>
                </a:lnTo>
                <a:cubicBezTo>
                  <a:pt x="1587232" y="4451052"/>
                  <a:pt x="1584031" y="4456919"/>
                  <a:pt x="1580907" y="4462787"/>
                </a:cubicBezTo>
                <a:cubicBezTo>
                  <a:pt x="1578926" y="4461720"/>
                  <a:pt x="1577021" y="4460653"/>
                  <a:pt x="1574963" y="4459586"/>
                </a:cubicBezTo>
                <a:lnTo>
                  <a:pt x="1584412" y="4441908"/>
                </a:lnTo>
                <a:close/>
                <a:moveTo>
                  <a:pt x="1352225" y="4439241"/>
                </a:moveTo>
                <a:cubicBezTo>
                  <a:pt x="1351082" y="4442441"/>
                  <a:pt x="1349939" y="4445489"/>
                  <a:pt x="1348796" y="4448613"/>
                </a:cubicBezTo>
                <a:lnTo>
                  <a:pt x="1378133" y="4464311"/>
                </a:lnTo>
                <a:cubicBezTo>
                  <a:pt x="1380571" y="4459129"/>
                  <a:pt x="1383010" y="4453871"/>
                  <a:pt x="1385372" y="4448690"/>
                </a:cubicBezTo>
                <a:lnTo>
                  <a:pt x="1352225" y="4439241"/>
                </a:lnTo>
                <a:close/>
                <a:moveTo>
                  <a:pt x="1535416" y="4263676"/>
                </a:moveTo>
                <a:lnTo>
                  <a:pt x="1553094" y="4273201"/>
                </a:lnTo>
                <a:lnTo>
                  <a:pt x="1549894" y="4279145"/>
                </a:lnTo>
                <a:lnTo>
                  <a:pt x="1532139" y="4269620"/>
                </a:lnTo>
                <a:cubicBezTo>
                  <a:pt x="1533358" y="4267638"/>
                  <a:pt x="1534425" y="4265657"/>
                  <a:pt x="1535416" y="4263676"/>
                </a:cubicBezTo>
                <a:close/>
                <a:moveTo>
                  <a:pt x="1500059" y="4244702"/>
                </a:moveTo>
                <a:lnTo>
                  <a:pt x="1517813" y="4254227"/>
                </a:lnTo>
                <a:cubicBezTo>
                  <a:pt x="1516670" y="4256208"/>
                  <a:pt x="1515680" y="4258190"/>
                  <a:pt x="1514613" y="4260171"/>
                </a:cubicBezTo>
                <a:lnTo>
                  <a:pt x="1496858" y="4250646"/>
                </a:lnTo>
                <a:lnTo>
                  <a:pt x="1500059" y="4244702"/>
                </a:lnTo>
                <a:close/>
                <a:moveTo>
                  <a:pt x="1553856" y="4197534"/>
                </a:moveTo>
                <a:lnTo>
                  <a:pt x="1562695" y="4202259"/>
                </a:lnTo>
                <a:lnTo>
                  <a:pt x="1543721" y="4237692"/>
                </a:lnTo>
                <a:lnTo>
                  <a:pt x="1534882" y="4232968"/>
                </a:lnTo>
                <a:lnTo>
                  <a:pt x="1553856" y="4197534"/>
                </a:lnTo>
                <a:close/>
                <a:moveTo>
                  <a:pt x="1514994" y="4155015"/>
                </a:moveTo>
                <a:cubicBezTo>
                  <a:pt x="1518880" y="4167892"/>
                  <a:pt x="1522690" y="4180618"/>
                  <a:pt x="1529777" y="4204012"/>
                </a:cubicBezTo>
                <a:cubicBezTo>
                  <a:pt x="1507450" y="4192048"/>
                  <a:pt x="1485963" y="4187552"/>
                  <a:pt x="1477885" y="4174750"/>
                </a:cubicBezTo>
                <a:cubicBezTo>
                  <a:pt x="1462264" y="4149985"/>
                  <a:pt x="1490305" y="4164845"/>
                  <a:pt x="1497163" y="4159434"/>
                </a:cubicBezTo>
                <a:cubicBezTo>
                  <a:pt x="1501507" y="4156005"/>
                  <a:pt x="1508898" y="4156386"/>
                  <a:pt x="1514994" y="4155015"/>
                </a:cubicBezTo>
                <a:close/>
                <a:moveTo>
                  <a:pt x="1629980" y="4101522"/>
                </a:moveTo>
                <a:lnTo>
                  <a:pt x="1635847" y="4104646"/>
                </a:lnTo>
                <a:lnTo>
                  <a:pt x="1626322" y="4122401"/>
                </a:lnTo>
                <a:cubicBezTo>
                  <a:pt x="1624341" y="4121334"/>
                  <a:pt x="1622436" y="4120267"/>
                  <a:pt x="1620455" y="4119277"/>
                </a:cubicBezTo>
                <a:cubicBezTo>
                  <a:pt x="1623655" y="4113257"/>
                  <a:pt x="1626779" y="4107466"/>
                  <a:pt x="1629980" y="4101522"/>
                </a:cubicBezTo>
                <a:close/>
                <a:moveTo>
                  <a:pt x="1512169" y="3949275"/>
                </a:moveTo>
                <a:cubicBezTo>
                  <a:pt x="1505388" y="3951942"/>
                  <a:pt x="1498682" y="3954532"/>
                  <a:pt x="1493958" y="3962381"/>
                </a:cubicBezTo>
                <a:cubicBezTo>
                  <a:pt x="1493424" y="3960629"/>
                  <a:pt x="1492891" y="3958876"/>
                  <a:pt x="1492357" y="3957047"/>
                </a:cubicBezTo>
                <a:lnTo>
                  <a:pt x="1471250" y="3961695"/>
                </a:lnTo>
                <a:cubicBezTo>
                  <a:pt x="1472164" y="3964515"/>
                  <a:pt x="1473003" y="3967410"/>
                  <a:pt x="1473841" y="3970230"/>
                </a:cubicBezTo>
                <a:cubicBezTo>
                  <a:pt x="1480546" y="3967639"/>
                  <a:pt x="1487252" y="3964972"/>
                  <a:pt x="1491976" y="3957200"/>
                </a:cubicBezTo>
                <a:cubicBezTo>
                  <a:pt x="1492586" y="3959028"/>
                  <a:pt x="1493119" y="3960781"/>
                  <a:pt x="1493653" y="3962534"/>
                </a:cubicBezTo>
                <a:lnTo>
                  <a:pt x="1514760" y="3957885"/>
                </a:lnTo>
                <a:cubicBezTo>
                  <a:pt x="1513922" y="3955066"/>
                  <a:pt x="1513008" y="3952170"/>
                  <a:pt x="1512169" y="3949275"/>
                </a:cubicBezTo>
                <a:close/>
                <a:moveTo>
                  <a:pt x="1500510" y="3903021"/>
                </a:moveTo>
                <a:cubicBezTo>
                  <a:pt x="1499520" y="3905002"/>
                  <a:pt x="1498453" y="3906983"/>
                  <a:pt x="1497386" y="3908888"/>
                </a:cubicBezTo>
                <a:lnTo>
                  <a:pt x="1515141" y="3918413"/>
                </a:lnTo>
                <a:cubicBezTo>
                  <a:pt x="1516207" y="3916432"/>
                  <a:pt x="1517274" y="3914451"/>
                  <a:pt x="1518265" y="3912546"/>
                </a:cubicBezTo>
                <a:lnTo>
                  <a:pt x="1500510" y="3903021"/>
                </a:lnTo>
                <a:close/>
                <a:moveTo>
                  <a:pt x="1392918" y="3890982"/>
                </a:moveTo>
                <a:cubicBezTo>
                  <a:pt x="1391852" y="3893039"/>
                  <a:pt x="1390785" y="3894868"/>
                  <a:pt x="1389718" y="3896926"/>
                </a:cubicBezTo>
                <a:lnTo>
                  <a:pt x="1407473" y="3906450"/>
                </a:lnTo>
                <a:cubicBezTo>
                  <a:pt x="1408539" y="3904393"/>
                  <a:pt x="1409606" y="3902488"/>
                  <a:pt x="1410673" y="3900507"/>
                </a:cubicBezTo>
                <a:lnTo>
                  <a:pt x="1392918" y="3890982"/>
                </a:lnTo>
                <a:close/>
                <a:moveTo>
                  <a:pt x="1414026" y="3757708"/>
                </a:moveTo>
                <a:lnTo>
                  <a:pt x="1395890" y="3761670"/>
                </a:lnTo>
                <a:cubicBezTo>
                  <a:pt x="1396728" y="3764490"/>
                  <a:pt x="1397643" y="3767385"/>
                  <a:pt x="1398481" y="3770205"/>
                </a:cubicBezTo>
                <a:cubicBezTo>
                  <a:pt x="1403510" y="3768300"/>
                  <a:pt x="1408539" y="3766318"/>
                  <a:pt x="1414026" y="3757708"/>
                </a:cubicBezTo>
                <a:close/>
                <a:moveTo>
                  <a:pt x="1419817" y="3746507"/>
                </a:moveTo>
                <a:cubicBezTo>
                  <a:pt x="1417836" y="3751155"/>
                  <a:pt x="1415931" y="3754813"/>
                  <a:pt x="1414102" y="3757708"/>
                </a:cubicBezTo>
                <a:lnTo>
                  <a:pt x="1417074" y="3757022"/>
                </a:lnTo>
                <a:cubicBezTo>
                  <a:pt x="1417531" y="3758851"/>
                  <a:pt x="1418141" y="3760680"/>
                  <a:pt x="1418598" y="3762433"/>
                </a:cubicBezTo>
                <a:lnTo>
                  <a:pt x="1424008" y="3758546"/>
                </a:lnTo>
                <a:lnTo>
                  <a:pt x="1431237" y="3779377"/>
                </a:lnTo>
                <a:cubicBezTo>
                  <a:pt x="1433856" y="3786930"/>
                  <a:pt x="1436809" y="3795465"/>
                  <a:pt x="1440467" y="3806094"/>
                </a:cubicBezTo>
                <a:cubicBezTo>
                  <a:pt x="1450678" y="3780720"/>
                  <a:pt x="1454717" y="3770585"/>
                  <a:pt x="1460279" y="3756641"/>
                </a:cubicBezTo>
                <a:cubicBezTo>
                  <a:pt x="1453383" y="3754927"/>
                  <a:pt x="1447458" y="3753441"/>
                  <a:pt x="1441686" y="3753364"/>
                </a:cubicBezTo>
                <a:lnTo>
                  <a:pt x="1424008" y="3758546"/>
                </a:lnTo>
                <a:lnTo>
                  <a:pt x="1419817" y="3746507"/>
                </a:lnTo>
                <a:close/>
                <a:moveTo>
                  <a:pt x="1362202" y="3707263"/>
                </a:moveTo>
                <a:cubicBezTo>
                  <a:pt x="1358925" y="3713207"/>
                  <a:pt x="1355801" y="3719074"/>
                  <a:pt x="1352677" y="3725018"/>
                </a:cubicBezTo>
                <a:lnTo>
                  <a:pt x="1358621" y="3728218"/>
                </a:lnTo>
                <a:lnTo>
                  <a:pt x="1368146" y="3710464"/>
                </a:lnTo>
                <a:lnTo>
                  <a:pt x="1362202" y="3707263"/>
                </a:lnTo>
                <a:close/>
                <a:moveTo>
                  <a:pt x="1641181" y="3697205"/>
                </a:moveTo>
                <a:lnTo>
                  <a:pt x="1647125" y="3700405"/>
                </a:lnTo>
                <a:lnTo>
                  <a:pt x="1637676" y="3718084"/>
                </a:lnTo>
                <a:lnTo>
                  <a:pt x="1631732" y="3714883"/>
                </a:lnTo>
                <a:lnTo>
                  <a:pt x="1641181" y="3697205"/>
                </a:lnTo>
                <a:close/>
                <a:moveTo>
                  <a:pt x="1647353" y="3636245"/>
                </a:moveTo>
                <a:lnTo>
                  <a:pt x="1656497" y="3639445"/>
                </a:lnTo>
                <a:cubicBezTo>
                  <a:pt x="1653678" y="3650266"/>
                  <a:pt x="1650782" y="3661086"/>
                  <a:pt x="1647963" y="3671907"/>
                </a:cubicBezTo>
                <a:lnTo>
                  <a:pt x="1631656" y="3665582"/>
                </a:lnTo>
                <a:cubicBezTo>
                  <a:pt x="1636838" y="3655828"/>
                  <a:pt x="1642096" y="3645999"/>
                  <a:pt x="1647353" y="3636245"/>
                </a:cubicBezTo>
                <a:close/>
                <a:moveTo>
                  <a:pt x="1696045" y="3623215"/>
                </a:moveTo>
                <a:cubicBezTo>
                  <a:pt x="1705799" y="3624815"/>
                  <a:pt x="1715857" y="3625501"/>
                  <a:pt x="1725001" y="3628778"/>
                </a:cubicBezTo>
                <a:cubicBezTo>
                  <a:pt x="1727668" y="3629844"/>
                  <a:pt x="1727668" y="3638379"/>
                  <a:pt x="1732469" y="3658419"/>
                </a:cubicBezTo>
                <a:lnTo>
                  <a:pt x="1696045" y="3623215"/>
                </a:lnTo>
                <a:close/>
                <a:moveTo>
                  <a:pt x="1607425" y="3618338"/>
                </a:moveTo>
                <a:lnTo>
                  <a:pt x="1625103" y="3627787"/>
                </a:lnTo>
                <a:cubicBezTo>
                  <a:pt x="1624112" y="3629768"/>
                  <a:pt x="1623046" y="3631749"/>
                  <a:pt x="1621979" y="3633654"/>
                </a:cubicBezTo>
                <a:lnTo>
                  <a:pt x="1604300" y="3624205"/>
                </a:lnTo>
                <a:cubicBezTo>
                  <a:pt x="1605367" y="3622224"/>
                  <a:pt x="1606434" y="3620243"/>
                  <a:pt x="1607425" y="3618338"/>
                </a:cubicBezTo>
                <a:close/>
                <a:moveTo>
                  <a:pt x="1374554" y="3584734"/>
                </a:moveTo>
                <a:cubicBezTo>
                  <a:pt x="1373488" y="3586715"/>
                  <a:pt x="1372421" y="3588696"/>
                  <a:pt x="1371354" y="3590601"/>
                </a:cubicBezTo>
                <a:lnTo>
                  <a:pt x="1389032" y="3600126"/>
                </a:lnTo>
                <a:cubicBezTo>
                  <a:pt x="1390175" y="3598145"/>
                  <a:pt x="1391242" y="3596164"/>
                  <a:pt x="1392233" y="3594259"/>
                </a:cubicBezTo>
                <a:lnTo>
                  <a:pt x="1374554" y="3584734"/>
                </a:lnTo>
                <a:close/>
                <a:moveTo>
                  <a:pt x="1553165" y="3581457"/>
                </a:moveTo>
                <a:lnTo>
                  <a:pt x="1512627" y="3582676"/>
                </a:lnTo>
                <a:cubicBezTo>
                  <a:pt x="1509427" y="3588544"/>
                  <a:pt x="1506302" y="3594487"/>
                  <a:pt x="1504244" y="3600050"/>
                </a:cubicBezTo>
                <a:lnTo>
                  <a:pt x="1466221" y="3583362"/>
                </a:lnTo>
                <a:cubicBezTo>
                  <a:pt x="1460659" y="3597078"/>
                  <a:pt x="1456543" y="3607365"/>
                  <a:pt x="1451972" y="3618643"/>
                </a:cubicBezTo>
                <a:lnTo>
                  <a:pt x="1483518" y="3632282"/>
                </a:lnTo>
                <a:cubicBezTo>
                  <a:pt x="1490682" y="3621157"/>
                  <a:pt x="1497235" y="3610946"/>
                  <a:pt x="1503102" y="3600354"/>
                </a:cubicBezTo>
                <a:lnTo>
                  <a:pt x="1540058" y="3620166"/>
                </a:lnTo>
                <a:cubicBezTo>
                  <a:pt x="1545849" y="3602717"/>
                  <a:pt x="1549507" y="3591973"/>
                  <a:pt x="1553165" y="3581457"/>
                </a:cubicBezTo>
                <a:close/>
                <a:moveTo>
                  <a:pt x="1504239" y="3555549"/>
                </a:moveTo>
                <a:cubicBezTo>
                  <a:pt x="1503401" y="3555854"/>
                  <a:pt x="1502562" y="3556159"/>
                  <a:pt x="1501648" y="3556387"/>
                </a:cubicBezTo>
                <a:cubicBezTo>
                  <a:pt x="1506982" y="3564465"/>
                  <a:pt x="1509725" y="3573532"/>
                  <a:pt x="1512468" y="3582600"/>
                </a:cubicBezTo>
                <a:cubicBezTo>
                  <a:pt x="1509725" y="3573609"/>
                  <a:pt x="1506906" y="3564541"/>
                  <a:pt x="1504239" y="3555549"/>
                </a:cubicBezTo>
                <a:close/>
                <a:moveTo>
                  <a:pt x="1502416" y="3533756"/>
                </a:moveTo>
                <a:cubicBezTo>
                  <a:pt x="1499520" y="3534670"/>
                  <a:pt x="1496624" y="3535509"/>
                  <a:pt x="1493805" y="3536347"/>
                </a:cubicBezTo>
                <a:cubicBezTo>
                  <a:pt x="1496396" y="3543052"/>
                  <a:pt x="1499063" y="3549758"/>
                  <a:pt x="1504244" y="3555473"/>
                </a:cubicBezTo>
                <a:cubicBezTo>
                  <a:pt x="1504244" y="3555549"/>
                  <a:pt x="1504244" y="3555549"/>
                  <a:pt x="1504321" y="3555625"/>
                </a:cubicBezTo>
                <a:cubicBezTo>
                  <a:pt x="1505235" y="3555320"/>
                  <a:pt x="1506073" y="3555092"/>
                  <a:pt x="1506988" y="3554787"/>
                </a:cubicBezTo>
                <a:cubicBezTo>
                  <a:pt x="1505540" y="3547777"/>
                  <a:pt x="1503940" y="3540767"/>
                  <a:pt x="1502416" y="3533756"/>
                </a:cubicBezTo>
                <a:close/>
                <a:moveTo>
                  <a:pt x="1332942" y="3463728"/>
                </a:moveTo>
                <a:lnTo>
                  <a:pt x="1323493" y="3481406"/>
                </a:lnTo>
                <a:lnTo>
                  <a:pt x="1329360" y="3484531"/>
                </a:lnTo>
                <a:cubicBezTo>
                  <a:pt x="1332561" y="3478663"/>
                  <a:pt x="1335685" y="3472720"/>
                  <a:pt x="1338809" y="3466852"/>
                </a:cubicBezTo>
                <a:cubicBezTo>
                  <a:pt x="1336828" y="3465785"/>
                  <a:pt x="1334923" y="3464719"/>
                  <a:pt x="1332942" y="3463728"/>
                </a:cubicBezTo>
                <a:close/>
                <a:moveTo>
                  <a:pt x="1533513" y="3411915"/>
                </a:moveTo>
                <a:lnTo>
                  <a:pt x="1501661" y="3485597"/>
                </a:lnTo>
                <a:lnTo>
                  <a:pt x="1533284" y="3502514"/>
                </a:lnTo>
                <a:cubicBezTo>
                  <a:pt x="1533741" y="3480111"/>
                  <a:pt x="1533665" y="3458013"/>
                  <a:pt x="1533513" y="3411915"/>
                </a:cubicBezTo>
                <a:close/>
                <a:moveTo>
                  <a:pt x="1418823" y="3306685"/>
                </a:moveTo>
                <a:cubicBezTo>
                  <a:pt x="1415927" y="3307599"/>
                  <a:pt x="1413109" y="3308436"/>
                  <a:pt x="1410212" y="3309276"/>
                </a:cubicBezTo>
                <a:cubicBezTo>
                  <a:pt x="1412879" y="3315905"/>
                  <a:pt x="1415470" y="3322611"/>
                  <a:pt x="1423243" y="3327259"/>
                </a:cubicBezTo>
                <a:cubicBezTo>
                  <a:pt x="1421490" y="3327868"/>
                  <a:pt x="1419737" y="3328401"/>
                  <a:pt x="1417984" y="3328935"/>
                </a:cubicBezTo>
                <a:cubicBezTo>
                  <a:pt x="1419432" y="3335945"/>
                  <a:pt x="1421032" y="3342955"/>
                  <a:pt x="1422557" y="3350043"/>
                </a:cubicBezTo>
                <a:cubicBezTo>
                  <a:pt x="1425452" y="3349203"/>
                  <a:pt x="1428348" y="3348289"/>
                  <a:pt x="1431168" y="3347451"/>
                </a:cubicBezTo>
                <a:cubicBezTo>
                  <a:pt x="1428576" y="3340746"/>
                  <a:pt x="1425985" y="3334040"/>
                  <a:pt x="1418137" y="3329391"/>
                </a:cubicBezTo>
                <a:cubicBezTo>
                  <a:pt x="1419890" y="3328858"/>
                  <a:pt x="1421643" y="3328326"/>
                  <a:pt x="1423395" y="3327715"/>
                </a:cubicBezTo>
                <a:lnTo>
                  <a:pt x="1418823" y="3306685"/>
                </a:lnTo>
                <a:close/>
                <a:moveTo>
                  <a:pt x="1446869" y="3251139"/>
                </a:moveTo>
                <a:cubicBezTo>
                  <a:pt x="1443668" y="3257081"/>
                  <a:pt x="1440544" y="3262948"/>
                  <a:pt x="1437420" y="3268816"/>
                </a:cubicBezTo>
                <a:cubicBezTo>
                  <a:pt x="1439401" y="3269883"/>
                  <a:pt x="1441306" y="3270951"/>
                  <a:pt x="1443287" y="3271941"/>
                </a:cubicBezTo>
                <a:lnTo>
                  <a:pt x="1452736" y="3254263"/>
                </a:lnTo>
                <a:cubicBezTo>
                  <a:pt x="1450755" y="3253196"/>
                  <a:pt x="1448850" y="3252130"/>
                  <a:pt x="1446869" y="3251139"/>
                </a:cubicBezTo>
                <a:close/>
                <a:moveTo>
                  <a:pt x="1564372" y="3230413"/>
                </a:moveTo>
                <a:lnTo>
                  <a:pt x="1582050" y="3239938"/>
                </a:lnTo>
                <a:lnTo>
                  <a:pt x="1578850" y="3245883"/>
                </a:lnTo>
                <a:lnTo>
                  <a:pt x="1561171" y="3236357"/>
                </a:lnTo>
                <a:lnTo>
                  <a:pt x="1564372" y="3230413"/>
                </a:lnTo>
                <a:close/>
                <a:moveTo>
                  <a:pt x="1627846" y="3211291"/>
                </a:moveTo>
                <a:lnTo>
                  <a:pt x="1633790" y="3214489"/>
                </a:lnTo>
                <a:cubicBezTo>
                  <a:pt x="1630589" y="3220356"/>
                  <a:pt x="1627465" y="3226224"/>
                  <a:pt x="1624265" y="3232166"/>
                </a:cubicBezTo>
                <a:lnTo>
                  <a:pt x="1618321" y="3228965"/>
                </a:lnTo>
                <a:cubicBezTo>
                  <a:pt x="1621445" y="3223100"/>
                  <a:pt x="1624646" y="3217155"/>
                  <a:pt x="1627846" y="3211291"/>
                </a:cubicBezTo>
                <a:close/>
                <a:moveTo>
                  <a:pt x="1448468" y="3191170"/>
                </a:moveTo>
                <a:lnTo>
                  <a:pt x="1445268" y="3197113"/>
                </a:lnTo>
                <a:lnTo>
                  <a:pt x="1463023" y="3206640"/>
                </a:lnTo>
                <a:lnTo>
                  <a:pt x="1466223" y="3200694"/>
                </a:lnTo>
                <a:lnTo>
                  <a:pt x="1448468" y="3191170"/>
                </a:lnTo>
                <a:close/>
                <a:moveTo>
                  <a:pt x="1655507" y="3188123"/>
                </a:moveTo>
                <a:lnTo>
                  <a:pt x="1673185" y="3197647"/>
                </a:lnTo>
                <a:cubicBezTo>
                  <a:pt x="1672118" y="3199553"/>
                  <a:pt x="1671052" y="3201535"/>
                  <a:pt x="1669985" y="3203516"/>
                </a:cubicBezTo>
                <a:lnTo>
                  <a:pt x="1652306" y="3193989"/>
                </a:lnTo>
                <a:cubicBezTo>
                  <a:pt x="1653373" y="3192009"/>
                  <a:pt x="1654440" y="3190029"/>
                  <a:pt x="1655507" y="3188123"/>
                </a:cubicBezTo>
                <a:close/>
                <a:moveTo>
                  <a:pt x="1469348" y="3109026"/>
                </a:moveTo>
                <a:cubicBezTo>
                  <a:pt x="1464852" y="3119238"/>
                  <a:pt x="1460737" y="3128608"/>
                  <a:pt x="1456546" y="3137983"/>
                </a:cubicBezTo>
                <a:lnTo>
                  <a:pt x="1516211" y="3169985"/>
                </a:lnTo>
                <a:cubicBezTo>
                  <a:pt x="1500209" y="3145678"/>
                  <a:pt x="1488855" y="3128685"/>
                  <a:pt x="1469348" y="3109026"/>
                </a:cubicBezTo>
                <a:close/>
                <a:moveTo>
                  <a:pt x="1457840" y="3097977"/>
                </a:moveTo>
                <a:cubicBezTo>
                  <a:pt x="1462031" y="3101787"/>
                  <a:pt x="1465765" y="3105445"/>
                  <a:pt x="1469270" y="3109025"/>
                </a:cubicBezTo>
                <a:cubicBezTo>
                  <a:pt x="1469956" y="3107501"/>
                  <a:pt x="1470642" y="3105978"/>
                  <a:pt x="1471327" y="3104378"/>
                </a:cubicBezTo>
                <a:lnTo>
                  <a:pt x="1457840" y="3097977"/>
                </a:lnTo>
                <a:close/>
                <a:moveTo>
                  <a:pt x="1473007" y="3062622"/>
                </a:moveTo>
                <a:cubicBezTo>
                  <a:pt x="1467977" y="3074432"/>
                  <a:pt x="1462948" y="3086169"/>
                  <a:pt x="1471864" y="3103008"/>
                </a:cubicBezTo>
                <a:cubicBezTo>
                  <a:pt x="1471711" y="3103465"/>
                  <a:pt x="1471559" y="3103922"/>
                  <a:pt x="1471330" y="3104379"/>
                </a:cubicBezTo>
                <a:cubicBezTo>
                  <a:pt x="1472092" y="3104761"/>
                  <a:pt x="1472854" y="3105141"/>
                  <a:pt x="1473616" y="3105446"/>
                </a:cubicBezTo>
                <a:cubicBezTo>
                  <a:pt x="1477502" y="3092644"/>
                  <a:pt x="1481389" y="3079919"/>
                  <a:pt x="1485351" y="3067194"/>
                </a:cubicBezTo>
                <a:lnTo>
                  <a:pt x="1473007" y="3062622"/>
                </a:lnTo>
                <a:close/>
                <a:moveTo>
                  <a:pt x="1614283" y="3051953"/>
                </a:moveTo>
                <a:lnTo>
                  <a:pt x="1632037" y="3061480"/>
                </a:lnTo>
                <a:cubicBezTo>
                  <a:pt x="1630970" y="3063461"/>
                  <a:pt x="1629904" y="3065518"/>
                  <a:pt x="1628837" y="3067424"/>
                </a:cubicBezTo>
                <a:lnTo>
                  <a:pt x="1611082" y="3057898"/>
                </a:lnTo>
                <a:cubicBezTo>
                  <a:pt x="1612149" y="3055993"/>
                  <a:pt x="1613216" y="3053936"/>
                  <a:pt x="1614283" y="3051953"/>
                </a:cubicBezTo>
                <a:close/>
                <a:moveTo>
                  <a:pt x="1634171" y="2986651"/>
                </a:moveTo>
                <a:cubicBezTo>
                  <a:pt x="1636152" y="2987718"/>
                  <a:pt x="1638057" y="2988786"/>
                  <a:pt x="1640038" y="2989777"/>
                </a:cubicBezTo>
                <a:cubicBezTo>
                  <a:pt x="1636762" y="2995720"/>
                  <a:pt x="1633714" y="3001510"/>
                  <a:pt x="1630513" y="3007531"/>
                </a:cubicBezTo>
                <a:lnTo>
                  <a:pt x="1624646" y="3004407"/>
                </a:lnTo>
                <a:lnTo>
                  <a:pt x="1634171" y="2986651"/>
                </a:lnTo>
                <a:close/>
                <a:moveTo>
                  <a:pt x="1454337" y="2981620"/>
                </a:moveTo>
                <a:cubicBezTo>
                  <a:pt x="1451213" y="2987413"/>
                  <a:pt x="1448012" y="2993432"/>
                  <a:pt x="1444888" y="2999299"/>
                </a:cubicBezTo>
                <a:lnTo>
                  <a:pt x="1450755" y="3002423"/>
                </a:lnTo>
                <a:lnTo>
                  <a:pt x="1460204" y="2984745"/>
                </a:lnTo>
                <a:lnTo>
                  <a:pt x="1454337" y="2981620"/>
                </a:lnTo>
                <a:close/>
                <a:moveTo>
                  <a:pt x="1521014" y="2976517"/>
                </a:moveTo>
                <a:lnTo>
                  <a:pt x="1588146" y="3006921"/>
                </a:lnTo>
                <a:cubicBezTo>
                  <a:pt x="1585708" y="3012104"/>
                  <a:pt x="1583117" y="3017285"/>
                  <a:pt x="1580602" y="3022619"/>
                </a:cubicBezTo>
                <a:lnTo>
                  <a:pt x="1515832" y="2987947"/>
                </a:lnTo>
                <a:cubicBezTo>
                  <a:pt x="1517585" y="2984137"/>
                  <a:pt x="1519261" y="2980326"/>
                  <a:pt x="1521014" y="2976517"/>
                </a:cubicBezTo>
                <a:close/>
                <a:moveTo>
                  <a:pt x="1541283" y="2940781"/>
                </a:moveTo>
                <a:lnTo>
                  <a:pt x="1570620" y="2956478"/>
                </a:lnTo>
                <a:cubicBezTo>
                  <a:pt x="1569477" y="2959601"/>
                  <a:pt x="1568334" y="2962725"/>
                  <a:pt x="1567115" y="2965851"/>
                </a:cubicBezTo>
                <a:lnTo>
                  <a:pt x="1533815" y="2956325"/>
                </a:lnTo>
                <a:cubicBezTo>
                  <a:pt x="1536330" y="2951143"/>
                  <a:pt x="1538768" y="2945962"/>
                  <a:pt x="1541283" y="2940781"/>
                </a:cubicBezTo>
                <a:close/>
                <a:moveTo>
                  <a:pt x="1465007" y="2918911"/>
                </a:moveTo>
                <a:lnTo>
                  <a:pt x="1470950" y="2922112"/>
                </a:lnTo>
                <a:cubicBezTo>
                  <a:pt x="1467827" y="2927978"/>
                  <a:pt x="1464702" y="2933923"/>
                  <a:pt x="1461503" y="2939789"/>
                </a:cubicBezTo>
                <a:lnTo>
                  <a:pt x="1455559" y="2936589"/>
                </a:lnTo>
                <a:lnTo>
                  <a:pt x="1465007" y="2918911"/>
                </a:lnTo>
                <a:close/>
                <a:moveTo>
                  <a:pt x="1510422" y="2905194"/>
                </a:moveTo>
                <a:lnTo>
                  <a:pt x="1528177" y="2914720"/>
                </a:lnTo>
                <a:cubicBezTo>
                  <a:pt x="1527110" y="2916701"/>
                  <a:pt x="1526119" y="2918606"/>
                  <a:pt x="1525052" y="2920588"/>
                </a:cubicBezTo>
                <a:lnTo>
                  <a:pt x="1507298" y="2911063"/>
                </a:lnTo>
                <a:cubicBezTo>
                  <a:pt x="1508365" y="2909081"/>
                  <a:pt x="1509431" y="2907175"/>
                  <a:pt x="1510422" y="2905194"/>
                </a:cubicBezTo>
                <a:close/>
                <a:moveTo>
                  <a:pt x="1511717" y="2860236"/>
                </a:moveTo>
                <a:lnTo>
                  <a:pt x="1529396" y="2869760"/>
                </a:lnTo>
                <a:cubicBezTo>
                  <a:pt x="1528329" y="2871742"/>
                  <a:pt x="1527262" y="2873723"/>
                  <a:pt x="1526272" y="2875629"/>
                </a:cubicBezTo>
                <a:lnTo>
                  <a:pt x="1508517" y="2866103"/>
                </a:lnTo>
                <a:cubicBezTo>
                  <a:pt x="1509584" y="2864121"/>
                  <a:pt x="1510651" y="2862140"/>
                  <a:pt x="1511717" y="2860236"/>
                </a:cubicBezTo>
                <a:close/>
                <a:moveTo>
                  <a:pt x="1519566" y="2742431"/>
                </a:moveTo>
                <a:cubicBezTo>
                  <a:pt x="1521471" y="2784645"/>
                  <a:pt x="1491524" y="2776492"/>
                  <a:pt x="1470341" y="2785330"/>
                </a:cubicBezTo>
                <a:cubicBezTo>
                  <a:pt x="1468360" y="2743040"/>
                  <a:pt x="1498306" y="2751347"/>
                  <a:pt x="1519566" y="2742431"/>
                </a:cubicBezTo>
                <a:close/>
                <a:moveTo>
                  <a:pt x="1391479" y="2740299"/>
                </a:moveTo>
                <a:lnTo>
                  <a:pt x="1370295" y="2744870"/>
                </a:lnTo>
                <a:cubicBezTo>
                  <a:pt x="1371209" y="2747768"/>
                  <a:pt x="1372048" y="2750585"/>
                  <a:pt x="1372886" y="2753407"/>
                </a:cubicBezTo>
                <a:cubicBezTo>
                  <a:pt x="1379591" y="2750812"/>
                  <a:pt x="1386373" y="2748224"/>
                  <a:pt x="1392469" y="2744262"/>
                </a:cubicBezTo>
                <a:cubicBezTo>
                  <a:pt x="1392545" y="2743804"/>
                  <a:pt x="1392012" y="2742052"/>
                  <a:pt x="1391479" y="2740299"/>
                </a:cubicBezTo>
                <a:close/>
                <a:moveTo>
                  <a:pt x="1535263" y="2688556"/>
                </a:moveTo>
                <a:lnTo>
                  <a:pt x="1570772" y="2707531"/>
                </a:lnTo>
                <a:cubicBezTo>
                  <a:pt x="1569172" y="2710579"/>
                  <a:pt x="1567572" y="2713551"/>
                  <a:pt x="1565972" y="2716447"/>
                </a:cubicBezTo>
                <a:lnTo>
                  <a:pt x="1530463" y="2697471"/>
                </a:lnTo>
                <a:cubicBezTo>
                  <a:pt x="1532063" y="2694575"/>
                  <a:pt x="1533663" y="2691528"/>
                  <a:pt x="1535263" y="2688556"/>
                </a:cubicBezTo>
                <a:close/>
                <a:moveTo>
                  <a:pt x="1362279" y="2681539"/>
                </a:moveTo>
                <a:lnTo>
                  <a:pt x="1343305" y="2716896"/>
                </a:lnTo>
                <a:lnTo>
                  <a:pt x="1352220" y="2721621"/>
                </a:lnTo>
                <a:lnTo>
                  <a:pt x="1371194" y="2686262"/>
                </a:lnTo>
                <a:lnTo>
                  <a:pt x="1362279" y="2681539"/>
                </a:lnTo>
                <a:close/>
                <a:moveTo>
                  <a:pt x="1350255" y="2604207"/>
                </a:moveTo>
                <a:lnTo>
                  <a:pt x="1329223" y="2608779"/>
                </a:lnTo>
                <a:cubicBezTo>
                  <a:pt x="1330061" y="2611598"/>
                  <a:pt x="1330976" y="2614493"/>
                  <a:pt x="1331814" y="2617388"/>
                </a:cubicBezTo>
                <a:cubicBezTo>
                  <a:pt x="1338520" y="2614798"/>
                  <a:pt x="1345226" y="2612131"/>
                  <a:pt x="1351397" y="2608247"/>
                </a:cubicBezTo>
                <a:cubicBezTo>
                  <a:pt x="1351321" y="2607789"/>
                  <a:pt x="1350789" y="2606037"/>
                  <a:pt x="1350255" y="2604207"/>
                </a:cubicBezTo>
                <a:close/>
                <a:moveTo>
                  <a:pt x="1519795" y="2588586"/>
                </a:moveTo>
                <a:lnTo>
                  <a:pt x="1555228" y="2603823"/>
                </a:lnTo>
                <a:cubicBezTo>
                  <a:pt x="1553780" y="2607863"/>
                  <a:pt x="1552180" y="2611901"/>
                  <a:pt x="1550656" y="2616014"/>
                </a:cubicBezTo>
                <a:lnTo>
                  <a:pt x="1512327" y="2604281"/>
                </a:lnTo>
                <a:cubicBezTo>
                  <a:pt x="1514842" y="2599100"/>
                  <a:pt x="1517280" y="2593844"/>
                  <a:pt x="1519795" y="2588586"/>
                </a:cubicBezTo>
                <a:close/>
                <a:moveTo>
                  <a:pt x="1384464" y="2586834"/>
                </a:moveTo>
                <a:lnTo>
                  <a:pt x="1402143" y="2596358"/>
                </a:lnTo>
                <a:cubicBezTo>
                  <a:pt x="1401076" y="2598338"/>
                  <a:pt x="1400085" y="2600320"/>
                  <a:pt x="1398942" y="2602300"/>
                </a:cubicBezTo>
                <a:lnTo>
                  <a:pt x="1381264" y="2592776"/>
                </a:lnTo>
                <a:lnTo>
                  <a:pt x="1384464" y="2586834"/>
                </a:lnTo>
                <a:close/>
                <a:moveTo>
                  <a:pt x="1476590" y="2583176"/>
                </a:moveTo>
                <a:lnTo>
                  <a:pt x="1512860" y="2602605"/>
                </a:lnTo>
                <a:lnTo>
                  <a:pt x="1493888" y="2637959"/>
                </a:lnTo>
                <a:lnTo>
                  <a:pt x="1493277" y="2637959"/>
                </a:lnTo>
                <a:lnTo>
                  <a:pt x="1507908" y="2644892"/>
                </a:lnTo>
                <a:cubicBezTo>
                  <a:pt x="1502878" y="2656703"/>
                  <a:pt x="1497773" y="2668514"/>
                  <a:pt x="1492667" y="2680325"/>
                </a:cubicBezTo>
                <a:lnTo>
                  <a:pt x="1480399" y="2675753"/>
                </a:lnTo>
                <a:cubicBezTo>
                  <a:pt x="1484209" y="2663179"/>
                  <a:pt x="1488095" y="2650606"/>
                  <a:pt x="1491982" y="2638035"/>
                </a:cubicBezTo>
                <a:lnTo>
                  <a:pt x="1451215" y="2639329"/>
                </a:lnTo>
                <a:cubicBezTo>
                  <a:pt x="1459063" y="2621883"/>
                  <a:pt x="1466379" y="2605653"/>
                  <a:pt x="1476590" y="2583176"/>
                </a:cubicBezTo>
                <a:close/>
                <a:moveTo>
                  <a:pt x="1304898" y="2536685"/>
                </a:moveTo>
                <a:cubicBezTo>
                  <a:pt x="1301774" y="2542629"/>
                  <a:pt x="1298573" y="2548572"/>
                  <a:pt x="1295449" y="2554363"/>
                </a:cubicBezTo>
                <a:lnTo>
                  <a:pt x="1301316" y="2557488"/>
                </a:lnTo>
                <a:lnTo>
                  <a:pt x="1310765" y="2539809"/>
                </a:lnTo>
                <a:cubicBezTo>
                  <a:pt x="1308784" y="2538743"/>
                  <a:pt x="1306879" y="2537676"/>
                  <a:pt x="1304898" y="2536685"/>
                </a:cubicBezTo>
                <a:close/>
                <a:moveTo>
                  <a:pt x="1313358" y="2385578"/>
                </a:moveTo>
                <a:cubicBezTo>
                  <a:pt x="1311223" y="2390987"/>
                  <a:pt x="1309167" y="2396398"/>
                  <a:pt x="1306957" y="2401885"/>
                </a:cubicBezTo>
                <a:lnTo>
                  <a:pt x="1339646" y="2410495"/>
                </a:lnTo>
                <a:cubicBezTo>
                  <a:pt x="1340637" y="2407371"/>
                  <a:pt x="1341704" y="2404323"/>
                  <a:pt x="1342771" y="2401351"/>
                </a:cubicBezTo>
                <a:lnTo>
                  <a:pt x="1313358" y="2385578"/>
                </a:lnTo>
                <a:close/>
                <a:moveTo>
                  <a:pt x="1372954" y="2352816"/>
                </a:moveTo>
                <a:cubicBezTo>
                  <a:pt x="1371887" y="2354796"/>
                  <a:pt x="1370821" y="2356777"/>
                  <a:pt x="1369829" y="2358683"/>
                </a:cubicBezTo>
                <a:lnTo>
                  <a:pt x="1387585" y="2368207"/>
                </a:lnTo>
                <a:cubicBezTo>
                  <a:pt x="1388651" y="2366225"/>
                  <a:pt x="1389718" y="2364321"/>
                  <a:pt x="1390709" y="2362340"/>
                </a:cubicBezTo>
                <a:lnTo>
                  <a:pt x="1372954" y="2352816"/>
                </a:lnTo>
                <a:close/>
                <a:moveTo>
                  <a:pt x="1466302" y="2235623"/>
                </a:moveTo>
                <a:lnTo>
                  <a:pt x="1472171" y="2238748"/>
                </a:lnTo>
                <a:cubicBezTo>
                  <a:pt x="1468969" y="2244616"/>
                  <a:pt x="1465770" y="2250482"/>
                  <a:pt x="1462645" y="2256426"/>
                </a:cubicBezTo>
                <a:cubicBezTo>
                  <a:pt x="1460663" y="2255361"/>
                  <a:pt x="1458758" y="2254293"/>
                  <a:pt x="1456778" y="2253301"/>
                </a:cubicBezTo>
                <a:cubicBezTo>
                  <a:pt x="1459978" y="2247435"/>
                  <a:pt x="1463102" y="2241491"/>
                  <a:pt x="1466302" y="2235623"/>
                </a:cubicBezTo>
                <a:close/>
                <a:moveTo>
                  <a:pt x="1331797" y="2216719"/>
                </a:moveTo>
                <a:cubicBezTo>
                  <a:pt x="1330807" y="2218701"/>
                  <a:pt x="1329664" y="2220681"/>
                  <a:pt x="1328673" y="2222586"/>
                </a:cubicBezTo>
                <a:lnTo>
                  <a:pt x="1346351" y="2232111"/>
                </a:lnTo>
                <a:cubicBezTo>
                  <a:pt x="1347342" y="2230207"/>
                  <a:pt x="1348485" y="2228150"/>
                  <a:pt x="1349476" y="2226244"/>
                </a:cubicBezTo>
                <a:lnTo>
                  <a:pt x="1331797" y="2216719"/>
                </a:lnTo>
                <a:close/>
                <a:moveTo>
                  <a:pt x="1550694" y="2196478"/>
                </a:moveTo>
                <a:cubicBezTo>
                  <a:pt x="1557380" y="2193183"/>
                  <a:pt x="1568334" y="2198174"/>
                  <a:pt x="1588527" y="2222059"/>
                </a:cubicBezTo>
                <a:lnTo>
                  <a:pt x="1538464" y="2220613"/>
                </a:lnTo>
                <a:cubicBezTo>
                  <a:pt x="1541588" y="2211355"/>
                  <a:pt x="1544008" y="2199774"/>
                  <a:pt x="1550694" y="2196478"/>
                </a:cubicBezTo>
                <a:close/>
                <a:moveTo>
                  <a:pt x="1352613" y="2134275"/>
                </a:moveTo>
                <a:lnTo>
                  <a:pt x="1388045" y="2149518"/>
                </a:lnTo>
                <a:cubicBezTo>
                  <a:pt x="1386522" y="2153482"/>
                  <a:pt x="1384998" y="2157597"/>
                  <a:pt x="1383474" y="2161715"/>
                </a:cubicBezTo>
                <a:lnTo>
                  <a:pt x="1345426" y="2150038"/>
                </a:lnTo>
                <a:cubicBezTo>
                  <a:pt x="1345510" y="2149694"/>
                  <a:pt x="1345593" y="2149350"/>
                  <a:pt x="1345677" y="2149006"/>
                </a:cubicBezTo>
                <a:lnTo>
                  <a:pt x="1352613" y="2134275"/>
                </a:lnTo>
                <a:close/>
                <a:moveTo>
                  <a:pt x="1430336" y="2132485"/>
                </a:moveTo>
                <a:cubicBezTo>
                  <a:pt x="1439880" y="2132180"/>
                  <a:pt x="1454530" y="2138924"/>
                  <a:pt x="1477123" y="2154855"/>
                </a:cubicBezTo>
                <a:lnTo>
                  <a:pt x="1414181" y="2152415"/>
                </a:lnTo>
                <a:cubicBezTo>
                  <a:pt x="1416353" y="2140144"/>
                  <a:pt x="1420792" y="2132789"/>
                  <a:pt x="1430336" y="2132485"/>
                </a:cubicBezTo>
                <a:close/>
                <a:moveTo>
                  <a:pt x="1300098" y="2080321"/>
                </a:moveTo>
                <a:lnTo>
                  <a:pt x="1291487" y="2082912"/>
                </a:lnTo>
                <a:cubicBezTo>
                  <a:pt x="1294154" y="2089617"/>
                  <a:pt x="1296821" y="2096323"/>
                  <a:pt x="1304593" y="2101047"/>
                </a:cubicBezTo>
                <a:lnTo>
                  <a:pt x="1299336" y="2102649"/>
                </a:lnTo>
                <a:cubicBezTo>
                  <a:pt x="1300860" y="2109735"/>
                  <a:pt x="1302307" y="2116667"/>
                  <a:pt x="1303908" y="2123755"/>
                </a:cubicBezTo>
                <a:cubicBezTo>
                  <a:pt x="1306803" y="2122917"/>
                  <a:pt x="1309623" y="2122002"/>
                  <a:pt x="1312518" y="2121087"/>
                </a:cubicBezTo>
                <a:cubicBezTo>
                  <a:pt x="1309851" y="2114459"/>
                  <a:pt x="1307260" y="2107677"/>
                  <a:pt x="1299488" y="2103029"/>
                </a:cubicBezTo>
                <a:lnTo>
                  <a:pt x="1304746" y="2101428"/>
                </a:lnTo>
                <a:cubicBezTo>
                  <a:pt x="1303222" y="2094342"/>
                  <a:pt x="1301698" y="2087331"/>
                  <a:pt x="1300098" y="2080321"/>
                </a:cubicBezTo>
                <a:close/>
                <a:moveTo>
                  <a:pt x="1481466" y="2068977"/>
                </a:moveTo>
                <a:lnTo>
                  <a:pt x="1514842" y="2078425"/>
                </a:lnTo>
                <a:cubicBezTo>
                  <a:pt x="1512403" y="2083683"/>
                  <a:pt x="1509889" y="2088788"/>
                  <a:pt x="1507374" y="2094046"/>
                </a:cubicBezTo>
                <a:lnTo>
                  <a:pt x="1477961" y="2078273"/>
                </a:lnTo>
                <a:cubicBezTo>
                  <a:pt x="1479180" y="2075226"/>
                  <a:pt x="1480247" y="2072101"/>
                  <a:pt x="1481466" y="2068977"/>
                </a:cubicBezTo>
                <a:close/>
                <a:moveTo>
                  <a:pt x="1305813" y="2016772"/>
                </a:moveTo>
                <a:cubicBezTo>
                  <a:pt x="1303603" y="2022030"/>
                  <a:pt x="1301470" y="2027516"/>
                  <a:pt x="1299336" y="2033002"/>
                </a:cubicBezTo>
                <a:lnTo>
                  <a:pt x="1331950" y="2041613"/>
                </a:lnTo>
                <a:cubicBezTo>
                  <a:pt x="1333016" y="2038489"/>
                  <a:pt x="1334083" y="2035517"/>
                  <a:pt x="1335150" y="2032469"/>
                </a:cubicBezTo>
                <a:lnTo>
                  <a:pt x="1305813" y="2016772"/>
                </a:lnTo>
                <a:close/>
                <a:moveTo>
                  <a:pt x="1302612" y="1973185"/>
                </a:moveTo>
                <a:cubicBezTo>
                  <a:pt x="1301547" y="1975166"/>
                  <a:pt x="1300480" y="1977147"/>
                  <a:pt x="1299413" y="1979052"/>
                </a:cubicBezTo>
                <a:lnTo>
                  <a:pt x="1317090" y="1988501"/>
                </a:lnTo>
                <a:cubicBezTo>
                  <a:pt x="1318234" y="1986596"/>
                  <a:pt x="1319301" y="1984615"/>
                  <a:pt x="1320292" y="1982634"/>
                </a:cubicBezTo>
                <a:lnTo>
                  <a:pt x="1302612" y="1973185"/>
                </a:lnTo>
                <a:close/>
                <a:moveTo>
                  <a:pt x="1523757" y="1926408"/>
                </a:moveTo>
                <a:cubicBezTo>
                  <a:pt x="1524595" y="1929304"/>
                  <a:pt x="1525433" y="1932123"/>
                  <a:pt x="1526348" y="1935019"/>
                </a:cubicBezTo>
                <a:lnTo>
                  <a:pt x="1505545" y="1939515"/>
                </a:lnTo>
                <a:cubicBezTo>
                  <a:pt x="1498841" y="1942029"/>
                  <a:pt x="1492134" y="1944696"/>
                  <a:pt x="1485428" y="1947363"/>
                </a:cubicBezTo>
                <a:cubicBezTo>
                  <a:pt x="1484590" y="1944468"/>
                  <a:pt x="1483677" y="1941648"/>
                  <a:pt x="1482838" y="1938829"/>
                </a:cubicBezTo>
                <a:cubicBezTo>
                  <a:pt x="1489848" y="1937229"/>
                  <a:pt x="1496782" y="1935781"/>
                  <a:pt x="1503793" y="1934257"/>
                </a:cubicBezTo>
                <a:lnTo>
                  <a:pt x="1523757" y="1926408"/>
                </a:lnTo>
                <a:close/>
                <a:moveTo>
                  <a:pt x="1379130" y="1922750"/>
                </a:moveTo>
                <a:cubicBezTo>
                  <a:pt x="1381949" y="1929379"/>
                  <a:pt x="1384693" y="1936009"/>
                  <a:pt x="1387436" y="1942562"/>
                </a:cubicBezTo>
                <a:cubicBezTo>
                  <a:pt x="1390560" y="1936695"/>
                  <a:pt x="1393760" y="1930751"/>
                  <a:pt x="1396961" y="1924807"/>
                </a:cubicBezTo>
                <a:cubicBezTo>
                  <a:pt x="1391017" y="1924198"/>
                  <a:pt x="1385074" y="1923512"/>
                  <a:pt x="1379130" y="1922750"/>
                </a:cubicBezTo>
                <a:close/>
                <a:moveTo>
                  <a:pt x="1476666" y="1861181"/>
                </a:moveTo>
                <a:lnTo>
                  <a:pt x="1494420" y="1870706"/>
                </a:lnTo>
                <a:cubicBezTo>
                  <a:pt x="1493429" y="1872611"/>
                  <a:pt x="1492286" y="1874668"/>
                  <a:pt x="1491296" y="1876497"/>
                </a:cubicBezTo>
                <a:lnTo>
                  <a:pt x="1473541" y="1866972"/>
                </a:lnTo>
                <a:cubicBezTo>
                  <a:pt x="1474532" y="1865067"/>
                  <a:pt x="1475675" y="1863010"/>
                  <a:pt x="1476666" y="1861181"/>
                </a:cubicBezTo>
                <a:close/>
                <a:moveTo>
                  <a:pt x="1336152" y="1757623"/>
                </a:moveTo>
                <a:lnTo>
                  <a:pt x="1327541" y="1760214"/>
                </a:lnTo>
                <a:cubicBezTo>
                  <a:pt x="1330132" y="1766919"/>
                  <a:pt x="1332799" y="1773625"/>
                  <a:pt x="1336761" y="1779873"/>
                </a:cubicBezTo>
                <a:cubicBezTo>
                  <a:pt x="1337218" y="1779797"/>
                  <a:pt x="1338971" y="1779264"/>
                  <a:pt x="1340800" y="1778730"/>
                </a:cubicBezTo>
                <a:cubicBezTo>
                  <a:pt x="1339276" y="1771644"/>
                  <a:pt x="1337676" y="1764633"/>
                  <a:pt x="1336152" y="1757623"/>
                </a:cubicBezTo>
                <a:close/>
                <a:moveTo>
                  <a:pt x="1517128" y="1700398"/>
                </a:moveTo>
                <a:lnTo>
                  <a:pt x="1534806" y="1709923"/>
                </a:lnTo>
                <a:cubicBezTo>
                  <a:pt x="1533739" y="1711903"/>
                  <a:pt x="1532672" y="1713885"/>
                  <a:pt x="1531682" y="1715790"/>
                </a:cubicBezTo>
                <a:lnTo>
                  <a:pt x="1514003" y="1706265"/>
                </a:lnTo>
                <a:cubicBezTo>
                  <a:pt x="1515070" y="1704360"/>
                  <a:pt x="1516061" y="1702379"/>
                  <a:pt x="1517128" y="1700398"/>
                </a:cubicBezTo>
                <a:close/>
                <a:moveTo>
                  <a:pt x="1445804" y="1677461"/>
                </a:moveTo>
                <a:lnTo>
                  <a:pt x="1451749" y="1680661"/>
                </a:lnTo>
                <a:cubicBezTo>
                  <a:pt x="1448625" y="1686454"/>
                  <a:pt x="1445424" y="1692473"/>
                  <a:pt x="1442299" y="1698341"/>
                </a:cubicBezTo>
                <a:lnTo>
                  <a:pt x="1436356" y="1695140"/>
                </a:lnTo>
                <a:lnTo>
                  <a:pt x="1445804" y="1677461"/>
                </a:lnTo>
                <a:close/>
                <a:moveTo>
                  <a:pt x="1331275" y="1642560"/>
                </a:moveTo>
                <a:cubicBezTo>
                  <a:pt x="1332723" y="1654371"/>
                  <a:pt x="1334475" y="1668849"/>
                  <a:pt x="1336152" y="1683099"/>
                </a:cubicBezTo>
                <a:lnTo>
                  <a:pt x="1356116" y="1678831"/>
                </a:lnTo>
                <a:lnTo>
                  <a:pt x="1375776" y="1708855"/>
                </a:lnTo>
                <a:lnTo>
                  <a:pt x="1394216" y="1674412"/>
                </a:lnTo>
                <a:cubicBezTo>
                  <a:pt x="1370823" y="1663744"/>
                  <a:pt x="1348191" y="1651628"/>
                  <a:pt x="1331275" y="1642560"/>
                </a:cubicBezTo>
                <a:close/>
                <a:moveTo>
                  <a:pt x="1447100" y="1632579"/>
                </a:moveTo>
                <a:cubicBezTo>
                  <a:pt x="1449082" y="1633646"/>
                  <a:pt x="1450986" y="1634713"/>
                  <a:pt x="1452967" y="1635703"/>
                </a:cubicBezTo>
                <a:cubicBezTo>
                  <a:pt x="1449767" y="1641647"/>
                  <a:pt x="1446643" y="1647514"/>
                  <a:pt x="1443518" y="1653382"/>
                </a:cubicBezTo>
                <a:cubicBezTo>
                  <a:pt x="1441537" y="1652315"/>
                  <a:pt x="1439632" y="1651248"/>
                  <a:pt x="1437651" y="1650258"/>
                </a:cubicBezTo>
                <a:cubicBezTo>
                  <a:pt x="1440776" y="1644314"/>
                  <a:pt x="1443976" y="1638446"/>
                  <a:pt x="1447100" y="1632579"/>
                </a:cubicBezTo>
                <a:close/>
                <a:moveTo>
                  <a:pt x="1484209" y="1467606"/>
                </a:moveTo>
                <a:cubicBezTo>
                  <a:pt x="1486877" y="1474312"/>
                  <a:pt x="1489467" y="1480940"/>
                  <a:pt x="1492134" y="1487722"/>
                </a:cubicBezTo>
                <a:cubicBezTo>
                  <a:pt x="1489238" y="1488636"/>
                  <a:pt x="1486419" y="1489474"/>
                  <a:pt x="1483524" y="1490314"/>
                </a:cubicBezTo>
                <a:cubicBezTo>
                  <a:pt x="1481999" y="1483303"/>
                  <a:pt x="1480475" y="1476292"/>
                  <a:pt x="1478952" y="1469206"/>
                </a:cubicBezTo>
                <a:lnTo>
                  <a:pt x="1484209" y="1467606"/>
                </a:lnTo>
                <a:close/>
                <a:moveTo>
                  <a:pt x="1454949" y="1432858"/>
                </a:moveTo>
                <a:lnTo>
                  <a:pt x="1494496" y="1458386"/>
                </a:lnTo>
                <a:lnTo>
                  <a:pt x="1436660" y="1474388"/>
                </a:lnTo>
                <a:lnTo>
                  <a:pt x="1454949" y="1432858"/>
                </a:lnTo>
                <a:close/>
                <a:moveTo>
                  <a:pt x="1315868" y="1401912"/>
                </a:moveTo>
                <a:lnTo>
                  <a:pt x="1287903" y="1454108"/>
                </a:lnTo>
                <a:lnTo>
                  <a:pt x="1316097" y="1469196"/>
                </a:lnTo>
                <a:cubicBezTo>
                  <a:pt x="1316021" y="1451899"/>
                  <a:pt x="1315945" y="1436964"/>
                  <a:pt x="1315868" y="1401912"/>
                </a:cubicBezTo>
                <a:close/>
                <a:moveTo>
                  <a:pt x="1507755" y="1391482"/>
                </a:moveTo>
                <a:cubicBezTo>
                  <a:pt x="1509736" y="1392549"/>
                  <a:pt x="1511641" y="1393616"/>
                  <a:pt x="1513622" y="1394606"/>
                </a:cubicBezTo>
                <a:cubicBezTo>
                  <a:pt x="1510422" y="1400475"/>
                  <a:pt x="1507298" y="1406419"/>
                  <a:pt x="1504174" y="1412287"/>
                </a:cubicBezTo>
                <a:lnTo>
                  <a:pt x="1498306" y="1409163"/>
                </a:lnTo>
                <a:lnTo>
                  <a:pt x="1507755" y="1391482"/>
                </a:lnTo>
                <a:close/>
                <a:moveTo>
                  <a:pt x="1376690" y="1315356"/>
                </a:moveTo>
                <a:cubicBezTo>
                  <a:pt x="1373414" y="1316651"/>
                  <a:pt x="1369756" y="1318175"/>
                  <a:pt x="1365565" y="1320157"/>
                </a:cubicBezTo>
                <a:cubicBezTo>
                  <a:pt x="1363889" y="1331282"/>
                  <a:pt x="1372347" y="1331358"/>
                  <a:pt x="1373414" y="1328691"/>
                </a:cubicBezTo>
                <a:cubicBezTo>
                  <a:pt x="1374938" y="1324424"/>
                  <a:pt x="1375928" y="1319928"/>
                  <a:pt x="1376690" y="1315356"/>
                </a:cubicBezTo>
                <a:close/>
                <a:moveTo>
                  <a:pt x="1379052" y="1299658"/>
                </a:moveTo>
                <a:cubicBezTo>
                  <a:pt x="1370213" y="1308726"/>
                  <a:pt x="1361526" y="1317794"/>
                  <a:pt x="1365565" y="1320081"/>
                </a:cubicBezTo>
                <a:cubicBezTo>
                  <a:pt x="1369908" y="1317184"/>
                  <a:pt x="1373718" y="1314746"/>
                  <a:pt x="1377071" y="1312536"/>
                </a:cubicBezTo>
                <a:cubicBezTo>
                  <a:pt x="1377757" y="1308269"/>
                  <a:pt x="1378366" y="1303925"/>
                  <a:pt x="1379052" y="1299658"/>
                </a:cubicBezTo>
                <a:close/>
                <a:moveTo>
                  <a:pt x="1407093" y="1295773"/>
                </a:moveTo>
                <a:cubicBezTo>
                  <a:pt x="1401530" y="1298134"/>
                  <a:pt x="1395815" y="1300496"/>
                  <a:pt x="1377146" y="1312537"/>
                </a:cubicBezTo>
                <a:cubicBezTo>
                  <a:pt x="1376995" y="1313451"/>
                  <a:pt x="1376841" y="1314366"/>
                  <a:pt x="1376690" y="1315355"/>
                </a:cubicBezTo>
                <a:cubicBezTo>
                  <a:pt x="1394977" y="1308269"/>
                  <a:pt x="1400082" y="1310860"/>
                  <a:pt x="1405035" y="1313528"/>
                </a:cubicBezTo>
                <a:cubicBezTo>
                  <a:pt x="1405721" y="1307659"/>
                  <a:pt x="1406407" y="1301716"/>
                  <a:pt x="1407093" y="1295773"/>
                </a:cubicBezTo>
                <a:close/>
                <a:moveTo>
                  <a:pt x="1367685" y="1255608"/>
                </a:moveTo>
                <a:cubicBezTo>
                  <a:pt x="1366619" y="1257513"/>
                  <a:pt x="1365552" y="1259494"/>
                  <a:pt x="1364485" y="1261475"/>
                </a:cubicBezTo>
                <a:lnTo>
                  <a:pt x="1382240" y="1271000"/>
                </a:lnTo>
                <a:cubicBezTo>
                  <a:pt x="1383306" y="1269019"/>
                  <a:pt x="1384373" y="1267038"/>
                  <a:pt x="1385440" y="1265133"/>
                </a:cubicBezTo>
                <a:lnTo>
                  <a:pt x="1367685" y="1255608"/>
                </a:lnTo>
                <a:close/>
                <a:moveTo>
                  <a:pt x="1360037" y="1173492"/>
                </a:moveTo>
                <a:cubicBezTo>
                  <a:pt x="1358351" y="1171445"/>
                  <a:pt x="1354503" y="1171825"/>
                  <a:pt x="1346350" y="1176969"/>
                </a:cubicBezTo>
                <a:cubicBezTo>
                  <a:pt x="1333472" y="1185122"/>
                  <a:pt x="1329051" y="1206535"/>
                  <a:pt x="1317088" y="1228861"/>
                </a:cubicBezTo>
                <a:cubicBezTo>
                  <a:pt x="1333719" y="1223775"/>
                  <a:pt x="1344949" y="1220361"/>
                  <a:pt x="1353286" y="1204762"/>
                </a:cubicBezTo>
                <a:lnTo>
                  <a:pt x="1360688" y="1184761"/>
                </a:lnTo>
                <a:cubicBezTo>
                  <a:pt x="1360988" y="1188590"/>
                  <a:pt x="1361289" y="1192418"/>
                  <a:pt x="1361589" y="1196247"/>
                </a:cubicBezTo>
                <a:cubicBezTo>
                  <a:pt x="1365095" y="1200515"/>
                  <a:pt x="1364714" y="1207907"/>
                  <a:pt x="1366085" y="1214002"/>
                </a:cubicBezTo>
                <a:cubicBezTo>
                  <a:pt x="1367152" y="1200210"/>
                  <a:pt x="1368447" y="1189618"/>
                  <a:pt x="1369895" y="1181312"/>
                </a:cubicBezTo>
                <a:lnTo>
                  <a:pt x="1362123" y="1178950"/>
                </a:lnTo>
                <a:lnTo>
                  <a:pt x="1360736" y="1184350"/>
                </a:lnTo>
                <a:lnTo>
                  <a:pt x="1360037" y="1173492"/>
                </a:lnTo>
                <a:close/>
                <a:moveTo>
                  <a:pt x="1307486" y="1154947"/>
                </a:moveTo>
                <a:lnTo>
                  <a:pt x="1304286" y="1160891"/>
                </a:lnTo>
                <a:lnTo>
                  <a:pt x="1322041" y="1170416"/>
                </a:lnTo>
                <a:cubicBezTo>
                  <a:pt x="1323107" y="1168358"/>
                  <a:pt x="1324174" y="1166453"/>
                  <a:pt x="1325241" y="1164472"/>
                </a:cubicBezTo>
                <a:lnTo>
                  <a:pt x="1307486" y="1154947"/>
                </a:lnTo>
                <a:close/>
                <a:moveTo>
                  <a:pt x="1394431" y="1145803"/>
                </a:moveTo>
                <a:lnTo>
                  <a:pt x="1382392" y="1147022"/>
                </a:lnTo>
                <a:cubicBezTo>
                  <a:pt x="1377820" y="1154109"/>
                  <a:pt x="1373400" y="1161195"/>
                  <a:pt x="1369895" y="1181236"/>
                </a:cubicBezTo>
                <a:lnTo>
                  <a:pt x="1382697" y="1185198"/>
                </a:lnTo>
                <a:cubicBezTo>
                  <a:pt x="1385364" y="1176283"/>
                  <a:pt x="1389859" y="1161043"/>
                  <a:pt x="1394431" y="1145803"/>
                </a:cubicBezTo>
                <a:close/>
                <a:moveTo>
                  <a:pt x="1341028" y="1003316"/>
                </a:moveTo>
                <a:lnTo>
                  <a:pt x="1319921" y="1007964"/>
                </a:lnTo>
                <a:cubicBezTo>
                  <a:pt x="1320759" y="1010784"/>
                  <a:pt x="1321674" y="1013679"/>
                  <a:pt x="1322512" y="1016499"/>
                </a:cubicBezTo>
                <a:cubicBezTo>
                  <a:pt x="1329217" y="1013908"/>
                  <a:pt x="1335999" y="1011241"/>
                  <a:pt x="1342095" y="1007355"/>
                </a:cubicBezTo>
                <a:cubicBezTo>
                  <a:pt x="1342095" y="1006897"/>
                  <a:pt x="1341562" y="1005069"/>
                  <a:pt x="1341028" y="1003316"/>
                </a:cubicBezTo>
                <a:close/>
                <a:moveTo>
                  <a:pt x="1265043" y="995612"/>
                </a:moveTo>
                <a:cubicBezTo>
                  <a:pt x="1245841" y="1018624"/>
                  <a:pt x="1245841" y="1018624"/>
                  <a:pt x="1271749" y="1029902"/>
                </a:cubicBezTo>
                <a:cubicBezTo>
                  <a:pt x="1269996" y="1020529"/>
                  <a:pt x="1267177" y="1006356"/>
                  <a:pt x="1265043" y="995612"/>
                </a:cubicBezTo>
                <a:close/>
                <a:moveTo>
                  <a:pt x="1224665" y="897852"/>
                </a:moveTo>
                <a:cubicBezTo>
                  <a:pt x="1221464" y="903719"/>
                  <a:pt x="1218340" y="909663"/>
                  <a:pt x="1215216" y="915530"/>
                </a:cubicBezTo>
                <a:cubicBezTo>
                  <a:pt x="1217273" y="916673"/>
                  <a:pt x="1219255" y="917740"/>
                  <a:pt x="1221159" y="918731"/>
                </a:cubicBezTo>
                <a:cubicBezTo>
                  <a:pt x="1224359" y="912863"/>
                  <a:pt x="1227484" y="906920"/>
                  <a:pt x="1230607" y="901052"/>
                </a:cubicBezTo>
                <a:cubicBezTo>
                  <a:pt x="1228626" y="899986"/>
                  <a:pt x="1226722" y="898919"/>
                  <a:pt x="1224665" y="897852"/>
                </a:cubicBezTo>
                <a:close/>
                <a:moveTo>
                  <a:pt x="1284094" y="840699"/>
                </a:moveTo>
                <a:cubicBezTo>
                  <a:pt x="1277389" y="843290"/>
                  <a:pt x="1270683" y="845881"/>
                  <a:pt x="1265959" y="853729"/>
                </a:cubicBezTo>
                <a:lnTo>
                  <a:pt x="1264358" y="848471"/>
                </a:lnTo>
                <a:lnTo>
                  <a:pt x="1264073" y="848533"/>
                </a:lnTo>
                <a:cubicBezTo>
                  <a:pt x="1264067" y="848512"/>
                  <a:pt x="1264060" y="848492"/>
                  <a:pt x="1264054" y="848471"/>
                </a:cubicBezTo>
                <a:cubicBezTo>
                  <a:pt x="1264026" y="848499"/>
                  <a:pt x="1263999" y="848527"/>
                  <a:pt x="1263971" y="848555"/>
                </a:cubicBezTo>
                <a:lnTo>
                  <a:pt x="1243251" y="853043"/>
                </a:lnTo>
                <a:cubicBezTo>
                  <a:pt x="1244165" y="855787"/>
                  <a:pt x="1245080" y="858682"/>
                  <a:pt x="1245918" y="861425"/>
                </a:cubicBezTo>
                <a:cubicBezTo>
                  <a:pt x="1249271" y="860130"/>
                  <a:pt x="1252624" y="858816"/>
                  <a:pt x="1255729" y="856863"/>
                </a:cubicBezTo>
                <a:lnTo>
                  <a:pt x="1263971" y="848555"/>
                </a:lnTo>
                <a:lnTo>
                  <a:pt x="1264073" y="848533"/>
                </a:lnTo>
                <a:lnTo>
                  <a:pt x="1265654" y="853805"/>
                </a:lnTo>
                <a:cubicBezTo>
                  <a:pt x="1272664" y="852205"/>
                  <a:pt x="1279751" y="850681"/>
                  <a:pt x="1286685" y="849233"/>
                </a:cubicBezTo>
                <a:cubicBezTo>
                  <a:pt x="1285847" y="846338"/>
                  <a:pt x="1284932" y="843518"/>
                  <a:pt x="1284094" y="840699"/>
                </a:cubicBezTo>
                <a:close/>
                <a:moveTo>
                  <a:pt x="1424773" y="822571"/>
                </a:moveTo>
                <a:cubicBezTo>
                  <a:pt x="1426755" y="823638"/>
                  <a:pt x="1428659" y="824705"/>
                  <a:pt x="1430642" y="825695"/>
                </a:cubicBezTo>
                <a:cubicBezTo>
                  <a:pt x="1427440" y="831639"/>
                  <a:pt x="1424316" y="837582"/>
                  <a:pt x="1421117" y="843450"/>
                </a:cubicBezTo>
                <a:lnTo>
                  <a:pt x="1415249" y="840326"/>
                </a:lnTo>
                <a:cubicBezTo>
                  <a:pt x="1418373" y="834458"/>
                  <a:pt x="1421573" y="828515"/>
                  <a:pt x="1424773" y="822571"/>
                </a:cubicBezTo>
                <a:close/>
                <a:moveTo>
                  <a:pt x="1258192" y="803897"/>
                </a:moveTo>
                <a:cubicBezTo>
                  <a:pt x="1251487" y="806488"/>
                  <a:pt x="1244781" y="809079"/>
                  <a:pt x="1239980" y="816927"/>
                </a:cubicBezTo>
                <a:cubicBezTo>
                  <a:pt x="1239447" y="815175"/>
                  <a:pt x="1238990" y="813346"/>
                  <a:pt x="1238456" y="811593"/>
                </a:cubicBezTo>
                <a:lnTo>
                  <a:pt x="1238078" y="811677"/>
                </a:lnTo>
                <a:cubicBezTo>
                  <a:pt x="1238077" y="811674"/>
                  <a:pt x="1238076" y="811672"/>
                  <a:pt x="1238075" y="811669"/>
                </a:cubicBezTo>
                <a:cubicBezTo>
                  <a:pt x="1238072" y="811672"/>
                  <a:pt x="1238069" y="811676"/>
                  <a:pt x="1238066" y="811679"/>
                </a:cubicBezTo>
                <a:lnTo>
                  <a:pt x="1217349" y="816241"/>
                </a:lnTo>
                <a:cubicBezTo>
                  <a:pt x="1218187" y="819061"/>
                  <a:pt x="1219025" y="821956"/>
                  <a:pt x="1219940" y="824776"/>
                </a:cubicBezTo>
                <a:cubicBezTo>
                  <a:pt x="1223331" y="823481"/>
                  <a:pt x="1226703" y="822185"/>
                  <a:pt x="1229808" y="820223"/>
                </a:cubicBezTo>
                <a:lnTo>
                  <a:pt x="1238066" y="811679"/>
                </a:lnTo>
                <a:cubicBezTo>
                  <a:pt x="1238070" y="811678"/>
                  <a:pt x="1238074" y="811678"/>
                  <a:pt x="1238078" y="811677"/>
                </a:cubicBezTo>
                <a:lnTo>
                  <a:pt x="1239676" y="817080"/>
                </a:lnTo>
                <a:lnTo>
                  <a:pt x="1260783" y="812431"/>
                </a:lnTo>
                <a:cubicBezTo>
                  <a:pt x="1259792" y="809612"/>
                  <a:pt x="1259030" y="806716"/>
                  <a:pt x="1258192" y="803897"/>
                </a:cubicBezTo>
                <a:close/>
                <a:moveTo>
                  <a:pt x="1284487" y="726634"/>
                </a:moveTo>
                <a:cubicBezTo>
                  <a:pt x="1284259" y="726634"/>
                  <a:pt x="1284106" y="726710"/>
                  <a:pt x="1283954" y="726710"/>
                </a:cubicBezTo>
                <a:lnTo>
                  <a:pt x="1284235" y="727201"/>
                </a:lnTo>
                <a:lnTo>
                  <a:pt x="1273122" y="763432"/>
                </a:lnTo>
                <a:cubicBezTo>
                  <a:pt x="1277161" y="765032"/>
                  <a:pt x="1281275" y="766556"/>
                  <a:pt x="1285314" y="768080"/>
                </a:cubicBezTo>
                <a:cubicBezTo>
                  <a:pt x="1287829" y="762213"/>
                  <a:pt x="1290324" y="756346"/>
                  <a:pt x="1290810" y="749764"/>
                </a:cubicBezTo>
                <a:lnTo>
                  <a:pt x="1284266" y="727226"/>
                </a:lnTo>
                <a:cubicBezTo>
                  <a:pt x="1284340" y="727029"/>
                  <a:pt x="1284413" y="726831"/>
                  <a:pt x="1284487" y="726634"/>
                </a:cubicBezTo>
                <a:close/>
                <a:moveTo>
                  <a:pt x="1284856" y="725256"/>
                </a:moveTo>
                <a:cubicBezTo>
                  <a:pt x="1284704" y="725713"/>
                  <a:pt x="1284551" y="726170"/>
                  <a:pt x="1284475" y="726628"/>
                </a:cubicBezTo>
                <a:cubicBezTo>
                  <a:pt x="1285161" y="726399"/>
                  <a:pt x="1285847" y="726247"/>
                  <a:pt x="1286456" y="726018"/>
                </a:cubicBezTo>
                <a:cubicBezTo>
                  <a:pt x="1285923" y="725713"/>
                  <a:pt x="1285389" y="725485"/>
                  <a:pt x="1284856" y="725256"/>
                </a:cubicBezTo>
                <a:close/>
                <a:moveTo>
                  <a:pt x="1223919" y="715285"/>
                </a:moveTo>
                <a:cubicBezTo>
                  <a:pt x="1223004" y="715514"/>
                  <a:pt x="1222090" y="715742"/>
                  <a:pt x="1221328" y="716047"/>
                </a:cubicBezTo>
                <a:lnTo>
                  <a:pt x="1223529" y="716854"/>
                </a:lnTo>
                <a:lnTo>
                  <a:pt x="1214393" y="777688"/>
                </a:lnTo>
                <a:lnTo>
                  <a:pt x="1213327" y="777617"/>
                </a:lnTo>
                <a:lnTo>
                  <a:pt x="1212488" y="774874"/>
                </a:lnTo>
                <a:lnTo>
                  <a:pt x="1191381" y="779522"/>
                </a:lnTo>
                <a:cubicBezTo>
                  <a:pt x="1192220" y="782342"/>
                  <a:pt x="1193135" y="785237"/>
                  <a:pt x="1193972" y="788057"/>
                </a:cubicBezTo>
                <a:cubicBezTo>
                  <a:pt x="1200677" y="785466"/>
                  <a:pt x="1207383" y="782875"/>
                  <a:pt x="1213174" y="777617"/>
                </a:cubicBezTo>
                <a:lnTo>
                  <a:pt x="1213327" y="777617"/>
                </a:lnTo>
                <a:lnTo>
                  <a:pt x="1214165" y="780284"/>
                </a:lnTo>
                <a:cubicBezTo>
                  <a:pt x="1214241" y="779446"/>
                  <a:pt x="1214394" y="778608"/>
                  <a:pt x="1214470" y="777693"/>
                </a:cubicBezTo>
                <a:lnTo>
                  <a:pt x="1214416" y="777690"/>
                </a:lnTo>
                <a:lnTo>
                  <a:pt x="1235670" y="774910"/>
                </a:lnTo>
                <a:cubicBezTo>
                  <a:pt x="1250440" y="767177"/>
                  <a:pt x="1248225" y="746488"/>
                  <a:pt x="1251882" y="729915"/>
                </a:cubicBezTo>
                <a:lnTo>
                  <a:pt x="1223621" y="716848"/>
                </a:lnTo>
                <a:cubicBezTo>
                  <a:pt x="1223720" y="716327"/>
                  <a:pt x="1223820" y="715806"/>
                  <a:pt x="1223919" y="715285"/>
                </a:cubicBezTo>
                <a:close/>
                <a:moveTo>
                  <a:pt x="1284705" y="704072"/>
                </a:moveTo>
                <a:cubicBezTo>
                  <a:pt x="1281733" y="704834"/>
                  <a:pt x="1278913" y="705748"/>
                  <a:pt x="1276094" y="706663"/>
                </a:cubicBezTo>
                <a:lnTo>
                  <a:pt x="1289123" y="724340"/>
                </a:lnTo>
                <a:lnTo>
                  <a:pt x="1289123" y="724340"/>
                </a:lnTo>
                <a:cubicBezTo>
                  <a:pt x="1289199" y="724645"/>
                  <a:pt x="1289275" y="724873"/>
                  <a:pt x="1289275" y="725178"/>
                </a:cubicBezTo>
                <a:cubicBezTo>
                  <a:pt x="1288285" y="725483"/>
                  <a:pt x="1287370" y="725712"/>
                  <a:pt x="1286456" y="726016"/>
                </a:cubicBezTo>
                <a:lnTo>
                  <a:pt x="1300553" y="732646"/>
                </a:lnTo>
                <a:lnTo>
                  <a:pt x="1289123" y="724341"/>
                </a:lnTo>
                <a:lnTo>
                  <a:pt x="1284705" y="704072"/>
                </a:lnTo>
                <a:close/>
                <a:moveTo>
                  <a:pt x="1222013" y="693264"/>
                </a:moveTo>
                <a:lnTo>
                  <a:pt x="1213479" y="695855"/>
                </a:lnTo>
                <a:cubicBezTo>
                  <a:pt x="1216070" y="702560"/>
                  <a:pt x="1218661" y="709266"/>
                  <a:pt x="1223918" y="714905"/>
                </a:cubicBezTo>
                <a:cubicBezTo>
                  <a:pt x="1223918" y="714981"/>
                  <a:pt x="1223918" y="715057"/>
                  <a:pt x="1223842" y="715210"/>
                </a:cubicBezTo>
                <a:cubicBezTo>
                  <a:pt x="1224757" y="714905"/>
                  <a:pt x="1225671" y="714676"/>
                  <a:pt x="1226662" y="714371"/>
                </a:cubicBezTo>
                <a:cubicBezTo>
                  <a:pt x="1225061" y="707361"/>
                  <a:pt x="1223537" y="700351"/>
                  <a:pt x="1222013" y="693264"/>
                </a:cubicBezTo>
                <a:close/>
                <a:moveTo>
                  <a:pt x="1374482" y="689297"/>
                </a:moveTo>
                <a:lnTo>
                  <a:pt x="1392161" y="698746"/>
                </a:lnTo>
                <a:cubicBezTo>
                  <a:pt x="1391170" y="700727"/>
                  <a:pt x="1390103" y="702708"/>
                  <a:pt x="1389036" y="704613"/>
                </a:cubicBezTo>
                <a:lnTo>
                  <a:pt x="1371358" y="695165"/>
                </a:lnTo>
                <a:cubicBezTo>
                  <a:pt x="1372349" y="693260"/>
                  <a:pt x="1373415" y="691278"/>
                  <a:pt x="1374482" y="689297"/>
                </a:cubicBezTo>
                <a:close/>
                <a:moveTo>
                  <a:pt x="1188697" y="648449"/>
                </a:moveTo>
                <a:lnTo>
                  <a:pt x="1167971" y="652945"/>
                </a:lnTo>
                <a:cubicBezTo>
                  <a:pt x="1168809" y="655840"/>
                  <a:pt x="1169724" y="658660"/>
                  <a:pt x="1170562" y="661555"/>
                </a:cubicBezTo>
                <a:cubicBezTo>
                  <a:pt x="1177267" y="658965"/>
                  <a:pt x="1183973" y="656298"/>
                  <a:pt x="1188697" y="648449"/>
                </a:cubicBezTo>
                <a:close/>
                <a:moveTo>
                  <a:pt x="1208814" y="640524"/>
                </a:moveTo>
                <a:cubicBezTo>
                  <a:pt x="1202108" y="643191"/>
                  <a:pt x="1195326" y="645858"/>
                  <a:pt x="1190678" y="653630"/>
                </a:cubicBezTo>
                <a:lnTo>
                  <a:pt x="1189078" y="648373"/>
                </a:lnTo>
                <a:cubicBezTo>
                  <a:pt x="1188926" y="648373"/>
                  <a:pt x="1188773" y="648449"/>
                  <a:pt x="1188697" y="648449"/>
                </a:cubicBezTo>
                <a:cubicBezTo>
                  <a:pt x="1189307" y="650278"/>
                  <a:pt x="1189840" y="652030"/>
                  <a:pt x="1190373" y="653783"/>
                </a:cubicBezTo>
                <a:lnTo>
                  <a:pt x="1211328" y="649211"/>
                </a:lnTo>
                <a:cubicBezTo>
                  <a:pt x="1210490" y="646315"/>
                  <a:pt x="1209576" y="643420"/>
                  <a:pt x="1208814" y="640524"/>
                </a:cubicBezTo>
                <a:close/>
                <a:moveTo>
                  <a:pt x="1352841" y="609135"/>
                </a:moveTo>
                <a:lnTo>
                  <a:pt x="1361147" y="628947"/>
                </a:lnTo>
                <a:lnTo>
                  <a:pt x="1370672" y="611192"/>
                </a:lnTo>
                <a:lnTo>
                  <a:pt x="1352841" y="609135"/>
                </a:lnTo>
                <a:close/>
                <a:moveTo>
                  <a:pt x="1224439" y="586196"/>
                </a:moveTo>
                <a:cubicBezTo>
                  <a:pt x="1223448" y="588101"/>
                  <a:pt x="1222381" y="590082"/>
                  <a:pt x="1221314" y="592063"/>
                </a:cubicBezTo>
                <a:lnTo>
                  <a:pt x="1238992" y="601588"/>
                </a:lnTo>
                <a:cubicBezTo>
                  <a:pt x="1240059" y="599607"/>
                  <a:pt x="1241126" y="597626"/>
                  <a:pt x="1242193" y="595721"/>
                </a:cubicBezTo>
                <a:lnTo>
                  <a:pt x="1224439" y="586196"/>
                </a:lnTo>
                <a:close/>
                <a:moveTo>
                  <a:pt x="1296592" y="579180"/>
                </a:moveTo>
                <a:cubicBezTo>
                  <a:pt x="1295602" y="581085"/>
                  <a:pt x="1294459" y="583142"/>
                  <a:pt x="1293468" y="585047"/>
                </a:cubicBezTo>
                <a:lnTo>
                  <a:pt x="1311223" y="594572"/>
                </a:lnTo>
                <a:cubicBezTo>
                  <a:pt x="1312213" y="592667"/>
                  <a:pt x="1313356" y="590610"/>
                  <a:pt x="1314347" y="588705"/>
                </a:cubicBezTo>
                <a:lnTo>
                  <a:pt x="1296592" y="579180"/>
                </a:lnTo>
                <a:close/>
                <a:moveTo>
                  <a:pt x="1245995" y="459318"/>
                </a:moveTo>
                <a:cubicBezTo>
                  <a:pt x="1243099" y="470138"/>
                  <a:pt x="1240280" y="481035"/>
                  <a:pt x="1237384" y="491932"/>
                </a:cubicBezTo>
                <a:cubicBezTo>
                  <a:pt x="1240432" y="492846"/>
                  <a:pt x="1243480" y="493913"/>
                  <a:pt x="1246604" y="495056"/>
                </a:cubicBezTo>
                <a:lnTo>
                  <a:pt x="1262301" y="465719"/>
                </a:lnTo>
                <a:cubicBezTo>
                  <a:pt x="1256815" y="463509"/>
                  <a:pt x="1251405" y="461375"/>
                  <a:pt x="1245995" y="459318"/>
                </a:cubicBezTo>
                <a:close/>
                <a:moveTo>
                  <a:pt x="1354823" y="427932"/>
                </a:moveTo>
                <a:lnTo>
                  <a:pt x="1372501" y="437457"/>
                </a:lnTo>
                <a:cubicBezTo>
                  <a:pt x="1371510" y="439362"/>
                  <a:pt x="1370367" y="441420"/>
                  <a:pt x="1369377" y="443325"/>
                </a:cubicBezTo>
                <a:lnTo>
                  <a:pt x="1351698" y="433800"/>
                </a:lnTo>
                <a:cubicBezTo>
                  <a:pt x="1352689" y="431895"/>
                  <a:pt x="1353832" y="429837"/>
                  <a:pt x="1354823" y="427932"/>
                </a:cubicBezTo>
                <a:close/>
                <a:moveTo>
                  <a:pt x="1220104" y="424124"/>
                </a:moveTo>
                <a:lnTo>
                  <a:pt x="1216904" y="430068"/>
                </a:lnTo>
                <a:lnTo>
                  <a:pt x="1234582" y="439593"/>
                </a:lnTo>
                <a:cubicBezTo>
                  <a:pt x="1235649" y="437535"/>
                  <a:pt x="1236716" y="435630"/>
                  <a:pt x="1237783" y="433649"/>
                </a:cubicBezTo>
                <a:lnTo>
                  <a:pt x="1220104" y="424124"/>
                </a:lnTo>
                <a:close/>
                <a:moveTo>
                  <a:pt x="1242199" y="382822"/>
                </a:moveTo>
                <a:cubicBezTo>
                  <a:pt x="1241437" y="388766"/>
                  <a:pt x="1240828" y="394709"/>
                  <a:pt x="1240142" y="400577"/>
                </a:cubicBezTo>
                <a:lnTo>
                  <a:pt x="1259878" y="392347"/>
                </a:lnTo>
                <a:lnTo>
                  <a:pt x="1242199" y="382822"/>
                </a:lnTo>
                <a:close/>
                <a:moveTo>
                  <a:pt x="1136881" y="338391"/>
                </a:moveTo>
                <a:cubicBezTo>
                  <a:pt x="1124155" y="354469"/>
                  <a:pt x="1117222" y="363460"/>
                  <a:pt x="1107772" y="375500"/>
                </a:cubicBezTo>
                <a:lnTo>
                  <a:pt x="1171476" y="409638"/>
                </a:lnTo>
                <a:lnTo>
                  <a:pt x="1136881" y="338391"/>
                </a:lnTo>
                <a:close/>
                <a:moveTo>
                  <a:pt x="1226722" y="337378"/>
                </a:moveTo>
                <a:cubicBezTo>
                  <a:pt x="1221074" y="340054"/>
                  <a:pt x="1219379" y="349637"/>
                  <a:pt x="1215988" y="368801"/>
                </a:cubicBezTo>
                <a:lnTo>
                  <a:pt x="1242200" y="382822"/>
                </a:lnTo>
                <a:lnTo>
                  <a:pt x="1261174" y="347388"/>
                </a:lnTo>
                <a:cubicBezTo>
                  <a:pt x="1241972" y="338930"/>
                  <a:pt x="1232371" y="334701"/>
                  <a:pt x="1226722" y="337378"/>
                </a:cubicBezTo>
                <a:close/>
                <a:moveTo>
                  <a:pt x="1206851" y="249934"/>
                </a:moveTo>
                <a:lnTo>
                  <a:pt x="1197402" y="267612"/>
                </a:lnTo>
                <a:lnTo>
                  <a:pt x="1203269" y="270736"/>
                </a:lnTo>
                <a:cubicBezTo>
                  <a:pt x="1206394" y="264945"/>
                  <a:pt x="1209594" y="258926"/>
                  <a:pt x="1212718" y="253058"/>
                </a:cubicBezTo>
                <a:cubicBezTo>
                  <a:pt x="1210737" y="251991"/>
                  <a:pt x="1208832" y="250925"/>
                  <a:pt x="1206851" y="249934"/>
                </a:cubicBezTo>
                <a:close/>
                <a:moveTo>
                  <a:pt x="1216831" y="217243"/>
                </a:moveTo>
                <a:cubicBezTo>
                  <a:pt x="1215764" y="219148"/>
                  <a:pt x="1214774" y="221129"/>
                  <a:pt x="1213707" y="223110"/>
                </a:cubicBezTo>
                <a:lnTo>
                  <a:pt x="1231385" y="232635"/>
                </a:lnTo>
                <a:cubicBezTo>
                  <a:pt x="1232377" y="230654"/>
                  <a:pt x="1233443" y="228673"/>
                  <a:pt x="1234510" y="226768"/>
                </a:cubicBezTo>
                <a:lnTo>
                  <a:pt x="1216831" y="217243"/>
                </a:lnTo>
                <a:close/>
                <a:moveTo>
                  <a:pt x="1182220" y="168389"/>
                </a:moveTo>
                <a:lnTo>
                  <a:pt x="1172771" y="186067"/>
                </a:lnTo>
                <a:cubicBezTo>
                  <a:pt x="1174752" y="187134"/>
                  <a:pt x="1176657" y="188201"/>
                  <a:pt x="1178638" y="189192"/>
                </a:cubicBezTo>
                <a:lnTo>
                  <a:pt x="1188087" y="171513"/>
                </a:lnTo>
                <a:lnTo>
                  <a:pt x="1182220" y="168389"/>
                </a:lnTo>
                <a:close/>
                <a:moveTo>
                  <a:pt x="1123332" y="136775"/>
                </a:moveTo>
                <a:cubicBezTo>
                  <a:pt x="1123561" y="137613"/>
                  <a:pt x="1123865" y="138451"/>
                  <a:pt x="1124094" y="139290"/>
                </a:cubicBezTo>
                <a:cubicBezTo>
                  <a:pt x="1124475" y="138604"/>
                  <a:pt x="1124780" y="138070"/>
                  <a:pt x="1125161" y="137461"/>
                </a:cubicBezTo>
                <a:lnTo>
                  <a:pt x="1123332" y="136775"/>
                </a:lnTo>
                <a:close/>
                <a:moveTo>
                  <a:pt x="1122494" y="133879"/>
                </a:moveTo>
                <a:lnTo>
                  <a:pt x="1101387" y="138527"/>
                </a:lnTo>
                <a:cubicBezTo>
                  <a:pt x="1102225" y="141347"/>
                  <a:pt x="1103140" y="144242"/>
                  <a:pt x="1103978" y="147138"/>
                </a:cubicBezTo>
                <a:cubicBezTo>
                  <a:pt x="1110683" y="144547"/>
                  <a:pt x="1117389" y="141880"/>
                  <a:pt x="1123104" y="136698"/>
                </a:cubicBezTo>
                <a:cubicBezTo>
                  <a:pt x="1123180" y="136698"/>
                  <a:pt x="1123256" y="136775"/>
                  <a:pt x="1123333" y="136775"/>
                </a:cubicBezTo>
                <a:cubicBezTo>
                  <a:pt x="1123028" y="135784"/>
                  <a:pt x="1122723" y="134870"/>
                  <a:pt x="1122494" y="133879"/>
                </a:cubicBezTo>
                <a:close/>
                <a:moveTo>
                  <a:pt x="1191895" y="133386"/>
                </a:moveTo>
                <a:cubicBezTo>
                  <a:pt x="1185189" y="132585"/>
                  <a:pt x="1177626" y="133500"/>
                  <a:pt x="1168368" y="137843"/>
                </a:cubicBezTo>
                <a:cubicBezTo>
                  <a:pt x="1168064" y="138453"/>
                  <a:pt x="1167759" y="139138"/>
                  <a:pt x="1167454" y="139748"/>
                </a:cubicBezTo>
                <a:cubicBezTo>
                  <a:pt x="1180332" y="143558"/>
                  <a:pt x="1192981" y="147520"/>
                  <a:pt x="1205783" y="151483"/>
                </a:cubicBezTo>
                <a:cubicBezTo>
                  <a:pt x="1207307" y="147368"/>
                  <a:pt x="1208831" y="143329"/>
                  <a:pt x="1210278" y="139215"/>
                </a:cubicBezTo>
                <a:cubicBezTo>
                  <a:pt x="1204449" y="136700"/>
                  <a:pt x="1198601" y="134186"/>
                  <a:pt x="1191895" y="133386"/>
                </a:cubicBezTo>
                <a:close/>
                <a:moveTo>
                  <a:pt x="1145450" y="126127"/>
                </a:moveTo>
                <a:cubicBezTo>
                  <a:pt x="1138706" y="123917"/>
                  <a:pt x="1131982" y="125422"/>
                  <a:pt x="1125162" y="137461"/>
                </a:cubicBezTo>
                <a:cubicBezTo>
                  <a:pt x="1137202" y="142338"/>
                  <a:pt x="1149241" y="156436"/>
                  <a:pt x="1165853" y="137081"/>
                </a:cubicBezTo>
                <a:cubicBezTo>
                  <a:pt x="1158957" y="134261"/>
                  <a:pt x="1152194" y="128337"/>
                  <a:pt x="1145450" y="126127"/>
                </a:cubicBezTo>
                <a:close/>
                <a:moveTo>
                  <a:pt x="1174921" y="123974"/>
                </a:moveTo>
                <a:cubicBezTo>
                  <a:pt x="1171797" y="129537"/>
                  <a:pt x="1168749" y="133804"/>
                  <a:pt x="1165853" y="137080"/>
                </a:cubicBezTo>
                <a:cubicBezTo>
                  <a:pt x="1166539" y="137385"/>
                  <a:pt x="1167301" y="137690"/>
                  <a:pt x="1167987" y="137919"/>
                </a:cubicBezTo>
                <a:cubicBezTo>
                  <a:pt x="1168139" y="137842"/>
                  <a:pt x="1168291" y="137842"/>
                  <a:pt x="1168368" y="137766"/>
                </a:cubicBezTo>
                <a:cubicBezTo>
                  <a:pt x="1170577" y="133118"/>
                  <a:pt x="1172711" y="128546"/>
                  <a:pt x="1174921" y="123974"/>
                </a:cubicBezTo>
                <a:close/>
                <a:moveTo>
                  <a:pt x="1068088" y="69110"/>
                </a:moveTo>
                <a:cubicBezTo>
                  <a:pt x="1067022" y="71091"/>
                  <a:pt x="1065955" y="73072"/>
                  <a:pt x="1064888" y="74977"/>
                </a:cubicBezTo>
                <a:lnTo>
                  <a:pt x="1082565" y="84502"/>
                </a:lnTo>
                <a:cubicBezTo>
                  <a:pt x="1083633" y="82597"/>
                  <a:pt x="1084700" y="80616"/>
                  <a:pt x="1085767" y="78635"/>
                </a:cubicBezTo>
                <a:lnTo>
                  <a:pt x="1068088" y="69110"/>
                </a:lnTo>
                <a:close/>
                <a:moveTo>
                  <a:pt x="1206004" y="67049"/>
                </a:moveTo>
                <a:cubicBezTo>
                  <a:pt x="1205319" y="72993"/>
                  <a:pt x="1204709" y="79012"/>
                  <a:pt x="1203947" y="84880"/>
                </a:cubicBezTo>
                <a:lnTo>
                  <a:pt x="1223683" y="76498"/>
                </a:lnTo>
                <a:lnTo>
                  <a:pt x="1206004" y="67049"/>
                </a:lnTo>
                <a:close/>
                <a:moveTo>
                  <a:pt x="1187717" y="54934"/>
                </a:moveTo>
                <a:lnTo>
                  <a:pt x="1166534" y="59430"/>
                </a:lnTo>
                <a:cubicBezTo>
                  <a:pt x="1167448" y="62325"/>
                  <a:pt x="1168286" y="65145"/>
                  <a:pt x="1169124" y="68117"/>
                </a:cubicBezTo>
                <a:cubicBezTo>
                  <a:pt x="1175830" y="65373"/>
                  <a:pt x="1182536" y="62783"/>
                  <a:pt x="1188707" y="58896"/>
                </a:cubicBezTo>
                <a:cubicBezTo>
                  <a:pt x="1188707" y="58439"/>
                  <a:pt x="1188250" y="56687"/>
                  <a:pt x="1187717" y="54934"/>
                </a:cubicBezTo>
                <a:close/>
                <a:moveTo>
                  <a:pt x="1122496" y="52728"/>
                </a:moveTo>
                <a:cubicBezTo>
                  <a:pt x="1121506" y="54633"/>
                  <a:pt x="1120440" y="56614"/>
                  <a:pt x="1119373" y="58595"/>
                </a:cubicBezTo>
                <a:lnTo>
                  <a:pt x="1137050" y="68120"/>
                </a:lnTo>
                <a:cubicBezTo>
                  <a:pt x="1138041" y="66139"/>
                  <a:pt x="1139108" y="64158"/>
                  <a:pt x="1140175" y="62253"/>
                </a:cubicBezTo>
                <a:lnTo>
                  <a:pt x="1122496" y="52728"/>
                </a:lnTo>
                <a:close/>
                <a:moveTo>
                  <a:pt x="1207985" y="49218"/>
                </a:moveTo>
                <a:cubicBezTo>
                  <a:pt x="1201508" y="52037"/>
                  <a:pt x="1194878" y="54781"/>
                  <a:pt x="1188706" y="58819"/>
                </a:cubicBezTo>
                <a:cubicBezTo>
                  <a:pt x="1194192" y="60648"/>
                  <a:pt x="1200060" y="63848"/>
                  <a:pt x="1206003" y="66973"/>
                </a:cubicBezTo>
                <a:cubicBezTo>
                  <a:pt x="1206613" y="61029"/>
                  <a:pt x="1207375" y="55162"/>
                  <a:pt x="1207985" y="49218"/>
                </a:cubicBezTo>
                <a:close/>
                <a:moveTo>
                  <a:pt x="0" y="0"/>
                </a:moveTo>
                <a:lnTo>
                  <a:pt x="1107936" y="0"/>
                </a:lnTo>
                <a:lnTo>
                  <a:pt x="1110982" y="14166"/>
                </a:lnTo>
                <a:lnTo>
                  <a:pt x="1119593" y="11499"/>
                </a:lnTo>
                <a:lnTo>
                  <a:pt x="1114795" y="0"/>
                </a:lnTo>
                <a:lnTo>
                  <a:pt x="1208378" y="0"/>
                </a:lnTo>
                <a:lnTo>
                  <a:pt x="1252029" y="23386"/>
                </a:lnTo>
                <a:cubicBezTo>
                  <a:pt x="1251800" y="22548"/>
                  <a:pt x="1251495" y="21634"/>
                  <a:pt x="1251267" y="20796"/>
                </a:cubicBezTo>
                <a:lnTo>
                  <a:pt x="1271384" y="12947"/>
                </a:lnTo>
                <a:cubicBezTo>
                  <a:pt x="1272222" y="15766"/>
                  <a:pt x="1273136" y="18738"/>
                  <a:pt x="1273974" y="21558"/>
                </a:cubicBezTo>
                <a:lnTo>
                  <a:pt x="1252867" y="26130"/>
                </a:lnTo>
                <a:cubicBezTo>
                  <a:pt x="1252562" y="25291"/>
                  <a:pt x="1252334" y="24453"/>
                  <a:pt x="1252105" y="23615"/>
                </a:cubicBezTo>
                <a:lnTo>
                  <a:pt x="1223759" y="76574"/>
                </a:lnTo>
                <a:cubicBezTo>
                  <a:pt x="1227264" y="105073"/>
                  <a:pt x="1230617" y="133419"/>
                  <a:pt x="1234960" y="168700"/>
                </a:cubicBezTo>
                <a:lnTo>
                  <a:pt x="1286395" y="225774"/>
                </a:lnTo>
                <a:lnTo>
                  <a:pt x="1246314" y="241776"/>
                </a:lnTo>
                <a:lnTo>
                  <a:pt x="1321752" y="295116"/>
                </a:lnTo>
                <a:lnTo>
                  <a:pt x="1259877" y="304793"/>
                </a:lnTo>
                <a:cubicBezTo>
                  <a:pt x="1260487" y="323233"/>
                  <a:pt x="1260868" y="335273"/>
                  <a:pt x="1261325" y="347465"/>
                </a:cubicBezTo>
                <a:lnTo>
                  <a:pt x="1296987" y="366591"/>
                </a:lnTo>
                <a:lnTo>
                  <a:pt x="1260030" y="392423"/>
                </a:lnTo>
                <a:lnTo>
                  <a:pt x="1294929" y="411168"/>
                </a:lnTo>
                <a:cubicBezTo>
                  <a:pt x="1293786" y="406749"/>
                  <a:pt x="1292567" y="402329"/>
                  <a:pt x="1291348" y="397833"/>
                </a:cubicBezTo>
                <a:lnTo>
                  <a:pt x="1347584" y="393261"/>
                </a:lnTo>
                <a:cubicBezTo>
                  <a:pt x="1342021" y="405453"/>
                  <a:pt x="1337525" y="415359"/>
                  <a:pt x="1331734" y="428161"/>
                </a:cubicBezTo>
                <a:lnTo>
                  <a:pt x="1295310" y="412006"/>
                </a:lnTo>
                <a:cubicBezTo>
                  <a:pt x="1281290" y="456126"/>
                  <a:pt x="1328076" y="466108"/>
                  <a:pt x="1343545" y="491026"/>
                </a:cubicBezTo>
                <a:cubicBezTo>
                  <a:pt x="1322895" y="544746"/>
                  <a:pt x="1292872" y="481881"/>
                  <a:pt x="1265821" y="505351"/>
                </a:cubicBezTo>
                <a:cubicBezTo>
                  <a:pt x="1307350" y="534840"/>
                  <a:pt x="1356804" y="556938"/>
                  <a:pt x="1370825" y="611345"/>
                </a:cubicBezTo>
                <a:cubicBezTo>
                  <a:pt x="1373644" y="617974"/>
                  <a:pt x="1376386" y="624603"/>
                  <a:pt x="1379130" y="631157"/>
                </a:cubicBezTo>
                <a:lnTo>
                  <a:pt x="1361300" y="629099"/>
                </a:lnTo>
                <a:lnTo>
                  <a:pt x="1321142" y="656303"/>
                </a:lnTo>
                <a:cubicBezTo>
                  <a:pt x="1321066" y="701794"/>
                  <a:pt x="1359090" y="725873"/>
                  <a:pt x="1376159" y="763821"/>
                </a:cubicBezTo>
                <a:lnTo>
                  <a:pt x="1349641" y="775251"/>
                </a:lnTo>
                <a:lnTo>
                  <a:pt x="1397037" y="811751"/>
                </a:lnTo>
                <a:lnTo>
                  <a:pt x="1333791" y="856785"/>
                </a:lnTo>
                <a:cubicBezTo>
                  <a:pt x="1335315" y="862500"/>
                  <a:pt x="1337906" y="871949"/>
                  <a:pt x="1341716" y="886198"/>
                </a:cubicBezTo>
                <a:lnTo>
                  <a:pt x="1252562" y="936490"/>
                </a:lnTo>
                <a:cubicBezTo>
                  <a:pt x="1307350" y="962703"/>
                  <a:pt x="1348650" y="949368"/>
                  <a:pt x="1402295" y="941291"/>
                </a:cubicBezTo>
                <a:cubicBezTo>
                  <a:pt x="1377530" y="967884"/>
                  <a:pt x="1359699" y="987011"/>
                  <a:pt x="1342250" y="1007508"/>
                </a:cubicBezTo>
                <a:cubicBezTo>
                  <a:pt x="1359318" y="1010404"/>
                  <a:pt x="1376844" y="1014595"/>
                  <a:pt x="1397799" y="1019472"/>
                </a:cubicBezTo>
                <a:cubicBezTo>
                  <a:pt x="1399703" y="1025644"/>
                  <a:pt x="1403437" y="1038293"/>
                  <a:pt x="1406486" y="1047971"/>
                </a:cubicBezTo>
                <a:lnTo>
                  <a:pt x="1352613" y="1094225"/>
                </a:lnTo>
                <a:lnTo>
                  <a:pt x="1404657" y="1085158"/>
                </a:lnTo>
                <a:cubicBezTo>
                  <a:pt x="1402905" y="1096664"/>
                  <a:pt x="1401381" y="1106723"/>
                  <a:pt x="1399171" y="1121048"/>
                </a:cubicBezTo>
                <a:lnTo>
                  <a:pt x="1449157" y="1186199"/>
                </a:lnTo>
                <a:lnTo>
                  <a:pt x="1418983" y="1200221"/>
                </a:lnTo>
                <a:lnTo>
                  <a:pt x="1448625" y="1245939"/>
                </a:lnTo>
                <a:lnTo>
                  <a:pt x="1407781" y="1261863"/>
                </a:lnTo>
                <a:lnTo>
                  <a:pt x="1457158" y="1301945"/>
                </a:lnTo>
                <a:lnTo>
                  <a:pt x="1423326" y="1322825"/>
                </a:lnTo>
                <a:cubicBezTo>
                  <a:pt x="1424088" y="1322597"/>
                  <a:pt x="1424773" y="1322368"/>
                  <a:pt x="1425536" y="1322139"/>
                </a:cubicBezTo>
                <a:cubicBezTo>
                  <a:pt x="1428126" y="1328846"/>
                  <a:pt x="1430793" y="1335551"/>
                  <a:pt x="1433384" y="1342257"/>
                </a:cubicBezTo>
                <a:lnTo>
                  <a:pt x="1424773" y="1344848"/>
                </a:lnTo>
                <a:cubicBezTo>
                  <a:pt x="1423250" y="1337838"/>
                  <a:pt x="1421726" y="1330750"/>
                  <a:pt x="1420126" y="1323739"/>
                </a:cubicBezTo>
                <a:cubicBezTo>
                  <a:pt x="1420963" y="1323511"/>
                  <a:pt x="1421802" y="1323206"/>
                  <a:pt x="1422717" y="1322977"/>
                </a:cubicBezTo>
                <a:lnTo>
                  <a:pt x="1405191" y="1313605"/>
                </a:lnTo>
                <a:cubicBezTo>
                  <a:pt x="1401151" y="1334331"/>
                  <a:pt x="1397037" y="1355135"/>
                  <a:pt x="1391780" y="1381881"/>
                </a:cubicBezTo>
                <a:lnTo>
                  <a:pt x="1364043" y="1393921"/>
                </a:lnTo>
                <a:cubicBezTo>
                  <a:pt x="1365872" y="1421580"/>
                  <a:pt x="1367777" y="1449318"/>
                  <a:pt x="1369910" y="1481702"/>
                </a:cubicBezTo>
                <a:lnTo>
                  <a:pt x="1409229" y="1452366"/>
                </a:lnTo>
                <a:cubicBezTo>
                  <a:pt x="1413496" y="1465168"/>
                  <a:pt x="1417382" y="1476978"/>
                  <a:pt x="1421573" y="1489552"/>
                </a:cubicBezTo>
                <a:lnTo>
                  <a:pt x="1390559" y="1511039"/>
                </a:lnTo>
                <a:lnTo>
                  <a:pt x="1425917" y="1529937"/>
                </a:lnTo>
                <a:cubicBezTo>
                  <a:pt x="1425689" y="1529098"/>
                  <a:pt x="1425384" y="1528260"/>
                  <a:pt x="1425154" y="1527422"/>
                </a:cubicBezTo>
                <a:lnTo>
                  <a:pt x="1445272" y="1519573"/>
                </a:lnTo>
                <a:cubicBezTo>
                  <a:pt x="1446110" y="1522469"/>
                  <a:pt x="1447024" y="1525288"/>
                  <a:pt x="1447862" y="1528184"/>
                </a:cubicBezTo>
                <a:lnTo>
                  <a:pt x="1426755" y="1532832"/>
                </a:lnTo>
                <a:cubicBezTo>
                  <a:pt x="1426602" y="1532223"/>
                  <a:pt x="1426374" y="1531537"/>
                  <a:pt x="1426145" y="1530927"/>
                </a:cubicBezTo>
                <a:cubicBezTo>
                  <a:pt x="1426527" y="1542814"/>
                  <a:pt x="1426908" y="1554549"/>
                  <a:pt x="1427135" y="1564228"/>
                </a:cubicBezTo>
                <a:lnTo>
                  <a:pt x="1387741" y="1590669"/>
                </a:lnTo>
                <a:lnTo>
                  <a:pt x="1420735" y="1625340"/>
                </a:lnTo>
                <a:lnTo>
                  <a:pt x="1394370" y="1674565"/>
                </a:lnTo>
                <a:cubicBezTo>
                  <a:pt x="1399095" y="1677843"/>
                  <a:pt x="1407096" y="1683710"/>
                  <a:pt x="1406181" y="1686987"/>
                </a:cubicBezTo>
                <a:cubicBezTo>
                  <a:pt x="1396123" y="1721810"/>
                  <a:pt x="1384617" y="1756329"/>
                  <a:pt x="1371510" y="1797248"/>
                </a:cubicBezTo>
                <a:cubicBezTo>
                  <a:pt x="1359852" y="1791000"/>
                  <a:pt x="1349031" y="1785209"/>
                  <a:pt x="1336916" y="1779951"/>
                </a:cubicBezTo>
                <a:cubicBezTo>
                  <a:pt x="1339506" y="1787799"/>
                  <a:pt x="1337982" y="1800526"/>
                  <a:pt x="1342631" y="1803573"/>
                </a:cubicBezTo>
                <a:cubicBezTo>
                  <a:pt x="1364348" y="1817594"/>
                  <a:pt x="1387817" y="1828872"/>
                  <a:pt x="1398714" y="1834663"/>
                </a:cubicBezTo>
                <a:cubicBezTo>
                  <a:pt x="1410371" y="1866439"/>
                  <a:pt x="1417992" y="1887318"/>
                  <a:pt x="1425307" y="1907435"/>
                </a:cubicBezTo>
                <a:lnTo>
                  <a:pt x="1397114" y="1924884"/>
                </a:lnTo>
                <a:cubicBezTo>
                  <a:pt x="1399856" y="1931514"/>
                  <a:pt x="1402600" y="1938143"/>
                  <a:pt x="1405342" y="1944696"/>
                </a:cubicBezTo>
                <a:lnTo>
                  <a:pt x="1387589" y="1942715"/>
                </a:lnTo>
                <a:cubicBezTo>
                  <a:pt x="1396809" y="1982033"/>
                  <a:pt x="1406105" y="2021429"/>
                  <a:pt x="1414792" y="2058157"/>
                </a:cubicBezTo>
                <a:lnTo>
                  <a:pt x="1372653" y="2080940"/>
                </a:lnTo>
                <a:lnTo>
                  <a:pt x="1411134" y="2127189"/>
                </a:lnTo>
                <a:lnTo>
                  <a:pt x="1338363" y="2107688"/>
                </a:lnTo>
                <a:cubicBezTo>
                  <a:pt x="1341335" y="2124295"/>
                  <a:pt x="1343621" y="2136409"/>
                  <a:pt x="1345831" y="2148375"/>
                </a:cubicBezTo>
                <a:cubicBezTo>
                  <a:pt x="1345780" y="2148585"/>
                  <a:pt x="1345728" y="2148796"/>
                  <a:pt x="1345677" y="2149006"/>
                </a:cubicBezTo>
                <a:lnTo>
                  <a:pt x="1345221" y="2149976"/>
                </a:lnTo>
                <a:lnTo>
                  <a:pt x="1345426" y="2150038"/>
                </a:lnTo>
                <a:lnTo>
                  <a:pt x="1342336" y="2162738"/>
                </a:lnTo>
                <a:cubicBezTo>
                  <a:pt x="1344211" y="2173639"/>
                  <a:pt x="1359813" y="2175753"/>
                  <a:pt x="1367700" y="2183355"/>
                </a:cubicBezTo>
                <a:cubicBezTo>
                  <a:pt x="1377758" y="2193107"/>
                  <a:pt x="1385606" y="2205070"/>
                  <a:pt x="1393912" y="2215507"/>
                </a:cubicBezTo>
                <a:lnTo>
                  <a:pt x="1412506" y="2209945"/>
                </a:lnTo>
                <a:lnTo>
                  <a:pt x="1452053" y="2286287"/>
                </a:lnTo>
                <a:lnTo>
                  <a:pt x="1410143" y="2284157"/>
                </a:lnTo>
                <a:lnTo>
                  <a:pt x="1397265" y="2308164"/>
                </a:lnTo>
                <a:lnTo>
                  <a:pt x="1452510" y="2317689"/>
                </a:lnTo>
                <a:cubicBezTo>
                  <a:pt x="1447481" y="2342914"/>
                  <a:pt x="1390789" y="2339026"/>
                  <a:pt x="1429041" y="2375219"/>
                </a:cubicBezTo>
                <a:cubicBezTo>
                  <a:pt x="1428813" y="2374457"/>
                  <a:pt x="1428584" y="2373770"/>
                  <a:pt x="1428356" y="2372933"/>
                </a:cubicBezTo>
                <a:lnTo>
                  <a:pt x="1448395" y="2365085"/>
                </a:lnTo>
                <a:cubicBezTo>
                  <a:pt x="1449310" y="2367980"/>
                  <a:pt x="1450148" y="2370876"/>
                  <a:pt x="1451063" y="2373695"/>
                </a:cubicBezTo>
                <a:lnTo>
                  <a:pt x="1429879" y="2378267"/>
                </a:lnTo>
                <a:cubicBezTo>
                  <a:pt x="1429574" y="2377429"/>
                  <a:pt x="1429346" y="2376515"/>
                  <a:pt x="1429117" y="2375676"/>
                </a:cubicBezTo>
                <a:lnTo>
                  <a:pt x="1398333" y="2394727"/>
                </a:lnTo>
                <a:cubicBezTo>
                  <a:pt x="1400389" y="2403187"/>
                  <a:pt x="1402752" y="2412635"/>
                  <a:pt x="1406486" y="2427725"/>
                </a:cubicBezTo>
                <a:lnTo>
                  <a:pt x="1325409" y="2465522"/>
                </a:lnTo>
                <a:lnTo>
                  <a:pt x="1389264" y="2473524"/>
                </a:lnTo>
                <a:lnTo>
                  <a:pt x="1416164" y="2509951"/>
                </a:lnTo>
                <a:lnTo>
                  <a:pt x="1457996" y="2472153"/>
                </a:lnTo>
                <a:cubicBezTo>
                  <a:pt x="1450301" y="2498062"/>
                  <a:pt x="1445576" y="2513303"/>
                  <a:pt x="1440090" y="2531746"/>
                </a:cubicBezTo>
                <a:lnTo>
                  <a:pt x="1472627" y="2574566"/>
                </a:lnTo>
                <a:lnTo>
                  <a:pt x="1387284" y="2539442"/>
                </a:lnTo>
                <a:cubicBezTo>
                  <a:pt x="1375168" y="2562071"/>
                  <a:pt x="1363052" y="2584624"/>
                  <a:pt x="1351470" y="2608396"/>
                </a:cubicBezTo>
                <a:cubicBezTo>
                  <a:pt x="1367777" y="2616169"/>
                  <a:pt x="1384617" y="2625159"/>
                  <a:pt x="1401457" y="2634150"/>
                </a:cubicBezTo>
                <a:cubicBezTo>
                  <a:pt x="1400314" y="2637502"/>
                  <a:pt x="1399095" y="2640930"/>
                  <a:pt x="1397952" y="2644360"/>
                </a:cubicBezTo>
                <a:lnTo>
                  <a:pt x="1353375" y="2641921"/>
                </a:lnTo>
                <a:cubicBezTo>
                  <a:pt x="1370747" y="2670418"/>
                  <a:pt x="1391399" y="2682611"/>
                  <a:pt x="1437576" y="2658456"/>
                </a:cubicBezTo>
                <a:cubicBezTo>
                  <a:pt x="1416620" y="2697623"/>
                  <a:pt x="1404353" y="2720409"/>
                  <a:pt x="1392617" y="2744412"/>
                </a:cubicBezTo>
                <a:cubicBezTo>
                  <a:pt x="1404276" y="2742812"/>
                  <a:pt x="1416316" y="2742431"/>
                  <a:pt x="1437194" y="2741898"/>
                </a:cubicBezTo>
                <a:lnTo>
                  <a:pt x="1394828" y="2792341"/>
                </a:lnTo>
                <a:lnTo>
                  <a:pt x="1444434" y="2798210"/>
                </a:lnTo>
                <a:cubicBezTo>
                  <a:pt x="1449006" y="2805371"/>
                  <a:pt x="1455253" y="2815431"/>
                  <a:pt x="1461503" y="2825488"/>
                </a:cubicBezTo>
                <a:cubicBezTo>
                  <a:pt x="1461273" y="2824802"/>
                  <a:pt x="1461044" y="2824040"/>
                  <a:pt x="1460816" y="2823355"/>
                </a:cubicBezTo>
                <a:lnTo>
                  <a:pt x="1480933" y="2815507"/>
                </a:lnTo>
                <a:cubicBezTo>
                  <a:pt x="1481771" y="2818325"/>
                  <a:pt x="1482610" y="2821222"/>
                  <a:pt x="1483524" y="2824040"/>
                </a:cubicBezTo>
                <a:lnTo>
                  <a:pt x="1462417" y="2828690"/>
                </a:lnTo>
                <a:cubicBezTo>
                  <a:pt x="1462111" y="2827851"/>
                  <a:pt x="1461883" y="2827012"/>
                  <a:pt x="1461654" y="2826174"/>
                </a:cubicBezTo>
                <a:cubicBezTo>
                  <a:pt x="1457007" y="2834937"/>
                  <a:pt x="1452281" y="2843700"/>
                  <a:pt x="1445804" y="2855816"/>
                </a:cubicBezTo>
                <a:lnTo>
                  <a:pt x="1495258" y="2895745"/>
                </a:lnTo>
                <a:lnTo>
                  <a:pt x="1424622" y="2901842"/>
                </a:lnTo>
                <a:cubicBezTo>
                  <a:pt x="1414487" y="2953581"/>
                  <a:pt x="1460282" y="2956554"/>
                  <a:pt x="1486877" y="2978193"/>
                </a:cubicBezTo>
                <a:cubicBezTo>
                  <a:pt x="1485124" y="2989471"/>
                  <a:pt x="1483371" y="3001587"/>
                  <a:pt x="1481542" y="3013778"/>
                </a:cubicBezTo>
                <a:cubicBezTo>
                  <a:pt x="1505622" y="3020561"/>
                  <a:pt x="1539454" y="3006007"/>
                  <a:pt x="1549817" y="3046775"/>
                </a:cubicBezTo>
                <a:lnTo>
                  <a:pt x="1507222" y="3040149"/>
                </a:lnTo>
                <a:cubicBezTo>
                  <a:pt x="1509965" y="3062089"/>
                  <a:pt x="1542959" y="3077177"/>
                  <a:pt x="1522919" y="3101561"/>
                </a:cubicBezTo>
                <a:lnTo>
                  <a:pt x="1553537" y="3124675"/>
                </a:lnTo>
                <a:lnTo>
                  <a:pt x="1549592" y="3125718"/>
                </a:lnTo>
                <a:cubicBezTo>
                  <a:pt x="1551116" y="3132804"/>
                  <a:pt x="1552640" y="3139892"/>
                  <a:pt x="1554240" y="3146902"/>
                </a:cubicBezTo>
                <a:lnTo>
                  <a:pt x="1562851" y="3144311"/>
                </a:lnTo>
                <a:lnTo>
                  <a:pt x="1553701" y="3124799"/>
                </a:lnTo>
                <a:cubicBezTo>
                  <a:pt x="1553702" y="3124800"/>
                  <a:pt x="1553703" y="3124802"/>
                  <a:pt x="1553704" y="3124803"/>
                </a:cubicBezTo>
                <a:lnTo>
                  <a:pt x="1588756" y="3109790"/>
                </a:lnTo>
                <a:cubicBezTo>
                  <a:pt x="1587232" y="3146443"/>
                  <a:pt x="1586012" y="3172808"/>
                  <a:pt x="1584336" y="3210833"/>
                </a:cubicBezTo>
                <a:lnTo>
                  <a:pt x="1544102" y="3162216"/>
                </a:lnTo>
                <a:cubicBezTo>
                  <a:pt x="1492972" y="3188352"/>
                  <a:pt x="1531758" y="3244511"/>
                  <a:pt x="1495639" y="3269581"/>
                </a:cubicBezTo>
                <a:cubicBezTo>
                  <a:pt x="1514384" y="3287715"/>
                  <a:pt x="1559495" y="3252969"/>
                  <a:pt x="1547303" y="3305012"/>
                </a:cubicBezTo>
                <a:lnTo>
                  <a:pt x="1555477" y="3332032"/>
                </a:lnTo>
                <a:lnTo>
                  <a:pt x="1537859" y="3322539"/>
                </a:lnTo>
                <a:cubicBezTo>
                  <a:pt x="1537845" y="3322542"/>
                  <a:pt x="1537831" y="3322544"/>
                  <a:pt x="1537817" y="3322547"/>
                </a:cubicBezTo>
                <a:lnTo>
                  <a:pt x="1547230" y="3304937"/>
                </a:lnTo>
                <a:lnTo>
                  <a:pt x="1529475" y="3302879"/>
                </a:lnTo>
                <a:lnTo>
                  <a:pt x="1537757" y="3322558"/>
                </a:lnTo>
                <a:lnTo>
                  <a:pt x="1488482" y="3331682"/>
                </a:lnTo>
                <a:lnTo>
                  <a:pt x="1527114" y="3385094"/>
                </a:lnTo>
                <a:lnTo>
                  <a:pt x="1555505" y="3332123"/>
                </a:lnTo>
                <a:lnTo>
                  <a:pt x="1555532" y="3332213"/>
                </a:lnTo>
                <a:lnTo>
                  <a:pt x="1597519" y="3370694"/>
                </a:lnTo>
                <a:lnTo>
                  <a:pt x="1626094" y="3344480"/>
                </a:lnTo>
                <a:cubicBezTo>
                  <a:pt x="1626551" y="3367265"/>
                  <a:pt x="1626932" y="3385399"/>
                  <a:pt x="1627465" y="3409705"/>
                </a:cubicBezTo>
                <a:lnTo>
                  <a:pt x="1564600" y="3389437"/>
                </a:lnTo>
                <a:lnTo>
                  <a:pt x="1598509" y="3442240"/>
                </a:lnTo>
                <a:lnTo>
                  <a:pt x="1689492" y="3431115"/>
                </a:lnTo>
                <a:lnTo>
                  <a:pt x="1641638" y="3469443"/>
                </a:lnTo>
                <a:cubicBezTo>
                  <a:pt x="1641562" y="3469520"/>
                  <a:pt x="1641410" y="3469520"/>
                  <a:pt x="1641334" y="3469596"/>
                </a:cubicBezTo>
                <a:lnTo>
                  <a:pt x="1655659" y="3476378"/>
                </a:lnTo>
                <a:cubicBezTo>
                  <a:pt x="1650554" y="3488188"/>
                  <a:pt x="1645525" y="3500000"/>
                  <a:pt x="1640419" y="3511734"/>
                </a:cubicBezTo>
                <a:cubicBezTo>
                  <a:pt x="1636304" y="3510287"/>
                  <a:pt x="1632190" y="3508763"/>
                  <a:pt x="1628151" y="3507238"/>
                </a:cubicBezTo>
                <a:cubicBezTo>
                  <a:pt x="1631885" y="3494970"/>
                  <a:pt x="1635619" y="3482778"/>
                  <a:pt x="1639429" y="3470586"/>
                </a:cubicBezTo>
                <a:cubicBezTo>
                  <a:pt x="1616111" y="3480873"/>
                  <a:pt x="1585327" y="3448793"/>
                  <a:pt x="1561628" y="3487274"/>
                </a:cubicBezTo>
                <a:lnTo>
                  <a:pt x="1691778" y="3579476"/>
                </a:lnTo>
                <a:lnTo>
                  <a:pt x="1720277" y="3578181"/>
                </a:lnTo>
                <a:lnTo>
                  <a:pt x="1700541" y="3614985"/>
                </a:lnTo>
                <a:lnTo>
                  <a:pt x="1533358" y="3502667"/>
                </a:lnTo>
                <a:cubicBezTo>
                  <a:pt x="1534349" y="3518059"/>
                  <a:pt x="1535873" y="3533604"/>
                  <a:pt x="1537625" y="3550977"/>
                </a:cubicBezTo>
                <a:lnTo>
                  <a:pt x="1569401" y="3544119"/>
                </a:lnTo>
                <a:lnTo>
                  <a:pt x="1583041" y="3617728"/>
                </a:lnTo>
                <a:lnTo>
                  <a:pt x="1547303" y="3684403"/>
                </a:lnTo>
                <a:lnTo>
                  <a:pt x="1501354" y="3678308"/>
                </a:lnTo>
                <a:lnTo>
                  <a:pt x="1537397" y="3743535"/>
                </a:lnTo>
                <a:lnTo>
                  <a:pt x="1503869" y="3764337"/>
                </a:lnTo>
                <a:cubicBezTo>
                  <a:pt x="1500840" y="3791369"/>
                  <a:pt x="1532915" y="3790755"/>
                  <a:pt x="1542391" y="3805732"/>
                </a:cubicBezTo>
                <a:cubicBezTo>
                  <a:pt x="1542327" y="3812963"/>
                  <a:pt x="1542262" y="3820195"/>
                  <a:pt x="1542198" y="3827426"/>
                </a:cubicBezTo>
                <a:lnTo>
                  <a:pt x="1541133" y="3823468"/>
                </a:lnTo>
                <a:lnTo>
                  <a:pt x="1520026" y="3828116"/>
                </a:lnTo>
                <a:cubicBezTo>
                  <a:pt x="1520864" y="3830936"/>
                  <a:pt x="1521779" y="3833831"/>
                  <a:pt x="1522617" y="3836651"/>
                </a:cubicBezTo>
                <a:lnTo>
                  <a:pt x="1542198" y="3827432"/>
                </a:lnTo>
                <a:cubicBezTo>
                  <a:pt x="1542198" y="3827457"/>
                  <a:pt x="1542197" y="3827482"/>
                  <a:pt x="1542197" y="3827507"/>
                </a:cubicBezTo>
                <a:cubicBezTo>
                  <a:pt x="1546769" y="3851815"/>
                  <a:pt x="1551722" y="3877418"/>
                  <a:pt x="1556752" y="3902869"/>
                </a:cubicBezTo>
                <a:lnTo>
                  <a:pt x="1587689" y="3895478"/>
                </a:lnTo>
                <a:cubicBezTo>
                  <a:pt x="1585327" y="3909270"/>
                  <a:pt x="1583422" y="3921157"/>
                  <a:pt x="1581288" y="3934187"/>
                </a:cubicBezTo>
                <a:lnTo>
                  <a:pt x="1643543" y="3940512"/>
                </a:lnTo>
                <a:lnTo>
                  <a:pt x="1599614" y="3972059"/>
                </a:lnTo>
                <a:lnTo>
                  <a:pt x="1563915" y="3997662"/>
                </a:lnTo>
                <a:lnTo>
                  <a:pt x="1526960" y="3985622"/>
                </a:lnTo>
                <a:cubicBezTo>
                  <a:pt x="1525284" y="3989813"/>
                  <a:pt x="1523606" y="3993852"/>
                  <a:pt x="1521931" y="3998043"/>
                </a:cubicBezTo>
                <a:lnTo>
                  <a:pt x="1554391" y="4015416"/>
                </a:lnTo>
                <a:lnTo>
                  <a:pt x="1563915" y="3997665"/>
                </a:lnTo>
                <a:lnTo>
                  <a:pt x="1572144" y="4024941"/>
                </a:lnTo>
                <a:lnTo>
                  <a:pt x="1589594" y="4034314"/>
                </a:lnTo>
                <a:cubicBezTo>
                  <a:pt x="1589365" y="4033476"/>
                  <a:pt x="1589137" y="4032714"/>
                  <a:pt x="1588832" y="4031875"/>
                </a:cubicBezTo>
                <a:lnTo>
                  <a:pt x="1609025" y="4023951"/>
                </a:lnTo>
                <a:cubicBezTo>
                  <a:pt x="1609863" y="4026846"/>
                  <a:pt x="1610701" y="4029666"/>
                  <a:pt x="1611616" y="4032561"/>
                </a:cubicBezTo>
                <a:lnTo>
                  <a:pt x="1590432" y="4037133"/>
                </a:lnTo>
                <a:cubicBezTo>
                  <a:pt x="1590127" y="4036219"/>
                  <a:pt x="1589899" y="4035381"/>
                  <a:pt x="1589594" y="4034466"/>
                </a:cubicBezTo>
                <a:lnTo>
                  <a:pt x="1570010" y="4042772"/>
                </a:lnTo>
                <a:cubicBezTo>
                  <a:pt x="1570696" y="4036752"/>
                  <a:pt x="1571382" y="4030885"/>
                  <a:pt x="1572068" y="4024941"/>
                </a:cubicBezTo>
                <a:lnTo>
                  <a:pt x="1554389" y="4015416"/>
                </a:lnTo>
                <a:cubicBezTo>
                  <a:pt x="1547150" y="4020826"/>
                  <a:pt x="1539988" y="4026237"/>
                  <a:pt x="1528558" y="4035000"/>
                </a:cubicBezTo>
                <a:cubicBezTo>
                  <a:pt x="1526653" y="4045515"/>
                  <a:pt x="1523452" y="4061594"/>
                  <a:pt x="1521090" y="4077748"/>
                </a:cubicBezTo>
                <a:cubicBezTo>
                  <a:pt x="1518956" y="4092378"/>
                  <a:pt x="1517661" y="4107161"/>
                  <a:pt x="1516670" y="4116762"/>
                </a:cubicBezTo>
                <a:lnTo>
                  <a:pt x="1478494" y="4157148"/>
                </a:lnTo>
                <a:cubicBezTo>
                  <a:pt x="1475675" y="4143509"/>
                  <a:pt x="1472932" y="4129869"/>
                  <a:pt x="1469045" y="4110438"/>
                </a:cubicBezTo>
                <a:lnTo>
                  <a:pt x="1443443" y="4113943"/>
                </a:lnTo>
                <a:cubicBezTo>
                  <a:pt x="1431556" y="4087882"/>
                  <a:pt x="1433766" y="4042620"/>
                  <a:pt x="1375625" y="4044372"/>
                </a:cubicBezTo>
                <a:lnTo>
                  <a:pt x="1399019" y="4074852"/>
                </a:lnTo>
                <a:cubicBezTo>
                  <a:pt x="1394903" y="4101751"/>
                  <a:pt x="1389875" y="4134974"/>
                  <a:pt x="1384388" y="4170560"/>
                </a:cubicBezTo>
                <a:lnTo>
                  <a:pt x="1447634" y="4217499"/>
                </a:lnTo>
                <a:lnTo>
                  <a:pt x="1335239" y="4207897"/>
                </a:lnTo>
                <a:lnTo>
                  <a:pt x="1366938" y="4241730"/>
                </a:lnTo>
                <a:lnTo>
                  <a:pt x="1340116" y="4264972"/>
                </a:lnTo>
                <a:lnTo>
                  <a:pt x="1314665" y="4312444"/>
                </a:lnTo>
                <a:lnTo>
                  <a:pt x="1341335" y="4354430"/>
                </a:lnTo>
                <a:lnTo>
                  <a:pt x="1390713" y="4339495"/>
                </a:lnTo>
                <a:cubicBezTo>
                  <a:pt x="1393912" y="4347801"/>
                  <a:pt x="1397265" y="4356183"/>
                  <a:pt x="1400619" y="4364641"/>
                </a:cubicBezTo>
                <a:lnTo>
                  <a:pt x="1446110" y="4345057"/>
                </a:lnTo>
                <a:cubicBezTo>
                  <a:pt x="1457845" y="4324484"/>
                  <a:pt x="1472552" y="4332408"/>
                  <a:pt x="1482229" y="4344600"/>
                </a:cubicBezTo>
                <a:cubicBezTo>
                  <a:pt x="1489544" y="4353744"/>
                  <a:pt x="1490229" y="4367994"/>
                  <a:pt x="1496096" y="4387349"/>
                </a:cubicBezTo>
                <a:lnTo>
                  <a:pt x="1454415" y="4372337"/>
                </a:lnTo>
                <a:lnTo>
                  <a:pt x="1445473" y="4391131"/>
                </a:lnTo>
                <a:lnTo>
                  <a:pt x="1444436" y="4387272"/>
                </a:lnTo>
                <a:lnTo>
                  <a:pt x="1423251" y="4391844"/>
                </a:lnTo>
                <a:cubicBezTo>
                  <a:pt x="1424165" y="4394663"/>
                  <a:pt x="1425004" y="4397559"/>
                  <a:pt x="1425842" y="4400454"/>
                </a:cubicBezTo>
                <a:lnTo>
                  <a:pt x="1445448" y="4391260"/>
                </a:lnTo>
                <a:lnTo>
                  <a:pt x="1488630" y="4436193"/>
                </a:lnTo>
                <a:cubicBezTo>
                  <a:pt x="1506764" y="4413637"/>
                  <a:pt x="1522385" y="4423620"/>
                  <a:pt x="1526576" y="4444270"/>
                </a:cubicBezTo>
                <a:cubicBezTo>
                  <a:pt x="1529320" y="4457758"/>
                  <a:pt x="1517813" y="4474064"/>
                  <a:pt x="1496782" y="4463396"/>
                </a:cubicBezTo>
                <a:cubicBezTo>
                  <a:pt x="1488476" y="4489990"/>
                  <a:pt x="1472474" y="4497610"/>
                  <a:pt x="1446110" y="4486561"/>
                </a:cubicBezTo>
                <a:cubicBezTo>
                  <a:pt x="1433993" y="4481532"/>
                  <a:pt x="1419974" y="4542568"/>
                  <a:pt x="1404657" y="4486027"/>
                </a:cubicBezTo>
                <a:cubicBezTo>
                  <a:pt x="1403514" y="4481913"/>
                  <a:pt x="1370977" y="4486256"/>
                  <a:pt x="1351317" y="4486790"/>
                </a:cubicBezTo>
                <a:cubicBezTo>
                  <a:pt x="1343088" y="4501953"/>
                  <a:pt x="1312379" y="4515136"/>
                  <a:pt x="1341640" y="4539977"/>
                </a:cubicBezTo>
                <a:lnTo>
                  <a:pt x="1314894" y="4560399"/>
                </a:lnTo>
                <a:cubicBezTo>
                  <a:pt x="1316494" y="4576782"/>
                  <a:pt x="1320837" y="4599032"/>
                  <a:pt x="1320304" y="4621282"/>
                </a:cubicBezTo>
                <a:cubicBezTo>
                  <a:pt x="1319923" y="4637970"/>
                  <a:pt x="1316113" y="4654658"/>
                  <a:pt x="1301254" y="4679804"/>
                </a:cubicBezTo>
                <a:cubicBezTo>
                  <a:pt x="1301635" y="4679423"/>
                  <a:pt x="1302016" y="4679042"/>
                  <a:pt x="1302397" y="4678585"/>
                </a:cubicBezTo>
                <a:cubicBezTo>
                  <a:pt x="1301254" y="4685138"/>
                  <a:pt x="1300568" y="4691920"/>
                  <a:pt x="1299197" y="4698473"/>
                </a:cubicBezTo>
                <a:cubicBezTo>
                  <a:pt x="1299218" y="4698476"/>
                  <a:pt x="1299238" y="4698478"/>
                  <a:pt x="1299259" y="4698481"/>
                </a:cubicBezTo>
                <a:lnTo>
                  <a:pt x="1289219" y="4698927"/>
                </a:lnTo>
                <a:lnTo>
                  <a:pt x="1301484" y="4679728"/>
                </a:lnTo>
                <a:cubicBezTo>
                  <a:pt x="1297331" y="4684034"/>
                  <a:pt x="1293273" y="4688301"/>
                  <a:pt x="1290750" y="4691759"/>
                </a:cubicBezTo>
                <a:lnTo>
                  <a:pt x="1289217" y="4698927"/>
                </a:lnTo>
                <a:lnTo>
                  <a:pt x="1289140" y="4698930"/>
                </a:lnTo>
                <a:cubicBezTo>
                  <a:pt x="1287464" y="4710132"/>
                  <a:pt x="1295998" y="4710132"/>
                  <a:pt x="1296989" y="4707541"/>
                </a:cubicBezTo>
                <a:lnTo>
                  <a:pt x="1299420" y="4698500"/>
                </a:lnTo>
                <a:lnTo>
                  <a:pt x="1325212" y="4701630"/>
                </a:lnTo>
                <a:cubicBezTo>
                  <a:pt x="1332072" y="4703829"/>
                  <a:pt x="1337191" y="4707117"/>
                  <a:pt x="1340782" y="4711323"/>
                </a:cubicBezTo>
                <a:lnTo>
                  <a:pt x="1345663" y="4746061"/>
                </a:lnTo>
                <a:lnTo>
                  <a:pt x="1327898" y="4739840"/>
                </a:lnTo>
                <a:cubicBezTo>
                  <a:pt x="1322878" y="4738192"/>
                  <a:pt x="1319316" y="4737107"/>
                  <a:pt x="1318554" y="4736878"/>
                </a:cubicBezTo>
                <a:cubicBezTo>
                  <a:pt x="1316878" y="4749832"/>
                  <a:pt x="1314973" y="4764386"/>
                  <a:pt x="1313144" y="4778940"/>
                </a:cubicBezTo>
                <a:cubicBezTo>
                  <a:pt x="1317564" y="4778483"/>
                  <a:pt x="1322136" y="4777950"/>
                  <a:pt x="1326555" y="4777416"/>
                </a:cubicBezTo>
                <a:lnTo>
                  <a:pt x="1345972" y="4746197"/>
                </a:lnTo>
                <a:lnTo>
                  <a:pt x="1364785" y="4747662"/>
                </a:lnTo>
                <a:cubicBezTo>
                  <a:pt x="1377844" y="4740893"/>
                  <a:pt x="1376844" y="4714247"/>
                  <a:pt x="1398561" y="4711732"/>
                </a:cubicBezTo>
                <a:cubicBezTo>
                  <a:pt x="1399781" y="4714094"/>
                  <a:pt x="1402828" y="4720267"/>
                  <a:pt x="1408010" y="4730858"/>
                </a:cubicBezTo>
                <a:lnTo>
                  <a:pt x="1510041" y="4692073"/>
                </a:lnTo>
                <a:cubicBezTo>
                  <a:pt x="1511946" y="4701598"/>
                  <a:pt x="1513775" y="4710513"/>
                  <a:pt x="1514384" y="4713485"/>
                </a:cubicBezTo>
                <a:cubicBezTo>
                  <a:pt x="1508517" y="4762634"/>
                  <a:pt x="1566734" y="4749756"/>
                  <a:pt x="1550579" y="4788389"/>
                </a:cubicBezTo>
                <a:cubicBezTo>
                  <a:pt x="1551418" y="4788161"/>
                  <a:pt x="1552256" y="4787932"/>
                  <a:pt x="1553094" y="4787627"/>
                </a:cubicBezTo>
                <a:cubicBezTo>
                  <a:pt x="1555761" y="4794257"/>
                  <a:pt x="1558352" y="4801038"/>
                  <a:pt x="1560943" y="4807668"/>
                </a:cubicBezTo>
                <a:cubicBezTo>
                  <a:pt x="1558123" y="4808582"/>
                  <a:pt x="1555228" y="4809420"/>
                  <a:pt x="1552332" y="4810259"/>
                </a:cubicBezTo>
                <a:cubicBezTo>
                  <a:pt x="1550808" y="4803248"/>
                  <a:pt x="1549284" y="4796238"/>
                  <a:pt x="1547684" y="4789151"/>
                </a:cubicBezTo>
                <a:cubicBezTo>
                  <a:pt x="1548522" y="4788922"/>
                  <a:pt x="1549360" y="4788618"/>
                  <a:pt x="1550198" y="4788389"/>
                </a:cubicBezTo>
                <a:lnTo>
                  <a:pt x="1523071" y="4773835"/>
                </a:lnTo>
                <a:lnTo>
                  <a:pt x="1484438" y="4803096"/>
                </a:lnTo>
                <a:cubicBezTo>
                  <a:pt x="1470874" y="4785265"/>
                  <a:pt x="1458302" y="4768425"/>
                  <a:pt x="1432622" y="4734440"/>
                </a:cubicBezTo>
                <a:cubicBezTo>
                  <a:pt x="1434794" y="4755586"/>
                  <a:pt x="1436470" y="4771740"/>
                  <a:pt x="1437956" y="4785561"/>
                </a:cubicBezTo>
                <a:lnTo>
                  <a:pt x="1442027" y="4821614"/>
                </a:lnTo>
                <a:lnTo>
                  <a:pt x="1441235" y="4818869"/>
                </a:lnTo>
                <a:lnTo>
                  <a:pt x="1420204" y="4823441"/>
                </a:lnTo>
                <a:cubicBezTo>
                  <a:pt x="1421043" y="4826336"/>
                  <a:pt x="1421958" y="4829156"/>
                  <a:pt x="1422719" y="4832051"/>
                </a:cubicBezTo>
                <a:lnTo>
                  <a:pt x="1442249" y="4822892"/>
                </a:lnTo>
                <a:lnTo>
                  <a:pt x="1452200" y="4843626"/>
                </a:lnTo>
                <a:cubicBezTo>
                  <a:pt x="1451424" y="4862789"/>
                  <a:pt x="1424449" y="4877677"/>
                  <a:pt x="1427822" y="4897965"/>
                </a:cubicBezTo>
                <a:cubicBezTo>
                  <a:pt x="1465541" y="4892555"/>
                  <a:pt x="1469045" y="4945590"/>
                  <a:pt x="1508593" y="4942999"/>
                </a:cubicBezTo>
                <a:cubicBezTo>
                  <a:pt x="1509965" y="4927378"/>
                  <a:pt x="1511336" y="4910995"/>
                  <a:pt x="1512556" y="4896441"/>
                </a:cubicBezTo>
                <a:cubicBezTo>
                  <a:pt x="1520328" y="4894079"/>
                  <a:pt x="1525814" y="4891564"/>
                  <a:pt x="1526348" y="4892402"/>
                </a:cubicBezTo>
                <a:cubicBezTo>
                  <a:pt x="1539911" y="4912672"/>
                  <a:pt x="1552942" y="4933245"/>
                  <a:pt x="1566353" y="4954200"/>
                </a:cubicBezTo>
                <a:lnTo>
                  <a:pt x="1593937" y="4947114"/>
                </a:lnTo>
                <a:cubicBezTo>
                  <a:pt x="1592032" y="4957934"/>
                  <a:pt x="1590280" y="4967002"/>
                  <a:pt x="1588756" y="4974927"/>
                </a:cubicBezTo>
                <a:cubicBezTo>
                  <a:pt x="1556066" y="4990548"/>
                  <a:pt x="1520861" y="4958544"/>
                  <a:pt x="1490991" y="4984604"/>
                </a:cubicBezTo>
                <a:lnTo>
                  <a:pt x="1526500" y="5003578"/>
                </a:lnTo>
                <a:lnTo>
                  <a:pt x="1498078" y="5056689"/>
                </a:lnTo>
                <a:cubicBezTo>
                  <a:pt x="1507051" y="5064062"/>
                  <a:pt x="1524295" y="5065648"/>
                  <a:pt x="1527214" y="5078067"/>
                </a:cubicBezTo>
                <a:lnTo>
                  <a:pt x="1524571" y="5094394"/>
                </a:lnTo>
                <a:lnTo>
                  <a:pt x="1523608" y="5091055"/>
                </a:lnTo>
                <a:cubicBezTo>
                  <a:pt x="1516674" y="5092427"/>
                  <a:pt x="1509587" y="5094027"/>
                  <a:pt x="1502577" y="5095551"/>
                </a:cubicBezTo>
                <a:cubicBezTo>
                  <a:pt x="1503415" y="5098370"/>
                  <a:pt x="1504253" y="5101266"/>
                  <a:pt x="1505168" y="5104162"/>
                </a:cubicBezTo>
                <a:cubicBezTo>
                  <a:pt x="1511873" y="5101571"/>
                  <a:pt x="1518579" y="5098980"/>
                  <a:pt x="1524751" y="5095018"/>
                </a:cubicBezTo>
                <a:cubicBezTo>
                  <a:pt x="1524730" y="5094944"/>
                  <a:pt x="1524708" y="5094871"/>
                  <a:pt x="1524687" y="5094797"/>
                </a:cubicBezTo>
                <a:lnTo>
                  <a:pt x="1550427" y="5107591"/>
                </a:lnTo>
                <a:cubicBezTo>
                  <a:pt x="1560790" y="5146682"/>
                  <a:pt x="1522843" y="5151025"/>
                  <a:pt x="1507145" y="5171827"/>
                </a:cubicBezTo>
                <a:cubicBezTo>
                  <a:pt x="1493506" y="5189811"/>
                  <a:pt x="1494039" y="5218614"/>
                  <a:pt x="1487868" y="5244294"/>
                </a:cubicBezTo>
                <a:lnTo>
                  <a:pt x="1462417" y="5253514"/>
                </a:lnTo>
                <a:lnTo>
                  <a:pt x="1482304" y="5299005"/>
                </a:lnTo>
                <a:lnTo>
                  <a:pt x="1457845" y="5296338"/>
                </a:lnTo>
                <a:cubicBezTo>
                  <a:pt x="1455634" y="5322322"/>
                  <a:pt x="1453424" y="5348078"/>
                  <a:pt x="1451063" y="5375282"/>
                </a:cubicBezTo>
                <a:lnTo>
                  <a:pt x="1508212" y="5357984"/>
                </a:lnTo>
                <a:cubicBezTo>
                  <a:pt x="1511108" y="5377873"/>
                  <a:pt x="1513927" y="5396770"/>
                  <a:pt x="1518272" y="5426717"/>
                </a:cubicBezTo>
                <a:lnTo>
                  <a:pt x="1413039" y="5382292"/>
                </a:lnTo>
                <a:lnTo>
                  <a:pt x="1458149" y="5429231"/>
                </a:lnTo>
                <a:lnTo>
                  <a:pt x="1441842" y="5459635"/>
                </a:lnTo>
                <a:lnTo>
                  <a:pt x="1474380" y="5477085"/>
                </a:lnTo>
                <a:cubicBezTo>
                  <a:pt x="1472627" y="5481200"/>
                  <a:pt x="1470950" y="5485314"/>
                  <a:pt x="1469274" y="5489429"/>
                </a:cubicBezTo>
                <a:lnTo>
                  <a:pt x="1432761" y="5477434"/>
                </a:lnTo>
                <a:lnTo>
                  <a:pt x="1442070" y="5460016"/>
                </a:lnTo>
                <a:lnTo>
                  <a:pt x="1424239" y="5458035"/>
                </a:lnTo>
                <a:lnTo>
                  <a:pt x="1432469" y="5477338"/>
                </a:lnTo>
                <a:cubicBezTo>
                  <a:pt x="1432444" y="5477330"/>
                  <a:pt x="1432419" y="5477321"/>
                  <a:pt x="1432394" y="5477313"/>
                </a:cubicBezTo>
                <a:lnTo>
                  <a:pt x="1416773" y="5506498"/>
                </a:lnTo>
                <a:lnTo>
                  <a:pt x="1493734" y="5533016"/>
                </a:lnTo>
                <a:cubicBezTo>
                  <a:pt x="1493734" y="5533168"/>
                  <a:pt x="1493810" y="5533320"/>
                  <a:pt x="1493810" y="5533473"/>
                </a:cubicBezTo>
                <a:cubicBezTo>
                  <a:pt x="1496096" y="5528672"/>
                  <a:pt x="1498382" y="5523872"/>
                  <a:pt x="1500669" y="5518995"/>
                </a:cubicBezTo>
                <a:lnTo>
                  <a:pt x="1536178" y="5534235"/>
                </a:lnTo>
                <a:cubicBezTo>
                  <a:pt x="1534654" y="5538273"/>
                  <a:pt x="1533053" y="5542464"/>
                  <a:pt x="1531529" y="5546579"/>
                </a:cubicBezTo>
                <a:lnTo>
                  <a:pt x="1494039" y="5534997"/>
                </a:lnTo>
                <a:cubicBezTo>
                  <a:pt x="1496782" y="5555190"/>
                  <a:pt x="1499449" y="5575535"/>
                  <a:pt x="1502955" y="5600986"/>
                </a:cubicBezTo>
                <a:lnTo>
                  <a:pt x="1446926" y="5577414"/>
                </a:lnTo>
                <a:lnTo>
                  <a:pt x="1450604" y="5576373"/>
                </a:lnTo>
                <a:cubicBezTo>
                  <a:pt x="1449003" y="5569439"/>
                  <a:pt x="1447479" y="5562429"/>
                  <a:pt x="1445955" y="5555342"/>
                </a:cubicBezTo>
                <a:cubicBezTo>
                  <a:pt x="1443060" y="5556180"/>
                  <a:pt x="1440240" y="5557095"/>
                  <a:pt x="1437421" y="5557933"/>
                </a:cubicBezTo>
                <a:lnTo>
                  <a:pt x="1446418" y="5577201"/>
                </a:lnTo>
                <a:lnTo>
                  <a:pt x="1446262" y="5577135"/>
                </a:lnTo>
                <a:cubicBezTo>
                  <a:pt x="1437194" y="5623846"/>
                  <a:pt x="1501583" y="5605177"/>
                  <a:pt x="1504021" y="5642134"/>
                </a:cubicBezTo>
                <a:lnTo>
                  <a:pt x="1454568" y="5638705"/>
                </a:lnTo>
                <a:lnTo>
                  <a:pt x="1486800" y="5672462"/>
                </a:lnTo>
                <a:cubicBezTo>
                  <a:pt x="1475980" y="5677643"/>
                  <a:pt x="1464550" y="5680387"/>
                  <a:pt x="1457692" y="5687397"/>
                </a:cubicBezTo>
                <a:cubicBezTo>
                  <a:pt x="1452129" y="5693112"/>
                  <a:pt x="1451825" y="5704161"/>
                  <a:pt x="1448395" y="5715819"/>
                </a:cubicBezTo>
                <a:lnTo>
                  <a:pt x="1481695" y="5708276"/>
                </a:lnTo>
                <a:cubicBezTo>
                  <a:pt x="1480247" y="5717343"/>
                  <a:pt x="1481238" y="5731212"/>
                  <a:pt x="1477199" y="5732812"/>
                </a:cubicBezTo>
                <a:cubicBezTo>
                  <a:pt x="1460588" y="5739594"/>
                  <a:pt x="1442452" y="5742642"/>
                  <a:pt x="1424926" y="5746985"/>
                </a:cubicBezTo>
                <a:lnTo>
                  <a:pt x="1401990" y="5661718"/>
                </a:lnTo>
                <a:lnTo>
                  <a:pt x="1362671" y="5670862"/>
                </a:lnTo>
                <a:cubicBezTo>
                  <a:pt x="1376311" y="5703475"/>
                  <a:pt x="1386978" y="5729383"/>
                  <a:pt x="1397723" y="5755215"/>
                </a:cubicBezTo>
                <a:cubicBezTo>
                  <a:pt x="1390941" y="5771369"/>
                  <a:pt x="1370291" y="5787676"/>
                  <a:pt x="1400238" y="5803221"/>
                </a:cubicBezTo>
                <a:cubicBezTo>
                  <a:pt x="1402485" y="5804364"/>
                  <a:pt x="1403266" y="5808327"/>
                  <a:pt x="1403714" y="5813203"/>
                </a:cubicBezTo>
                <a:lnTo>
                  <a:pt x="1405157" y="5828318"/>
                </a:lnTo>
                <a:lnTo>
                  <a:pt x="1404200" y="5824938"/>
                </a:lnTo>
                <a:cubicBezTo>
                  <a:pt x="1397190" y="5826386"/>
                  <a:pt x="1390179" y="5827986"/>
                  <a:pt x="1383169" y="5829510"/>
                </a:cubicBezTo>
                <a:cubicBezTo>
                  <a:pt x="1384008" y="5832405"/>
                  <a:pt x="1384922" y="5835301"/>
                  <a:pt x="1385760" y="5838120"/>
                </a:cubicBezTo>
                <a:cubicBezTo>
                  <a:pt x="1392465" y="5835454"/>
                  <a:pt x="1399171" y="5832863"/>
                  <a:pt x="1405344" y="5828977"/>
                </a:cubicBezTo>
                <a:cubicBezTo>
                  <a:pt x="1405318" y="5828888"/>
                  <a:pt x="1405293" y="5828798"/>
                  <a:pt x="1405267" y="5828709"/>
                </a:cubicBezTo>
                <a:lnTo>
                  <a:pt x="1422412" y="5836825"/>
                </a:lnTo>
                <a:cubicBezTo>
                  <a:pt x="1418449" y="5853894"/>
                  <a:pt x="1414487" y="5870962"/>
                  <a:pt x="1409687" y="5891842"/>
                </a:cubicBezTo>
                <a:lnTo>
                  <a:pt x="1384464" y="5907691"/>
                </a:lnTo>
                <a:lnTo>
                  <a:pt x="1437347" y="5936038"/>
                </a:lnTo>
                <a:cubicBezTo>
                  <a:pt x="1437119" y="5935199"/>
                  <a:pt x="1436813" y="5934361"/>
                  <a:pt x="1436585" y="5933599"/>
                </a:cubicBezTo>
                <a:lnTo>
                  <a:pt x="1456778" y="5925674"/>
                </a:lnTo>
                <a:cubicBezTo>
                  <a:pt x="1457615" y="5928570"/>
                  <a:pt x="1458530" y="5931465"/>
                  <a:pt x="1459368" y="5934285"/>
                </a:cubicBezTo>
                <a:cubicBezTo>
                  <a:pt x="1452359" y="5935885"/>
                  <a:pt x="1445348" y="5937333"/>
                  <a:pt x="1438261" y="5938857"/>
                </a:cubicBezTo>
                <a:cubicBezTo>
                  <a:pt x="1437957" y="5938019"/>
                  <a:pt x="1437727" y="5937180"/>
                  <a:pt x="1437500" y="5936342"/>
                </a:cubicBezTo>
                <a:cubicBezTo>
                  <a:pt x="1433079" y="5944724"/>
                  <a:pt x="1430337" y="5958364"/>
                  <a:pt x="1423859" y="5960422"/>
                </a:cubicBezTo>
                <a:cubicBezTo>
                  <a:pt x="1397417" y="5968956"/>
                  <a:pt x="1380883" y="5983586"/>
                  <a:pt x="1378672" y="6018486"/>
                </a:cubicBezTo>
                <a:lnTo>
                  <a:pt x="1408010" y="6034183"/>
                </a:lnTo>
                <a:cubicBezTo>
                  <a:pt x="1403819" y="6051404"/>
                  <a:pt x="1399703" y="6068778"/>
                  <a:pt x="1394523" y="6090190"/>
                </a:cubicBezTo>
                <a:lnTo>
                  <a:pt x="1362138" y="6100020"/>
                </a:lnTo>
                <a:cubicBezTo>
                  <a:pt x="1358937" y="6091181"/>
                  <a:pt x="1355889" y="6082342"/>
                  <a:pt x="1352537" y="6072969"/>
                </a:cubicBezTo>
                <a:lnTo>
                  <a:pt x="1315351" y="6085085"/>
                </a:lnTo>
                <a:cubicBezTo>
                  <a:pt x="1325943" y="6111983"/>
                  <a:pt x="1336458" y="6138806"/>
                  <a:pt x="1350784" y="6175534"/>
                </a:cubicBezTo>
                <a:lnTo>
                  <a:pt x="1380959" y="6119222"/>
                </a:lnTo>
                <a:lnTo>
                  <a:pt x="1480018" y="6135377"/>
                </a:lnTo>
                <a:cubicBezTo>
                  <a:pt x="1480324" y="6140558"/>
                  <a:pt x="1480628" y="6145740"/>
                  <a:pt x="1480933" y="6150922"/>
                </a:cubicBezTo>
                <a:lnTo>
                  <a:pt x="1375854" y="6194051"/>
                </a:lnTo>
                <a:cubicBezTo>
                  <a:pt x="1375778" y="6193441"/>
                  <a:pt x="1377302" y="6201671"/>
                  <a:pt x="1378749" y="6209977"/>
                </a:cubicBezTo>
                <a:lnTo>
                  <a:pt x="1303311" y="6217749"/>
                </a:lnTo>
                <a:lnTo>
                  <a:pt x="1336382" y="6253029"/>
                </a:lnTo>
                <a:lnTo>
                  <a:pt x="1319999" y="6283586"/>
                </a:lnTo>
                <a:lnTo>
                  <a:pt x="1276870" y="6224531"/>
                </a:lnTo>
                <a:cubicBezTo>
                  <a:pt x="1272908" y="6262402"/>
                  <a:pt x="1283576" y="6280995"/>
                  <a:pt x="1290662" y="6312770"/>
                </a:cubicBezTo>
                <a:lnTo>
                  <a:pt x="1239913" y="6271318"/>
                </a:lnTo>
                <a:lnTo>
                  <a:pt x="1210500" y="6297607"/>
                </a:lnTo>
                <a:cubicBezTo>
                  <a:pt x="1206995" y="6310484"/>
                  <a:pt x="1198536" y="6342031"/>
                  <a:pt x="1184287" y="6395066"/>
                </a:cubicBezTo>
                <a:lnTo>
                  <a:pt x="1239913" y="6312389"/>
                </a:lnTo>
                <a:lnTo>
                  <a:pt x="1279842" y="6364815"/>
                </a:lnTo>
                <a:lnTo>
                  <a:pt x="1243113" y="6392704"/>
                </a:lnTo>
                <a:lnTo>
                  <a:pt x="1266050" y="6423641"/>
                </a:lnTo>
                <a:lnTo>
                  <a:pt x="1235192" y="6444340"/>
                </a:lnTo>
                <a:lnTo>
                  <a:pt x="1234122" y="6440557"/>
                </a:lnTo>
                <a:lnTo>
                  <a:pt x="1213014" y="6445206"/>
                </a:lnTo>
                <a:cubicBezTo>
                  <a:pt x="1213853" y="6448025"/>
                  <a:pt x="1214691" y="6450844"/>
                  <a:pt x="1215606" y="6453740"/>
                </a:cubicBezTo>
                <a:lnTo>
                  <a:pt x="1235213" y="6444620"/>
                </a:lnTo>
                <a:lnTo>
                  <a:pt x="1241856" y="6451217"/>
                </a:lnTo>
                <a:cubicBezTo>
                  <a:pt x="1244180" y="6453645"/>
                  <a:pt x="1245971" y="6455836"/>
                  <a:pt x="1245476" y="6456560"/>
                </a:cubicBezTo>
                <a:cubicBezTo>
                  <a:pt x="1233512" y="6475610"/>
                  <a:pt x="1220101" y="6493822"/>
                  <a:pt x="1203337" y="6517596"/>
                </a:cubicBezTo>
                <a:cubicBezTo>
                  <a:pt x="1210500" y="6521406"/>
                  <a:pt x="1221168" y="6527197"/>
                  <a:pt x="1231302" y="6532074"/>
                </a:cubicBezTo>
                <a:cubicBezTo>
                  <a:pt x="1266431" y="6503118"/>
                  <a:pt x="1280528" y="6546628"/>
                  <a:pt x="1317408" y="6553867"/>
                </a:cubicBezTo>
                <a:lnTo>
                  <a:pt x="1274508" y="6574365"/>
                </a:lnTo>
                <a:cubicBezTo>
                  <a:pt x="1274965" y="6586862"/>
                  <a:pt x="1275498" y="6601492"/>
                  <a:pt x="1276337" y="6624047"/>
                </a:cubicBezTo>
                <a:lnTo>
                  <a:pt x="1209738" y="6588386"/>
                </a:lnTo>
                <a:lnTo>
                  <a:pt x="1167980" y="6627476"/>
                </a:lnTo>
                <a:cubicBezTo>
                  <a:pt x="1178039" y="6595472"/>
                  <a:pt x="1184211" y="6575584"/>
                  <a:pt x="1192821" y="6548076"/>
                </a:cubicBezTo>
                <a:lnTo>
                  <a:pt x="1146568" y="6582823"/>
                </a:lnTo>
                <a:cubicBezTo>
                  <a:pt x="1149235" y="6566059"/>
                  <a:pt x="1151140" y="6553943"/>
                  <a:pt x="1153045" y="6541904"/>
                </a:cubicBezTo>
                <a:cubicBezTo>
                  <a:pt x="1151445" y="6539923"/>
                  <a:pt x="1149845" y="6538018"/>
                  <a:pt x="1148244" y="6536036"/>
                </a:cubicBezTo>
                <a:lnTo>
                  <a:pt x="1114259" y="6575432"/>
                </a:lnTo>
                <a:lnTo>
                  <a:pt x="1065796" y="6591281"/>
                </a:lnTo>
                <a:lnTo>
                  <a:pt x="1108392" y="6671901"/>
                </a:lnTo>
                <a:cubicBezTo>
                  <a:pt x="1129347" y="6685693"/>
                  <a:pt x="1157312" y="6700476"/>
                  <a:pt x="1191526" y="6693618"/>
                </a:cubicBezTo>
                <a:cubicBezTo>
                  <a:pt x="1171790" y="6729965"/>
                  <a:pt x="1125080" y="6745282"/>
                  <a:pt x="1116850" y="6790468"/>
                </a:cubicBezTo>
                <a:cubicBezTo>
                  <a:pt x="1116877" y="6790530"/>
                  <a:pt x="1116903" y="6790593"/>
                  <a:pt x="1116930" y="6790655"/>
                </a:cubicBezTo>
                <a:lnTo>
                  <a:pt x="1080282" y="6772256"/>
                </a:lnTo>
                <a:cubicBezTo>
                  <a:pt x="1074644" y="6785591"/>
                  <a:pt x="1078473" y="6792144"/>
                  <a:pt x="1085207" y="6796602"/>
                </a:cubicBezTo>
                <a:lnTo>
                  <a:pt x="1107341" y="6808259"/>
                </a:lnTo>
                <a:lnTo>
                  <a:pt x="1098029" y="6825673"/>
                </a:lnTo>
                <a:cubicBezTo>
                  <a:pt x="1098867" y="6825444"/>
                  <a:pt x="1099705" y="6825139"/>
                  <a:pt x="1100543" y="6824910"/>
                </a:cubicBezTo>
                <a:cubicBezTo>
                  <a:pt x="1103134" y="6831616"/>
                  <a:pt x="1105725" y="6838322"/>
                  <a:pt x="1108392" y="6845027"/>
                </a:cubicBezTo>
                <a:lnTo>
                  <a:pt x="1099857" y="6847618"/>
                </a:lnTo>
                <a:cubicBezTo>
                  <a:pt x="1098410" y="6840836"/>
                  <a:pt x="1096886" y="6834131"/>
                  <a:pt x="1095438" y="6827425"/>
                </a:cubicBezTo>
                <a:cubicBezTo>
                  <a:pt x="1081950" y="6835731"/>
                  <a:pt x="1069301" y="6845561"/>
                  <a:pt x="1057033" y="6857829"/>
                </a:cubicBezTo>
                <a:lnTo>
                  <a:pt x="1217663" y="6857829"/>
                </a:lnTo>
                <a:cubicBezTo>
                  <a:pt x="1218425" y="6856305"/>
                  <a:pt x="1219263" y="6854857"/>
                  <a:pt x="1220025" y="6853333"/>
                </a:cubicBezTo>
                <a:lnTo>
                  <a:pt x="1228407" y="6857829"/>
                </a:lnTo>
                <a:lnTo>
                  <a:pt x="0" y="6857981"/>
                </a:lnTo>
                <a:lnTo>
                  <a:pt x="0" y="0"/>
                </a:lnTo>
                <a:close/>
              </a:path>
            </a:pathLst>
          </a:custGeom>
          <a:pattFill prst="pct10">
            <a:fgClr>
              <a:schemeClr val="bg1">
                <a:lumMod val="75000"/>
              </a:schemeClr>
            </a:fgClr>
            <a:bgClr>
              <a:schemeClr val="bg1">
                <a:lumMod val="95000"/>
              </a:schemeClr>
            </a:bgClr>
          </a:pattFill>
        </p:spPr>
        <p:txBody>
          <a:bodyPr wrap="square" lIns="90000" tIns="828000" anchor="ctr" anchorCtr="1">
            <a:noAutofit/>
          </a:bodyPr>
          <a:lstStyle>
            <a:lvl1pPr marL="0" marR="0" indent="0" algn="ctr" defTabSz="914400" rtl="0" eaLnBrk="1" fontAlgn="auto" latinLnBrk="1" hangingPunct="1">
              <a:lnSpc>
                <a:spcPct val="90000"/>
              </a:lnSpc>
              <a:spcBef>
                <a:spcPts val="1000"/>
              </a:spcBef>
              <a:spcAft>
                <a:spcPct val="0"/>
              </a:spcAft>
              <a:buClrTx/>
              <a:buSzTx/>
              <a:buFont typeface="Arial" panose="020B0604020202020204" pitchFamily="34" charset="0"/>
              <a:buNone/>
              <a:defRPr sz="1100"/>
            </a:lvl1pPr>
          </a:lstStyle>
          <a:p>
            <a:pPr marL="228600" marR="0" lvl="0" indent="-228600" algn="l" defTabSz="914400" rtl="0" eaLnBrk="1" fontAlgn="auto" latinLnBrk="1" hangingPunct="1">
              <a:lnSpc>
                <a:spcPct val="90000"/>
              </a:lnSpc>
              <a:spcBef>
                <a:spcPts val="1000"/>
              </a:spcBef>
              <a:spcAft>
                <a:spcPct val="0"/>
              </a:spcAft>
              <a:buClrTx/>
              <a:buSzTx/>
              <a:buFont typeface="Arial" panose="020B0604020202020204" pitchFamily="34" charset="0"/>
              <a:buChar char="•"/>
              <a:defRPr/>
            </a:pPr>
            <a:r>
              <a:rPr lang="en-US" altLang="ko-KR"/>
              <a:t>Click icon to add picture</a:t>
            </a:r>
            <a:endParaRPr lang="ko-KR" altLang="en-US"/>
          </a:p>
        </p:txBody>
      </p:sp>
    </p:spTree>
    <p:extLst>
      <p:ext uri="{BB962C8B-B14F-4D97-AF65-F5344CB8AC3E}">
        <p14:creationId xmlns:p14="http://schemas.microsoft.com/office/powerpoint/2010/main" val="346910044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ct val="0"/>
              </a:spcAft>
              <a:buClrTx/>
              <a:buSzTx/>
              <a:buFontTx/>
              <a:buNone/>
              <a:defRPr sz="1800"/>
            </a:lvl1pPr>
          </a:lstStyle>
          <a:p>
            <a:r>
              <a:rPr lang="en-US" altLang="ko-KR"/>
              <a:t>Your Picture Here And Send To Back</a:t>
            </a:r>
            <a:endParaRPr lang="ko-KR" altLang="en-US"/>
          </a:p>
        </p:txBody>
      </p:sp>
    </p:spTree>
    <p:extLst>
      <p:ext uri="{BB962C8B-B14F-4D97-AF65-F5344CB8AC3E}">
        <p14:creationId xmlns:p14="http://schemas.microsoft.com/office/powerpoint/2010/main" val="30215853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9_Images &amp; Contents Layout">
    <p:bg>
      <p:bgPr>
        <a:solidFill>
          <a:schemeClr val="tx1"/>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9246648" y="0"/>
            <a:ext cx="3043003"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p:cNvSpPr>
            <a:spLocks noGrp="1"/>
          </p:cNvSpPr>
          <p:nvPr>
            <p:ph type="pic" idx="10" hasCustomPrompt="1"/>
          </p:nvPr>
        </p:nvSpPr>
        <p:spPr>
          <a:xfrm>
            <a:off x="8021576" y="224338"/>
            <a:ext cx="2450144" cy="2757518"/>
          </a:xfrm>
          <a:custGeom>
            <a:avLst/>
            <a:gdLst>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516518006"/>
      </p:ext>
    </p:extLst>
  </p:cSld>
  <p:clrMapOvr>
    <a:overrideClrMapping bg1="dk1" tx1="lt1" bg2="dk2"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D363E708-C862-459D-AB53-0A25C9639D9A}"/>
              </a:ext>
            </a:extLst>
          </p:cNvPr>
          <p:cNvSpPr/>
          <p:nvPr userDrawn="1"/>
        </p:nvSpPr>
        <p:spPr>
          <a:xfrm rot="16200000">
            <a:off x="5737056" y="-5241971"/>
            <a:ext cx="1022685" cy="11887203"/>
          </a:xfrm>
          <a:prstGeom prst="round2SameRect">
            <a:avLst>
              <a:gd name="adj1" fmla="val 50000"/>
              <a:gd name="adj2"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5618797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25373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3.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5.wdp"/><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0.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sv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riángulo isósceles 43">
            <a:extLst>
              <a:ext uri="{FF2B5EF4-FFF2-40B4-BE49-F238E27FC236}">
                <a16:creationId xmlns:a16="http://schemas.microsoft.com/office/drawing/2014/main" id="{84C88116-0800-44B9-B48A-098A856FDE8B}"/>
              </a:ext>
            </a:extLst>
          </p:cNvPr>
          <p:cNvSpPr/>
          <p:nvPr/>
        </p:nvSpPr>
        <p:spPr>
          <a:xfrm>
            <a:off x="5196450" y="4044403"/>
            <a:ext cx="6995549" cy="2841171"/>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3" name="图片 22"/>
          <p:cNvPicPr>
            <a:picLocks noChangeAspect="1"/>
          </p:cNvPicPr>
          <p:nvPr/>
        </p:nvPicPr>
        <p:blipFill>
          <a:blip r:embed="rId3">
            <a:alphaModFix amt="53000"/>
            <a:extLst>
              <a:ext uri="{28A0092B-C50C-407E-A947-70E740481C1C}">
                <a14:useLocalDpi xmlns:a14="http://schemas.microsoft.com/office/drawing/2010/main"/>
              </a:ext>
            </a:extLst>
          </a:blip>
          <a:stretch>
            <a:fillRect/>
          </a:stretch>
        </p:blipFill>
        <p:spPr>
          <a:xfrm rot="16200000">
            <a:off x="2666999" y="-2667004"/>
            <a:ext cx="6858001" cy="12192001"/>
          </a:xfrm>
          <a:prstGeom prst="rect">
            <a:avLst/>
          </a:prstGeom>
        </p:spPr>
      </p:pic>
      <p:sp>
        <p:nvSpPr>
          <p:cNvPr id="11" name="TextBox 4">
            <a:extLst>
              <a:ext uri="{FF2B5EF4-FFF2-40B4-BE49-F238E27FC236}">
                <a16:creationId xmlns:a16="http://schemas.microsoft.com/office/drawing/2014/main" id="{692FAE83-8160-49D3-B3D6-A6688A59F038}"/>
              </a:ext>
            </a:extLst>
          </p:cNvPr>
          <p:cNvSpPr txBox="1"/>
          <p:nvPr/>
        </p:nvSpPr>
        <p:spPr>
          <a:xfrm>
            <a:off x="856216" y="3991907"/>
            <a:ext cx="4340235" cy="707886"/>
          </a:xfrm>
          <a:prstGeom prst="rect">
            <a:avLst/>
          </a:prstGeom>
          <a:noFill/>
        </p:spPr>
        <p:txBody>
          <a:bodyPr wrap="square" rtlCol="0">
            <a:spAutoFit/>
          </a:bodyPr>
          <a:lstStyle/>
          <a:p>
            <a:pPr algn="ctr"/>
            <a:r>
              <a:rPr lang="en-US" altLang="ko-KR" sz="4000" b="1">
                <a:solidFill>
                  <a:schemeClr val="tx1">
                    <a:lumMod val="95000"/>
                    <a:lumOff val="5000"/>
                  </a:schemeClr>
                </a:solidFill>
                <a:latin typeface="+mj-lt"/>
                <a:cs typeface="Arial" panose="020B0604020202020204" pitchFamily="34" charset="0"/>
              </a:rPr>
              <a:t>Free Template</a:t>
            </a:r>
            <a:endParaRPr lang="ko-KR" altLang="en-US" sz="2800" b="1">
              <a:solidFill>
                <a:srgbClr val="F71856"/>
              </a:solidFill>
              <a:latin typeface="+mj-lt"/>
              <a:cs typeface="Arial" panose="020B0604020202020204" pitchFamily="34" charset="0"/>
            </a:endParaRPr>
          </a:p>
        </p:txBody>
      </p:sp>
      <p:sp>
        <p:nvSpPr>
          <p:cNvPr id="12" name="TextBox 8">
            <a:extLst>
              <a:ext uri="{FF2B5EF4-FFF2-40B4-BE49-F238E27FC236}">
                <a16:creationId xmlns:a16="http://schemas.microsoft.com/office/drawing/2014/main" id="{99059EEB-C8BB-4640-98A6-D31998E2D3E5}"/>
              </a:ext>
            </a:extLst>
          </p:cNvPr>
          <p:cNvSpPr txBox="1"/>
          <p:nvPr/>
        </p:nvSpPr>
        <p:spPr>
          <a:xfrm>
            <a:off x="1264512" y="4631315"/>
            <a:ext cx="3479132" cy="646331"/>
          </a:xfrm>
          <a:prstGeom prst="rect">
            <a:avLst/>
          </a:prstGeom>
          <a:noFill/>
        </p:spPr>
        <p:txBody>
          <a:bodyPr wrap="square" rtlCol="0">
            <a:spAutoFit/>
          </a:bodyPr>
          <a:lstStyle/>
          <a:p>
            <a:pPr algn="ctr"/>
            <a:r>
              <a:rPr lang="en-US" altLang="ko-KR" sz="1200">
                <a:solidFill>
                  <a:schemeClr val="tx1">
                    <a:lumMod val="75000"/>
                    <a:lumOff val="25000"/>
                  </a:schemeClr>
                </a:solidFill>
              </a:rPr>
              <a:t>Lorem ipsum dolor sit amet, consectetur adipisicing elit, sed do eiusmod tempor incididunt ut labore et dolore magna aliqua</a:t>
            </a:r>
            <a:endParaRPr lang="ko-KR" altLang="en-US" sz="1200">
              <a:solidFill>
                <a:schemeClr val="tx1">
                  <a:lumMod val="75000"/>
                  <a:lumOff val="25000"/>
                </a:schemeClr>
              </a:solidFill>
            </a:endParaRPr>
          </a:p>
        </p:txBody>
      </p:sp>
      <p:sp>
        <p:nvSpPr>
          <p:cNvPr id="13" name="사각형: 둥근 모서리 9">
            <a:extLst>
              <a:ext uri="{FF2B5EF4-FFF2-40B4-BE49-F238E27FC236}">
                <a16:creationId xmlns:a16="http://schemas.microsoft.com/office/drawing/2014/main" id="{33E8904D-3E87-434F-B6D7-5920DC99740C}"/>
              </a:ext>
            </a:extLst>
          </p:cNvPr>
          <p:cNvSpPr/>
          <p:nvPr/>
        </p:nvSpPr>
        <p:spPr>
          <a:xfrm>
            <a:off x="1976438" y="5438805"/>
            <a:ext cx="2099790" cy="276837"/>
          </a:xfrm>
          <a:prstGeom prst="roundRect">
            <a:avLst>
              <a:gd name="adj" fmla="val 50000"/>
            </a:avLst>
          </a:prstGeom>
          <a:noFill/>
          <a:ln>
            <a:solidFill>
              <a:srgbClr val="F71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lumMod val="75000"/>
                    <a:lumOff val="25000"/>
                  </a:schemeClr>
                </a:solidFill>
              </a:rPr>
              <a:t>slidesppt.net</a:t>
            </a:r>
            <a:endParaRPr lang="ko-KR" altLang="en-US" sz="1400" b="1">
              <a:solidFill>
                <a:schemeClr val="tx1">
                  <a:lumMod val="75000"/>
                  <a:lumOff val="25000"/>
                </a:schemeClr>
              </a:solidFill>
            </a:endParaRPr>
          </a:p>
        </p:txBody>
      </p:sp>
      <p:sp>
        <p:nvSpPr>
          <p:cNvPr id="21" name="TextBox 4">
            <a:extLst>
              <a:ext uri="{FF2B5EF4-FFF2-40B4-BE49-F238E27FC236}">
                <a16:creationId xmlns:a16="http://schemas.microsoft.com/office/drawing/2014/main" id="{469CBC03-CCDC-4786-B6E1-78AEBF3AE279}"/>
              </a:ext>
            </a:extLst>
          </p:cNvPr>
          <p:cNvSpPr txBox="1"/>
          <p:nvPr/>
        </p:nvSpPr>
        <p:spPr>
          <a:xfrm>
            <a:off x="427302" y="2188246"/>
            <a:ext cx="5198064" cy="1938992"/>
          </a:xfrm>
          <a:prstGeom prst="rect">
            <a:avLst/>
          </a:prstGeom>
          <a:noFill/>
        </p:spPr>
        <p:txBody>
          <a:bodyPr wrap="square" rtlCol="0">
            <a:spAutoFit/>
          </a:bodyPr>
          <a:lstStyle/>
          <a:p>
            <a:pPr algn="ctr"/>
            <a:r>
              <a:rPr lang="en-US" altLang="ko-KR" sz="6000" b="1">
                <a:solidFill>
                  <a:srgbClr val="B0466A"/>
                </a:solidFill>
                <a:latin typeface="Arial Narrow" panose="020B0606020202030204" pitchFamily="34" charset="0"/>
                <a:cs typeface="Arial" panose="020B0604020202020204" pitchFamily="34" charset="0"/>
              </a:rPr>
              <a:t>FRIENDSHIP'S DAY</a:t>
            </a:r>
            <a:endParaRPr lang="ko-KR" altLang="en-US" sz="4400" b="1">
              <a:solidFill>
                <a:srgbClr val="B0466A"/>
              </a:solidFill>
              <a:latin typeface="Arial Narrow" panose="020B0606020202030204" pitchFamily="34" charset="0"/>
              <a:cs typeface="Arial" panose="020B0604020202020204" pitchFamily="34" charset="0"/>
            </a:endParaRPr>
          </a:p>
        </p:txBody>
      </p:sp>
      <p:sp>
        <p:nvSpPr>
          <p:cNvPr id="31" name="Elipse 30">
            <a:extLst>
              <a:ext uri="{FF2B5EF4-FFF2-40B4-BE49-F238E27FC236}">
                <a16:creationId xmlns:a16="http://schemas.microsoft.com/office/drawing/2014/main" id="{EF376FF4-D25B-47E5-BA57-43BC41D63757}"/>
              </a:ext>
            </a:extLst>
          </p:cNvPr>
          <p:cNvSpPr/>
          <p:nvPr/>
        </p:nvSpPr>
        <p:spPr>
          <a:xfrm>
            <a:off x="2212774" y="387485"/>
            <a:ext cx="1855159" cy="1855159"/>
          </a:xfrm>
          <a:prstGeom prst="ellipse">
            <a:avLst/>
          </a:prstGeom>
          <a:noFill/>
          <a:ln>
            <a:solidFill>
              <a:srgbClr val="B04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33" name="Grupo 32">
            <a:extLst>
              <a:ext uri="{FF2B5EF4-FFF2-40B4-BE49-F238E27FC236}">
                <a16:creationId xmlns:a16="http://schemas.microsoft.com/office/drawing/2014/main" id="{30C53E10-3521-480E-9C2D-26ED75D7BA6D}"/>
              </a:ext>
            </a:extLst>
          </p:cNvPr>
          <p:cNvGrpSpPr/>
          <p:nvPr/>
        </p:nvGrpSpPr>
        <p:grpSpPr>
          <a:xfrm>
            <a:off x="6198533" y="1438053"/>
            <a:ext cx="1755170" cy="1541812"/>
            <a:chOff x="7769371" y="3151989"/>
            <a:chExt cx="4057265" cy="3564064"/>
          </a:xfrm>
        </p:grpSpPr>
        <p:pic>
          <p:nvPicPr>
            <p:cNvPr id="34" name="Imagen 33">
              <a:extLst>
                <a:ext uri="{FF2B5EF4-FFF2-40B4-BE49-F238E27FC236}">
                  <a16:creationId xmlns:a16="http://schemas.microsoft.com/office/drawing/2014/main" id="{ECC626BD-28DA-43EE-A988-50F987291C2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1" cy="3564064"/>
            </a:xfrm>
            <a:prstGeom prst="rect">
              <a:avLst/>
            </a:prstGeom>
          </p:spPr>
        </p:pic>
        <p:pic>
          <p:nvPicPr>
            <p:cNvPr id="35" name="Imagen 34">
              <a:extLst>
                <a:ext uri="{FF2B5EF4-FFF2-40B4-BE49-F238E27FC236}">
                  <a16:creationId xmlns:a16="http://schemas.microsoft.com/office/drawing/2014/main" id="{4A643DC3-55CB-4767-8822-7BBC6811D6CC}"/>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90" y="4514929"/>
              <a:ext cx="1485846" cy="1376886"/>
            </a:xfrm>
            <a:prstGeom prst="rect">
              <a:avLst/>
            </a:prstGeom>
          </p:spPr>
        </p:pic>
      </p:grpSp>
      <p:grpSp>
        <p:nvGrpSpPr>
          <p:cNvPr id="36" name="Grupo 35">
            <a:extLst>
              <a:ext uri="{FF2B5EF4-FFF2-40B4-BE49-F238E27FC236}">
                <a16:creationId xmlns:a16="http://schemas.microsoft.com/office/drawing/2014/main" id="{442401F5-2DFB-4D32-A35E-5D5B76C7E44C}"/>
              </a:ext>
            </a:extLst>
          </p:cNvPr>
          <p:cNvGrpSpPr/>
          <p:nvPr/>
        </p:nvGrpSpPr>
        <p:grpSpPr>
          <a:xfrm rot="2700000">
            <a:off x="9895057" y="1363067"/>
            <a:ext cx="1755170" cy="1541812"/>
            <a:chOff x="7769371" y="3151989"/>
            <a:chExt cx="4057265" cy="3564064"/>
          </a:xfrm>
        </p:grpSpPr>
        <p:pic>
          <p:nvPicPr>
            <p:cNvPr id="37" name="Imagen 36">
              <a:extLst>
                <a:ext uri="{FF2B5EF4-FFF2-40B4-BE49-F238E27FC236}">
                  <a16:creationId xmlns:a16="http://schemas.microsoft.com/office/drawing/2014/main" id="{A365D5FD-1AAC-484D-9F54-C4175BAF3F7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38" name="Imagen 37">
              <a:extLst>
                <a:ext uri="{FF2B5EF4-FFF2-40B4-BE49-F238E27FC236}">
                  <a16:creationId xmlns:a16="http://schemas.microsoft.com/office/drawing/2014/main" id="{2E5C0F53-F88A-4D74-B34A-9BD6DA2AF5FF}"/>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pic>
        <p:nvPicPr>
          <p:cNvPr id="29" name="Imagen 28">
            <a:extLst>
              <a:ext uri="{FF2B5EF4-FFF2-40B4-BE49-F238E27FC236}">
                <a16:creationId xmlns:a16="http://schemas.microsoft.com/office/drawing/2014/main" id="{F2C12A7E-997D-44B6-8C5C-1FCBD41B8C8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84851" y="1289957"/>
            <a:ext cx="6552360" cy="5163395"/>
          </a:xfrm>
          <a:prstGeom prst="rect">
            <a:avLst/>
          </a:prstGeom>
        </p:spPr>
      </p:pic>
      <p:cxnSp>
        <p:nvCxnSpPr>
          <p:cNvPr id="42" name="직선 연결선 3">
            <a:extLst>
              <a:ext uri="{FF2B5EF4-FFF2-40B4-BE49-F238E27FC236}">
                <a16:creationId xmlns:a16="http://schemas.microsoft.com/office/drawing/2014/main" id="{E953AD9C-2567-4426-9DC4-1B6FA6839184}"/>
              </a:ext>
            </a:extLst>
          </p:cNvPr>
          <p:cNvCxnSpPr/>
          <p:nvPr/>
        </p:nvCxnSpPr>
        <p:spPr>
          <a:xfrm>
            <a:off x="0" y="6667940"/>
            <a:ext cx="12192000" cy="0"/>
          </a:xfrm>
          <a:prstGeom prst="line">
            <a:avLst/>
          </a:prstGeom>
          <a:ln w="57150">
            <a:solidFill>
              <a:srgbClr val="F71856"/>
            </a:solidFill>
          </a:ln>
        </p:spPr>
        <p:style>
          <a:lnRef idx="1">
            <a:schemeClr val="accent1"/>
          </a:lnRef>
          <a:fillRef idx="0">
            <a:schemeClr val="accent1"/>
          </a:fillRef>
          <a:effectRef idx="0">
            <a:schemeClr val="accent1"/>
          </a:effectRef>
          <a:fontRef idx="minor">
            <a:schemeClr val="tx1"/>
          </a:fontRef>
        </p:style>
      </p:cxnSp>
      <p:grpSp>
        <p:nvGrpSpPr>
          <p:cNvPr id="39" name="Grupo 38">
            <a:extLst>
              <a:ext uri="{FF2B5EF4-FFF2-40B4-BE49-F238E27FC236}">
                <a16:creationId xmlns:a16="http://schemas.microsoft.com/office/drawing/2014/main" id="{8C0BA3B9-1699-41D6-B905-476CC75C7D80}"/>
              </a:ext>
            </a:extLst>
          </p:cNvPr>
          <p:cNvGrpSpPr/>
          <p:nvPr/>
        </p:nvGrpSpPr>
        <p:grpSpPr>
          <a:xfrm>
            <a:off x="2491224" y="723904"/>
            <a:ext cx="1298258" cy="1140441"/>
            <a:chOff x="7769369" y="3151989"/>
            <a:chExt cx="4057267" cy="3564063"/>
          </a:xfrm>
        </p:grpSpPr>
        <p:pic>
          <p:nvPicPr>
            <p:cNvPr id="40" name="Imagen 39">
              <a:extLst>
                <a:ext uri="{FF2B5EF4-FFF2-40B4-BE49-F238E27FC236}">
                  <a16:creationId xmlns:a16="http://schemas.microsoft.com/office/drawing/2014/main" id="{67DE40C1-721E-49E7-B0E2-C80378152090}"/>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69" y="3151989"/>
              <a:ext cx="3846112" cy="3564063"/>
            </a:xfrm>
            <a:prstGeom prst="rect">
              <a:avLst/>
            </a:prstGeom>
          </p:spPr>
        </p:pic>
        <p:pic>
          <p:nvPicPr>
            <p:cNvPr id="41" name="Imagen 40">
              <a:extLst>
                <a:ext uri="{FF2B5EF4-FFF2-40B4-BE49-F238E27FC236}">
                  <a16:creationId xmlns:a16="http://schemas.microsoft.com/office/drawing/2014/main" id="{7256BB29-1D0F-4418-80C8-DEDD9BEFFE14}"/>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90" y="4514929"/>
              <a:ext cx="1485846" cy="1376884"/>
            </a:xfrm>
            <a:prstGeom prst="rect">
              <a:avLst/>
            </a:prstGeom>
          </p:spPr>
        </p:pic>
      </p:grpSp>
      <p:sp>
        <p:nvSpPr>
          <p:cNvPr id="43" name="Gráfico 6">
            <a:extLst>
              <a:ext uri="{FF2B5EF4-FFF2-40B4-BE49-F238E27FC236}">
                <a16:creationId xmlns:a16="http://schemas.microsoft.com/office/drawing/2014/main" id="{77300C28-9EBA-4325-9B74-265E0D479F49}"/>
              </a:ext>
            </a:extLst>
          </p:cNvPr>
          <p:cNvSpPr/>
          <p:nvPr/>
        </p:nvSpPr>
        <p:spPr>
          <a:xfrm>
            <a:off x="2767332" y="1122552"/>
            <a:ext cx="746042" cy="979126"/>
          </a:xfrm>
          <a:custGeom>
            <a:avLst/>
            <a:gdLst>
              <a:gd name="connsiteX0" fmla="*/ 1199769 w 1645086"/>
              <a:gd name="connsiteY0" fmla="*/ 0 h 2159056"/>
              <a:gd name="connsiteX1" fmla="*/ 1304068 w 1645086"/>
              <a:gd name="connsiteY1" fmla="*/ 344329 h 2159056"/>
              <a:gd name="connsiteX2" fmla="*/ 1318736 w 1645086"/>
              <a:gd name="connsiteY2" fmla="*/ 386906 h 2159056"/>
              <a:gd name="connsiteX3" fmla="*/ 1443228 w 1645086"/>
              <a:gd name="connsiteY3" fmla="*/ 447675 h 2159056"/>
              <a:gd name="connsiteX4" fmla="*/ 1524191 w 1645086"/>
              <a:gd name="connsiteY4" fmla="*/ 572167 h 2159056"/>
              <a:gd name="connsiteX5" fmla="*/ 1538192 w 1645086"/>
              <a:gd name="connsiteY5" fmla="*/ 604076 h 2159056"/>
              <a:gd name="connsiteX6" fmla="*/ 1639919 w 1645086"/>
              <a:gd name="connsiteY6" fmla="*/ 993934 h 2159056"/>
              <a:gd name="connsiteX7" fmla="*/ 1562291 w 1645086"/>
              <a:gd name="connsiteY7" fmla="*/ 1267301 h 2159056"/>
              <a:gd name="connsiteX8" fmla="*/ 1453325 w 1645086"/>
              <a:gd name="connsiteY8" fmla="*/ 1323975 h 2159056"/>
              <a:gd name="connsiteX9" fmla="*/ 1412272 w 1645086"/>
              <a:gd name="connsiteY9" fmla="*/ 1208437 h 2159056"/>
              <a:gd name="connsiteX10" fmla="*/ 1481328 w 1645086"/>
              <a:gd name="connsiteY10" fmla="*/ 932974 h 2159056"/>
              <a:gd name="connsiteX11" fmla="*/ 1408367 w 1645086"/>
              <a:gd name="connsiteY11" fmla="*/ 703898 h 2159056"/>
              <a:gd name="connsiteX12" fmla="*/ 1393984 w 1645086"/>
              <a:gd name="connsiteY12" fmla="*/ 783812 h 2159056"/>
              <a:gd name="connsiteX13" fmla="*/ 1393126 w 1645086"/>
              <a:gd name="connsiteY13" fmla="*/ 1998059 h 2159056"/>
              <a:gd name="connsiteX14" fmla="*/ 1279493 w 1645086"/>
              <a:gd name="connsiteY14" fmla="*/ 2157317 h 2159056"/>
              <a:gd name="connsiteX15" fmla="*/ 1139190 w 1645086"/>
              <a:gd name="connsiteY15" fmla="*/ 2010632 h 2159056"/>
              <a:gd name="connsiteX16" fmla="*/ 1138238 w 1645086"/>
              <a:gd name="connsiteY16" fmla="*/ 1388936 h 2159056"/>
              <a:gd name="connsiteX17" fmla="*/ 1126808 w 1645086"/>
              <a:gd name="connsiteY17" fmla="*/ 1303782 h 2159056"/>
              <a:gd name="connsiteX18" fmla="*/ 1115568 w 1645086"/>
              <a:gd name="connsiteY18" fmla="*/ 1382649 h 2159056"/>
              <a:gd name="connsiteX19" fmla="*/ 1114901 w 1645086"/>
              <a:gd name="connsiteY19" fmla="*/ 2011680 h 2159056"/>
              <a:gd name="connsiteX20" fmla="*/ 1002983 w 1645086"/>
              <a:gd name="connsiteY20" fmla="*/ 2158175 h 2159056"/>
              <a:gd name="connsiteX21" fmla="*/ 861251 w 1645086"/>
              <a:gd name="connsiteY21" fmla="*/ 2019205 h 2159056"/>
              <a:gd name="connsiteX22" fmla="*/ 860298 w 1645086"/>
              <a:gd name="connsiteY22" fmla="*/ 1697355 h 2159056"/>
              <a:gd name="connsiteX23" fmla="*/ 859727 w 1645086"/>
              <a:gd name="connsiteY23" fmla="*/ 709898 h 2159056"/>
              <a:gd name="connsiteX24" fmla="*/ 819055 w 1645086"/>
              <a:gd name="connsiteY24" fmla="*/ 608933 h 2159056"/>
              <a:gd name="connsiteX25" fmla="*/ 777526 w 1645086"/>
              <a:gd name="connsiteY25" fmla="*/ 710756 h 2159056"/>
              <a:gd name="connsiteX26" fmla="*/ 777050 w 1645086"/>
              <a:gd name="connsiteY26" fmla="*/ 1946910 h 2159056"/>
              <a:gd name="connsiteX27" fmla="*/ 776192 w 1645086"/>
              <a:gd name="connsiteY27" fmla="*/ 2027301 h 2159056"/>
              <a:gd name="connsiteX28" fmla="*/ 648367 w 1645086"/>
              <a:gd name="connsiteY28" fmla="*/ 2158937 h 2159056"/>
              <a:gd name="connsiteX29" fmla="*/ 523589 w 1645086"/>
              <a:gd name="connsiteY29" fmla="*/ 2026063 h 2159056"/>
              <a:gd name="connsiteX30" fmla="*/ 522446 w 1645086"/>
              <a:gd name="connsiteY30" fmla="*/ 1572578 h 2159056"/>
              <a:gd name="connsiteX31" fmla="*/ 522446 w 1645086"/>
              <a:gd name="connsiteY31" fmla="*/ 1290352 h 2159056"/>
              <a:gd name="connsiteX32" fmla="*/ 499682 w 1645086"/>
              <a:gd name="connsiteY32" fmla="*/ 1381697 h 2159056"/>
              <a:gd name="connsiteX33" fmla="*/ 499205 w 1645086"/>
              <a:gd name="connsiteY33" fmla="*/ 1966817 h 2159056"/>
              <a:gd name="connsiteX34" fmla="*/ 496253 w 1645086"/>
              <a:gd name="connsiteY34" fmla="*/ 2047113 h 2159056"/>
              <a:gd name="connsiteX35" fmla="*/ 371951 w 1645086"/>
              <a:gd name="connsiteY35" fmla="*/ 2159032 h 2159056"/>
              <a:gd name="connsiteX36" fmla="*/ 247174 w 1645086"/>
              <a:gd name="connsiteY36" fmla="*/ 2048351 h 2159056"/>
              <a:gd name="connsiteX37" fmla="*/ 244602 w 1645086"/>
              <a:gd name="connsiteY37" fmla="*/ 1968056 h 2159056"/>
              <a:gd name="connsiteX38" fmla="*/ 244602 w 1645086"/>
              <a:gd name="connsiteY38" fmla="*/ 790385 h 2159056"/>
              <a:gd name="connsiteX39" fmla="*/ 244602 w 1645086"/>
              <a:gd name="connsiteY39" fmla="*/ 707803 h 2159056"/>
              <a:gd name="connsiteX40" fmla="*/ 154972 w 1645086"/>
              <a:gd name="connsiteY40" fmla="*/ 946595 h 2159056"/>
              <a:gd name="connsiteX41" fmla="*/ 222599 w 1645086"/>
              <a:gd name="connsiteY41" fmla="*/ 1200055 h 2159056"/>
              <a:gd name="connsiteX42" fmla="*/ 184690 w 1645086"/>
              <a:gd name="connsiteY42" fmla="*/ 1322832 h 2159056"/>
              <a:gd name="connsiteX43" fmla="*/ 72581 w 1645086"/>
              <a:gd name="connsiteY43" fmla="*/ 1260729 h 2159056"/>
              <a:gd name="connsiteX44" fmla="*/ 0 w 1645086"/>
              <a:gd name="connsiteY44" fmla="*/ 1038701 h 2159056"/>
              <a:gd name="connsiteX45" fmla="*/ 0 w 1645086"/>
              <a:gd name="connsiteY45" fmla="*/ 775240 h 2159056"/>
              <a:gd name="connsiteX46" fmla="*/ 102870 w 1645086"/>
              <a:gd name="connsiteY46" fmla="*/ 600837 h 2159056"/>
              <a:gd name="connsiteX47" fmla="*/ 113824 w 1645086"/>
              <a:gd name="connsiteY47" fmla="*/ 567976 h 2159056"/>
              <a:gd name="connsiteX48" fmla="*/ 183642 w 1645086"/>
              <a:gd name="connsiteY48" fmla="*/ 452057 h 2159056"/>
              <a:gd name="connsiteX49" fmla="*/ 314134 w 1645086"/>
              <a:gd name="connsiteY49" fmla="*/ 387858 h 2159056"/>
              <a:gd name="connsiteX50" fmla="*/ 333184 w 1645086"/>
              <a:gd name="connsiteY50" fmla="*/ 342138 h 2159056"/>
              <a:gd name="connsiteX51" fmla="*/ 438817 w 1645086"/>
              <a:gd name="connsiteY51" fmla="*/ 0 h 2159056"/>
              <a:gd name="connsiteX52" fmla="*/ 585216 w 1645086"/>
              <a:gd name="connsiteY52" fmla="*/ 0 h 2159056"/>
              <a:gd name="connsiteX53" fmla="*/ 698754 w 1645086"/>
              <a:gd name="connsiteY53" fmla="*/ 328898 h 2159056"/>
              <a:gd name="connsiteX54" fmla="*/ 712184 w 1645086"/>
              <a:gd name="connsiteY54" fmla="*/ 368713 h 2159056"/>
              <a:gd name="connsiteX55" fmla="*/ 927640 w 1645086"/>
              <a:gd name="connsiteY55" fmla="*/ 368332 h 2159056"/>
              <a:gd name="connsiteX56" fmla="*/ 937736 w 1645086"/>
              <a:gd name="connsiteY56" fmla="*/ 327755 h 2159056"/>
              <a:gd name="connsiteX57" fmla="*/ 1053560 w 1645086"/>
              <a:gd name="connsiteY57" fmla="*/ 0 h 2159056"/>
              <a:gd name="connsiteX58" fmla="*/ 1199960 w 1645086"/>
              <a:gd name="connsiteY58" fmla="*/ 0 h 215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086" h="2159056">
                <a:moveTo>
                  <a:pt x="1199769" y="0"/>
                </a:moveTo>
                <a:cubicBezTo>
                  <a:pt x="1356836" y="93631"/>
                  <a:pt x="1384935" y="182309"/>
                  <a:pt x="1304068" y="344329"/>
                </a:cubicBezTo>
                <a:cubicBezTo>
                  <a:pt x="1291019" y="370618"/>
                  <a:pt x="1297496" y="377190"/>
                  <a:pt x="1318736" y="386906"/>
                </a:cubicBezTo>
                <a:cubicBezTo>
                  <a:pt x="1360742" y="406146"/>
                  <a:pt x="1402937" y="425291"/>
                  <a:pt x="1443228" y="447675"/>
                </a:cubicBezTo>
                <a:cubicBezTo>
                  <a:pt x="1491520" y="474345"/>
                  <a:pt x="1535716" y="505492"/>
                  <a:pt x="1524191" y="572167"/>
                </a:cubicBezTo>
                <a:cubicBezTo>
                  <a:pt x="1521905" y="585407"/>
                  <a:pt x="1529429" y="594932"/>
                  <a:pt x="1538192" y="604076"/>
                </a:cubicBezTo>
                <a:cubicBezTo>
                  <a:pt x="1644110" y="715137"/>
                  <a:pt x="1654302" y="852488"/>
                  <a:pt x="1639919" y="993934"/>
                </a:cubicBezTo>
                <a:cubicBezTo>
                  <a:pt x="1630299" y="1088803"/>
                  <a:pt x="1600105" y="1179671"/>
                  <a:pt x="1562291" y="1267301"/>
                </a:cubicBezTo>
                <a:cubicBezTo>
                  <a:pt x="1541812" y="1314831"/>
                  <a:pt x="1507808" y="1345978"/>
                  <a:pt x="1453325" y="1323975"/>
                </a:cubicBezTo>
                <a:cubicBezTo>
                  <a:pt x="1399985" y="1302544"/>
                  <a:pt x="1392365" y="1258062"/>
                  <a:pt x="1412272" y="1208437"/>
                </a:cubicBezTo>
                <a:cubicBezTo>
                  <a:pt x="1447895" y="1119664"/>
                  <a:pt x="1474375" y="1028605"/>
                  <a:pt x="1481328" y="932974"/>
                </a:cubicBezTo>
                <a:cubicBezTo>
                  <a:pt x="1487519" y="848297"/>
                  <a:pt x="1473137" y="769430"/>
                  <a:pt x="1408367" y="703898"/>
                </a:cubicBezTo>
                <a:cubicBezTo>
                  <a:pt x="1383887" y="730949"/>
                  <a:pt x="1394079" y="758857"/>
                  <a:pt x="1393984" y="783812"/>
                </a:cubicBezTo>
                <a:cubicBezTo>
                  <a:pt x="1393222" y="1188530"/>
                  <a:pt x="1393698" y="1593247"/>
                  <a:pt x="1393126" y="1998059"/>
                </a:cubicBezTo>
                <a:cubicBezTo>
                  <a:pt x="1393031" y="2097691"/>
                  <a:pt x="1353884" y="2150840"/>
                  <a:pt x="1279493" y="2157317"/>
                </a:cubicBezTo>
                <a:cubicBezTo>
                  <a:pt x="1193768" y="2164842"/>
                  <a:pt x="1139952" y="2111216"/>
                  <a:pt x="1139190" y="2010632"/>
                </a:cubicBezTo>
                <a:cubicBezTo>
                  <a:pt x="1137571" y="1803368"/>
                  <a:pt x="1138904" y="1596104"/>
                  <a:pt x="1138238" y="1388936"/>
                </a:cubicBezTo>
                <a:cubicBezTo>
                  <a:pt x="1138238" y="1363028"/>
                  <a:pt x="1144715" y="1335786"/>
                  <a:pt x="1126808" y="1303782"/>
                </a:cubicBezTo>
                <a:cubicBezTo>
                  <a:pt x="1109853" y="1331881"/>
                  <a:pt x="1115663" y="1358265"/>
                  <a:pt x="1115568" y="1382649"/>
                </a:cubicBezTo>
                <a:cubicBezTo>
                  <a:pt x="1114997" y="1592294"/>
                  <a:pt x="1115949" y="1802035"/>
                  <a:pt x="1114901" y="2011680"/>
                </a:cubicBezTo>
                <a:cubicBezTo>
                  <a:pt x="1114425" y="2098167"/>
                  <a:pt x="1071563" y="2151793"/>
                  <a:pt x="1002983" y="2158175"/>
                </a:cubicBezTo>
                <a:cubicBezTo>
                  <a:pt x="920782" y="2165890"/>
                  <a:pt x="863537" y="2112264"/>
                  <a:pt x="861251" y="2019205"/>
                </a:cubicBezTo>
                <a:cubicBezTo>
                  <a:pt x="858584" y="1911953"/>
                  <a:pt x="860393" y="1804702"/>
                  <a:pt x="860298" y="1697355"/>
                </a:cubicBezTo>
                <a:cubicBezTo>
                  <a:pt x="860298" y="1368171"/>
                  <a:pt x="860679" y="1039082"/>
                  <a:pt x="859727" y="709898"/>
                </a:cubicBezTo>
                <a:cubicBezTo>
                  <a:pt x="859631" y="670941"/>
                  <a:pt x="872109" y="608743"/>
                  <a:pt x="819055" y="608933"/>
                </a:cubicBezTo>
                <a:cubicBezTo>
                  <a:pt x="767048" y="609124"/>
                  <a:pt x="777526" y="671036"/>
                  <a:pt x="777526" y="710756"/>
                </a:cubicBezTo>
                <a:cubicBezTo>
                  <a:pt x="776859" y="1122807"/>
                  <a:pt x="777145" y="1534859"/>
                  <a:pt x="777050" y="1946910"/>
                </a:cubicBezTo>
                <a:cubicBezTo>
                  <a:pt x="777050" y="1973771"/>
                  <a:pt x="778097" y="2000631"/>
                  <a:pt x="776192" y="2027301"/>
                </a:cubicBezTo>
                <a:cubicBezTo>
                  <a:pt x="770287" y="2109311"/>
                  <a:pt x="722186" y="2158270"/>
                  <a:pt x="648367" y="2158937"/>
                </a:cubicBezTo>
                <a:cubicBezTo>
                  <a:pt x="574929" y="2159603"/>
                  <a:pt x="525113" y="2110264"/>
                  <a:pt x="523589" y="2026063"/>
                </a:cubicBezTo>
                <a:cubicBezTo>
                  <a:pt x="520922" y="1874901"/>
                  <a:pt x="522542" y="1723739"/>
                  <a:pt x="522446" y="1572578"/>
                </a:cubicBezTo>
                <a:cubicBezTo>
                  <a:pt x="522446" y="1485424"/>
                  <a:pt x="522446" y="1398270"/>
                  <a:pt x="522446" y="1290352"/>
                </a:cubicBezTo>
                <a:cubicBezTo>
                  <a:pt x="493205" y="1330928"/>
                  <a:pt x="499777" y="1357598"/>
                  <a:pt x="499682" y="1381697"/>
                </a:cubicBezTo>
                <a:cubicBezTo>
                  <a:pt x="499110" y="1576768"/>
                  <a:pt x="499396" y="1771841"/>
                  <a:pt x="499205" y="1966817"/>
                </a:cubicBezTo>
                <a:cubicBezTo>
                  <a:pt x="499205" y="1993583"/>
                  <a:pt x="500063" y="2020729"/>
                  <a:pt x="496253" y="2047113"/>
                </a:cubicBezTo>
                <a:cubicBezTo>
                  <a:pt x="486632" y="2113788"/>
                  <a:pt x="436436" y="2157698"/>
                  <a:pt x="371951" y="2159032"/>
                </a:cubicBezTo>
                <a:cubicBezTo>
                  <a:pt x="309086" y="2160270"/>
                  <a:pt x="257366" y="2115788"/>
                  <a:pt x="247174" y="2048351"/>
                </a:cubicBezTo>
                <a:cubicBezTo>
                  <a:pt x="243173" y="2022062"/>
                  <a:pt x="244602" y="1994821"/>
                  <a:pt x="244602" y="1968056"/>
                </a:cubicBezTo>
                <a:cubicBezTo>
                  <a:pt x="244507" y="1575530"/>
                  <a:pt x="244602" y="1183005"/>
                  <a:pt x="244602" y="790385"/>
                </a:cubicBezTo>
                <a:cubicBezTo>
                  <a:pt x="244602" y="764000"/>
                  <a:pt x="244602" y="737616"/>
                  <a:pt x="244602" y="707803"/>
                </a:cubicBezTo>
                <a:cubicBezTo>
                  <a:pt x="173831" y="750284"/>
                  <a:pt x="140780" y="843629"/>
                  <a:pt x="154972" y="946595"/>
                </a:cubicBezTo>
                <a:cubicBezTo>
                  <a:pt x="166973" y="1033939"/>
                  <a:pt x="188119" y="1118807"/>
                  <a:pt x="222599" y="1200055"/>
                </a:cubicBezTo>
                <a:cubicBezTo>
                  <a:pt x="244697" y="1252252"/>
                  <a:pt x="240602" y="1299115"/>
                  <a:pt x="184690" y="1322832"/>
                </a:cubicBezTo>
                <a:cubicBezTo>
                  <a:pt x="126302" y="1347597"/>
                  <a:pt x="91059" y="1310831"/>
                  <a:pt x="72581" y="1260729"/>
                </a:cubicBezTo>
                <a:cubicBezTo>
                  <a:pt x="45720" y="1187672"/>
                  <a:pt x="23908" y="1112806"/>
                  <a:pt x="0" y="1038701"/>
                </a:cubicBezTo>
                <a:lnTo>
                  <a:pt x="0" y="775240"/>
                </a:lnTo>
                <a:cubicBezTo>
                  <a:pt x="29337" y="714185"/>
                  <a:pt x="50006" y="647986"/>
                  <a:pt x="102870" y="600837"/>
                </a:cubicBezTo>
                <a:cubicBezTo>
                  <a:pt x="112776" y="591979"/>
                  <a:pt x="116110" y="580739"/>
                  <a:pt x="113824" y="567976"/>
                </a:cubicBezTo>
                <a:cubicBezTo>
                  <a:pt x="103251" y="508825"/>
                  <a:pt x="141065" y="479298"/>
                  <a:pt x="183642" y="452057"/>
                </a:cubicBezTo>
                <a:cubicBezTo>
                  <a:pt x="224790" y="425768"/>
                  <a:pt x="267938" y="403955"/>
                  <a:pt x="314134" y="387858"/>
                </a:cubicBezTo>
                <a:cubicBezTo>
                  <a:pt x="336233" y="380143"/>
                  <a:pt x="350139" y="374428"/>
                  <a:pt x="333184" y="342138"/>
                </a:cubicBezTo>
                <a:cubicBezTo>
                  <a:pt x="251270" y="187452"/>
                  <a:pt x="284988" y="84011"/>
                  <a:pt x="438817" y="0"/>
                </a:cubicBezTo>
                <a:lnTo>
                  <a:pt x="585216" y="0"/>
                </a:lnTo>
                <a:cubicBezTo>
                  <a:pt x="730282" y="91726"/>
                  <a:pt x="753142" y="156401"/>
                  <a:pt x="698754" y="328898"/>
                </a:cubicBezTo>
                <a:cubicBezTo>
                  <a:pt x="692468" y="348901"/>
                  <a:pt x="692087" y="358140"/>
                  <a:pt x="712184" y="368713"/>
                </a:cubicBezTo>
                <a:cubicBezTo>
                  <a:pt x="784574" y="406908"/>
                  <a:pt x="855345" y="405194"/>
                  <a:pt x="927640" y="368332"/>
                </a:cubicBezTo>
                <a:cubicBezTo>
                  <a:pt x="950119" y="356902"/>
                  <a:pt x="943928" y="345853"/>
                  <a:pt x="937736" y="327755"/>
                </a:cubicBezTo>
                <a:cubicBezTo>
                  <a:pt x="881158" y="159925"/>
                  <a:pt x="905256" y="92964"/>
                  <a:pt x="1053560" y="0"/>
                </a:cubicBezTo>
                <a:lnTo>
                  <a:pt x="1199960" y="0"/>
                </a:lnTo>
                <a:close/>
              </a:path>
            </a:pathLst>
          </a:custGeom>
          <a:solidFill>
            <a:srgbClr val="B0466A"/>
          </a:solidFill>
          <a:ln w="9525" cap="flat">
            <a:noFill/>
            <a:prstDash val="solid"/>
            <a:miter/>
          </a:ln>
        </p:spPr>
        <p:txBody>
          <a:bodyPr rtlCol="0" anchor="ctr"/>
          <a:lstStyle/>
          <a:p>
            <a:endParaRPr lang="LID4096"/>
          </a:p>
        </p:txBody>
      </p:sp>
      <p:grpSp>
        <p:nvGrpSpPr>
          <p:cNvPr id="46" name="Gráfico 10">
            <a:extLst>
              <a:ext uri="{FF2B5EF4-FFF2-40B4-BE49-F238E27FC236}">
                <a16:creationId xmlns:a16="http://schemas.microsoft.com/office/drawing/2014/main" id="{71F96D23-E179-4703-952D-762D526FE835}"/>
              </a:ext>
            </a:extLst>
          </p:cNvPr>
          <p:cNvGrpSpPr/>
          <p:nvPr/>
        </p:nvGrpSpPr>
        <p:grpSpPr>
          <a:xfrm>
            <a:off x="11503928" y="158953"/>
            <a:ext cx="469099" cy="469099"/>
            <a:chOff x="8629009" y="4526353"/>
            <a:chExt cx="351824" cy="351824"/>
          </a:xfrm>
        </p:grpSpPr>
        <p:sp>
          <p:nvSpPr>
            <p:cNvPr id="47" name="Forma libre: forma 30">
              <a:extLst>
                <a:ext uri="{FF2B5EF4-FFF2-40B4-BE49-F238E27FC236}">
                  <a16:creationId xmlns:a16="http://schemas.microsoft.com/office/drawing/2014/main" id="{F02FACA2-962E-4155-9903-C462EE1E0B46}"/>
                </a:ext>
              </a:extLst>
            </p:cNvPr>
            <p:cNvSpPr/>
            <p:nvPr/>
          </p:nvSpPr>
          <p:spPr>
            <a:xfrm>
              <a:off x="8629009" y="4526353"/>
              <a:ext cx="351824" cy="351824"/>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ECAD4"/>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panose="020B0502020202020204"/>
              </a:endParaRPr>
            </a:p>
          </p:txBody>
        </p:sp>
        <p:sp>
          <p:nvSpPr>
            <p:cNvPr id="48" name="Forma libre: forma 31">
              <a:extLst>
                <a:ext uri="{FF2B5EF4-FFF2-40B4-BE49-F238E27FC236}">
                  <a16:creationId xmlns:a16="http://schemas.microsoft.com/office/drawing/2014/main" id="{01837D54-67F0-441A-B21C-41FB2F57E5BB}"/>
                </a:ext>
              </a:extLst>
            </p:cNvPr>
            <p:cNvSpPr/>
            <p:nvPr/>
          </p:nvSpPr>
          <p:spPr>
            <a:xfrm>
              <a:off x="8674272" y="4569567"/>
              <a:ext cx="274219" cy="265368"/>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spTree>
    <p:extLst>
      <p:ext uri="{BB962C8B-B14F-4D97-AF65-F5344CB8AC3E}">
        <p14:creationId xmlns:p14="http://schemas.microsoft.com/office/powerpoint/2010/main" val="4177077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ángulo isósceles 11">
            <a:extLst>
              <a:ext uri="{FF2B5EF4-FFF2-40B4-BE49-F238E27FC236}">
                <a16:creationId xmlns:a16="http://schemas.microsoft.com/office/drawing/2014/main" id="{473BCB75-3CAB-46D5-816E-8040C99406E1}"/>
              </a:ext>
            </a:extLst>
          </p:cNvPr>
          <p:cNvSpPr/>
          <p:nvPr/>
        </p:nvSpPr>
        <p:spPr>
          <a:xfrm>
            <a:off x="6569659" y="4016829"/>
            <a:ext cx="4222138" cy="2841171"/>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矩形 3"/>
          <p:cNvSpPr/>
          <p:nvPr/>
        </p:nvSpPr>
        <p:spPr>
          <a:xfrm>
            <a:off x="985806" y="1734441"/>
            <a:ext cx="5335790" cy="4578561"/>
          </a:xfrm>
          <a:prstGeom prst="rect">
            <a:avLst/>
          </a:prstGeom>
        </p:spPr>
        <p:txBody>
          <a:bodyPr wrap="square">
            <a:spAutoFit/>
          </a:bodyPr>
          <a:lstStyle/>
          <a:p>
            <a:pPr>
              <a:lnSpc>
                <a:spcPct val="150000"/>
              </a:lnSpc>
            </a:pPr>
            <a:r>
              <a:rPr lang="en-US" altLang="zh-CN" sz="1400">
                <a:solidFill>
                  <a:srgbClr val="333333"/>
                </a:solidFill>
                <a:latin typeface="微软雅黑" panose="020B0503020204020204" pitchFamily="34" charset="-122"/>
                <a:ea typeface="微软雅黑" panose="020B0503020204020204" pitchFamily="34" charset="-122"/>
              </a:rPr>
              <a:t>Counseling refers to the process of using psychological methods to provide psychological assistance to inquirers who have problems with psychological adaptation and seek to solve problems. A consultant who needs to solve a problem and ask for help is called a visitor or a client. A consultant who provides help is called a consultant. The visitor will explain, ask and discuss with the counselor about his or her psychological discomfort or psychological obstacles. With his support and help, the analyst will analyze the crux of the problem and seek the conditions and countermeasures to solve the problem in order to restore the psychological balance. Improve the ability to adapt to the environment and improve physical and mental health.</a:t>
            </a:r>
            <a:endParaRPr lang="zh-CN" altLang="en-US" sz="1400" b="0" i="0">
              <a:solidFill>
                <a:srgbClr val="333333"/>
              </a:solidFill>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450616" y="287810"/>
            <a:ext cx="9741960" cy="743986"/>
          </a:xfrm>
          <a:prstGeom prst="rect">
            <a:avLst/>
          </a:prstGeom>
          <a:noFill/>
        </p:spPr>
        <p:txBody>
          <a:bodyPr wrap="square" rtlCol="0">
            <a:spAutoFit/>
          </a:bodyPr>
          <a:lstStyle/>
          <a:p>
            <a:pPr>
              <a:lnSpc>
                <a:spcPct val="150000"/>
              </a:lnSpc>
            </a:pPr>
            <a:r>
              <a:rPr lang="en-US" altLang="zh-CN" sz="3200" b="1">
                <a:latin typeface="微软雅黑" panose="020B0503020204020204" pitchFamily="34" charset="-122"/>
                <a:ea typeface="微软雅黑" panose="020B0503020204020204" pitchFamily="34" charset="-122"/>
              </a:rPr>
              <a:t>Basic introduction to psychological counseling</a:t>
            </a:r>
          </a:p>
        </p:txBody>
      </p:sp>
      <p:grpSp>
        <p:nvGrpSpPr>
          <p:cNvPr id="5" name="Grupo 4">
            <a:extLst>
              <a:ext uri="{FF2B5EF4-FFF2-40B4-BE49-F238E27FC236}">
                <a16:creationId xmlns:a16="http://schemas.microsoft.com/office/drawing/2014/main" id="{6F83A686-BBFE-4C43-A942-10C7452CF07C}"/>
              </a:ext>
            </a:extLst>
          </p:cNvPr>
          <p:cNvGrpSpPr/>
          <p:nvPr/>
        </p:nvGrpSpPr>
        <p:grpSpPr>
          <a:xfrm>
            <a:off x="10577230" y="5330347"/>
            <a:ext cx="1298257" cy="1140441"/>
            <a:chOff x="7769371" y="3151989"/>
            <a:chExt cx="4057265" cy="3564064"/>
          </a:xfrm>
        </p:grpSpPr>
        <p:pic>
          <p:nvPicPr>
            <p:cNvPr id="6" name="Imagen 5">
              <a:extLst>
                <a:ext uri="{FF2B5EF4-FFF2-40B4-BE49-F238E27FC236}">
                  <a16:creationId xmlns:a16="http://schemas.microsoft.com/office/drawing/2014/main" id="{35772BD5-87DB-4BD9-87C1-569834DB0C8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7" name="Imagen 6">
              <a:extLst>
                <a:ext uri="{FF2B5EF4-FFF2-40B4-BE49-F238E27FC236}">
                  <a16:creationId xmlns:a16="http://schemas.microsoft.com/office/drawing/2014/main" id="{5B064F85-58A7-4103-9E17-10B47D72582C}"/>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cxnSp>
        <p:nvCxnSpPr>
          <p:cNvPr id="8" name="직선 연결선 3">
            <a:extLst>
              <a:ext uri="{FF2B5EF4-FFF2-40B4-BE49-F238E27FC236}">
                <a16:creationId xmlns:a16="http://schemas.microsoft.com/office/drawing/2014/main" id="{3609B054-345D-475F-B17D-581A7544D4E8}"/>
              </a:ext>
            </a:extLst>
          </p:cNvPr>
          <p:cNvCxnSpPr/>
          <p:nvPr/>
        </p:nvCxnSpPr>
        <p:spPr>
          <a:xfrm>
            <a:off x="0" y="6667940"/>
            <a:ext cx="12192000" cy="0"/>
          </a:xfrm>
          <a:prstGeom prst="line">
            <a:avLst/>
          </a:prstGeom>
          <a:ln w="57150">
            <a:solidFill>
              <a:srgbClr val="F71856"/>
            </a:solidFill>
          </a:ln>
        </p:spPr>
        <p:style>
          <a:lnRef idx="1">
            <a:schemeClr val="accent1"/>
          </a:lnRef>
          <a:fillRef idx="0">
            <a:schemeClr val="accent1"/>
          </a:fillRef>
          <a:effectRef idx="0">
            <a:schemeClr val="accent1"/>
          </a:effectRef>
          <a:fontRef idx="minor">
            <a:schemeClr val="tx1"/>
          </a:fontRef>
        </p:style>
      </p:cxnSp>
      <p:sp>
        <p:nvSpPr>
          <p:cNvPr id="9" name="Gráfico 6">
            <a:extLst>
              <a:ext uri="{FF2B5EF4-FFF2-40B4-BE49-F238E27FC236}">
                <a16:creationId xmlns:a16="http://schemas.microsoft.com/office/drawing/2014/main" id="{746B9AEE-ECD0-4FB8-99B6-2FF977A5331D}"/>
              </a:ext>
            </a:extLst>
          </p:cNvPr>
          <p:cNvSpPr/>
          <p:nvPr/>
        </p:nvSpPr>
        <p:spPr>
          <a:xfrm>
            <a:off x="10853338" y="5728995"/>
            <a:ext cx="746042" cy="979126"/>
          </a:xfrm>
          <a:custGeom>
            <a:avLst/>
            <a:gdLst>
              <a:gd name="connsiteX0" fmla="*/ 1199769 w 1645086"/>
              <a:gd name="connsiteY0" fmla="*/ 0 h 2159056"/>
              <a:gd name="connsiteX1" fmla="*/ 1304068 w 1645086"/>
              <a:gd name="connsiteY1" fmla="*/ 344329 h 2159056"/>
              <a:gd name="connsiteX2" fmla="*/ 1318736 w 1645086"/>
              <a:gd name="connsiteY2" fmla="*/ 386906 h 2159056"/>
              <a:gd name="connsiteX3" fmla="*/ 1443228 w 1645086"/>
              <a:gd name="connsiteY3" fmla="*/ 447675 h 2159056"/>
              <a:gd name="connsiteX4" fmla="*/ 1524191 w 1645086"/>
              <a:gd name="connsiteY4" fmla="*/ 572167 h 2159056"/>
              <a:gd name="connsiteX5" fmla="*/ 1538192 w 1645086"/>
              <a:gd name="connsiteY5" fmla="*/ 604076 h 2159056"/>
              <a:gd name="connsiteX6" fmla="*/ 1639919 w 1645086"/>
              <a:gd name="connsiteY6" fmla="*/ 993934 h 2159056"/>
              <a:gd name="connsiteX7" fmla="*/ 1562291 w 1645086"/>
              <a:gd name="connsiteY7" fmla="*/ 1267301 h 2159056"/>
              <a:gd name="connsiteX8" fmla="*/ 1453325 w 1645086"/>
              <a:gd name="connsiteY8" fmla="*/ 1323975 h 2159056"/>
              <a:gd name="connsiteX9" fmla="*/ 1412272 w 1645086"/>
              <a:gd name="connsiteY9" fmla="*/ 1208437 h 2159056"/>
              <a:gd name="connsiteX10" fmla="*/ 1481328 w 1645086"/>
              <a:gd name="connsiteY10" fmla="*/ 932974 h 2159056"/>
              <a:gd name="connsiteX11" fmla="*/ 1408367 w 1645086"/>
              <a:gd name="connsiteY11" fmla="*/ 703898 h 2159056"/>
              <a:gd name="connsiteX12" fmla="*/ 1393984 w 1645086"/>
              <a:gd name="connsiteY12" fmla="*/ 783812 h 2159056"/>
              <a:gd name="connsiteX13" fmla="*/ 1393126 w 1645086"/>
              <a:gd name="connsiteY13" fmla="*/ 1998059 h 2159056"/>
              <a:gd name="connsiteX14" fmla="*/ 1279493 w 1645086"/>
              <a:gd name="connsiteY14" fmla="*/ 2157317 h 2159056"/>
              <a:gd name="connsiteX15" fmla="*/ 1139190 w 1645086"/>
              <a:gd name="connsiteY15" fmla="*/ 2010632 h 2159056"/>
              <a:gd name="connsiteX16" fmla="*/ 1138238 w 1645086"/>
              <a:gd name="connsiteY16" fmla="*/ 1388936 h 2159056"/>
              <a:gd name="connsiteX17" fmla="*/ 1126808 w 1645086"/>
              <a:gd name="connsiteY17" fmla="*/ 1303782 h 2159056"/>
              <a:gd name="connsiteX18" fmla="*/ 1115568 w 1645086"/>
              <a:gd name="connsiteY18" fmla="*/ 1382649 h 2159056"/>
              <a:gd name="connsiteX19" fmla="*/ 1114901 w 1645086"/>
              <a:gd name="connsiteY19" fmla="*/ 2011680 h 2159056"/>
              <a:gd name="connsiteX20" fmla="*/ 1002983 w 1645086"/>
              <a:gd name="connsiteY20" fmla="*/ 2158175 h 2159056"/>
              <a:gd name="connsiteX21" fmla="*/ 861251 w 1645086"/>
              <a:gd name="connsiteY21" fmla="*/ 2019205 h 2159056"/>
              <a:gd name="connsiteX22" fmla="*/ 860298 w 1645086"/>
              <a:gd name="connsiteY22" fmla="*/ 1697355 h 2159056"/>
              <a:gd name="connsiteX23" fmla="*/ 859727 w 1645086"/>
              <a:gd name="connsiteY23" fmla="*/ 709898 h 2159056"/>
              <a:gd name="connsiteX24" fmla="*/ 819055 w 1645086"/>
              <a:gd name="connsiteY24" fmla="*/ 608933 h 2159056"/>
              <a:gd name="connsiteX25" fmla="*/ 777526 w 1645086"/>
              <a:gd name="connsiteY25" fmla="*/ 710756 h 2159056"/>
              <a:gd name="connsiteX26" fmla="*/ 777050 w 1645086"/>
              <a:gd name="connsiteY26" fmla="*/ 1946910 h 2159056"/>
              <a:gd name="connsiteX27" fmla="*/ 776192 w 1645086"/>
              <a:gd name="connsiteY27" fmla="*/ 2027301 h 2159056"/>
              <a:gd name="connsiteX28" fmla="*/ 648367 w 1645086"/>
              <a:gd name="connsiteY28" fmla="*/ 2158937 h 2159056"/>
              <a:gd name="connsiteX29" fmla="*/ 523589 w 1645086"/>
              <a:gd name="connsiteY29" fmla="*/ 2026063 h 2159056"/>
              <a:gd name="connsiteX30" fmla="*/ 522446 w 1645086"/>
              <a:gd name="connsiteY30" fmla="*/ 1572578 h 2159056"/>
              <a:gd name="connsiteX31" fmla="*/ 522446 w 1645086"/>
              <a:gd name="connsiteY31" fmla="*/ 1290352 h 2159056"/>
              <a:gd name="connsiteX32" fmla="*/ 499682 w 1645086"/>
              <a:gd name="connsiteY32" fmla="*/ 1381697 h 2159056"/>
              <a:gd name="connsiteX33" fmla="*/ 499205 w 1645086"/>
              <a:gd name="connsiteY33" fmla="*/ 1966817 h 2159056"/>
              <a:gd name="connsiteX34" fmla="*/ 496253 w 1645086"/>
              <a:gd name="connsiteY34" fmla="*/ 2047113 h 2159056"/>
              <a:gd name="connsiteX35" fmla="*/ 371951 w 1645086"/>
              <a:gd name="connsiteY35" fmla="*/ 2159032 h 2159056"/>
              <a:gd name="connsiteX36" fmla="*/ 247174 w 1645086"/>
              <a:gd name="connsiteY36" fmla="*/ 2048351 h 2159056"/>
              <a:gd name="connsiteX37" fmla="*/ 244602 w 1645086"/>
              <a:gd name="connsiteY37" fmla="*/ 1968056 h 2159056"/>
              <a:gd name="connsiteX38" fmla="*/ 244602 w 1645086"/>
              <a:gd name="connsiteY38" fmla="*/ 790385 h 2159056"/>
              <a:gd name="connsiteX39" fmla="*/ 244602 w 1645086"/>
              <a:gd name="connsiteY39" fmla="*/ 707803 h 2159056"/>
              <a:gd name="connsiteX40" fmla="*/ 154972 w 1645086"/>
              <a:gd name="connsiteY40" fmla="*/ 946595 h 2159056"/>
              <a:gd name="connsiteX41" fmla="*/ 222599 w 1645086"/>
              <a:gd name="connsiteY41" fmla="*/ 1200055 h 2159056"/>
              <a:gd name="connsiteX42" fmla="*/ 184690 w 1645086"/>
              <a:gd name="connsiteY42" fmla="*/ 1322832 h 2159056"/>
              <a:gd name="connsiteX43" fmla="*/ 72581 w 1645086"/>
              <a:gd name="connsiteY43" fmla="*/ 1260729 h 2159056"/>
              <a:gd name="connsiteX44" fmla="*/ 0 w 1645086"/>
              <a:gd name="connsiteY44" fmla="*/ 1038701 h 2159056"/>
              <a:gd name="connsiteX45" fmla="*/ 0 w 1645086"/>
              <a:gd name="connsiteY45" fmla="*/ 775240 h 2159056"/>
              <a:gd name="connsiteX46" fmla="*/ 102870 w 1645086"/>
              <a:gd name="connsiteY46" fmla="*/ 600837 h 2159056"/>
              <a:gd name="connsiteX47" fmla="*/ 113824 w 1645086"/>
              <a:gd name="connsiteY47" fmla="*/ 567976 h 2159056"/>
              <a:gd name="connsiteX48" fmla="*/ 183642 w 1645086"/>
              <a:gd name="connsiteY48" fmla="*/ 452057 h 2159056"/>
              <a:gd name="connsiteX49" fmla="*/ 314134 w 1645086"/>
              <a:gd name="connsiteY49" fmla="*/ 387858 h 2159056"/>
              <a:gd name="connsiteX50" fmla="*/ 333184 w 1645086"/>
              <a:gd name="connsiteY50" fmla="*/ 342138 h 2159056"/>
              <a:gd name="connsiteX51" fmla="*/ 438817 w 1645086"/>
              <a:gd name="connsiteY51" fmla="*/ 0 h 2159056"/>
              <a:gd name="connsiteX52" fmla="*/ 585216 w 1645086"/>
              <a:gd name="connsiteY52" fmla="*/ 0 h 2159056"/>
              <a:gd name="connsiteX53" fmla="*/ 698754 w 1645086"/>
              <a:gd name="connsiteY53" fmla="*/ 328898 h 2159056"/>
              <a:gd name="connsiteX54" fmla="*/ 712184 w 1645086"/>
              <a:gd name="connsiteY54" fmla="*/ 368713 h 2159056"/>
              <a:gd name="connsiteX55" fmla="*/ 927640 w 1645086"/>
              <a:gd name="connsiteY55" fmla="*/ 368332 h 2159056"/>
              <a:gd name="connsiteX56" fmla="*/ 937736 w 1645086"/>
              <a:gd name="connsiteY56" fmla="*/ 327755 h 2159056"/>
              <a:gd name="connsiteX57" fmla="*/ 1053560 w 1645086"/>
              <a:gd name="connsiteY57" fmla="*/ 0 h 2159056"/>
              <a:gd name="connsiteX58" fmla="*/ 1199960 w 1645086"/>
              <a:gd name="connsiteY58" fmla="*/ 0 h 215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086" h="2159056">
                <a:moveTo>
                  <a:pt x="1199769" y="0"/>
                </a:moveTo>
                <a:cubicBezTo>
                  <a:pt x="1356836" y="93631"/>
                  <a:pt x="1384935" y="182309"/>
                  <a:pt x="1304068" y="344329"/>
                </a:cubicBezTo>
                <a:cubicBezTo>
                  <a:pt x="1291019" y="370618"/>
                  <a:pt x="1297496" y="377190"/>
                  <a:pt x="1318736" y="386906"/>
                </a:cubicBezTo>
                <a:cubicBezTo>
                  <a:pt x="1360742" y="406146"/>
                  <a:pt x="1402937" y="425291"/>
                  <a:pt x="1443228" y="447675"/>
                </a:cubicBezTo>
                <a:cubicBezTo>
                  <a:pt x="1491520" y="474345"/>
                  <a:pt x="1535716" y="505492"/>
                  <a:pt x="1524191" y="572167"/>
                </a:cubicBezTo>
                <a:cubicBezTo>
                  <a:pt x="1521905" y="585407"/>
                  <a:pt x="1529429" y="594932"/>
                  <a:pt x="1538192" y="604076"/>
                </a:cubicBezTo>
                <a:cubicBezTo>
                  <a:pt x="1644110" y="715137"/>
                  <a:pt x="1654302" y="852488"/>
                  <a:pt x="1639919" y="993934"/>
                </a:cubicBezTo>
                <a:cubicBezTo>
                  <a:pt x="1630299" y="1088803"/>
                  <a:pt x="1600105" y="1179671"/>
                  <a:pt x="1562291" y="1267301"/>
                </a:cubicBezTo>
                <a:cubicBezTo>
                  <a:pt x="1541812" y="1314831"/>
                  <a:pt x="1507808" y="1345978"/>
                  <a:pt x="1453325" y="1323975"/>
                </a:cubicBezTo>
                <a:cubicBezTo>
                  <a:pt x="1399985" y="1302544"/>
                  <a:pt x="1392365" y="1258062"/>
                  <a:pt x="1412272" y="1208437"/>
                </a:cubicBezTo>
                <a:cubicBezTo>
                  <a:pt x="1447895" y="1119664"/>
                  <a:pt x="1474375" y="1028605"/>
                  <a:pt x="1481328" y="932974"/>
                </a:cubicBezTo>
                <a:cubicBezTo>
                  <a:pt x="1487519" y="848297"/>
                  <a:pt x="1473137" y="769430"/>
                  <a:pt x="1408367" y="703898"/>
                </a:cubicBezTo>
                <a:cubicBezTo>
                  <a:pt x="1383887" y="730949"/>
                  <a:pt x="1394079" y="758857"/>
                  <a:pt x="1393984" y="783812"/>
                </a:cubicBezTo>
                <a:cubicBezTo>
                  <a:pt x="1393222" y="1188530"/>
                  <a:pt x="1393698" y="1593247"/>
                  <a:pt x="1393126" y="1998059"/>
                </a:cubicBezTo>
                <a:cubicBezTo>
                  <a:pt x="1393031" y="2097691"/>
                  <a:pt x="1353884" y="2150840"/>
                  <a:pt x="1279493" y="2157317"/>
                </a:cubicBezTo>
                <a:cubicBezTo>
                  <a:pt x="1193768" y="2164842"/>
                  <a:pt x="1139952" y="2111216"/>
                  <a:pt x="1139190" y="2010632"/>
                </a:cubicBezTo>
                <a:cubicBezTo>
                  <a:pt x="1137571" y="1803368"/>
                  <a:pt x="1138904" y="1596104"/>
                  <a:pt x="1138238" y="1388936"/>
                </a:cubicBezTo>
                <a:cubicBezTo>
                  <a:pt x="1138238" y="1363028"/>
                  <a:pt x="1144715" y="1335786"/>
                  <a:pt x="1126808" y="1303782"/>
                </a:cubicBezTo>
                <a:cubicBezTo>
                  <a:pt x="1109853" y="1331881"/>
                  <a:pt x="1115663" y="1358265"/>
                  <a:pt x="1115568" y="1382649"/>
                </a:cubicBezTo>
                <a:cubicBezTo>
                  <a:pt x="1114997" y="1592294"/>
                  <a:pt x="1115949" y="1802035"/>
                  <a:pt x="1114901" y="2011680"/>
                </a:cubicBezTo>
                <a:cubicBezTo>
                  <a:pt x="1114425" y="2098167"/>
                  <a:pt x="1071563" y="2151793"/>
                  <a:pt x="1002983" y="2158175"/>
                </a:cubicBezTo>
                <a:cubicBezTo>
                  <a:pt x="920782" y="2165890"/>
                  <a:pt x="863537" y="2112264"/>
                  <a:pt x="861251" y="2019205"/>
                </a:cubicBezTo>
                <a:cubicBezTo>
                  <a:pt x="858584" y="1911953"/>
                  <a:pt x="860393" y="1804702"/>
                  <a:pt x="860298" y="1697355"/>
                </a:cubicBezTo>
                <a:cubicBezTo>
                  <a:pt x="860298" y="1368171"/>
                  <a:pt x="860679" y="1039082"/>
                  <a:pt x="859727" y="709898"/>
                </a:cubicBezTo>
                <a:cubicBezTo>
                  <a:pt x="859631" y="670941"/>
                  <a:pt x="872109" y="608743"/>
                  <a:pt x="819055" y="608933"/>
                </a:cubicBezTo>
                <a:cubicBezTo>
                  <a:pt x="767048" y="609124"/>
                  <a:pt x="777526" y="671036"/>
                  <a:pt x="777526" y="710756"/>
                </a:cubicBezTo>
                <a:cubicBezTo>
                  <a:pt x="776859" y="1122807"/>
                  <a:pt x="777145" y="1534859"/>
                  <a:pt x="777050" y="1946910"/>
                </a:cubicBezTo>
                <a:cubicBezTo>
                  <a:pt x="777050" y="1973771"/>
                  <a:pt x="778097" y="2000631"/>
                  <a:pt x="776192" y="2027301"/>
                </a:cubicBezTo>
                <a:cubicBezTo>
                  <a:pt x="770287" y="2109311"/>
                  <a:pt x="722186" y="2158270"/>
                  <a:pt x="648367" y="2158937"/>
                </a:cubicBezTo>
                <a:cubicBezTo>
                  <a:pt x="574929" y="2159603"/>
                  <a:pt x="525113" y="2110264"/>
                  <a:pt x="523589" y="2026063"/>
                </a:cubicBezTo>
                <a:cubicBezTo>
                  <a:pt x="520922" y="1874901"/>
                  <a:pt x="522542" y="1723739"/>
                  <a:pt x="522446" y="1572578"/>
                </a:cubicBezTo>
                <a:cubicBezTo>
                  <a:pt x="522446" y="1485424"/>
                  <a:pt x="522446" y="1398270"/>
                  <a:pt x="522446" y="1290352"/>
                </a:cubicBezTo>
                <a:cubicBezTo>
                  <a:pt x="493205" y="1330928"/>
                  <a:pt x="499777" y="1357598"/>
                  <a:pt x="499682" y="1381697"/>
                </a:cubicBezTo>
                <a:cubicBezTo>
                  <a:pt x="499110" y="1576768"/>
                  <a:pt x="499396" y="1771841"/>
                  <a:pt x="499205" y="1966817"/>
                </a:cubicBezTo>
                <a:cubicBezTo>
                  <a:pt x="499205" y="1993583"/>
                  <a:pt x="500063" y="2020729"/>
                  <a:pt x="496253" y="2047113"/>
                </a:cubicBezTo>
                <a:cubicBezTo>
                  <a:pt x="486632" y="2113788"/>
                  <a:pt x="436436" y="2157698"/>
                  <a:pt x="371951" y="2159032"/>
                </a:cubicBezTo>
                <a:cubicBezTo>
                  <a:pt x="309086" y="2160270"/>
                  <a:pt x="257366" y="2115788"/>
                  <a:pt x="247174" y="2048351"/>
                </a:cubicBezTo>
                <a:cubicBezTo>
                  <a:pt x="243173" y="2022062"/>
                  <a:pt x="244602" y="1994821"/>
                  <a:pt x="244602" y="1968056"/>
                </a:cubicBezTo>
                <a:cubicBezTo>
                  <a:pt x="244507" y="1575530"/>
                  <a:pt x="244602" y="1183005"/>
                  <a:pt x="244602" y="790385"/>
                </a:cubicBezTo>
                <a:cubicBezTo>
                  <a:pt x="244602" y="764000"/>
                  <a:pt x="244602" y="737616"/>
                  <a:pt x="244602" y="707803"/>
                </a:cubicBezTo>
                <a:cubicBezTo>
                  <a:pt x="173831" y="750284"/>
                  <a:pt x="140780" y="843629"/>
                  <a:pt x="154972" y="946595"/>
                </a:cubicBezTo>
                <a:cubicBezTo>
                  <a:pt x="166973" y="1033939"/>
                  <a:pt x="188119" y="1118807"/>
                  <a:pt x="222599" y="1200055"/>
                </a:cubicBezTo>
                <a:cubicBezTo>
                  <a:pt x="244697" y="1252252"/>
                  <a:pt x="240602" y="1299115"/>
                  <a:pt x="184690" y="1322832"/>
                </a:cubicBezTo>
                <a:cubicBezTo>
                  <a:pt x="126302" y="1347597"/>
                  <a:pt x="91059" y="1310831"/>
                  <a:pt x="72581" y="1260729"/>
                </a:cubicBezTo>
                <a:cubicBezTo>
                  <a:pt x="45720" y="1187672"/>
                  <a:pt x="23908" y="1112806"/>
                  <a:pt x="0" y="1038701"/>
                </a:cubicBezTo>
                <a:lnTo>
                  <a:pt x="0" y="775240"/>
                </a:lnTo>
                <a:cubicBezTo>
                  <a:pt x="29337" y="714185"/>
                  <a:pt x="50006" y="647986"/>
                  <a:pt x="102870" y="600837"/>
                </a:cubicBezTo>
                <a:cubicBezTo>
                  <a:pt x="112776" y="591979"/>
                  <a:pt x="116110" y="580739"/>
                  <a:pt x="113824" y="567976"/>
                </a:cubicBezTo>
                <a:cubicBezTo>
                  <a:pt x="103251" y="508825"/>
                  <a:pt x="141065" y="479298"/>
                  <a:pt x="183642" y="452057"/>
                </a:cubicBezTo>
                <a:cubicBezTo>
                  <a:pt x="224790" y="425768"/>
                  <a:pt x="267938" y="403955"/>
                  <a:pt x="314134" y="387858"/>
                </a:cubicBezTo>
                <a:cubicBezTo>
                  <a:pt x="336233" y="380143"/>
                  <a:pt x="350139" y="374428"/>
                  <a:pt x="333184" y="342138"/>
                </a:cubicBezTo>
                <a:cubicBezTo>
                  <a:pt x="251270" y="187452"/>
                  <a:pt x="284988" y="84011"/>
                  <a:pt x="438817" y="0"/>
                </a:cubicBezTo>
                <a:lnTo>
                  <a:pt x="585216" y="0"/>
                </a:lnTo>
                <a:cubicBezTo>
                  <a:pt x="730282" y="91726"/>
                  <a:pt x="753142" y="156401"/>
                  <a:pt x="698754" y="328898"/>
                </a:cubicBezTo>
                <a:cubicBezTo>
                  <a:pt x="692468" y="348901"/>
                  <a:pt x="692087" y="358140"/>
                  <a:pt x="712184" y="368713"/>
                </a:cubicBezTo>
                <a:cubicBezTo>
                  <a:pt x="784574" y="406908"/>
                  <a:pt x="855345" y="405194"/>
                  <a:pt x="927640" y="368332"/>
                </a:cubicBezTo>
                <a:cubicBezTo>
                  <a:pt x="950119" y="356902"/>
                  <a:pt x="943928" y="345853"/>
                  <a:pt x="937736" y="327755"/>
                </a:cubicBezTo>
                <a:cubicBezTo>
                  <a:pt x="881158" y="159925"/>
                  <a:pt x="905256" y="92964"/>
                  <a:pt x="1053560" y="0"/>
                </a:cubicBezTo>
                <a:lnTo>
                  <a:pt x="1199960" y="0"/>
                </a:lnTo>
                <a:close/>
              </a:path>
            </a:pathLst>
          </a:custGeom>
          <a:solidFill>
            <a:srgbClr val="B0466A"/>
          </a:solidFill>
          <a:ln w="9525" cap="flat">
            <a:noFill/>
            <a:prstDash val="solid"/>
            <a:miter/>
          </a:ln>
        </p:spPr>
        <p:txBody>
          <a:bodyPr rtlCol="0" anchor="ctr"/>
          <a:lstStyle/>
          <a:p>
            <a:endParaRPr lang="LID4096"/>
          </a:p>
        </p:txBody>
      </p:sp>
      <p:sp>
        <p:nvSpPr>
          <p:cNvPr id="10" name="Rectangle: Top Corners Rounded 5">
            <a:extLst>
              <a:ext uri="{FF2B5EF4-FFF2-40B4-BE49-F238E27FC236}">
                <a16:creationId xmlns:a16="http://schemas.microsoft.com/office/drawing/2014/main" id="{301BA50E-9D6F-4C50-9DB7-416CAA4BDE05}"/>
              </a:ext>
            </a:extLst>
          </p:cNvPr>
          <p:cNvSpPr/>
          <p:nvPr/>
        </p:nvSpPr>
        <p:spPr>
          <a:xfrm rot="16200000">
            <a:off x="5813256" y="-5318172"/>
            <a:ext cx="1022685" cy="12039603"/>
          </a:xfrm>
          <a:prstGeom prst="round2SameRect">
            <a:avLst>
              <a:gd name="adj1" fmla="val 50000"/>
              <a:gd name="adj2" fmla="val 0"/>
            </a:avLst>
          </a:prstGeom>
          <a:noFill/>
          <a:ln w="57150">
            <a:solidFill>
              <a:srgbClr val="B04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C8CA5799-1EFB-4982-920E-E29CF2C7F6F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09470" y="1681843"/>
            <a:ext cx="4888347" cy="4888347"/>
          </a:xfrm>
          <a:prstGeom prst="rect">
            <a:avLst/>
          </a:prstGeom>
        </p:spPr>
      </p:pic>
    </p:spTree>
    <p:extLst>
      <p:ext uri="{BB962C8B-B14F-4D97-AF65-F5344CB8AC3E}">
        <p14:creationId xmlns:p14="http://schemas.microsoft.com/office/powerpoint/2010/main" val="3333429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ángulo isósceles 18">
            <a:extLst>
              <a:ext uri="{FF2B5EF4-FFF2-40B4-BE49-F238E27FC236}">
                <a16:creationId xmlns:a16="http://schemas.microsoft.com/office/drawing/2014/main" id="{77F724F4-B998-4404-ABEA-C737A06001E4}"/>
              </a:ext>
            </a:extLst>
          </p:cNvPr>
          <p:cNvSpPr/>
          <p:nvPr/>
        </p:nvSpPr>
        <p:spPr>
          <a:xfrm>
            <a:off x="3458308" y="4550197"/>
            <a:ext cx="8733692" cy="2307802"/>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文本框 2"/>
          <p:cNvSpPr txBox="1"/>
          <p:nvPr/>
        </p:nvSpPr>
        <p:spPr>
          <a:xfrm>
            <a:off x="1178169" y="86490"/>
            <a:ext cx="4917831" cy="2221314"/>
          </a:xfrm>
          <a:prstGeom prst="rect">
            <a:avLst/>
          </a:prstGeom>
          <a:noFill/>
        </p:spPr>
        <p:txBody>
          <a:bodyPr wrap="square" rtlCol="0">
            <a:spAutoFit/>
          </a:bodyPr>
          <a:lstStyle/>
          <a:p>
            <a:pPr>
              <a:lnSpc>
                <a:spcPct val="150000"/>
              </a:lnSpc>
            </a:pPr>
            <a:r>
              <a:rPr lang="en-US" altLang="zh-CN" sz="3200" b="1">
                <a:solidFill>
                  <a:srgbClr val="B0466A"/>
                </a:solidFill>
                <a:latin typeface="微软雅黑" panose="020B0503020204020204" pitchFamily="34" charset="-122"/>
                <a:ea typeface="微软雅黑" panose="020B0503020204020204" pitchFamily="34" charset="-122"/>
              </a:rPr>
              <a:t>Basic introduction to psychological counseling</a:t>
            </a:r>
          </a:p>
        </p:txBody>
      </p:sp>
      <p:grpSp>
        <p:nvGrpSpPr>
          <p:cNvPr id="5" name="组合 4"/>
          <p:cNvGrpSpPr/>
          <p:nvPr/>
        </p:nvGrpSpPr>
        <p:grpSpPr>
          <a:xfrm>
            <a:off x="806388" y="2413906"/>
            <a:ext cx="5289612" cy="3752851"/>
            <a:chOff x="260412" y="1638299"/>
            <a:chExt cx="11664888" cy="3240000"/>
          </a:xfrm>
          <a:solidFill>
            <a:srgbClr val="B0466A"/>
          </a:solidFill>
        </p:grpSpPr>
        <p:sp>
          <p:nvSpPr>
            <p:cNvPr id="6" name="矩形 5"/>
            <p:cNvSpPr/>
            <p:nvPr/>
          </p:nvSpPr>
          <p:spPr>
            <a:xfrm>
              <a:off x="260412" y="1638299"/>
              <a:ext cx="11664888" cy="32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8517" y="1818299"/>
              <a:ext cx="10902969" cy="2880000"/>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497193" y="2736989"/>
            <a:ext cx="3908002" cy="3106684"/>
          </a:xfrm>
          <a:prstGeom prst="rect">
            <a:avLst/>
          </a:prstGeom>
        </p:spPr>
        <p:txBody>
          <a:bodyPr wrap="square">
            <a:spAutoFit/>
          </a:bodyPr>
          <a:lstStyle/>
          <a:p>
            <a:pPr algn="ctr">
              <a:lnSpc>
                <a:spcPct val="150000"/>
              </a:lnSpc>
            </a:pPr>
            <a:r>
              <a:rPr lang="en-US" altLang="zh-CN" sz="1200">
                <a:solidFill>
                  <a:schemeClr val="bg1"/>
                </a:solidFill>
                <a:latin typeface="微软雅黑" panose="020B0503020204020204" pitchFamily="34" charset="-122"/>
                <a:ea typeface="微软雅黑" panose="020B0503020204020204" pitchFamily="34" charset="-122"/>
              </a:rPr>
              <a:t>The interpretation of psychological counseling can be divided into broad and narrow sense. Generalized counseling includes psychological counseling and psychotherapy, and sometimes psychological examinations and psychological tests are also classified as psychological counseling. Narrow psychological counseling does not include psychotherapy, psychological examinations, and psychological tests. It is limited to consultations, letters, online, and telephone calls to provide psychological assistance and counseling to visitors.</a:t>
            </a:r>
            <a:endParaRPr lang="zh-CN" altLang="en-US" sz="1200">
              <a:solidFill>
                <a:schemeClr val="bg1"/>
              </a:solidFill>
              <a:latin typeface="微软雅黑" panose="020B0503020204020204" pitchFamily="34" charset="-122"/>
              <a:ea typeface="微软雅黑" panose="020B0503020204020204" pitchFamily="34" charset="-122"/>
            </a:endParaRPr>
          </a:p>
        </p:txBody>
      </p:sp>
      <p:grpSp>
        <p:nvGrpSpPr>
          <p:cNvPr id="4" name="Grupo 3">
            <a:extLst>
              <a:ext uri="{FF2B5EF4-FFF2-40B4-BE49-F238E27FC236}">
                <a16:creationId xmlns:a16="http://schemas.microsoft.com/office/drawing/2014/main" id="{3DD3C877-4723-A881-110F-E0A10416AFB8}"/>
              </a:ext>
            </a:extLst>
          </p:cNvPr>
          <p:cNvGrpSpPr/>
          <p:nvPr/>
        </p:nvGrpSpPr>
        <p:grpSpPr>
          <a:xfrm>
            <a:off x="6878089" y="2514648"/>
            <a:ext cx="4358634" cy="3452713"/>
            <a:chOff x="6878089" y="2514648"/>
            <a:chExt cx="4358634" cy="3452713"/>
          </a:xfrm>
        </p:grpSpPr>
        <p:sp>
          <p:nvSpPr>
            <p:cNvPr id="11" name="Forma libre: forma 10">
              <a:extLst>
                <a:ext uri="{FF2B5EF4-FFF2-40B4-BE49-F238E27FC236}">
                  <a16:creationId xmlns:a16="http://schemas.microsoft.com/office/drawing/2014/main" id="{B930531E-1F89-45C8-A399-6C3D7E45A3D7}"/>
                </a:ext>
              </a:extLst>
            </p:cNvPr>
            <p:cNvSpPr/>
            <p:nvPr/>
          </p:nvSpPr>
          <p:spPr>
            <a:xfrm>
              <a:off x="6878089" y="2588748"/>
              <a:ext cx="2214726" cy="3294091"/>
            </a:xfrm>
            <a:custGeom>
              <a:avLst/>
              <a:gdLst>
                <a:gd name="connsiteX0" fmla="*/ 1063683 w 2214726"/>
                <a:gd name="connsiteY0" fmla="*/ 3293272 h 3294091"/>
                <a:gd name="connsiteX1" fmla="*/ 896023 w 2214726"/>
                <a:gd name="connsiteY1" fmla="*/ 3013293 h 3294091"/>
                <a:gd name="connsiteX2" fmla="*/ 1091968 w 2214726"/>
                <a:gd name="connsiteY2" fmla="*/ 2595579 h 3294091"/>
                <a:gd name="connsiteX3" fmla="*/ 1039087 w 2214726"/>
                <a:gd name="connsiteY3" fmla="*/ 2262719 h 3294091"/>
                <a:gd name="connsiteX4" fmla="*/ 632032 w 2214726"/>
                <a:gd name="connsiteY4" fmla="*/ 1518705 h 3294091"/>
                <a:gd name="connsiteX5" fmla="*/ 455354 w 2214726"/>
                <a:gd name="connsiteY5" fmla="*/ 1188715 h 3294091"/>
                <a:gd name="connsiteX6" fmla="*/ 35180 w 2214726"/>
                <a:gd name="connsiteY6" fmla="*/ 378702 h 3294091"/>
                <a:gd name="connsiteX7" fmla="*/ 132743 w 2214726"/>
                <a:gd name="connsiteY7" fmla="*/ 10179 h 3294091"/>
                <a:gd name="connsiteX8" fmla="*/ 398784 w 2214726"/>
                <a:gd name="connsiteY8" fmla="*/ 252445 h 3294091"/>
                <a:gd name="connsiteX9" fmla="*/ 1280123 w 2214726"/>
                <a:gd name="connsiteY9" fmla="*/ 853806 h 3294091"/>
                <a:gd name="connsiteX10" fmla="*/ 1813846 w 2214726"/>
                <a:gd name="connsiteY10" fmla="*/ 550051 h 3294091"/>
                <a:gd name="connsiteX11" fmla="*/ 2159003 w 2214726"/>
                <a:gd name="connsiteY11" fmla="*/ 465196 h 3294091"/>
                <a:gd name="connsiteX12" fmla="*/ 2091366 w 2214726"/>
                <a:gd name="connsiteY12" fmla="*/ 825111 h 3294091"/>
                <a:gd name="connsiteX13" fmla="*/ 1505992 w 2214726"/>
                <a:gd name="connsiteY13" fmla="*/ 1298985 h 3294091"/>
                <a:gd name="connsiteX14" fmla="*/ 1376046 w 2214726"/>
                <a:gd name="connsiteY14" fmla="*/ 1595771 h 3294091"/>
                <a:gd name="connsiteX15" fmla="*/ 1598635 w 2214726"/>
                <a:gd name="connsiteY15" fmla="*/ 2029472 h 3294091"/>
                <a:gd name="connsiteX16" fmla="*/ 1584698 w 2214726"/>
                <a:gd name="connsiteY16" fmla="*/ 2674284 h 3294091"/>
                <a:gd name="connsiteX17" fmla="*/ 1278894 w 2214726"/>
                <a:gd name="connsiteY17" fmla="*/ 3155537 h 3294091"/>
                <a:gd name="connsiteX18" fmla="*/ 1064093 w 2214726"/>
                <a:gd name="connsiteY18" fmla="*/ 3294092 h 32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4726" h="3294090">
                  <a:moveTo>
                    <a:pt x="1063683" y="3293272"/>
                  </a:moveTo>
                  <a:cubicBezTo>
                    <a:pt x="921439" y="3270316"/>
                    <a:pt x="839044" y="3177673"/>
                    <a:pt x="896023" y="3013293"/>
                  </a:cubicBezTo>
                  <a:cubicBezTo>
                    <a:pt x="946444" y="2868589"/>
                    <a:pt x="1014902" y="2728395"/>
                    <a:pt x="1091968" y="2595579"/>
                  </a:cubicBezTo>
                  <a:cubicBezTo>
                    <a:pt x="1169444" y="2462353"/>
                    <a:pt x="1155506" y="2359052"/>
                    <a:pt x="1039087" y="2262719"/>
                  </a:cubicBezTo>
                  <a:cubicBezTo>
                    <a:pt x="805020" y="2068825"/>
                    <a:pt x="677533" y="1817540"/>
                    <a:pt x="632032" y="1518705"/>
                  </a:cubicBezTo>
                  <a:cubicBezTo>
                    <a:pt x="612765" y="1391218"/>
                    <a:pt x="543898" y="1285867"/>
                    <a:pt x="455354" y="1188715"/>
                  </a:cubicBezTo>
                  <a:cubicBezTo>
                    <a:pt x="245472" y="956697"/>
                    <a:pt x="97079" y="689426"/>
                    <a:pt x="35180" y="378702"/>
                  </a:cubicBezTo>
                  <a:cubicBezTo>
                    <a:pt x="7305" y="238918"/>
                    <a:pt x="-62382" y="68389"/>
                    <a:pt x="132743" y="10179"/>
                  </a:cubicBezTo>
                  <a:cubicBezTo>
                    <a:pt x="313520" y="-43931"/>
                    <a:pt x="347133" y="129468"/>
                    <a:pt x="398784" y="252445"/>
                  </a:cubicBezTo>
                  <a:cubicBezTo>
                    <a:pt x="599238" y="732468"/>
                    <a:pt x="856261" y="907506"/>
                    <a:pt x="1280123" y="853806"/>
                  </a:cubicBezTo>
                  <a:cubicBezTo>
                    <a:pt x="1500253" y="825931"/>
                    <a:pt x="1656435" y="686966"/>
                    <a:pt x="1813846" y="550051"/>
                  </a:cubicBezTo>
                  <a:cubicBezTo>
                    <a:pt x="1915508" y="461507"/>
                    <a:pt x="2024548" y="328281"/>
                    <a:pt x="2159003" y="465196"/>
                  </a:cubicBezTo>
                  <a:cubicBezTo>
                    <a:pt x="2281571" y="590634"/>
                    <a:pt x="2175810" y="715661"/>
                    <a:pt x="2091366" y="825111"/>
                  </a:cubicBezTo>
                  <a:cubicBezTo>
                    <a:pt x="1933544" y="1029664"/>
                    <a:pt x="1743339" y="1199373"/>
                    <a:pt x="1505992" y="1298985"/>
                  </a:cubicBezTo>
                  <a:cubicBezTo>
                    <a:pt x="1351041" y="1364163"/>
                    <a:pt x="1332184" y="1450657"/>
                    <a:pt x="1376046" y="1595771"/>
                  </a:cubicBezTo>
                  <a:cubicBezTo>
                    <a:pt x="1424417" y="1755232"/>
                    <a:pt x="1509682" y="1894606"/>
                    <a:pt x="1598635" y="2029472"/>
                  </a:cubicBezTo>
                  <a:cubicBezTo>
                    <a:pt x="1746618" y="2253291"/>
                    <a:pt x="1757686" y="2454974"/>
                    <a:pt x="1584698" y="2674284"/>
                  </a:cubicBezTo>
                  <a:cubicBezTo>
                    <a:pt x="1467459" y="2822678"/>
                    <a:pt x="1380145" y="2994436"/>
                    <a:pt x="1278894" y="3155537"/>
                  </a:cubicBezTo>
                  <a:cubicBezTo>
                    <a:pt x="1234212" y="3226454"/>
                    <a:pt x="1180512" y="3286713"/>
                    <a:pt x="1064093" y="3294092"/>
                  </a:cubicBezTo>
                  <a:close/>
                </a:path>
              </a:pathLst>
            </a:custGeom>
            <a:solidFill>
              <a:srgbClr val="EED2CB"/>
            </a:solidFill>
            <a:ln w="57150" cap="flat">
              <a:solidFill>
                <a:schemeClr val="bg1"/>
              </a:solidFill>
              <a:prstDash val="solid"/>
              <a:miter/>
            </a:ln>
          </p:spPr>
          <p:txBody>
            <a:bodyPr rtlCol="0" anchor="ctr"/>
            <a:lstStyle/>
            <a:p>
              <a:endParaRPr lang="LID4096"/>
            </a:p>
          </p:txBody>
        </p:sp>
        <p:sp>
          <p:nvSpPr>
            <p:cNvPr id="12" name="Forma libre: forma 11">
              <a:extLst>
                <a:ext uri="{FF2B5EF4-FFF2-40B4-BE49-F238E27FC236}">
                  <a16:creationId xmlns:a16="http://schemas.microsoft.com/office/drawing/2014/main" id="{C33A463B-FEC5-4A07-80E5-F8DBE2588CDA}"/>
                </a:ext>
              </a:extLst>
            </p:cNvPr>
            <p:cNvSpPr/>
            <p:nvPr/>
          </p:nvSpPr>
          <p:spPr>
            <a:xfrm>
              <a:off x="9152378" y="2850938"/>
              <a:ext cx="2084345" cy="3116423"/>
            </a:xfrm>
            <a:custGeom>
              <a:avLst/>
              <a:gdLst>
                <a:gd name="connsiteX0" fmla="*/ 1318223 w 2084345"/>
                <a:gd name="connsiteY0" fmla="*/ 711724 h 3116423"/>
                <a:gd name="connsiteX1" fmla="*/ 1710521 w 2084345"/>
                <a:gd name="connsiteY1" fmla="*/ 220633 h 3116423"/>
                <a:gd name="connsiteX2" fmla="*/ 1969184 w 2084345"/>
                <a:gd name="connsiteY2" fmla="*/ 14441 h 3116423"/>
                <a:gd name="connsiteX3" fmla="*/ 2056498 w 2084345"/>
                <a:gd name="connsiteY3" fmla="*/ 342381 h 3116423"/>
                <a:gd name="connsiteX4" fmla="*/ 2005667 w 2084345"/>
                <a:gd name="connsiteY4" fmla="*/ 524388 h 3116423"/>
                <a:gd name="connsiteX5" fmla="*/ 1106701 w 2084345"/>
                <a:gd name="connsiteY5" fmla="*/ 2138674 h 3116423"/>
                <a:gd name="connsiteX6" fmla="*/ 1065709 w 2084345"/>
                <a:gd name="connsiteY6" fmla="*/ 2483831 h 3116423"/>
                <a:gd name="connsiteX7" fmla="*/ 1232548 w 2084345"/>
                <a:gd name="connsiteY7" fmla="*/ 2825709 h 3116423"/>
                <a:gd name="connsiteX8" fmla="*/ 1156712 w 2084345"/>
                <a:gd name="connsiteY8" fmla="*/ 3084782 h 3116423"/>
                <a:gd name="connsiteX9" fmla="*/ 893540 w 2084345"/>
                <a:gd name="connsiteY9" fmla="*/ 3024523 h 3116423"/>
                <a:gd name="connsiteX10" fmla="*/ 465578 w 2084345"/>
                <a:gd name="connsiteY10" fmla="*/ 2299775 h 3116423"/>
                <a:gd name="connsiteX11" fmla="*/ 485664 w 2084345"/>
                <a:gd name="connsiteY11" fmla="*/ 2091942 h 3116423"/>
                <a:gd name="connsiteX12" fmla="*/ 597574 w 2084345"/>
                <a:gd name="connsiteY12" fmla="*/ 1874272 h 3116423"/>
                <a:gd name="connsiteX13" fmla="*/ 418027 w 2084345"/>
                <a:gd name="connsiteY13" fmla="*/ 1085576 h 3116423"/>
                <a:gd name="connsiteX14" fmla="*/ 62211 w 2084345"/>
                <a:gd name="connsiteY14" fmla="*/ 717873 h 3116423"/>
                <a:gd name="connsiteX15" fmla="*/ 63031 w 2084345"/>
                <a:gd name="connsiteY15" fmla="*/ 424366 h 3116423"/>
                <a:gd name="connsiteX16" fmla="*/ 326203 w 2084345"/>
                <a:gd name="connsiteY16" fmla="*/ 486675 h 3116423"/>
                <a:gd name="connsiteX17" fmla="*/ 656193 w 2084345"/>
                <a:gd name="connsiteY17" fmla="*/ 723612 h 3116423"/>
                <a:gd name="connsiteX18" fmla="*/ 1321912 w 2084345"/>
                <a:gd name="connsiteY18" fmla="*/ 708444 h 3116423"/>
                <a:gd name="connsiteX19" fmla="*/ 1318223 w 2084345"/>
                <a:gd name="connsiteY19" fmla="*/ 711314 h 311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4344" h="3116423">
                  <a:moveTo>
                    <a:pt x="1318223" y="711724"/>
                  </a:moveTo>
                  <a:cubicBezTo>
                    <a:pt x="1554750" y="632608"/>
                    <a:pt x="1624027" y="419037"/>
                    <a:pt x="1710521" y="220633"/>
                  </a:cubicBezTo>
                  <a:cubicBezTo>
                    <a:pt x="1761352" y="104624"/>
                    <a:pt x="1799885" y="-47868"/>
                    <a:pt x="1969184" y="14441"/>
                  </a:cubicBezTo>
                  <a:cubicBezTo>
                    <a:pt x="2125775" y="72240"/>
                    <a:pt x="2087242" y="216534"/>
                    <a:pt x="2056498" y="342381"/>
                  </a:cubicBezTo>
                  <a:cubicBezTo>
                    <a:pt x="2041331" y="403870"/>
                    <a:pt x="2039691" y="475607"/>
                    <a:pt x="2005667" y="524388"/>
                  </a:cubicBezTo>
                  <a:cubicBezTo>
                    <a:pt x="1651902" y="1033105"/>
                    <a:pt x="1501459" y="1654962"/>
                    <a:pt x="1106701" y="2138674"/>
                  </a:cubicBezTo>
                  <a:cubicBezTo>
                    <a:pt x="1012828" y="2253453"/>
                    <a:pt x="994381" y="2355525"/>
                    <a:pt x="1065709" y="2483831"/>
                  </a:cubicBezTo>
                  <a:cubicBezTo>
                    <a:pt x="1127198" y="2594511"/>
                    <a:pt x="1181717" y="2709290"/>
                    <a:pt x="1232548" y="2825709"/>
                  </a:cubicBezTo>
                  <a:cubicBezTo>
                    <a:pt x="1277640" y="2929420"/>
                    <a:pt x="1259193" y="3026162"/>
                    <a:pt x="1156712" y="3084782"/>
                  </a:cubicBezTo>
                  <a:cubicBezTo>
                    <a:pt x="1055870" y="3142581"/>
                    <a:pt x="953799" y="3120445"/>
                    <a:pt x="893540" y="3024523"/>
                  </a:cubicBezTo>
                  <a:cubicBezTo>
                    <a:pt x="744737" y="2786766"/>
                    <a:pt x="604952" y="2543270"/>
                    <a:pt x="465578" y="2299775"/>
                  </a:cubicBezTo>
                  <a:cubicBezTo>
                    <a:pt x="425815" y="2230087"/>
                    <a:pt x="452050" y="2158350"/>
                    <a:pt x="485664" y="2091942"/>
                  </a:cubicBezTo>
                  <a:cubicBezTo>
                    <a:pt x="522148" y="2018976"/>
                    <a:pt x="559861" y="1946829"/>
                    <a:pt x="597574" y="1874272"/>
                  </a:cubicBezTo>
                  <a:cubicBezTo>
                    <a:pt x="842709" y="1402858"/>
                    <a:pt x="841480" y="1404908"/>
                    <a:pt x="418027" y="1085576"/>
                  </a:cubicBezTo>
                  <a:cubicBezTo>
                    <a:pt x="281112" y="982274"/>
                    <a:pt x="141737" y="878153"/>
                    <a:pt x="62211" y="717873"/>
                  </a:cubicBezTo>
                  <a:cubicBezTo>
                    <a:pt x="13020" y="618671"/>
                    <a:pt x="-49288" y="513320"/>
                    <a:pt x="63031" y="424366"/>
                  </a:cubicBezTo>
                  <a:cubicBezTo>
                    <a:pt x="165103" y="343611"/>
                    <a:pt x="246268" y="426006"/>
                    <a:pt x="326203" y="486675"/>
                  </a:cubicBezTo>
                  <a:cubicBezTo>
                    <a:pt x="434014" y="568660"/>
                    <a:pt x="536905" y="662123"/>
                    <a:pt x="656193" y="723612"/>
                  </a:cubicBezTo>
                  <a:cubicBezTo>
                    <a:pt x="875503" y="836341"/>
                    <a:pt x="1103832" y="867905"/>
                    <a:pt x="1321912" y="708444"/>
                  </a:cubicBezTo>
                  <a:lnTo>
                    <a:pt x="1318223" y="711314"/>
                  </a:lnTo>
                  <a:close/>
                </a:path>
              </a:pathLst>
            </a:custGeom>
            <a:solidFill>
              <a:srgbClr val="EED2CB"/>
            </a:solidFill>
            <a:ln w="57150" cap="flat">
              <a:solidFill>
                <a:schemeClr val="bg1"/>
              </a:solid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6D0FFC17-118F-484E-BECA-4B1AC0E4F33D}"/>
                </a:ext>
              </a:extLst>
            </p:cNvPr>
            <p:cNvSpPr/>
            <p:nvPr/>
          </p:nvSpPr>
          <p:spPr>
            <a:xfrm>
              <a:off x="7527134" y="2514648"/>
              <a:ext cx="885248" cy="884781"/>
            </a:xfrm>
            <a:custGeom>
              <a:avLst/>
              <a:gdLst>
                <a:gd name="connsiteX0" fmla="*/ 885232 w 885248"/>
                <a:gd name="connsiteY0" fmla="*/ 440504 h 884781"/>
                <a:gd name="connsiteX1" fmla="*/ 464649 w 885248"/>
                <a:gd name="connsiteY1" fmla="*/ 884453 h 884781"/>
                <a:gd name="connsiteX2" fmla="*/ 203 w 885248"/>
                <a:gd name="connsiteY2" fmla="*/ 456081 h 884781"/>
                <a:gd name="connsiteX3" fmla="*/ 436364 w 885248"/>
                <a:gd name="connsiteY3" fmla="*/ 244 h 884781"/>
                <a:gd name="connsiteX4" fmla="*/ 885232 w 885248"/>
                <a:gd name="connsiteY4" fmla="*/ 440094 h 88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248" h="884781">
                  <a:moveTo>
                    <a:pt x="885232" y="440504"/>
                  </a:moveTo>
                  <a:cubicBezTo>
                    <a:pt x="887282" y="671702"/>
                    <a:pt x="694207" y="875845"/>
                    <a:pt x="464649" y="884453"/>
                  </a:cubicBezTo>
                  <a:cubicBezTo>
                    <a:pt x="219103" y="893882"/>
                    <a:pt x="7582" y="698757"/>
                    <a:pt x="203" y="456081"/>
                  </a:cubicBezTo>
                  <a:cubicBezTo>
                    <a:pt x="-7175" y="212176"/>
                    <a:pt x="187129" y="9263"/>
                    <a:pt x="436364" y="244"/>
                  </a:cubicBezTo>
                  <a:cubicBezTo>
                    <a:pt x="679450" y="-7954"/>
                    <a:pt x="882772" y="191269"/>
                    <a:pt x="885232" y="440094"/>
                  </a:cubicBezTo>
                  <a:close/>
                </a:path>
              </a:pathLst>
            </a:custGeom>
            <a:solidFill>
              <a:srgbClr val="EED2CB"/>
            </a:solidFill>
            <a:ln w="57150" cap="flat">
              <a:solidFill>
                <a:schemeClr val="bg1"/>
              </a:solidFill>
              <a:prstDash val="solid"/>
              <a:miter/>
            </a:ln>
          </p:spPr>
          <p:txBody>
            <a:bodyPr rtlCol="0" anchor="ctr"/>
            <a:lstStyle/>
            <a:p>
              <a:endParaRPr lang="LID4096"/>
            </a:p>
          </p:txBody>
        </p:sp>
        <p:sp>
          <p:nvSpPr>
            <p:cNvPr id="14" name="Forma libre: forma 13">
              <a:extLst>
                <a:ext uri="{FF2B5EF4-FFF2-40B4-BE49-F238E27FC236}">
                  <a16:creationId xmlns:a16="http://schemas.microsoft.com/office/drawing/2014/main" id="{0FFFD9EE-4390-45F3-AF82-5247F162D991}"/>
                </a:ext>
              </a:extLst>
            </p:cNvPr>
            <p:cNvSpPr/>
            <p:nvPr/>
          </p:nvSpPr>
          <p:spPr>
            <a:xfrm>
              <a:off x="9795225" y="2764637"/>
              <a:ext cx="841461" cy="842517"/>
            </a:xfrm>
            <a:custGeom>
              <a:avLst/>
              <a:gdLst>
                <a:gd name="connsiteX0" fmla="*/ 679065 w 841461"/>
                <a:gd name="connsiteY0" fmla="*/ 795155 h 842517"/>
                <a:gd name="connsiteX1" fmla="*/ 493779 w 841461"/>
                <a:gd name="connsiteY1" fmla="*/ 835738 h 842517"/>
                <a:gd name="connsiteX2" fmla="*/ 37532 w 841461"/>
                <a:gd name="connsiteY2" fmla="*/ 583224 h 842517"/>
                <a:gd name="connsiteX3" fmla="*/ 158050 w 841461"/>
                <a:gd name="connsiteY3" fmla="*/ 94593 h 842517"/>
                <a:gd name="connsiteX4" fmla="*/ 683164 w 841461"/>
                <a:gd name="connsiteY4" fmla="*/ 103611 h 842517"/>
                <a:gd name="connsiteX5" fmla="*/ 792614 w 841461"/>
                <a:gd name="connsiteY5" fmla="*/ 617248 h 842517"/>
                <a:gd name="connsiteX6" fmla="*/ 674966 w 841461"/>
                <a:gd name="connsiteY6" fmla="*/ 798435 h 842517"/>
                <a:gd name="connsiteX7" fmla="*/ 678655 w 841461"/>
                <a:gd name="connsiteY7" fmla="*/ 795565 h 84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461" h="842517">
                  <a:moveTo>
                    <a:pt x="679065" y="795155"/>
                  </a:moveTo>
                  <a:cubicBezTo>
                    <a:pt x="617576" y="808683"/>
                    <a:pt x="556088" y="826310"/>
                    <a:pt x="493779" y="835738"/>
                  </a:cubicBezTo>
                  <a:cubicBezTo>
                    <a:pt x="277748" y="868532"/>
                    <a:pt x="117467" y="782038"/>
                    <a:pt x="37532" y="583224"/>
                  </a:cubicBezTo>
                  <a:cubicBezTo>
                    <a:pt x="-36255" y="399577"/>
                    <a:pt x="-3870" y="219620"/>
                    <a:pt x="158050" y="94593"/>
                  </a:cubicBezTo>
                  <a:cubicBezTo>
                    <a:pt x="328169" y="-36993"/>
                    <a:pt x="522064" y="-28795"/>
                    <a:pt x="683164" y="103611"/>
                  </a:cubicBezTo>
                  <a:cubicBezTo>
                    <a:pt x="844675" y="236017"/>
                    <a:pt x="885258" y="420484"/>
                    <a:pt x="792614" y="617248"/>
                  </a:cubicBezTo>
                  <a:cubicBezTo>
                    <a:pt x="762280" y="681606"/>
                    <a:pt x="714729" y="738176"/>
                    <a:pt x="674966" y="798435"/>
                  </a:cubicBezTo>
                  <a:cubicBezTo>
                    <a:pt x="674966" y="798435"/>
                    <a:pt x="678655" y="795565"/>
                    <a:pt x="678655" y="795565"/>
                  </a:cubicBezTo>
                  <a:close/>
                </a:path>
              </a:pathLst>
            </a:custGeom>
            <a:solidFill>
              <a:srgbClr val="EED2CB"/>
            </a:solidFill>
            <a:ln w="57150" cap="flat">
              <a:solidFill>
                <a:schemeClr val="bg1"/>
              </a:solid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6DD731CF-4FF2-4DB2-A4A8-D0EBDA5E3C29}"/>
                </a:ext>
              </a:extLst>
            </p:cNvPr>
            <p:cNvSpPr/>
            <p:nvPr/>
          </p:nvSpPr>
          <p:spPr>
            <a:xfrm>
              <a:off x="7033799" y="4758337"/>
              <a:ext cx="843363" cy="659716"/>
            </a:xfrm>
            <a:custGeom>
              <a:avLst/>
              <a:gdLst>
                <a:gd name="connsiteX0" fmla="*/ 842384 w 843363"/>
                <a:gd name="connsiteY0" fmla="*/ 242753 h 659716"/>
                <a:gd name="connsiteX1" fmla="*/ 780895 w 843363"/>
                <a:gd name="connsiteY1" fmla="*/ 352203 h 659716"/>
                <a:gd name="connsiteX2" fmla="*/ 291445 w 843363"/>
                <a:gd name="connsiteY2" fmla="*/ 634642 h 659716"/>
                <a:gd name="connsiteX3" fmla="*/ 38111 w 843363"/>
                <a:gd name="connsiteY3" fmla="*/ 554707 h 659716"/>
                <a:gd name="connsiteX4" fmla="*/ 75004 w 843363"/>
                <a:gd name="connsiteY4" fmla="*/ 288255 h 659716"/>
                <a:gd name="connsiteX5" fmla="*/ 419341 w 843363"/>
                <a:gd name="connsiteY5" fmla="*/ 29592 h 659716"/>
                <a:gd name="connsiteX6" fmla="*/ 842384 w 843363"/>
                <a:gd name="connsiteY6" fmla="*/ 242753 h 65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363" h="659716">
                  <a:moveTo>
                    <a:pt x="842384" y="242753"/>
                  </a:moveTo>
                  <a:cubicBezTo>
                    <a:pt x="848943" y="294404"/>
                    <a:pt x="821888" y="328018"/>
                    <a:pt x="780895" y="352203"/>
                  </a:cubicBezTo>
                  <a:cubicBezTo>
                    <a:pt x="618155" y="447306"/>
                    <a:pt x="457874" y="546918"/>
                    <a:pt x="291445" y="634642"/>
                  </a:cubicBezTo>
                  <a:cubicBezTo>
                    <a:pt x="188963" y="688342"/>
                    <a:pt x="98370" y="653089"/>
                    <a:pt x="38111" y="554707"/>
                  </a:cubicBezTo>
                  <a:cubicBezTo>
                    <a:pt x="-21738" y="457144"/>
                    <a:pt x="-12310" y="361222"/>
                    <a:pt x="75004" y="288255"/>
                  </a:cubicBezTo>
                  <a:cubicBezTo>
                    <a:pt x="184864" y="196432"/>
                    <a:pt x="300053" y="109118"/>
                    <a:pt x="419341" y="29592"/>
                  </a:cubicBezTo>
                  <a:cubicBezTo>
                    <a:pt x="558306" y="-63051"/>
                    <a:pt x="828857" y="76733"/>
                    <a:pt x="842384" y="242753"/>
                  </a:cubicBezTo>
                  <a:close/>
                </a:path>
              </a:pathLst>
            </a:custGeom>
            <a:solidFill>
              <a:srgbClr val="EED2CB"/>
            </a:solidFill>
            <a:ln w="57150" cap="flat">
              <a:solidFill>
                <a:schemeClr val="bg1"/>
              </a:solid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B9EB6356-5048-475A-8039-E50AAE7551E2}"/>
                </a:ext>
              </a:extLst>
            </p:cNvPr>
            <p:cNvSpPr/>
            <p:nvPr/>
          </p:nvSpPr>
          <p:spPr>
            <a:xfrm>
              <a:off x="10299490" y="4894236"/>
              <a:ext cx="795017" cy="625426"/>
            </a:xfrm>
            <a:custGeom>
              <a:avLst/>
              <a:gdLst>
                <a:gd name="connsiteX0" fmla="*/ 795017 w 795017"/>
                <a:gd name="connsiteY0" fmla="*/ 425776 h 625426"/>
                <a:gd name="connsiteX1" fmla="*/ 529385 w 795017"/>
                <a:gd name="connsiteY1" fmla="*/ 609012 h 625426"/>
                <a:gd name="connsiteX2" fmla="*/ 196936 w 795017"/>
                <a:gd name="connsiteY2" fmla="*/ 431105 h 625426"/>
                <a:gd name="connsiteX3" fmla="*/ 48133 w 795017"/>
                <a:gd name="connsiteY3" fmla="*/ 172442 h 625426"/>
                <a:gd name="connsiteX4" fmla="*/ 442891 w 795017"/>
                <a:gd name="connsiteY4" fmla="*/ 82668 h 625426"/>
                <a:gd name="connsiteX5" fmla="*/ 794607 w 795017"/>
                <a:gd name="connsiteY5" fmla="*/ 425776 h 62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017" h="625426">
                  <a:moveTo>
                    <a:pt x="795017" y="425776"/>
                  </a:moveTo>
                  <a:cubicBezTo>
                    <a:pt x="765912" y="578678"/>
                    <a:pt x="682698" y="663122"/>
                    <a:pt x="529385" y="609012"/>
                  </a:cubicBezTo>
                  <a:cubicBezTo>
                    <a:pt x="412147" y="567610"/>
                    <a:pt x="300647" y="501202"/>
                    <a:pt x="196936" y="431105"/>
                  </a:cubicBezTo>
                  <a:cubicBezTo>
                    <a:pt x="110032" y="372485"/>
                    <a:pt x="-92061" y="358548"/>
                    <a:pt x="48133" y="172442"/>
                  </a:cubicBezTo>
                  <a:cubicBezTo>
                    <a:pt x="149795" y="37986"/>
                    <a:pt x="267443" y="-88271"/>
                    <a:pt x="442891" y="82668"/>
                  </a:cubicBezTo>
                  <a:cubicBezTo>
                    <a:pt x="560130" y="196627"/>
                    <a:pt x="768782" y="218353"/>
                    <a:pt x="794607" y="425776"/>
                  </a:cubicBezTo>
                  <a:close/>
                </a:path>
              </a:pathLst>
            </a:custGeom>
            <a:solidFill>
              <a:srgbClr val="EED2CB"/>
            </a:solidFill>
            <a:ln w="57150" cap="flat">
              <a:solidFill>
                <a:schemeClr val="bg1"/>
              </a:solidFill>
              <a:prstDash val="solid"/>
              <a:miter/>
            </a:ln>
          </p:spPr>
          <p:txBody>
            <a:bodyPr rtlCol="0" anchor="ctr"/>
            <a:lstStyle/>
            <a:p>
              <a:endParaRPr lang="LID4096"/>
            </a:p>
          </p:txBody>
        </p:sp>
      </p:grpSp>
      <p:pic>
        <p:nvPicPr>
          <p:cNvPr id="17" name="Gráfico 16">
            <a:extLst>
              <a:ext uri="{FF2B5EF4-FFF2-40B4-BE49-F238E27FC236}">
                <a16:creationId xmlns:a16="http://schemas.microsoft.com/office/drawing/2014/main" id="{C5335A36-A8C5-4EE1-92AF-39C106C01A5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9755" y="270436"/>
            <a:ext cx="865219" cy="526342"/>
          </a:xfrm>
          <a:prstGeom prst="rect">
            <a:avLst/>
          </a:prstGeom>
        </p:spPr>
      </p:pic>
      <p:sp>
        <p:nvSpPr>
          <p:cNvPr id="18" name="Paralelogramo 17">
            <a:extLst>
              <a:ext uri="{FF2B5EF4-FFF2-40B4-BE49-F238E27FC236}">
                <a16:creationId xmlns:a16="http://schemas.microsoft.com/office/drawing/2014/main" id="{4840E857-F79D-4CA6-9AE4-EA2FD02ECDA1}"/>
              </a:ext>
            </a:extLst>
          </p:cNvPr>
          <p:cNvSpPr/>
          <p:nvPr/>
        </p:nvSpPr>
        <p:spPr>
          <a:xfrm>
            <a:off x="219755" y="912162"/>
            <a:ext cx="11713476" cy="107141"/>
          </a:xfrm>
          <a:prstGeom prst="parallelogram">
            <a:avLst/>
          </a:prstGeom>
          <a:solidFill>
            <a:srgbClr val="EED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394240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260412" y="1638299"/>
            <a:ext cx="11664888" cy="3240000"/>
            <a:chOff x="260412" y="1638299"/>
            <a:chExt cx="11664888" cy="3240000"/>
          </a:xfrm>
          <a:solidFill>
            <a:srgbClr val="E6D2D1"/>
          </a:solidFill>
        </p:grpSpPr>
        <p:sp>
          <p:nvSpPr>
            <p:cNvPr id="7" name="矩形 6"/>
            <p:cNvSpPr/>
            <p:nvPr/>
          </p:nvSpPr>
          <p:spPr>
            <a:xfrm>
              <a:off x="260412" y="1638299"/>
              <a:ext cx="11664888" cy="32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矩形 5"/>
            <p:cNvSpPr/>
            <p:nvPr/>
          </p:nvSpPr>
          <p:spPr>
            <a:xfrm>
              <a:off x="440871" y="1818299"/>
              <a:ext cx="11332029" cy="2900658"/>
            </a:xfrm>
            <a:prstGeom prst="rect">
              <a:avLst/>
            </a:prstGeom>
            <a:grpFill/>
            <a:ln w="12700">
              <a:solidFill>
                <a:srgbClr val="B04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 name="文本框 3"/>
          <p:cNvSpPr txBox="1"/>
          <p:nvPr/>
        </p:nvSpPr>
        <p:spPr>
          <a:xfrm>
            <a:off x="587376" y="2226637"/>
            <a:ext cx="9569449" cy="1707775"/>
          </a:xfrm>
          <a:prstGeom prst="rect">
            <a:avLst/>
          </a:prstGeom>
          <a:noFill/>
        </p:spPr>
        <p:txBody>
          <a:bodyPr wrap="square" rtlCol="0">
            <a:spAutoFit/>
          </a:bodyPr>
          <a:lstStyle/>
          <a:p>
            <a:pPr>
              <a:lnSpc>
                <a:spcPct val="125000"/>
              </a:lnSpc>
            </a:pPr>
            <a:r>
              <a:rPr lang="en-US" altLang="zh-CN" sz="4400" b="1">
                <a:solidFill>
                  <a:srgbClr val="B0466A"/>
                </a:solidFill>
                <a:latin typeface="微软雅黑" panose="020B0503020204020204" pitchFamily="34" charset="-122"/>
                <a:ea typeface="微软雅黑" panose="020B0503020204020204" pitchFamily="34" charset="-122"/>
              </a:rPr>
              <a:t>Counseling and psychotherapy</a:t>
            </a:r>
          </a:p>
          <a:p>
            <a:pPr>
              <a:lnSpc>
                <a:spcPct val="125000"/>
              </a:lnSpc>
            </a:pPr>
            <a:r>
              <a:rPr lang="en-US" altLang="zh-CN" sz="4400" b="1">
                <a:solidFill>
                  <a:srgbClr val="B0466A"/>
                </a:solidFill>
                <a:latin typeface="微软雅黑" panose="020B0503020204020204" pitchFamily="34" charset="-122"/>
                <a:ea typeface="微软雅黑" panose="020B0503020204020204" pitchFamily="34" charset="-122"/>
              </a:rPr>
              <a:t>Relationship</a:t>
            </a:r>
            <a:endParaRPr lang="zh-CN" altLang="en-US" sz="4400" b="1">
              <a:solidFill>
                <a:srgbClr val="B0466A"/>
              </a:solidFill>
              <a:latin typeface="微软雅黑" panose="020B0503020204020204" pitchFamily="34" charset="-122"/>
              <a:ea typeface="微软雅黑" panose="020B0503020204020204" pitchFamily="34" charset="-122"/>
            </a:endParaRPr>
          </a:p>
        </p:txBody>
      </p:sp>
      <p:grpSp>
        <p:nvGrpSpPr>
          <p:cNvPr id="10" name="Grupo 9">
            <a:extLst>
              <a:ext uri="{FF2B5EF4-FFF2-40B4-BE49-F238E27FC236}">
                <a16:creationId xmlns:a16="http://schemas.microsoft.com/office/drawing/2014/main" id="{1327673C-BAF3-4506-85CA-6651CEE79634}"/>
              </a:ext>
            </a:extLst>
          </p:cNvPr>
          <p:cNvGrpSpPr/>
          <p:nvPr/>
        </p:nvGrpSpPr>
        <p:grpSpPr>
          <a:xfrm>
            <a:off x="8274697" y="3228628"/>
            <a:ext cx="4057265" cy="3564064"/>
            <a:chOff x="7769371" y="3151989"/>
            <a:chExt cx="4057265" cy="3564064"/>
          </a:xfrm>
        </p:grpSpPr>
        <p:pic>
          <p:nvPicPr>
            <p:cNvPr id="11" name="Imagen 10">
              <a:extLst>
                <a:ext uri="{FF2B5EF4-FFF2-40B4-BE49-F238E27FC236}">
                  <a16:creationId xmlns:a16="http://schemas.microsoft.com/office/drawing/2014/main" id="{220E3D5C-84B6-43B6-B709-E05B863BD4B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12" name="Imagen 11">
              <a:extLst>
                <a:ext uri="{FF2B5EF4-FFF2-40B4-BE49-F238E27FC236}">
                  <a16:creationId xmlns:a16="http://schemas.microsoft.com/office/drawing/2014/main" id="{CCE85210-48F7-4FF6-B69D-8BD0DC48AD93}"/>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sp>
        <p:nvSpPr>
          <p:cNvPr id="8" name="文本框 7"/>
          <p:cNvSpPr txBox="1"/>
          <p:nvPr/>
        </p:nvSpPr>
        <p:spPr>
          <a:xfrm rot="20781776">
            <a:off x="8530757" y="4157159"/>
            <a:ext cx="2791219" cy="743986"/>
          </a:xfrm>
          <a:prstGeom prst="rect">
            <a:avLst/>
          </a:prstGeom>
          <a:noFill/>
        </p:spPr>
        <p:txBody>
          <a:bodyPr wrap="square" rtlCol="0">
            <a:spAutoFit/>
          </a:bodyPr>
          <a:lstStyle/>
          <a:p>
            <a:pPr algn="ctr">
              <a:lnSpc>
                <a:spcPct val="150000"/>
              </a:lnSpc>
            </a:pPr>
            <a:r>
              <a:rPr lang="en-US" altLang="zh-CN" sz="3200" b="1">
                <a:solidFill>
                  <a:schemeClr val="bg1"/>
                </a:solidFill>
                <a:latin typeface="微软雅黑" panose="020B0503020204020204" pitchFamily="34" charset="-122"/>
                <a:ea typeface="微软雅黑" panose="020B0503020204020204" pitchFamily="34" charset="-122"/>
              </a:rPr>
              <a:t>Chapter two</a:t>
            </a:r>
          </a:p>
        </p:txBody>
      </p:sp>
      <p:grpSp>
        <p:nvGrpSpPr>
          <p:cNvPr id="13" name="Group 9">
            <a:extLst>
              <a:ext uri="{FF2B5EF4-FFF2-40B4-BE49-F238E27FC236}">
                <a16:creationId xmlns:a16="http://schemas.microsoft.com/office/drawing/2014/main" id="{66D5995C-4B16-4B5A-BD14-0E9123B32B79}"/>
              </a:ext>
            </a:extLst>
          </p:cNvPr>
          <p:cNvGrpSpPr/>
          <p:nvPr/>
        </p:nvGrpSpPr>
        <p:grpSpPr>
          <a:xfrm>
            <a:off x="786478" y="5125494"/>
            <a:ext cx="3851349" cy="1388061"/>
            <a:chOff x="1323148" y="3741290"/>
            <a:chExt cx="2909799" cy="1388061"/>
          </a:xfrm>
        </p:grpSpPr>
        <p:sp>
          <p:nvSpPr>
            <p:cNvPr id="14" name="TextBox 7">
              <a:extLst>
                <a:ext uri="{FF2B5EF4-FFF2-40B4-BE49-F238E27FC236}">
                  <a16:creationId xmlns:a16="http://schemas.microsoft.com/office/drawing/2014/main" id="{625A4A73-90D2-4637-A2E0-0C21ACF15EA8}"/>
                </a:ext>
              </a:extLst>
            </p:cNvPr>
            <p:cNvSpPr txBox="1"/>
            <p:nvPr/>
          </p:nvSpPr>
          <p:spPr>
            <a:xfrm>
              <a:off x="1323148" y="4052133"/>
              <a:ext cx="2899577" cy="1077218"/>
            </a:xfrm>
            <a:prstGeom prst="rect">
              <a:avLst/>
            </a:prstGeom>
            <a:noFill/>
          </p:spPr>
          <p:txBody>
            <a:bodyPr wrap="square" rtlCol="0">
              <a:spAutoFit/>
            </a:bodyPr>
            <a:lstStyle/>
            <a:p>
              <a:r>
                <a:rPr lang="en-US" altLang="ko-KR" sz="1600">
                  <a:solidFill>
                    <a:schemeClr val="bg1"/>
                  </a:solidFill>
                  <a:latin typeface="Arial" panose="020B0604020202020204" pitchFamily="34" charset="0"/>
                  <a:cs typeface="Arial" panose="020B0604020202020204" pitchFamily="34" charset="0"/>
                </a:rPr>
                <a:t>You can simply impress your audience and add a unique zing and appeal to your Presentations.</a:t>
              </a:r>
              <a:endParaRPr lang="ko-KR" altLang="en-US" sz="1600">
                <a:solidFill>
                  <a:schemeClr val="bg1"/>
                </a:solidFill>
                <a:latin typeface="Arial" panose="020B0604020202020204" pitchFamily="34" charset="0"/>
                <a:cs typeface="Arial" panose="020B0604020202020204" pitchFamily="34" charset="0"/>
              </a:endParaRPr>
            </a:p>
          </p:txBody>
        </p:sp>
        <p:sp>
          <p:nvSpPr>
            <p:cNvPr id="15" name="TextBox 8">
              <a:extLst>
                <a:ext uri="{FF2B5EF4-FFF2-40B4-BE49-F238E27FC236}">
                  <a16:creationId xmlns:a16="http://schemas.microsoft.com/office/drawing/2014/main" id="{E1D8BED9-E4B3-4547-9BA6-E8FE08D0A89A}"/>
                </a:ext>
              </a:extLst>
            </p:cNvPr>
            <p:cNvSpPr txBox="1"/>
            <p:nvPr/>
          </p:nvSpPr>
          <p:spPr>
            <a:xfrm>
              <a:off x="1324749" y="3741290"/>
              <a:ext cx="2908198" cy="369332"/>
            </a:xfrm>
            <a:prstGeom prst="rect">
              <a:avLst/>
            </a:prstGeom>
            <a:noFill/>
          </p:spPr>
          <p:txBody>
            <a:bodyPr wrap="square" rtlCol="0">
              <a:spAutoFit/>
            </a:bodyPr>
            <a:lstStyle/>
            <a:p>
              <a:r>
                <a:rPr lang="en-US" altLang="ko-KR" b="1">
                  <a:solidFill>
                    <a:schemeClr val="bg1"/>
                  </a:solidFill>
                  <a:latin typeface="Arial" panose="020B0604020202020204" pitchFamily="34" charset="0"/>
                  <a:cs typeface="Arial" panose="020B0604020202020204" pitchFamily="34" charset="0"/>
                </a:rPr>
                <a:t>Contents Graph </a:t>
              </a:r>
              <a:endParaRPr lang="ko-KR" altLang="en-US"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53441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nodeType="afterGroup">
                            <p:stCondLst>
                              <p:cond delay="25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08049" y="1999018"/>
            <a:ext cx="11018831" cy="1727200"/>
          </a:xfrm>
          <a:prstGeom prst="rect">
            <a:avLst/>
          </a:prstGeom>
          <a:solidFill>
            <a:srgbClr val="EED2CB">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 name="矩形 1"/>
          <p:cNvSpPr/>
          <p:nvPr/>
        </p:nvSpPr>
        <p:spPr>
          <a:xfrm>
            <a:off x="1246181" y="2420751"/>
            <a:ext cx="9690100" cy="890693"/>
          </a:xfrm>
          <a:prstGeom prst="rect">
            <a:avLst/>
          </a:prstGeom>
        </p:spPr>
        <p:txBody>
          <a:bodyPr wrap="square">
            <a:spAutoFit/>
          </a:bodyPr>
          <a:lstStyle/>
          <a:p>
            <a:pPr>
              <a:lnSpc>
                <a:spcPct val="150000"/>
              </a:lnSpc>
            </a:pPr>
            <a:r>
              <a:rPr lang="en-US" altLang="zh-CN" sz="1200">
                <a:latin typeface="微软雅黑" panose="020B0503020204020204" pitchFamily="34" charset="-122"/>
                <a:ea typeface="微软雅黑" panose="020B0503020204020204" pitchFamily="34" charset="-122"/>
              </a:rPr>
              <a:t>Regarding The relationship between psychological counseling and psychotherapy, Chen Zhonggeng believes that there is no essential difference between the two, no matter in the nature of the relationship, in the process of change and learning, the theory of guidance is similar. If there is a difference, it is also artificial and non-essential.</a:t>
            </a:r>
            <a:endParaRPr lang="zh-CN" altLang="en-US" sz="1200">
              <a:latin typeface="微软雅黑" panose="020B0503020204020204" pitchFamily="34" charset="-122"/>
              <a:ea typeface="微软雅黑" panose="020B0503020204020204" pitchFamily="34" charset="-122"/>
            </a:endParaRPr>
          </a:p>
        </p:txBody>
      </p:sp>
      <p:sp>
        <p:nvSpPr>
          <p:cNvPr id="13" name="矩形 9">
            <a:extLst>
              <a:ext uri="{FF2B5EF4-FFF2-40B4-BE49-F238E27FC236}">
                <a16:creationId xmlns:a16="http://schemas.microsoft.com/office/drawing/2014/main" id="{652ADDF7-D63B-4BE7-8420-71BD339D8E53}"/>
              </a:ext>
            </a:extLst>
          </p:cNvPr>
          <p:cNvSpPr/>
          <p:nvPr/>
        </p:nvSpPr>
        <p:spPr>
          <a:xfrm>
            <a:off x="914399" y="3942085"/>
            <a:ext cx="11018831" cy="1727200"/>
          </a:xfrm>
          <a:prstGeom prst="rect">
            <a:avLst/>
          </a:prstGeom>
          <a:solidFill>
            <a:srgbClr val="EED2CB">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4" name="矩形 1">
            <a:extLst>
              <a:ext uri="{FF2B5EF4-FFF2-40B4-BE49-F238E27FC236}">
                <a16:creationId xmlns:a16="http://schemas.microsoft.com/office/drawing/2014/main" id="{11BB9B01-51E1-423C-8900-80D0D8F0309A}"/>
              </a:ext>
            </a:extLst>
          </p:cNvPr>
          <p:cNvSpPr/>
          <p:nvPr/>
        </p:nvSpPr>
        <p:spPr>
          <a:xfrm>
            <a:off x="1252531" y="4363818"/>
            <a:ext cx="9690100" cy="890693"/>
          </a:xfrm>
          <a:prstGeom prst="rect">
            <a:avLst/>
          </a:prstGeom>
        </p:spPr>
        <p:txBody>
          <a:bodyPr wrap="square">
            <a:spAutoFit/>
          </a:bodyPr>
          <a:lstStyle/>
          <a:p>
            <a:pPr>
              <a:lnSpc>
                <a:spcPct val="150000"/>
              </a:lnSpc>
            </a:pPr>
            <a:r>
              <a:rPr lang="en-US" altLang="zh-CN" sz="1200">
                <a:latin typeface="微软雅黑" panose="020B0503020204020204" pitchFamily="34" charset="-122"/>
                <a:ea typeface="微软雅黑" panose="020B0503020204020204" pitchFamily="34" charset="-122"/>
              </a:rPr>
              <a:t>Regarding The relationship between psychological counseling and psychotherapy, Chen Zhonggeng believes that there is no essential difference between the two, no matter in the nature of the relationship, in the process of change and learning, the theory of guidance is similar. If there is a difference, it is also artificial and non-essential.</a:t>
            </a:r>
            <a:endParaRPr lang="zh-CN" altLang="en-US" sz="1200">
              <a:latin typeface="微软雅黑" panose="020B0503020204020204" pitchFamily="34" charset="-122"/>
              <a:ea typeface="微软雅黑" panose="020B0503020204020204" pitchFamily="34" charset="-122"/>
            </a:endParaRPr>
          </a:p>
        </p:txBody>
      </p:sp>
      <p:sp>
        <p:nvSpPr>
          <p:cNvPr id="3" name="文本框 2"/>
          <p:cNvSpPr txBox="1"/>
          <p:nvPr/>
        </p:nvSpPr>
        <p:spPr>
          <a:xfrm>
            <a:off x="696310" y="220985"/>
            <a:ext cx="5981700" cy="961289"/>
          </a:xfrm>
          <a:prstGeom prst="rect">
            <a:avLst/>
          </a:prstGeom>
          <a:noFill/>
        </p:spPr>
        <p:txBody>
          <a:bodyPr wrap="square" rtlCol="0">
            <a:spAutoFit/>
          </a:bodyPr>
          <a:lstStyle/>
          <a:p>
            <a:pPr>
              <a:lnSpc>
                <a:spcPct val="150000"/>
              </a:lnSpc>
            </a:pPr>
            <a:r>
              <a:rPr lang="en-US" altLang="zh-CN" sz="2000" b="1">
                <a:solidFill>
                  <a:srgbClr val="B0466A"/>
                </a:solidFill>
                <a:latin typeface="微软雅黑" panose="020B0503020204020204" pitchFamily="34" charset="-122"/>
                <a:ea typeface="微软雅黑" panose="020B0503020204020204" pitchFamily="34" charset="-122"/>
              </a:rPr>
              <a:t>The relationship between psychological counseling and psychotherapy</a:t>
            </a:r>
            <a:endParaRPr lang="zh-CN" altLang="en-US" sz="2000" b="1">
              <a:solidFill>
                <a:srgbClr val="B0466A"/>
              </a:solidFill>
              <a:latin typeface="微软雅黑" panose="020B0503020204020204" pitchFamily="34" charset="-122"/>
              <a:ea typeface="微软雅黑" panose="020B0503020204020204" pitchFamily="34" charset="-122"/>
            </a:endParaRPr>
          </a:p>
        </p:txBody>
      </p:sp>
      <p:sp>
        <p:nvSpPr>
          <p:cNvPr id="6" name="Rectangle: Top Corners Rounded 5">
            <a:extLst>
              <a:ext uri="{FF2B5EF4-FFF2-40B4-BE49-F238E27FC236}">
                <a16:creationId xmlns:a16="http://schemas.microsoft.com/office/drawing/2014/main" id="{59F8E4A8-9C38-4849-84BE-D36FDC0A99CB}"/>
              </a:ext>
            </a:extLst>
          </p:cNvPr>
          <p:cNvSpPr/>
          <p:nvPr/>
        </p:nvSpPr>
        <p:spPr>
          <a:xfrm rot="16200000">
            <a:off x="5737056" y="-5241971"/>
            <a:ext cx="1022685" cy="11887203"/>
          </a:xfrm>
          <a:prstGeom prst="round2SameRect">
            <a:avLst>
              <a:gd name="adj1" fmla="val 50000"/>
              <a:gd name="adj2"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upo 6">
            <a:extLst>
              <a:ext uri="{FF2B5EF4-FFF2-40B4-BE49-F238E27FC236}">
                <a16:creationId xmlns:a16="http://schemas.microsoft.com/office/drawing/2014/main" id="{EEAE53EC-0117-4FAC-B506-53B0A4382EB0}"/>
              </a:ext>
            </a:extLst>
          </p:cNvPr>
          <p:cNvGrpSpPr/>
          <p:nvPr/>
        </p:nvGrpSpPr>
        <p:grpSpPr>
          <a:xfrm>
            <a:off x="10577230" y="5330347"/>
            <a:ext cx="1298257" cy="1140441"/>
            <a:chOff x="7769371" y="3151989"/>
            <a:chExt cx="4057265" cy="3564064"/>
          </a:xfrm>
        </p:grpSpPr>
        <p:pic>
          <p:nvPicPr>
            <p:cNvPr id="8" name="Imagen 7">
              <a:extLst>
                <a:ext uri="{FF2B5EF4-FFF2-40B4-BE49-F238E27FC236}">
                  <a16:creationId xmlns:a16="http://schemas.microsoft.com/office/drawing/2014/main" id="{6FD72839-F80F-4592-837E-DFCD2BFF336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9" name="Imagen 8">
              <a:extLst>
                <a:ext uri="{FF2B5EF4-FFF2-40B4-BE49-F238E27FC236}">
                  <a16:creationId xmlns:a16="http://schemas.microsoft.com/office/drawing/2014/main" id="{AFF0901C-FF12-4112-BB9D-3CA64D97F19C}"/>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cxnSp>
        <p:nvCxnSpPr>
          <p:cNvPr id="11" name="직선 연결선 3">
            <a:extLst>
              <a:ext uri="{FF2B5EF4-FFF2-40B4-BE49-F238E27FC236}">
                <a16:creationId xmlns:a16="http://schemas.microsoft.com/office/drawing/2014/main" id="{5AB19FF0-E29F-4F4F-87D6-AD80A42A88C6}"/>
              </a:ext>
            </a:extLst>
          </p:cNvPr>
          <p:cNvCxnSpPr/>
          <p:nvPr/>
        </p:nvCxnSpPr>
        <p:spPr>
          <a:xfrm>
            <a:off x="0" y="6667940"/>
            <a:ext cx="12192000" cy="0"/>
          </a:xfrm>
          <a:prstGeom prst="line">
            <a:avLst/>
          </a:prstGeom>
          <a:ln w="57150">
            <a:solidFill>
              <a:srgbClr val="F71856"/>
            </a:solidFill>
          </a:ln>
        </p:spPr>
        <p:style>
          <a:lnRef idx="1">
            <a:schemeClr val="accent1"/>
          </a:lnRef>
          <a:fillRef idx="0">
            <a:schemeClr val="accent1"/>
          </a:fillRef>
          <a:effectRef idx="0">
            <a:schemeClr val="accent1"/>
          </a:effectRef>
          <a:fontRef idx="minor">
            <a:schemeClr val="tx1"/>
          </a:fontRef>
        </p:style>
      </p:cxnSp>
      <p:sp>
        <p:nvSpPr>
          <p:cNvPr id="12" name="Gráfico 6">
            <a:extLst>
              <a:ext uri="{FF2B5EF4-FFF2-40B4-BE49-F238E27FC236}">
                <a16:creationId xmlns:a16="http://schemas.microsoft.com/office/drawing/2014/main" id="{3F23CD9C-80D1-4EDD-9365-3FC0D0902A6D}"/>
              </a:ext>
            </a:extLst>
          </p:cNvPr>
          <p:cNvSpPr/>
          <p:nvPr/>
        </p:nvSpPr>
        <p:spPr>
          <a:xfrm>
            <a:off x="10853338" y="5728995"/>
            <a:ext cx="746042" cy="979126"/>
          </a:xfrm>
          <a:custGeom>
            <a:avLst/>
            <a:gdLst>
              <a:gd name="connsiteX0" fmla="*/ 1199769 w 1645086"/>
              <a:gd name="connsiteY0" fmla="*/ 0 h 2159056"/>
              <a:gd name="connsiteX1" fmla="*/ 1304068 w 1645086"/>
              <a:gd name="connsiteY1" fmla="*/ 344329 h 2159056"/>
              <a:gd name="connsiteX2" fmla="*/ 1318736 w 1645086"/>
              <a:gd name="connsiteY2" fmla="*/ 386906 h 2159056"/>
              <a:gd name="connsiteX3" fmla="*/ 1443228 w 1645086"/>
              <a:gd name="connsiteY3" fmla="*/ 447675 h 2159056"/>
              <a:gd name="connsiteX4" fmla="*/ 1524191 w 1645086"/>
              <a:gd name="connsiteY4" fmla="*/ 572167 h 2159056"/>
              <a:gd name="connsiteX5" fmla="*/ 1538192 w 1645086"/>
              <a:gd name="connsiteY5" fmla="*/ 604076 h 2159056"/>
              <a:gd name="connsiteX6" fmla="*/ 1639919 w 1645086"/>
              <a:gd name="connsiteY6" fmla="*/ 993934 h 2159056"/>
              <a:gd name="connsiteX7" fmla="*/ 1562291 w 1645086"/>
              <a:gd name="connsiteY7" fmla="*/ 1267301 h 2159056"/>
              <a:gd name="connsiteX8" fmla="*/ 1453325 w 1645086"/>
              <a:gd name="connsiteY8" fmla="*/ 1323975 h 2159056"/>
              <a:gd name="connsiteX9" fmla="*/ 1412272 w 1645086"/>
              <a:gd name="connsiteY9" fmla="*/ 1208437 h 2159056"/>
              <a:gd name="connsiteX10" fmla="*/ 1481328 w 1645086"/>
              <a:gd name="connsiteY10" fmla="*/ 932974 h 2159056"/>
              <a:gd name="connsiteX11" fmla="*/ 1408367 w 1645086"/>
              <a:gd name="connsiteY11" fmla="*/ 703898 h 2159056"/>
              <a:gd name="connsiteX12" fmla="*/ 1393984 w 1645086"/>
              <a:gd name="connsiteY12" fmla="*/ 783812 h 2159056"/>
              <a:gd name="connsiteX13" fmla="*/ 1393126 w 1645086"/>
              <a:gd name="connsiteY13" fmla="*/ 1998059 h 2159056"/>
              <a:gd name="connsiteX14" fmla="*/ 1279493 w 1645086"/>
              <a:gd name="connsiteY14" fmla="*/ 2157317 h 2159056"/>
              <a:gd name="connsiteX15" fmla="*/ 1139190 w 1645086"/>
              <a:gd name="connsiteY15" fmla="*/ 2010632 h 2159056"/>
              <a:gd name="connsiteX16" fmla="*/ 1138238 w 1645086"/>
              <a:gd name="connsiteY16" fmla="*/ 1388936 h 2159056"/>
              <a:gd name="connsiteX17" fmla="*/ 1126808 w 1645086"/>
              <a:gd name="connsiteY17" fmla="*/ 1303782 h 2159056"/>
              <a:gd name="connsiteX18" fmla="*/ 1115568 w 1645086"/>
              <a:gd name="connsiteY18" fmla="*/ 1382649 h 2159056"/>
              <a:gd name="connsiteX19" fmla="*/ 1114901 w 1645086"/>
              <a:gd name="connsiteY19" fmla="*/ 2011680 h 2159056"/>
              <a:gd name="connsiteX20" fmla="*/ 1002983 w 1645086"/>
              <a:gd name="connsiteY20" fmla="*/ 2158175 h 2159056"/>
              <a:gd name="connsiteX21" fmla="*/ 861251 w 1645086"/>
              <a:gd name="connsiteY21" fmla="*/ 2019205 h 2159056"/>
              <a:gd name="connsiteX22" fmla="*/ 860298 w 1645086"/>
              <a:gd name="connsiteY22" fmla="*/ 1697355 h 2159056"/>
              <a:gd name="connsiteX23" fmla="*/ 859727 w 1645086"/>
              <a:gd name="connsiteY23" fmla="*/ 709898 h 2159056"/>
              <a:gd name="connsiteX24" fmla="*/ 819055 w 1645086"/>
              <a:gd name="connsiteY24" fmla="*/ 608933 h 2159056"/>
              <a:gd name="connsiteX25" fmla="*/ 777526 w 1645086"/>
              <a:gd name="connsiteY25" fmla="*/ 710756 h 2159056"/>
              <a:gd name="connsiteX26" fmla="*/ 777050 w 1645086"/>
              <a:gd name="connsiteY26" fmla="*/ 1946910 h 2159056"/>
              <a:gd name="connsiteX27" fmla="*/ 776192 w 1645086"/>
              <a:gd name="connsiteY27" fmla="*/ 2027301 h 2159056"/>
              <a:gd name="connsiteX28" fmla="*/ 648367 w 1645086"/>
              <a:gd name="connsiteY28" fmla="*/ 2158937 h 2159056"/>
              <a:gd name="connsiteX29" fmla="*/ 523589 w 1645086"/>
              <a:gd name="connsiteY29" fmla="*/ 2026063 h 2159056"/>
              <a:gd name="connsiteX30" fmla="*/ 522446 w 1645086"/>
              <a:gd name="connsiteY30" fmla="*/ 1572578 h 2159056"/>
              <a:gd name="connsiteX31" fmla="*/ 522446 w 1645086"/>
              <a:gd name="connsiteY31" fmla="*/ 1290352 h 2159056"/>
              <a:gd name="connsiteX32" fmla="*/ 499682 w 1645086"/>
              <a:gd name="connsiteY32" fmla="*/ 1381697 h 2159056"/>
              <a:gd name="connsiteX33" fmla="*/ 499205 w 1645086"/>
              <a:gd name="connsiteY33" fmla="*/ 1966817 h 2159056"/>
              <a:gd name="connsiteX34" fmla="*/ 496253 w 1645086"/>
              <a:gd name="connsiteY34" fmla="*/ 2047113 h 2159056"/>
              <a:gd name="connsiteX35" fmla="*/ 371951 w 1645086"/>
              <a:gd name="connsiteY35" fmla="*/ 2159032 h 2159056"/>
              <a:gd name="connsiteX36" fmla="*/ 247174 w 1645086"/>
              <a:gd name="connsiteY36" fmla="*/ 2048351 h 2159056"/>
              <a:gd name="connsiteX37" fmla="*/ 244602 w 1645086"/>
              <a:gd name="connsiteY37" fmla="*/ 1968056 h 2159056"/>
              <a:gd name="connsiteX38" fmla="*/ 244602 w 1645086"/>
              <a:gd name="connsiteY38" fmla="*/ 790385 h 2159056"/>
              <a:gd name="connsiteX39" fmla="*/ 244602 w 1645086"/>
              <a:gd name="connsiteY39" fmla="*/ 707803 h 2159056"/>
              <a:gd name="connsiteX40" fmla="*/ 154972 w 1645086"/>
              <a:gd name="connsiteY40" fmla="*/ 946595 h 2159056"/>
              <a:gd name="connsiteX41" fmla="*/ 222599 w 1645086"/>
              <a:gd name="connsiteY41" fmla="*/ 1200055 h 2159056"/>
              <a:gd name="connsiteX42" fmla="*/ 184690 w 1645086"/>
              <a:gd name="connsiteY42" fmla="*/ 1322832 h 2159056"/>
              <a:gd name="connsiteX43" fmla="*/ 72581 w 1645086"/>
              <a:gd name="connsiteY43" fmla="*/ 1260729 h 2159056"/>
              <a:gd name="connsiteX44" fmla="*/ 0 w 1645086"/>
              <a:gd name="connsiteY44" fmla="*/ 1038701 h 2159056"/>
              <a:gd name="connsiteX45" fmla="*/ 0 w 1645086"/>
              <a:gd name="connsiteY45" fmla="*/ 775240 h 2159056"/>
              <a:gd name="connsiteX46" fmla="*/ 102870 w 1645086"/>
              <a:gd name="connsiteY46" fmla="*/ 600837 h 2159056"/>
              <a:gd name="connsiteX47" fmla="*/ 113824 w 1645086"/>
              <a:gd name="connsiteY47" fmla="*/ 567976 h 2159056"/>
              <a:gd name="connsiteX48" fmla="*/ 183642 w 1645086"/>
              <a:gd name="connsiteY48" fmla="*/ 452057 h 2159056"/>
              <a:gd name="connsiteX49" fmla="*/ 314134 w 1645086"/>
              <a:gd name="connsiteY49" fmla="*/ 387858 h 2159056"/>
              <a:gd name="connsiteX50" fmla="*/ 333184 w 1645086"/>
              <a:gd name="connsiteY50" fmla="*/ 342138 h 2159056"/>
              <a:gd name="connsiteX51" fmla="*/ 438817 w 1645086"/>
              <a:gd name="connsiteY51" fmla="*/ 0 h 2159056"/>
              <a:gd name="connsiteX52" fmla="*/ 585216 w 1645086"/>
              <a:gd name="connsiteY52" fmla="*/ 0 h 2159056"/>
              <a:gd name="connsiteX53" fmla="*/ 698754 w 1645086"/>
              <a:gd name="connsiteY53" fmla="*/ 328898 h 2159056"/>
              <a:gd name="connsiteX54" fmla="*/ 712184 w 1645086"/>
              <a:gd name="connsiteY54" fmla="*/ 368713 h 2159056"/>
              <a:gd name="connsiteX55" fmla="*/ 927640 w 1645086"/>
              <a:gd name="connsiteY55" fmla="*/ 368332 h 2159056"/>
              <a:gd name="connsiteX56" fmla="*/ 937736 w 1645086"/>
              <a:gd name="connsiteY56" fmla="*/ 327755 h 2159056"/>
              <a:gd name="connsiteX57" fmla="*/ 1053560 w 1645086"/>
              <a:gd name="connsiteY57" fmla="*/ 0 h 2159056"/>
              <a:gd name="connsiteX58" fmla="*/ 1199960 w 1645086"/>
              <a:gd name="connsiteY58" fmla="*/ 0 h 215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086" h="2159056">
                <a:moveTo>
                  <a:pt x="1199769" y="0"/>
                </a:moveTo>
                <a:cubicBezTo>
                  <a:pt x="1356836" y="93631"/>
                  <a:pt x="1384935" y="182309"/>
                  <a:pt x="1304068" y="344329"/>
                </a:cubicBezTo>
                <a:cubicBezTo>
                  <a:pt x="1291019" y="370618"/>
                  <a:pt x="1297496" y="377190"/>
                  <a:pt x="1318736" y="386906"/>
                </a:cubicBezTo>
                <a:cubicBezTo>
                  <a:pt x="1360742" y="406146"/>
                  <a:pt x="1402937" y="425291"/>
                  <a:pt x="1443228" y="447675"/>
                </a:cubicBezTo>
                <a:cubicBezTo>
                  <a:pt x="1491520" y="474345"/>
                  <a:pt x="1535716" y="505492"/>
                  <a:pt x="1524191" y="572167"/>
                </a:cubicBezTo>
                <a:cubicBezTo>
                  <a:pt x="1521905" y="585407"/>
                  <a:pt x="1529429" y="594932"/>
                  <a:pt x="1538192" y="604076"/>
                </a:cubicBezTo>
                <a:cubicBezTo>
                  <a:pt x="1644110" y="715137"/>
                  <a:pt x="1654302" y="852488"/>
                  <a:pt x="1639919" y="993934"/>
                </a:cubicBezTo>
                <a:cubicBezTo>
                  <a:pt x="1630299" y="1088803"/>
                  <a:pt x="1600105" y="1179671"/>
                  <a:pt x="1562291" y="1267301"/>
                </a:cubicBezTo>
                <a:cubicBezTo>
                  <a:pt x="1541812" y="1314831"/>
                  <a:pt x="1507808" y="1345978"/>
                  <a:pt x="1453325" y="1323975"/>
                </a:cubicBezTo>
                <a:cubicBezTo>
                  <a:pt x="1399985" y="1302544"/>
                  <a:pt x="1392365" y="1258062"/>
                  <a:pt x="1412272" y="1208437"/>
                </a:cubicBezTo>
                <a:cubicBezTo>
                  <a:pt x="1447895" y="1119664"/>
                  <a:pt x="1474375" y="1028605"/>
                  <a:pt x="1481328" y="932974"/>
                </a:cubicBezTo>
                <a:cubicBezTo>
                  <a:pt x="1487519" y="848297"/>
                  <a:pt x="1473137" y="769430"/>
                  <a:pt x="1408367" y="703898"/>
                </a:cubicBezTo>
                <a:cubicBezTo>
                  <a:pt x="1383887" y="730949"/>
                  <a:pt x="1394079" y="758857"/>
                  <a:pt x="1393984" y="783812"/>
                </a:cubicBezTo>
                <a:cubicBezTo>
                  <a:pt x="1393222" y="1188530"/>
                  <a:pt x="1393698" y="1593247"/>
                  <a:pt x="1393126" y="1998059"/>
                </a:cubicBezTo>
                <a:cubicBezTo>
                  <a:pt x="1393031" y="2097691"/>
                  <a:pt x="1353884" y="2150840"/>
                  <a:pt x="1279493" y="2157317"/>
                </a:cubicBezTo>
                <a:cubicBezTo>
                  <a:pt x="1193768" y="2164842"/>
                  <a:pt x="1139952" y="2111216"/>
                  <a:pt x="1139190" y="2010632"/>
                </a:cubicBezTo>
                <a:cubicBezTo>
                  <a:pt x="1137571" y="1803368"/>
                  <a:pt x="1138904" y="1596104"/>
                  <a:pt x="1138238" y="1388936"/>
                </a:cubicBezTo>
                <a:cubicBezTo>
                  <a:pt x="1138238" y="1363028"/>
                  <a:pt x="1144715" y="1335786"/>
                  <a:pt x="1126808" y="1303782"/>
                </a:cubicBezTo>
                <a:cubicBezTo>
                  <a:pt x="1109853" y="1331881"/>
                  <a:pt x="1115663" y="1358265"/>
                  <a:pt x="1115568" y="1382649"/>
                </a:cubicBezTo>
                <a:cubicBezTo>
                  <a:pt x="1114997" y="1592294"/>
                  <a:pt x="1115949" y="1802035"/>
                  <a:pt x="1114901" y="2011680"/>
                </a:cubicBezTo>
                <a:cubicBezTo>
                  <a:pt x="1114425" y="2098167"/>
                  <a:pt x="1071563" y="2151793"/>
                  <a:pt x="1002983" y="2158175"/>
                </a:cubicBezTo>
                <a:cubicBezTo>
                  <a:pt x="920782" y="2165890"/>
                  <a:pt x="863537" y="2112264"/>
                  <a:pt x="861251" y="2019205"/>
                </a:cubicBezTo>
                <a:cubicBezTo>
                  <a:pt x="858584" y="1911953"/>
                  <a:pt x="860393" y="1804702"/>
                  <a:pt x="860298" y="1697355"/>
                </a:cubicBezTo>
                <a:cubicBezTo>
                  <a:pt x="860298" y="1368171"/>
                  <a:pt x="860679" y="1039082"/>
                  <a:pt x="859727" y="709898"/>
                </a:cubicBezTo>
                <a:cubicBezTo>
                  <a:pt x="859631" y="670941"/>
                  <a:pt x="872109" y="608743"/>
                  <a:pt x="819055" y="608933"/>
                </a:cubicBezTo>
                <a:cubicBezTo>
                  <a:pt x="767048" y="609124"/>
                  <a:pt x="777526" y="671036"/>
                  <a:pt x="777526" y="710756"/>
                </a:cubicBezTo>
                <a:cubicBezTo>
                  <a:pt x="776859" y="1122807"/>
                  <a:pt x="777145" y="1534859"/>
                  <a:pt x="777050" y="1946910"/>
                </a:cubicBezTo>
                <a:cubicBezTo>
                  <a:pt x="777050" y="1973771"/>
                  <a:pt x="778097" y="2000631"/>
                  <a:pt x="776192" y="2027301"/>
                </a:cubicBezTo>
                <a:cubicBezTo>
                  <a:pt x="770287" y="2109311"/>
                  <a:pt x="722186" y="2158270"/>
                  <a:pt x="648367" y="2158937"/>
                </a:cubicBezTo>
                <a:cubicBezTo>
                  <a:pt x="574929" y="2159603"/>
                  <a:pt x="525113" y="2110264"/>
                  <a:pt x="523589" y="2026063"/>
                </a:cubicBezTo>
                <a:cubicBezTo>
                  <a:pt x="520922" y="1874901"/>
                  <a:pt x="522542" y="1723739"/>
                  <a:pt x="522446" y="1572578"/>
                </a:cubicBezTo>
                <a:cubicBezTo>
                  <a:pt x="522446" y="1485424"/>
                  <a:pt x="522446" y="1398270"/>
                  <a:pt x="522446" y="1290352"/>
                </a:cubicBezTo>
                <a:cubicBezTo>
                  <a:pt x="493205" y="1330928"/>
                  <a:pt x="499777" y="1357598"/>
                  <a:pt x="499682" y="1381697"/>
                </a:cubicBezTo>
                <a:cubicBezTo>
                  <a:pt x="499110" y="1576768"/>
                  <a:pt x="499396" y="1771841"/>
                  <a:pt x="499205" y="1966817"/>
                </a:cubicBezTo>
                <a:cubicBezTo>
                  <a:pt x="499205" y="1993583"/>
                  <a:pt x="500063" y="2020729"/>
                  <a:pt x="496253" y="2047113"/>
                </a:cubicBezTo>
                <a:cubicBezTo>
                  <a:pt x="486632" y="2113788"/>
                  <a:pt x="436436" y="2157698"/>
                  <a:pt x="371951" y="2159032"/>
                </a:cubicBezTo>
                <a:cubicBezTo>
                  <a:pt x="309086" y="2160270"/>
                  <a:pt x="257366" y="2115788"/>
                  <a:pt x="247174" y="2048351"/>
                </a:cubicBezTo>
                <a:cubicBezTo>
                  <a:pt x="243173" y="2022062"/>
                  <a:pt x="244602" y="1994821"/>
                  <a:pt x="244602" y="1968056"/>
                </a:cubicBezTo>
                <a:cubicBezTo>
                  <a:pt x="244507" y="1575530"/>
                  <a:pt x="244602" y="1183005"/>
                  <a:pt x="244602" y="790385"/>
                </a:cubicBezTo>
                <a:cubicBezTo>
                  <a:pt x="244602" y="764000"/>
                  <a:pt x="244602" y="737616"/>
                  <a:pt x="244602" y="707803"/>
                </a:cubicBezTo>
                <a:cubicBezTo>
                  <a:pt x="173831" y="750284"/>
                  <a:pt x="140780" y="843629"/>
                  <a:pt x="154972" y="946595"/>
                </a:cubicBezTo>
                <a:cubicBezTo>
                  <a:pt x="166973" y="1033939"/>
                  <a:pt x="188119" y="1118807"/>
                  <a:pt x="222599" y="1200055"/>
                </a:cubicBezTo>
                <a:cubicBezTo>
                  <a:pt x="244697" y="1252252"/>
                  <a:pt x="240602" y="1299115"/>
                  <a:pt x="184690" y="1322832"/>
                </a:cubicBezTo>
                <a:cubicBezTo>
                  <a:pt x="126302" y="1347597"/>
                  <a:pt x="91059" y="1310831"/>
                  <a:pt x="72581" y="1260729"/>
                </a:cubicBezTo>
                <a:cubicBezTo>
                  <a:pt x="45720" y="1187672"/>
                  <a:pt x="23908" y="1112806"/>
                  <a:pt x="0" y="1038701"/>
                </a:cubicBezTo>
                <a:lnTo>
                  <a:pt x="0" y="775240"/>
                </a:lnTo>
                <a:cubicBezTo>
                  <a:pt x="29337" y="714185"/>
                  <a:pt x="50006" y="647986"/>
                  <a:pt x="102870" y="600837"/>
                </a:cubicBezTo>
                <a:cubicBezTo>
                  <a:pt x="112776" y="591979"/>
                  <a:pt x="116110" y="580739"/>
                  <a:pt x="113824" y="567976"/>
                </a:cubicBezTo>
                <a:cubicBezTo>
                  <a:pt x="103251" y="508825"/>
                  <a:pt x="141065" y="479298"/>
                  <a:pt x="183642" y="452057"/>
                </a:cubicBezTo>
                <a:cubicBezTo>
                  <a:pt x="224790" y="425768"/>
                  <a:pt x="267938" y="403955"/>
                  <a:pt x="314134" y="387858"/>
                </a:cubicBezTo>
                <a:cubicBezTo>
                  <a:pt x="336233" y="380143"/>
                  <a:pt x="350139" y="374428"/>
                  <a:pt x="333184" y="342138"/>
                </a:cubicBezTo>
                <a:cubicBezTo>
                  <a:pt x="251270" y="187452"/>
                  <a:pt x="284988" y="84011"/>
                  <a:pt x="438817" y="0"/>
                </a:cubicBezTo>
                <a:lnTo>
                  <a:pt x="585216" y="0"/>
                </a:lnTo>
                <a:cubicBezTo>
                  <a:pt x="730282" y="91726"/>
                  <a:pt x="753142" y="156401"/>
                  <a:pt x="698754" y="328898"/>
                </a:cubicBezTo>
                <a:cubicBezTo>
                  <a:pt x="692468" y="348901"/>
                  <a:pt x="692087" y="358140"/>
                  <a:pt x="712184" y="368713"/>
                </a:cubicBezTo>
                <a:cubicBezTo>
                  <a:pt x="784574" y="406908"/>
                  <a:pt x="855345" y="405194"/>
                  <a:pt x="927640" y="368332"/>
                </a:cubicBezTo>
                <a:cubicBezTo>
                  <a:pt x="950119" y="356902"/>
                  <a:pt x="943928" y="345853"/>
                  <a:pt x="937736" y="327755"/>
                </a:cubicBezTo>
                <a:cubicBezTo>
                  <a:pt x="881158" y="159925"/>
                  <a:pt x="905256" y="92964"/>
                  <a:pt x="1053560" y="0"/>
                </a:cubicBezTo>
                <a:lnTo>
                  <a:pt x="1199960" y="0"/>
                </a:lnTo>
                <a:close/>
              </a:path>
            </a:pathLst>
          </a:custGeom>
          <a:solidFill>
            <a:srgbClr val="B0466A"/>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814216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1"/>
      <p:bldP spid="13" grpId="2"/>
      <p:bldP spid="14" grpId="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652517" y="247271"/>
            <a:ext cx="6903654" cy="874407"/>
          </a:xfrm>
          <a:prstGeom prst="rect">
            <a:avLst/>
          </a:prstGeom>
          <a:noFill/>
        </p:spPr>
        <p:txBody>
          <a:bodyPr wrap="square" rtlCol="0">
            <a:spAutoFit/>
          </a:bodyPr>
          <a:lstStyle/>
          <a:p>
            <a:pPr>
              <a:lnSpc>
                <a:spcPct val="150000"/>
              </a:lnSpc>
            </a:pPr>
            <a:r>
              <a:rPr lang="en-US" altLang="zh-CN" b="1">
                <a:solidFill>
                  <a:srgbClr val="B0466A"/>
                </a:solidFill>
                <a:latin typeface="微软雅黑" panose="020B0503020204020204" pitchFamily="34" charset="-122"/>
                <a:ea typeface="微软雅黑" panose="020B0503020204020204" pitchFamily="34" charset="-122"/>
              </a:rPr>
              <a:t>The relationship between psychological counseling and psychotherapy</a:t>
            </a:r>
            <a:endParaRPr lang="zh-CN" altLang="en-US" b="1">
              <a:solidFill>
                <a:srgbClr val="B0466A"/>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670871" y="1656079"/>
            <a:ext cx="4011557" cy="4630422"/>
            <a:chOff x="1047071" y="1669483"/>
            <a:chExt cx="8930155" cy="1826533"/>
          </a:xfrm>
        </p:grpSpPr>
        <p:grpSp>
          <p:nvGrpSpPr>
            <p:cNvPr id="14" name="组合 13"/>
            <p:cNvGrpSpPr/>
            <p:nvPr/>
          </p:nvGrpSpPr>
          <p:grpSpPr>
            <a:xfrm>
              <a:off x="1047071" y="1669483"/>
              <a:ext cx="8930155" cy="1826533"/>
              <a:chOff x="1047071" y="2037783"/>
              <a:chExt cx="8930155" cy="1826533"/>
            </a:xfrm>
          </p:grpSpPr>
          <p:sp>
            <p:nvSpPr>
              <p:cNvPr id="9" name="矩形 8"/>
              <p:cNvSpPr/>
              <p:nvPr/>
            </p:nvSpPr>
            <p:spPr>
              <a:xfrm>
                <a:off x="1047071" y="2114246"/>
                <a:ext cx="8496300" cy="1750070"/>
              </a:xfrm>
              <a:prstGeom prst="rect">
                <a:avLst/>
              </a:prstGeom>
              <a:noFill/>
              <a:ln w="57150">
                <a:solidFill>
                  <a:srgbClr val="B04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 name="矩形 9"/>
              <p:cNvSpPr/>
              <p:nvPr/>
            </p:nvSpPr>
            <p:spPr>
              <a:xfrm>
                <a:off x="2075922" y="2037783"/>
                <a:ext cx="7901304" cy="298577"/>
              </a:xfrm>
              <a:prstGeom prst="rect">
                <a:avLst/>
              </a:prstGeom>
              <a:solidFill>
                <a:srgbClr val="B0466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a:latin typeface="微软雅黑" panose="020B0503020204020204" pitchFamily="34" charset="-122"/>
                    <a:ea typeface="微软雅黑" panose="020B0503020204020204" pitchFamily="34" charset="-122"/>
                  </a:rPr>
                  <a:t>the first</a:t>
                </a:r>
                <a:endParaRPr lang="zh-CN" altLang="en-US" sz="1100" b="1">
                  <a:latin typeface="微软雅黑" panose="020B0503020204020204" pitchFamily="34" charset="-122"/>
                  <a:ea typeface="微软雅黑" panose="020B0503020204020204" pitchFamily="34" charset="-122"/>
                </a:endParaRPr>
              </a:p>
            </p:txBody>
          </p:sp>
        </p:grpSp>
        <p:sp>
          <p:nvSpPr>
            <p:cNvPr id="15" name="矩形 14"/>
            <p:cNvSpPr/>
            <p:nvPr/>
          </p:nvSpPr>
          <p:spPr>
            <a:xfrm>
              <a:off x="1516564" y="2167549"/>
              <a:ext cx="6249849" cy="1076852"/>
            </a:xfrm>
            <a:prstGeom prst="rect">
              <a:avLst/>
            </a:prstGeom>
          </p:spPr>
          <p:txBody>
            <a:bodyPr wrap="square">
              <a:spAutoFit/>
            </a:bodyPr>
            <a:lstStyle/>
            <a:p>
              <a:pPr>
                <a:lnSpc>
                  <a:spcPct val="150000"/>
                </a:lnSpc>
              </a:pPr>
              <a:r>
                <a:rPr lang="en-US" altLang="zh-CN" sz="1050">
                  <a:latin typeface="微软雅黑" panose="020B0503020204020204" pitchFamily="34" charset="-122"/>
                  <a:ea typeface="微软雅黑" panose="020B0503020204020204" pitchFamily="34" charset="-122"/>
                </a:rPr>
                <a:t>The tasks of the work are different. The main task of counseling is to promote growth, emphasize the development model, help visitors to maximize their potential, and eliminate roadblocks for normal development. The focus is on prevention. Psychotherapy is mostly to compensate for the damage that the patient has formed in the past, to solve and change the structural barriers to development.</a:t>
              </a:r>
              <a:endParaRPr lang="zh-CN" altLang="en-US" sz="1050" b="0" i="0">
                <a:effectLst/>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667500" y="1656079"/>
            <a:ext cx="4011557" cy="4630422"/>
            <a:chOff x="1047071" y="1669483"/>
            <a:chExt cx="8930155" cy="1826533"/>
          </a:xfrm>
        </p:grpSpPr>
        <p:grpSp>
          <p:nvGrpSpPr>
            <p:cNvPr id="19" name="组合 18"/>
            <p:cNvGrpSpPr/>
            <p:nvPr/>
          </p:nvGrpSpPr>
          <p:grpSpPr>
            <a:xfrm>
              <a:off x="1047071" y="1669483"/>
              <a:ext cx="8930155" cy="1826533"/>
              <a:chOff x="1047071" y="2037783"/>
              <a:chExt cx="8930155" cy="1826533"/>
            </a:xfrm>
          </p:grpSpPr>
          <p:sp>
            <p:nvSpPr>
              <p:cNvPr id="21" name="矩形 20"/>
              <p:cNvSpPr/>
              <p:nvPr/>
            </p:nvSpPr>
            <p:spPr>
              <a:xfrm>
                <a:off x="1047071" y="2114246"/>
                <a:ext cx="8496300" cy="1750070"/>
              </a:xfrm>
              <a:prstGeom prst="rect">
                <a:avLst/>
              </a:prstGeom>
              <a:noFill/>
              <a:ln w="57150">
                <a:solidFill>
                  <a:srgbClr val="B04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矩形 21"/>
              <p:cNvSpPr/>
              <p:nvPr/>
            </p:nvSpPr>
            <p:spPr>
              <a:xfrm>
                <a:off x="2075922" y="2037783"/>
                <a:ext cx="7901304" cy="298577"/>
              </a:xfrm>
              <a:prstGeom prst="rect">
                <a:avLst/>
              </a:prstGeom>
              <a:solidFill>
                <a:srgbClr val="B0466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a:latin typeface="微软雅黑" panose="020B0503020204020204" pitchFamily="34" charset="-122"/>
                    <a:ea typeface="微软雅黑" panose="020B0503020204020204" pitchFamily="34" charset="-122"/>
                  </a:rPr>
                  <a:t>second</a:t>
                </a:r>
                <a:endParaRPr lang="zh-CN" altLang="en-US" sz="1100" b="1">
                  <a:latin typeface="微软雅黑" panose="020B0503020204020204" pitchFamily="34" charset="-122"/>
                  <a:ea typeface="微软雅黑" panose="020B0503020204020204" pitchFamily="34" charset="-122"/>
                </a:endParaRPr>
              </a:p>
            </p:txBody>
          </p:sp>
        </p:grpSp>
        <p:sp>
          <p:nvSpPr>
            <p:cNvPr id="20" name="矩形 19"/>
            <p:cNvSpPr/>
            <p:nvPr/>
          </p:nvSpPr>
          <p:spPr>
            <a:xfrm>
              <a:off x="3329156" y="2167549"/>
              <a:ext cx="5744729" cy="1172460"/>
            </a:xfrm>
            <a:prstGeom prst="rect">
              <a:avLst/>
            </a:prstGeom>
          </p:spPr>
          <p:txBody>
            <a:bodyPr wrap="square">
              <a:spAutoFit/>
            </a:bodyPr>
            <a:lstStyle/>
            <a:p>
              <a:pPr algn="r">
                <a:lnSpc>
                  <a:spcPct val="150000"/>
                </a:lnSpc>
              </a:pPr>
              <a:r>
                <a:rPr lang="en-US" altLang="zh-CN" sz="1050">
                  <a:latin typeface="微软雅黑" panose="020B0503020204020204" pitchFamily="34" charset="-122"/>
                  <a:ea typeface="微软雅黑" panose="020B0503020204020204" pitchFamily="34" charset="-122"/>
                </a:rPr>
                <a:t>The tasks of the work are different. The main task of counseling is to promote growth, emphasize the development model, help visitors to maximize their potential, and eliminate roadblocks for normal development. The focus is on prevention. Psychotherapy is mostly to compensate for the damage that the patient has formed in the past, to solve and change the structural barriers to development.</a:t>
              </a:r>
              <a:endParaRPr lang="zh-CN" altLang="en-US" sz="1050">
                <a:latin typeface="微软雅黑" panose="020B0503020204020204" pitchFamily="34" charset="-122"/>
                <a:ea typeface="微软雅黑" panose="020B0503020204020204" pitchFamily="34" charset="-122"/>
              </a:endParaRPr>
            </a:p>
          </p:txBody>
        </p:sp>
      </p:grpSp>
      <p:sp>
        <p:nvSpPr>
          <p:cNvPr id="13" name="Rectangle: Top Corners Rounded 5">
            <a:extLst>
              <a:ext uri="{FF2B5EF4-FFF2-40B4-BE49-F238E27FC236}">
                <a16:creationId xmlns:a16="http://schemas.microsoft.com/office/drawing/2014/main" id="{49B3CB38-157A-47D0-9730-B48EDAAD1459}"/>
              </a:ext>
            </a:extLst>
          </p:cNvPr>
          <p:cNvSpPr/>
          <p:nvPr/>
        </p:nvSpPr>
        <p:spPr>
          <a:xfrm rot="16200000">
            <a:off x="5737056" y="-5241971"/>
            <a:ext cx="1022685" cy="11887203"/>
          </a:xfrm>
          <a:prstGeom prst="round2SameRect">
            <a:avLst>
              <a:gd name="adj1" fmla="val 50000"/>
              <a:gd name="adj2"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7139151-89B2-4335-AE4F-CA6B23B80E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38158" y="1796839"/>
            <a:ext cx="3746000" cy="4760986"/>
          </a:xfrm>
          <a:prstGeom prst="rect">
            <a:avLst/>
          </a:prstGeom>
        </p:spPr>
      </p:pic>
    </p:spTree>
    <p:extLst>
      <p:ext uri="{BB962C8B-B14F-4D97-AF65-F5344CB8AC3E}">
        <p14:creationId xmlns:p14="http://schemas.microsoft.com/office/powerpoint/2010/main" val="33393782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266701" y="1654628"/>
            <a:ext cx="11664888" cy="3240000"/>
            <a:chOff x="260412" y="1638299"/>
            <a:chExt cx="11664888" cy="3240000"/>
          </a:xfrm>
          <a:solidFill>
            <a:srgbClr val="E6D2D1"/>
          </a:solidFill>
        </p:grpSpPr>
        <p:sp>
          <p:nvSpPr>
            <p:cNvPr id="7" name="矩形 6"/>
            <p:cNvSpPr/>
            <p:nvPr/>
          </p:nvSpPr>
          <p:spPr>
            <a:xfrm>
              <a:off x="260412" y="1638299"/>
              <a:ext cx="11664888" cy="32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6" name="矩形 5"/>
            <p:cNvSpPr/>
            <p:nvPr/>
          </p:nvSpPr>
          <p:spPr>
            <a:xfrm>
              <a:off x="401925" y="1818299"/>
              <a:ext cx="11381016" cy="2880000"/>
            </a:xfrm>
            <a:prstGeom prst="rect">
              <a:avLst/>
            </a:prstGeom>
            <a:grpFill/>
            <a:ln w="38100">
              <a:solidFill>
                <a:srgbClr val="B04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B0466A"/>
                </a:solidFill>
              </a:endParaRPr>
            </a:p>
          </p:txBody>
        </p:sp>
      </p:grpSp>
      <p:sp>
        <p:nvSpPr>
          <p:cNvPr id="4" name="文本框 3"/>
          <p:cNvSpPr txBox="1"/>
          <p:nvPr/>
        </p:nvSpPr>
        <p:spPr>
          <a:xfrm>
            <a:off x="1073150" y="2124526"/>
            <a:ext cx="9569449" cy="2330382"/>
          </a:xfrm>
          <a:prstGeom prst="rect">
            <a:avLst/>
          </a:prstGeom>
          <a:noFill/>
        </p:spPr>
        <p:txBody>
          <a:bodyPr wrap="square" rtlCol="0">
            <a:spAutoFit/>
          </a:bodyPr>
          <a:lstStyle/>
          <a:p>
            <a:pPr>
              <a:lnSpc>
                <a:spcPct val="125000"/>
              </a:lnSpc>
            </a:pPr>
            <a:r>
              <a:rPr lang="en-US" altLang="zh-CN" sz="4000" b="1">
                <a:solidFill>
                  <a:srgbClr val="B0466A"/>
                </a:solidFill>
                <a:latin typeface="微软雅黑" panose="020B0503020204020204" pitchFamily="34" charset="-122"/>
                <a:ea typeface="微软雅黑" panose="020B0503020204020204" pitchFamily="34" charset="-122"/>
              </a:rPr>
              <a:t>Object, classification of psychological counseling</a:t>
            </a:r>
          </a:p>
          <a:p>
            <a:pPr>
              <a:lnSpc>
                <a:spcPct val="125000"/>
              </a:lnSpc>
            </a:pPr>
            <a:r>
              <a:rPr lang="en-US" altLang="zh-CN" sz="4000" b="1">
                <a:solidFill>
                  <a:srgbClr val="B0466A"/>
                </a:solidFill>
                <a:latin typeface="微软雅黑" panose="020B0503020204020204" pitchFamily="34" charset="-122"/>
                <a:ea typeface="微软雅黑" panose="020B0503020204020204" pitchFamily="34" charset="-122"/>
              </a:rPr>
              <a:t>And form</a:t>
            </a:r>
            <a:endParaRPr lang="zh-CN" altLang="en-US" sz="4000" b="1">
              <a:solidFill>
                <a:srgbClr val="B0466A"/>
              </a:solidFill>
              <a:latin typeface="微软雅黑" panose="020B0503020204020204" pitchFamily="34" charset="-122"/>
              <a:ea typeface="微软雅黑" panose="020B0503020204020204" pitchFamily="34" charset="-122"/>
            </a:endParaRPr>
          </a:p>
        </p:txBody>
      </p:sp>
      <p:grpSp>
        <p:nvGrpSpPr>
          <p:cNvPr id="11" name="Grupo 10">
            <a:extLst>
              <a:ext uri="{FF2B5EF4-FFF2-40B4-BE49-F238E27FC236}">
                <a16:creationId xmlns:a16="http://schemas.microsoft.com/office/drawing/2014/main" id="{6801D0BA-2662-4E8C-ADBE-DEE1E32EEEED}"/>
              </a:ext>
            </a:extLst>
          </p:cNvPr>
          <p:cNvGrpSpPr/>
          <p:nvPr/>
        </p:nvGrpSpPr>
        <p:grpSpPr>
          <a:xfrm>
            <a:off x="7880613" y="3022596"/>
            <a:ext cx="4057265" cy="3564064"/>
            <a:chOff x="7769371" y="3151989"/>
            <a:chExt cx="4057265" cy="3564064"/>
          </a:xfrm>
        </p:grpSpPr>
        <p:pic>
          <p:nvPicPr>
            <p:cNvPr id="5" name="Imagen 4">
              <a:extLst>
                <a:ext uri="{FF2B5EF4-FFF2-40B4-BE49-F238E27FC236}">
                  <a16:creationId xmlns:a16="http://schemas.microsoft.com/office/drawing/2014/main" id="{74899D5B-5FC4-4248-9EA8-9C619441B32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10" name="Imagen 9">
              <a:extLst>
                <a:ext uri="{FF2B5EF4-FFF2-40B4-BE49-F238E27FC236}">
                  <a16:creationId xmlns:a16="http://schemas.microsoft.com/office/drawing/2014/main" id="{E864161A-2C96-42DB-B0ED-12AB5E40B4E0}"/>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sp>
        <p:nvSpPr>
          <p:cNvPr id="8" name="文本框 7"/>
          <p:cNvSpPr txBox="1"/>
          <p:nvPr/>
        </p:nvSpPr>
        <p:spPr>
          <a:xfrm rot="20414252">
            <a:off x="8144035" y="4148694"/>
            <a:ext cx="2791219" cy="581057"/>
          </a:xfrm>
          <a:prstGeom prst="rect">
            <a:avLst/>
          </a:prstGeom>
          <a:noFill/>
        </p:spPr>
        <p:txBody>
          <a:bodyPr wrap="square" rtlCol="0">
            <a:spAutoFit/>
          </a:bodyPr>
          <a:lstStyle/>
          <a:p>
            <a:pPr algn="ctr">
              <a:lnSpc>
                <a:spcPct val="150000"/>
              </a:lnSpc>
            </a:pPr>
            <a:r>
              <a:rPr lang="en-US" altLang="zh-CN" sz="2400" b="1">
                <a:solidFill>
                  <a:schemeClr val="bg1"/>
                </a:solidFill>
                <a:latin typeface="微软雅黑" panose="020B0503020204020204" pitchFamily="34" charset="-122"/>
                <a:ea typeface="微软雅黑" panose="020B0503020204020204" pitchFamily="34" charset="-122"/>
              </a:rPr>
              <a:t>third chapter</a:t>
            </a:r>
          </a:p>
        </p:txBody>
      </p:sp>
      <p:grpSp>
        <p:nvGrpSpPr>
          <p:cNvPr id="12" name="Group 9">
            <a:extLst>
              <a:ext uri="{FF2B5EF4-FFF2-40B4-BE49-F238E27FC236}">
                <a16:creationId xmlns:a16="http://schemas.microsoft.com/office/drawing/2014/main" id="{83A4DD71-51D1-4B2C-8DFD-FBA05F5D0560}"/>
              </a:ext>
            </a:extLst>
          </p:cNvPr>
          <p:cNvGrpSpPr/>
          <p:nvPr/>
        </p:nvGrpSpPr>
        <p:grpSpPr>
          <a:xfrm>
            <a:off x="786478" y="5125494"/>
            <a:ext cx="3851349" cy="1388061"/>
            <a:chOff x="1323148" y="3741290"/>
            <a:chExt cx="2909799" cy="1388061"/>
          </a:xfrm>
        </p:grpSpPr>
        <p:sp>
          <p:nvSpPr>
            <p:cNvPr id="13" name="TextBox 7">
              <a:extLst>
                <a:ext uri="{FF2B5EF4-FFF2-40B4-BE49-F238E27FC236}">
                  <a16:creationId xmlns:a16="http://schemas.microsoft.com/office/drawing/2014/main" id="{C604A114-4108-43E3-8B8B-C6F15F59DCD4}"/>
                </a:ext>
              </a:extLst>
            </p:cNvPr>
            <p:cNvSpPr txBox="1"/>
            <p:nvPr/>
          </p:nvSpPr>
          <p:spPr>
            <a:xfrm>
              <a:off x="1323148" y="4052133"/>
              <a:ext cx="2899577" cy="1077218"/>
            </a:xfrm>
            <a:prstGeom prst="rect">
              <a:avLst/>
            </a:prstGeom>
            <a:noFill/>
          </p:spPr>
          <p:txBody>
            <a:bodyPr wrap="square" rtlCol="0">
              <a:spAutoFit/>
            </a:bodyPr>
            <a:lstStyle/>
            <a:p>
              <a:r>
                <a:rPr lang="en-US" altLang="ko-KR" sz="1600">
                  <a:solidFill>
                    <a:schemeClr val="bg1"/>
                  </a:solidFill>
                  <a:latin typeface="Arial" panose="020B0604020202020204" pitchFamily="34" charset="0"/>
                  <a:cs typeface="Arial" panose="020B0604020202020204" pitchFamily="34" charset="0"/>
                </a:rPr>
                <a:t>You can simply impress your audience and add a unique zing and appeal to your Presentations.</a:t>
              </a:r>
              <a:endParaRPr lang="ko-KR" altLang="en-US" sz="1600">
                <a:solidFill>
                  <a:schemeClr val="bg1"/>
                </a:solidFill>
                <a:latin typeface="Arial" panose="020B0604020202020204" pitchFamily="34" charset="0"/>
                <a:cs typeface="Arial" panose="020B0604020202020204" pitchFamily="34" charset="0"/>
              </a:endParaRPr>
            </a:p>
          </p:txBody>
        </p:sp>
        <p:sp>
          <p:nvSpPr>
            <p:cNvPr id="14" name="TextBox 8">
              <a:extLst>
                <a:ext uri="{FF2B5EF4-FFF2-40B4-BE49-F238E27FC236}">
                  <a16:creationId xmlns:a16="http://schemas.microsoft.com/office/drawing/2014/main" id="{C0003E65-0707-4BC8-A6B8-2A8EFDE83662}"/>
                </a:ext>
              </a:extLst>
            </p:cNvPr>
            <p:cNvSpPr txBox="1"/>
            <p:nvPr/>
          </p:nvSpPr>
          <p:spPr>
            <a:xfrm>
              <a:off x="1324749" y="3741290"/>
              <a:ext cx="2908198" cy="369332"/>
            </a:xfrm>
            <a:prstGeom prst="rect">
              <a:avLst/>
            </a:prstGeom>
            <a:noFill/>
          </p:spPr>
          <p:txBody>
            <a:bodyPr wrap="square" rtlCol="0">
              <a:spAutoFit/>
            </a:bodyPr>
            <a:lstStyle/>
            <a:p>
              <a:r>
                <a:rPr lang="en-US" altLang="ko-KR" b="1">
                  <a:solidFill>
                    <a:schemeClr val="bg1"/>
                  </a:solidFill>
                  <a:latin typeface="Arial" panose="020B0604020202020204" pitchFamily="34" charset="0"/>
                  <a:cs typeface="Arial" panose="020B0604020202020204" pitchFamily="34" charset="0"/>
                </a:rPr>
                <a:t>Contents Graph </a:t>
              </a:r>
              <a:endParaRPr lang="ko-KR" altLang="en-US"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21645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nodeType="afterGroup">
                            <p:stCondLst>
                              <p:cond delay="25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elogramo 5">
            <a:extLst>
              <a:ext uri="{FF2B5EF4-FFF2-40B4-BE49-F238E27FC236}">
                <a16:creationId xmlns:a16="http://schemas.microsoft.com/office/drawing/2014/main" id="{D073515F-104F-415A-99AF-777E361B9D34}"/>
              </a:ext>
            </a:extLst>
          </p:cNvPr>
          <p:cNvSpPr/>
          <p:nvPr/>
        </p:nvSpPr>
        <p:spPr>
          <a:xfrm>
            <a:off x="473529" y="4457"/>
            <a:ext cx="5818414" cy="6853543"/>
          </a:xfrm>
          <a:prstGeom prst="parallelogram">
            <a:avLst/>
          </a:prstGeom>
          <a:blipFill>
            <a:blip r:embed="rId2">
              <a:extLst>
                <a:ext uri="{28A0092B-C50C-407E-A947-70E740481C1C}">
                  <a14:useLocalDpi xmlns:a14="http://schemas.microsoft.com/office/drawing/2010/main"/>
                </a:ext>
              </a:extLst>
            </a:blip>
            <a:stretch>
              <a:fillRect/>
            </a:stretch>
          </a:blipFill>
          <a:ln w="57150">
            <a:solidFill>
              <a:srgbClr val="B04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矩形 2"/>
          <p:cNvSpPr/>
          <p:nvPr/>
        </p:nvSpPr>
        <p:spPr>
          <a:xfrm>
            <a:off x="6478814" y="3361675"/>
            <a:ext cx="5207000" cy="2829685"/>
          </a:xfrm>
          <a:prstGeom prst="rect">
            <a:avLst/>
          </a:prstGeom>
        </p:spPr>
        <p:txBody>
          <a:bodyPr wrap="square">
            <a:spAutoFit/>
          </a:bodyPr>
          <a:lstStyle/>
          <a:p>
            <a:pPr>
              <a:lnSpc>
                <a:spcPct val="150000"/>
              </a:lnSpc>
            </a:pPr>
            <a:r>
              <a:rPr lang="en-US" altLang="zh-CN" sz="1200">
                <a:latin typeface="微软雅黑" panose="020B0503020204020204" pitchFamily="34" charset="-122"/>
                <a:ea typeface="微软雅黑" panose="020B0503020204020204" pitchFamily="34" charset="-122"/>
              </a:rPr>
              <a:t>The most common and important object of psychological counseling is healthy people or people with psychological problems. It is different from extremely healthy people and is different from the main subjects of psychotherapy. The visitor will explain, ask and discuss with the counselor about his or her psychological discomfort or psychological obstacles. With his support and help, the analyst will analyze the crux of the problem and seek the conditions and countermeasures to solve the problem in order to restore the psychological balance. Improve the ability to adapt to the environment and improve physical and mental health.</a:t>
            </a:r>
            <a:endParaRPr lang="zh-CN" altLang="en-US" sz="1200">
              <a:solidFill>
                <a:srgbClr val="333333"/>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478814" y="2559530"/>
            <a:ext cx="5981700" cy="662554"/>
          </a:xfrm>
          <a:prstGeom prst="rect">
            <a:avLst/>
          </a:prstGeom>
          <a:noFill/>
        </p:spPr>
        <p:txBody>
          <a:bodyPr wrap="square" rtlCol="0">
            <a:spAutoFit/>
          </a:bodyPr>
          <a:lstStyle/>
          <a:p>
            <a:pPr>
              <a:lnSpc>
                <a:spcPct val="150000"/>
              </a:lnSpc>
            </a:pPr>
            <a:r>
              <a:rPr lang="en-US" altLang="zh-CN" sz="2800" b="1">
                <a:solidFill>
                  <a:srgbClr val="B0466A"/>
                </a:solidFill>
                <a:latin typeface="微软雅黑" panose="020B0503020204020204" pitchFamily="34" charset="-122"/>
                <a:ea typeface="微软雅黑" panose="020B0503020204020204" pitchFamily="34" charset="-122"/>
              </a:rPr>
              <a:t>Counseling object</a:t>
            </a:r>
            <a:endParaRPr lang="zh-CN" altLang="en-US" sz="2800" b="1">
              <a:solidFill>
                <a:srgbClr val="B0466A"/>
              </a:solidFill>
              <a:latin typeface="微软雅黑" panose="020B0503020204020204" pitchFamily="34" charset="-122"/>
              <a:ea typeface="微软雅黑" panose="020B0503020204020204" pitchFamily="34" charset="-122"/>
            </a:endParaRPr>
          </a:p>
        </p:txBody>
      </p:sp>
      <p:sp>
        <p:nvSpPr>
          <p:cNvPr id="8" name="TextBox 84">
            <a:extLst>
              <a:ext uri="{FF2B5EF4-FFF2-40B4-BE49-F238E27FC236}">
                <a16:creationId xmlns:a16="http://schemas.microsoft.com/office/drawing/2014/main" id="{70EA30B1-60C1-4AFE-B6BE-D735D24F3133}"/>
              </a:ext>
            </a:extLst>
          </p:cNvPr>
          <p:cNvSpPr txBox="1"/>
          <p:nvPr/>
        </p:nvSpPr>
        <p:spPr>
          <a:xfrm>
            <a:off x="6478814" y="1491386"/>
            <a:ext cx="4746079" cy="1200329"/>
          </a:xfrm>
          <a:prstGeom prst="rect">
            <a:avLst/>
          </a:prstGeom>
          <a:noFill/>
        </p:spPr>
        <p:txBody>
          <a:bodyPr wrap="square" rtlCol="0">
            <a:spAutoFit/>
          </a:bodyPr>
          <a:lstStyle/>
          <a:p>
            <a:r>
              <a:rPr lang="en-US" altLang="ko-KR" sz="3600" b="1">
                <a:solidFill>
                  <a:srgbClr val="B0466A"/>
                </a:solidFill>
                <a:cs typeface="Arial" panose="020B0604020202020204" pitchFamily="34" charset="0"/>
              </a:rPr>
              <a:t>TIMELINE INFOGRAPHIC SLIDE</a:t>
            </a:r>
            <a:endParaRPr lang="ko-KR" altLang="en-US" sz="3600" b="1">
              <a:solidFill>
                <a:srgbClr val="B0466A"/>
              </a:solidFill>
              <a:cs typeface="Arial" panose="020B0604020202020204" pitchFamily="34" charset="0"/>
            </a:endParaRPr>
          </a:p>
        </p:txBody>
      </p:sp>
    </p:spTree>
    <p:extLst>
      <p:ext uri="{BB962C8B-B14F-4D97-AF65-F5344CB8AC3E}">
        <p14:creationId xmlns:p14="http://schemas.microsoft.com/office/powerpoint/2010/main" val="4282607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22049" y="681001"/>
            <a:ext cx="9372600" cy="581057"/>
          </a:xfrm>
          <a:prstGeom prst="rect">
            <a:avLst/>
          </a:prstGeom>
          <a:noFill/>
        </p:spPr>
        <p:txBody>
          <a:bodyPr wrap="square" rtlCol="0">
            <a:spAutoFit/>
          </a:bodyPr>
          <a:lstStyle/>
          <a:p>
            <a:pPr algn="ctr">
              <a:lnSpc>
                <a:spcPct val="150000"/>
              </a:lnSpc>
            </a:pPr>
            <a:r>
              <a:rPr lang="en-US" altLang="zh-CN" sz="2400" b="1">
                <a:solidFill>
                  <a:srgbClr val="B0466A"/>
                </a:solidFill>
                <a:latin typeface="微软雅黑" panose="020B0503020204020204" pitchFamily="34" charset="-122"/>
                <a:ea typeface="微软雅黑" panose="020B0503020204020204" pitchFamily="34" charset="-122"/>
              </a:rPr>
              <a:t>Classification and form of psychological counseling</a:t>
            </a:r>
            <a:endParaRPr lang="zh-CN" altLang="en-US" sz="2400" b="1">
              <a:solidFill>
                <a:srgbClr val="B0466A"/>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436187" y="1772540"/>
            <a:ext cx="2924425" cy="4254743"/>
            <a:chOff x="1461587" y="1775597"/>
            <a:chExt cx="2924425" cy="4254743"/>
          </a:xfrm>
        </p:grpSpPr>
        <p:sp>
          <p:nvSpPr>
            <p:cNvPr id="6" name="矩形 5"/>
            <p:cNvSpPr/>
            <p:nvPr/>
          </p:nvSpPr>
          <p:spPr>
            <a:xfrm>
              <a:off x="1612900" y="3258184"/>
              <a:ext cx="2743200" cy="338554"/>
            </a:xfrm>
            <a:prstGeom prst="rect">
              <a:avLst/>
            </a:prstGeom>
          </p:spPr>
          <p:txBody>
            <a:bodyPr wrap="square">
              <a:spAutoFit/>
            </a:bodyPr>
            <a:lstStyle/>
            <a:p>
              <a:pPr algn="ctr"/>
              <a:r>
                <a:rPr lang="en-US" altLang="zh-CN" sz="1600" b="1" i="0">
                  <a:solidFill>
                    <a:schemeClr val="accent2">
                      <a:lumMod val="75000"/>
                    </a:schemeClr>
                  </a:solidFill>
                  <a:effectLst/>
                  <a:latin typeface="微软雅黑" panose="020B0503020204020204" pitchFamily="34" charset="-122"/>
                  <a:ea typeface="微软雅黑" panose="020B0503020204020204" pitchFamily="34" charset="-122"/>
                </a:rPr>
                <a:t>Health Advisory</a:t>
              </a:r>
              <a:endParaRPr lang="zh-CN" altLang="en-US" sz="1600" b="1" i="0">
                <a:solidFill>
                  <a:schemeClr val="accent2">
                    <a:lumMod val="75000"/>
                  </a:schemeClr>
                </a:solidFill>
                <a:effectLst/>
                <a:latin typeface="微软雅黑" panose="020B0503020204020204" pitchFamily="34" charset="-122"/>
                <a:ea typeface="微软雅黑" panose="020B0503020204020204" pitchFamily="34" charset="-122"/>
              </a:endParaRPr>
            </a:p>
          </p:txBody>
        </p:sp>
        <p:sp>
          <p:nvSpPr>
            <p:cNvPr id="7" name="矩形 6"/>
            <p:cNvSpPr/>
            <p:nvPr/>
          </p:nvSpPr>
          <p:spPr>
            <a:xfrm>
              <a:off x="1612900" y="4256603"/>
              <a:ext cx="2743200" cy="338554"/>
            </a:xfrm>
            <a:prstGeom prst="rect">
              <a:avLst/>
            </a:prstGeom>
          </p:spPr>
          <p:txBody>
            <a:bodyPr wrap="square">
              <a:spAutoFit/>
            </a:bodyPr>
            <a:lstStyle/>
            <a:p>
              <a:pPr algn="ctr"/>
              <a:r>
                <a:rPr lang="en-US" altLang="zh-CN" sz="1600" b="1" i="0">
                  <a:solidFill>
                    <a:schemeClr val="accent2">
                      <a:lumMod val="75000"/>
                    </a:schemeClr>
                  </a:solidFill>
                  <a:effectLst/>
                  <a:latin typeface="微软雅黑" panose="020B0503020204020204" pitchFamily="34" charset="-122"/>
                  <a:ea typeface="微软雅黑" panose="020B0503020204020204" pitchFamily="34" charset="-122"/>
                </a:rPr>
                <a:t>Development consulting</a:t>
              </a:r>
              <a:endParaRPr lang="zh-CN" altLang="en-US" sz="1600" b="1" i="0">
                <a:solidFill>
                  <a:schemeClr val="accent2">
                    <a:lumMod val="75000"/>
                  </a:schemeClr>
                </a:solidFill>
                <a:effectLst/>
                <a:latin typeface="微软雅黑" panose="020B0503020204020204" pitchFamily="34" charset="-122"/>
                <a:ea typeface="微软雅黑" panose="020B0503020204020204" pitchFamily="34" charset="-122"/>
              </a:endParaRPr>
            </a:p>
          </p:txBody>
        </p:sp>
        <p:sp>
          <p:nvSpPr>
            <p:cNvPr id="2" name="矩形 1"/>
            <p:cNvSpPr/>
            <p:nvPr/>
          </p:nvSpPr>
          <p:spPr>
            <a:xfrm>
              <a:off x="1461587" y="2042540"/>
              <a:ext cx="2924425" cy="3987800"/>
            </a:xfrm>
            <a:prstGeom prst="rect">
              <a:avLst/>
            </a:prstGeom>
            <a:noFill/>
            <a:ln w="57150">
              <a:solidFill>
                <a:srgbClr val="B046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 name="矩形 13"/>
            <p:cNvSpPr/>
            <p:nvPr/>
          </p:nvSpPr>
          <p:spPr>
            <a:xfrm>
              <a:off x="1843799" y="1775597"/>
              <a:ext cx="2160000" cy="540000"/>
            </a:xfrm>
            <a:prstGeom prst="rect">
              <a:avLst/>
            </a:prstGeom>
            <a:solidFill>
              <a:srgbClr val="B0466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solidFill>
                    <a:schemeClr val="bg1"/>
                  </a:solidFill>
                  <a:latin typeface="微软雅黑" panose="020B0503020204020204" pitchFamily="34" charset="-122"/>
                  <a:ea typeface="微软雅黑" panose="020B0503020204020204" pitchFamily="34" charset="-122"/>
                </a:rPr>
                <a:t>Consulting content</a:t>
              </a:r>
              <a:endParaRPr lang="zh-CN" altLang="en-US" sz="1600" b="1">
                <a:solidFill>
                  <a:schemeClr val="bg1"/>
                </a:solidFill>
              </a:endParaRPr>
            </a:p>
          </p:txBody>
        </p:sp>
      </p:grpSp>
      <p:grpSp>
        <p:nvGrpSpPr>
          <p:cNvPr id="19" name="组合 18"/>
          <p:cNvGrpSpPr/>
          <p:nvPr/>
        </p:nvGrpSpPr>
        <p:grpSpPr>
          <a:xfrm>
            <a:off x="4631531" y="1772540"/>
            <a:ext cx="2924425" cy="4257800"/>
            <a:chOff x="4650581" y="1772540"/>
            <a:chExt cx="2924425" cy="4257800"/>
          </a:xfrm>
        </p:grpSpPr>
        <p:sp>
          <p:nvSpPr>
            <p:cNvPr id="8" name="矩形 7"/>
            <p:cNvSpPr/>
            <p:nvPr/>
          </p:nvSpPr>
          <p:spPr>
            <a:xfrm>
              <a:off x="4741193" y="4256603"/>
              <a:ext cx="2743200" cy="338554"/>
            </a:xfrm>
            <a:prstGeom prst="rect">
              <a:avLst/>
            </a:prstGeom>
          </p:spPr>
          <p:txBody>
            <a:bodyPr wrap="square">
              <a:spAutoFit/>
            </a:bodyPr>
            <a:lstStyle/>
            <a:p>
              <a:pPr algn="ctr"/>
              <a:r>
                <a:rPr lang="en-US" altLang="zh-CN" sz="1600" b="1">
                  <a:solidFill>
                    <a:schemeClr val="accent2">
                      <a:lumMod val="75000"/>
                    </a:schemeClr>
                  </a:solidFill>
                  <a:latin typeface="微软雅黑" panose="020B0503020204020204" pitchFamily="34" charset="-122"/>
                  <a:ea typeface="微软雅黑" panose="020B0503020204020204" pitchFamily="34" charset="-122"/>
                </a:rPr>
                <a:t>Individual counseling</a:t>
              </a:r>
              <a:endParaRPr lang="zh-CN" altLang="en-US" sz="1600" b="1" i="0">
                <a:solidFill>
                  <a:schemeClr val="accent2">
                    <a:lumMod val="75000"/>
                  </a:schemeClr>
                </a:solidFill>
                <a:effectLst/>
                <a:latin typeface="微软雅黑" panose="020B0503020204020204" pitchFamily="34" charset="-122"/>
                <a:ea typeface="微软雅黑" panose="020B0503020204020204" pitchFamily="34" charset="-122"/>
              </a:endParaRPr>
            </a:p>
          </p:txBody>
        </p:sp>
        <p:sp>
          <p:nvSpPr>
            <p:cNvPr id="10" name="矩形 9"/>
            <p:cNvSpPr/>
            <p:nvPr/>
          </p:nvSpPr>
          <p:spPr>
            <a:xfrm>
              <a:off x="4741193" y="3258184"/>
              <a:ext cx="2743200" cy="338554"/>
            </a:xfrm>
            <a:prstGeom prst="rect">
              <a:avLst/>
            </a:prstGeom>
          </p:spPr>
          <p:txBody>
            <a:bodyPr wrap="square">
              <a:spAutoFit/>
            </a:bodyPr>
            <a:lstStyle/>
            <a:p>
              <a:pPr algn="ctr"/>
              <a:r>
                <a:rPr lang="en-US" altLang="zh-CN" sz="1600" b="1">
                  <a:solidFill>
                    <a:schemeClr val="accent2">
                      <a:lumMod val="75000"/>
                    </a:schemeClr>
                  </a:solidFill>
                  <a:latin typeface="微软雅黑" panose="020B0503020204020204" pitchFamily="34" charset="-122"/>
                  <a:ea typeface="微软雅黑" panose="020B0503020204020204" pitchFamily="34" charset="-122"/>
                </a:rPr>
                <a:t>Group consultation</a:t>
              </a:r>
              <a:endParaRPr lang="zh-CN" altLang="en-US" sz="16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5032793" y="1772540"/>
              <a:ext cx="2160000" cy="540000"/>
            </a:xfrm>
            <a:prstGeom prst="rect">
              <a:avLst/>
            </a:prstGeom>
            <a:solidFill>
              <a:srgbClr val="B0466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solidFill>
                    <a:schemeClr val="bg1"/>
                  </a:solidFill>
                  <a:latin typeface="微软雅黑" panose="020B0503020204020204" pitchFamily="34" charset="-122"/>
                  <a:ea typeface="微软雅黑" panose="020B0503020204020204" pitchFamily="34" charset="-122"/>
                </a:rPr>
                <a:t>Size of consultation</a:t>
              </a:r>
              <a:endParaRPr lang="zh-CN" altLang="en-US" sz="1600" b="1">
                <a:solidFill>
                  <a:schemeClr val="bg1"/>
                </a:solidFill>
              </a:endParaRPr>
            </a:p>
          </p:txBody>
        </p:sp>
        <p:sp>
          <p:nvSpPr>
            <p:cNvPr id="17" name="矩形 16"/>
            <p:cNvSpPr/>
            <p:nvPr/>
          </p:nvSpPr>
          <p:spPr>
            <a:xfrm>
              <a:off x="4650581" y="2042540"/>
              <a:ext cx="2924425" cy="3987800"/>
            </a:xfrm>
            <a:prstGeom prst="rect">
              <a:avLst/>
            </a:prstGeom>
            <a:noFill/>
            <a:ln w="76200">
              <a:solidFill>
                <a:srgbClr val="B046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9" name="组合 8"/>
          <p:cNvGrpSpPr/>
          <p:nvPr/>
        </p:nvGrpSpPr>
        <p:grpSpPr>
          <a:xfrm>
            <a:off x="7826875" y="1772540"/>
            <a:ext cx="2924425" cy="4234936"/>
            <a:chOff x="7839575" y="1795404"/>
            <a:chExt cx="2924425" cy="4234936"/>
          </a:xfrm>
        </p:grpSpPr>
        <p:sp>
          <p:nvSpPr>
            <p:cNvPr id="11" name="矩形 10"/>
            <p:cNvSpPr/>
            <p:nvPr/>
          </p:nvSpPr>
          <p:spPr>
            <a:xfrm>
              <a:off x="8273087" y="2761215"/>
              <a:ext cx="2057400" cy="584775"/>
            </a:xfrm>
            <a:prstGeom prst="rect">
              <a:avLst/>
            </a:prstGeom>
          </p:spPr>
          <p:txBody>
            <a:bodyPr wrap="square">
              <a:spAutoFit/>
            </a:bodyPr>
            <a:lstStyle/>
            <a:p>
              <a:pPr algn="ctr"/>
              <a:r>
                <a:rPr lang="en-US" altLang="zh-CN" sz="1600" b="1">
                  <a:solidFill>
                    <a:schemeClr val="accent2">
                      <a:lumMod val="75000"/>
                    </a:schemeClr>
                  </a:solidFill>
                  <a:latin typeface="微软雅黑" panose="020B0503020204020204" pitchFamily="34" charset="-122"/>
                  <a:ea typeface="微软雅黑" panose="020B0503020204020204" pitchFamily="34" charset="-122"/>
                </a:rPr>
                <a:t>Outpatient consultation</a:t>
              </a:r>
              <a:endParaRPr lang="zh-CN" altLang="en-US" sz="16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8273087" y="3756559"/>
              <a:ext cx="2057400" cy="584775"/>
            </a:xfrm>
            <a:prstGeom prst="rect">
              <a:avLst/>
            </a:prstGeom>
          </p:spPr>
          <p:txBody>
            <a:bodyPr wrap="square">
              <a:spAutoFit/>
            </a:bodyPr>
            <a:lstStyle/>
            <a:p>
              <a:pPr algn="ctr"/>
              <a:r>
                <a:rPr lang="en-US" altLang="zh-CN" sz="1600" b="1">
                  <a:solidFill>
                    <a:schemeClr val="accent2">
                      <a:lumMod val="75000"/>
                    </a:schemeClr>
                  </a:solidFill>
                  <a:latin typeface="微软雅黑" panose="020B0503020204020204" pitchFamily="34" charset="-122"/>
                  <a:ea typeface="微软雅黑" panose="020B0503020204020204" pitchFamily="34" charset="-122"/>
                </a:rPr>
                <a:t>Telephone consultation</a:t>
              </a:r>
              <a:endParaRPr lang="zh-CN" altLang="en-US" sz="16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273087" y="4751903"/>
              <a:ext cx="2057400" cy="584775"/>
            </a:xfrm>
            <a:prstGeom prst="rect">
              <a:avLst/>
            </a:prstGeom>
          </p:spPr>
          <p:txBody>
            <a:bodyPr wrap="square">
              <a:spAutoFit/>
            </a:bodyPr>
            <a:lstStyle/>
            <a:p>
              <a:pPr algn="ctr"/>
              <a:r>
                <a:rPr lang="en-US" altLang="zh-CN" sz="1600" b="1">
                  <a:solidFill>
                    <a:schemeClr val="accent2">
                      <a:lumMod val="75000"/>
                    </a:schemeClr>
                  </a:solidFill>
                  <a:latin typeface="微软雅黑" panose="020B0503020204020204" pitchFamily="34" charset="-122"/>
                  <a:ea typeface="微软雅黑" panose="020B0503020204020204" pitchFamily="34" charset="-122"/>
                </a:rPr>
                <a:t>Internet consultation</a:t>
              </a:r>
              <a:endParaRPr lang="zh-CN" altLang="en-US" sz="1600" b="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8221787" y="1795404"/>
              <a:ext cx="2160000" cy="540000"/>
            </a:xfrm>
            <a:prstGeom prst="rect">
              <a:avLst/>
            </a:prstGeom>
            <a:solidFill>
              <a:srgbClr val="B0466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solidFill>
                    <a:schemeClr val="bg1"/>
                  </a:solidFill>
                  <a:latin typeface="微软雅黑" panose="020B0503020204020204" pitchFamily="34" charset="-122"/>
                  <a:ea typeface="微软雅黑" panose="020B0503020204020204" pitchFamily="34" charset="-122"/>
                </a:rPr>
                <a:t>Form of consultation</a:t>
              </a:r>
              <a:endParaRPr lang="zh-CN" altLang="en-US" sz="1600" b="1">
                <a:solidFill>
                  <a:schemeClr val="bg1"/>
                </a:solidFill>
              </a:endParaRPr>
            </a:p>
          </p:txBody>
        </p:sp>
        <p:sp>
          <p:nvSpPr>
            <p:cNvPr id="18" name="矩形 17"/>
            <p:cNvSpPr/>
            <p:nvPr/>
          </p:nvSpPr>
          <p:spPr>
            <a:xfrm>
              <a:off x="7839575" y="2042540"/>
              <a:ext cx="2924425" cy="3987800"/>
            </a:xfrm>
            <a:prstGeom prst="rect">
              <a:avLst/>
            </a:prstGeom>
            <a:noFill/>
            <a:ln w="57150">
              <a:solidFill>
                <a:srgbClr val="B046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21" name="Grupo 20">
            <a:extLst>
              <a:ext uri="{FF2B5EF4-FFF2-40B4-BE49-F238E27FC236}">
                <a16:creationId xmlns:a16="http://schemas.microsoft.com/office/drawing/2014/main" id="{72382DB2-8A93-40D0-8A35-CEC36392C038}"/>
              </a:ext>
            </a:extLst>
          </p:cNvPr>
          <p:cNvGrpSpPr/>
          <p:nvPr/>
        </p:nvGrpSpPr>
        <p:grpSpPr>
          <a:xfrm>
            <a:off x="10577230" y="5330347"/>
            <a:ext cx="1298257" cy="1140441"/>
            <a:chOff x="7769371" y="3151989"/>
            <a:chExt cx="4057265" cy="3564064"/>
          </a:xfrm>
        </p:grpSpPr>
        <p:pic>
          <p:nvPicPr>
            <p:cNvPr id="22" name="Imagen 21">
              <a:extLst>
                <a:ext uri="{FF2B5EF4-FFF2-40B4-BE49-F238E27FC236}">
                  <a16:creationId xmlns:a16="http://schemas.microsoft.com/office/drawing/2014/main" id="{05ACA0C9-DB16-4D17-B22B-E17EFBFAC49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23" name="Imagen 22">
              <a:extLst>
                <a:ext uri="{FF2B5EF4-FFF2-40B4-BE49-F238E27FC236}">
                  <a16:creationId xmlns:a16="http://schemas.microsoft.com/office/drawing/2014/main" id="{802917BB-FBAC-46D1-B528-9C3165139F0D}"/>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cxnSp>
        <p:nvCxnSpPr>
          <p:cNvPr id="24" name="직선 연결선 3">
            <a:extLst>
              <a:ext uri="{FF2B5EF4-FFF2-40B4-BE49-F238E27FC236}">
                <a16:creationId xmlns:a16="http://schemas.microsoft.com/office/drawing/2014/main" id="{CC81CB91-DCC8-415E-BA14-7BF0334FE597}"/>
              </a:ext>
            </a:extLst>
          </p:cNvPr>
          <p:cNvCxnSpPr/>
          <p:nvPr/>
        </p:nvCxnSpPr>
        <p:spPr>
          <a:xfrm>
            <a:off x="0" y="6667940"/>
            <a:ext cx="12192000" cy="0"/>
          </a:xfrm>
          <a:prstGeom prst="line">
            <a:avLst/>
          </a:prstGeom>
          <a:ln w="57150">
            <a:solidFill>
              <a:srgbClr val="F71856"/>
            </a:solidFill>
          </a:ln>
        </p:spPr>
        <p:style>
          <a:lnRef idx="1">
            <a:schemeClr val="accent1"/>
          </a:lnRef>
          <a:fillRef idx="0">
            <a:schemeClr val="accent1"/>
          </a:fillRef>
          <a:effectRef idx="0">
            <a:schemeClr val="accent1"/>
          </a:effectRef>
          <a:fontRef idx="minor">
            <a:schemeClr val="tx1"/>
          </a:fontRef>
        </p:style>
      </p:cxnSp>
      <p:sp>
        <p:nvSpPr>
          <p:cNvPr id="25" name="Gráfico 6">
            <a:extLst>
              <a:ext uri="{FF2B5EF4-FFF2-40B4-BE49-F238E27FC236}">
                <a16:creationId xmlns:a16="http://schemas.microsoft.com/office/drawing/2014/main" id="{E6C652DD-4A06-4236-9410-0F052C78EB08}"/>
              </a:ext>
            </a:extLst>
          </p:cNvPr>
          <p:cNvSpPr/>
          <p:nvPr/>
        </p:nvSpPr>
        <p:spPr>
          <a:xfrm>
            <a:off x="10853338" y="5728995"/>
            <a:ext cx="746042" cy="979126"/>
          </a:xfrm>
          <a:custGeom>
            <a:avLst/>
            <a:gdLst>
              <a:gd name="connsiteX0" fmla="*/ 1199769 w 1645086"/>
              <a:gd name="connsiteY0" fmla="*/ 0 h 2159056"/>
              <a:gd name="connsiteX1" fmla="*/ 1304068 w 1645086"/>
              <a:gd name="connsiteY1" fmla="*/ 344329 h 2159056"/>
              <a:gd name="connsiteX2" fmla="*/ 1318736 w 1645086"/>
              <a:gd name="connsiteY2" fmla="*/ 386906 h 2159056"/>
              <a:gd name="connsiteX3" fmla="*/ 1443228 w 1645086"/>
              <a:gd name="connsiteY3" fmla="*/ 447675 h 2159056"/>
              <a:gd name="connsiteX4" fmla="*/ 1524191 w 1645086"/>
              <a:gd name="connsiteY4" fmla="*/ 572167 h 2159056"/>
              <a:gd name="connsiteX5" fmla="*/ 1538192 w 1645086"/>
              <a:gd name="connsiteY5" fmla="*/ 604076 h 2159056"/>
              <a:gd name="connsiteX6" fmla="*/ 1639919 w 1645086"/>
              <a:gd name="connsiteY6" fmla="*/ 993934 h 2159056"/>
              <a:gd name="connsiteX7" fmla="*/ 1562291 w 1645086"/>
              <a:gd name="connsiteY7" fmla="*/ 1267301 h 2159056"/>
              <a:gd name="connsiteX8" fmla="*/ 1453325 w 1645086"/>
              <a:gd name="connsiteY8" fmla="*/ 1323975 h 2159056"/>
              <a:gd name="connsiteX9" fmla="*/ 1412272 w 1645086"/>
              <a:gd name="connsiteY9" fmla="*/ 1208437 h 2159056"/>
              <a:gd name="connsiteX10" fmla="*/ 1481328 w 1645086"/>
              <a:gd name="connsiteY10" fmla="*/ 932974 h 2159056"/>
              <a:gd name="connsiteX11" fmla="*/ 1408367 w 1645086"/>
              <a:gd name="connsiteY11" fmla="*/ 703898 h 2159056"/>
              <a:gd name="connsiteX12" fmla="*/ 1393984 w 1645086"/>
              <a:gd name="connsiteY12" fmla="*/ 783812 h 2159056"/>
              <a:gd name="connsiteX13" fmla="*/ 1393126 w 1645086"/>
              <a:gd name="connsiteY13" fmla="*/ 1998059 h 2159056"/>
              <a:gd name="connsiteX14" fmla="*/ 1279493 w 1645086"/>
              <a:gd name="connsiteY14" fmla="*/ 2157317 h 2159056"/>
              <a:gd name="connsiteX15" fmla="*/ 1139190 w 1645086"/>
              <a:gd name="connsiteY15" fmla="*/ 2010632 h 2159056"/>
              <a:gd name="connsiteX16" fmla="*/ 1138238 w 1645086"/>
              <a:gd name="connsiteY16" fmla="*/ 1388936 h 2159056"/>
              <a:gd name="connsiteX17" fmla="*/ 1126808 w 1645086"/>
              <a:gd name="connsiteY17" fmla="*/ 1303782 h 2159056"/>
              <a:gd name="connsiteX18" fmla="*/ 1115568 w 1645086"/>
              <a:gd name="connsiteY18" fmla="*/ 1382649 h 2159056"/>
              <a:gd name="connsiteX19" fmla="*/ 1114901 w 1645086"/>
              <a:gd name="connsiteY19" fmla="*/ 2011680 h 2159056"/>
              <a:gd name="connsiteX20" fmla="*/ 1002983 w 1645086"/>
              <a:gd name="connsiteY20" fmla="*/ 2158175 h 2159056"/>
              <a:gd name="connsiteX21" fmla="*/ 861251 w 1645086"/>
              <a:gd name="connsiteY21" fmla="*/ 2019205 h 2159056"/>
              <a:gd name="connsiteX22" fmla="*/ 860298 w 1645086"/>
              <a:gd name="connsiteY22" fmla="*/ 1697355 h 2159056"/>
              <a:gd name="connsiteX23" fmla="*/ 859727 w 1645086"/>
              <a:gd name="connsiteY23" fmla="*/ 709898 h 2159056"/>
              <a:gd name="connsiteX24" fmla="*/ 819055 w 1645086"/>
              <a:gd name="connsiteY24" fmla="*/ 608933 h 2159056"/>
              <a:gd name="connsiteX25" fmla="*/ 777526 w 1645086"/>
              <a:gd name="connsiteY25" fmla="*/ 710756 h 2159056"/>
              <a:gd name="connsiteX26" fmla="*/ 777050 w 1645086"/>
              <a:gd name="connsiteY26" fmla="*/ 1946910 h 2159056"/>
              <a:gd name="connsiteX27" fmla="*/ 776192 w 1645086"/>
              <a:gd name="connsiteY27" fmla="*/ 2027301 h 2159056"/>
              <a:gd name="connsiteX28" fmla="*/ 648367 w 1645086"/>
              <a:gd name="connsiteY28" fmla="*/ 2158937 h 2159056"/>
              <a:gd name="connsiteX29" fmla="*/ 523589 w 1645086"/>
              <a:gd name="connsiteY29" fmla="*/ 2026063 h 2159056"/>
              <a:gd name="connsiteX30" fmla="*/ 522446 w 1645086"/>
              <a:gd name="connsiteY30" fmla="*/ 1572578 h 2159056"/>
              <a:gd name="connsiteX31" fmla="*/ 522446 w 1645086"/>
              <a:gd name="connsiteY31" fmla="*/ 1290352 h 2159056"/>
              <a:gd name="connsiteX32" fmla="*/ 499682 w 1645086"/>
              <a:gd name="connsiteY32" fmla="*/ 1381697 h 2159056"/>
              <a:gd name="connsiteX33" fmla="*/ 499205 w 1645086"/>
              <a:gd name="connsiteY33" fmla="*/ 1966817 h 2159056"/>
              <a:gd name="connsiteX34" fmla="*/ 496253 w 1645086"/>
              <a:gd name="connsiteY34" fmla="*/ 2047113 h 2159056"/>
              <a:gd name="connsiteX35" fmla="*/ 371951 w 1645086"/>
              <a:gd name="connsiteY35" fmla="*/ 2159032 h 2159056"/>
              <a:gd name="connsiteX36" fmla="*/ 247174 w 1645086"/>
              <a:gd name="connsiteY36" fmla="*/ 2048351 h 2159056"/>
              <a:gd name="connsiteX37" fmla="*/ 244602 w 1645086"/>
              <a:gd name="connsiteY37" fmla="*/ 1968056 h 2159056"/>
              <a:gd name="connsiteX38" fmla="*/ 244602 w 1645086"/>
              <a:gd name="connsiteY38" fmla="*/ 790385 h 2159056"/>
              <a:gd name="connsiteX39" fmla="*/ 244602 w 1645086"/>
              <a:gd name="connsiteY39" fmla="*/ 707803 h 2159056"/>
              <a:gd name="connsiteX40" fmla="*/ 154972 w 1645086"/>
              <a:gd name="connsiteY40" fmla="*/ 946595 h 2159056"/>
              <a:gd name="connsiteX41" fmla="*/ 222599 w 1645086"/>
              <a:gd name="connsiteY41" fmla="*/ 1200055 h 2159056"/>
              <a:gd name="connsiteX42" fmla="*/ 184690 w 1645086"/>
              <a:gd name="connsiteY42" fmla="*/ 1322832 h 2159056"/>
              <a:gd name="connsiteX43" fmla="*/ 72581 w 1645086"/>
              <a:gd name="connsiteY43" fmla="*/ 1260729 h 2159056"/>
              <a:gd name="connsiteX44" fmla="*/ 0 w 1645086"/>
              <a:gd name="connsiteY44" fmla="*/ 1038701 h 2159056"/>
              <a:gd name="connsiteX45" fmla="*/ 0 w 1645086"/>
              <a:gd name="connsiteY45" fmla="*/ 775240 h 2159056"/>
              <a:gd name="connsiteX46" fmla="*/ 102870 w 1645086"/>
              <a:gd name="connsiteY46" fmla="*/ 600837 h 2159056"/>
              <a:gd name="connsiteX47" fmla="*/ 113824 w 1645086"/>
              <a:gd name="connsiteY47" fmla="*/ 567976 h 2159056"/>
              <a:gd name="connsiteX48" fmla="*/ 183642 w 1645086"/>
              <a:gd name="connsiteY48" fmla="*/ 452057 h 2159056"/>
              <a:gd name="connsiteX49" fmla="*/ 314134 w 1645086"/>
              <a:gd name="connsiteY49" fmla="*/ 387858 h 2159056"/>
              <a:gd name="connsiteX50" fmla="*/ 333184 w 1645086"/>
              <a:gd name="connsiteY50" fmla="*/ 342138 h 2159056"/>
              <a:gd name="connsiteX51" fmla="*/ 438817 w 1645086"/>
              <a:gd name="connsiteY51" fmla="*/ 0 h 2159056"/>
              <a:gd name="connsiteX52" fmla="*/ 585216 w 1645086"/>
              <a:gd name="connsiteY52" fmla="*/ 0 h 2159056"/>
              <a:gd name="connsiteX53" fmla="*/ 698754 w 1645086"/>
              <a:gd name="connsiteY53" fmla="*/ 328898 h 2159056"/>
              <a:gd name="connsiteX54" fmla="*/ 712184 w 1645086"/>
              <a:gd name="connsiteY54" fmla="*/ 368713 h 2159056"/>
              <a:gd name="connsiteX55" fmla="*/ 927640 w 1645086"/>
              <a:gd name="connsiteY55" fmla="*/ 368332 h 2159056"/>
              <a:gd name="connsiteX56" fmla="*/ 937736 w 1645086"/>
              <a:gd name="connsiteY56" fmla="*/ 327755 h 2159056"/>
              <a:gd name="connsiteX57" fmla="*/ 1053560 w 1645086"/>
              <a:gd name="connsiteY57" fmla="*/ 0 h 2159056"/>
              <a:gd name="connsiteX58" fmla="*/ 1199960 w 1645086"/>
              <a:gd name="connsiteY58" fmla="*/ 0 h 215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086" h="2159056">
                <a:moveTo>
                  <a:pt x="1199769" y="0"/>
                </a:moveTo>
                <a:cubicBezTo>
                  <a:pt x="1356836" y="93631"/>
                  <a:pt x="1384935" y="182309"/>
                  <a:pt x="1304068" y="344329"/>
                </a:cubicBezTo>
                <a:cubicBezTo>
                  <a:pt x="1291019" y="370618"/>
                  <a:pt x="1297496" y="377190"/>
                  <a:pt x="1318736" y="386906"/>
                </a:cubicBezTo>
                <a:cubicBezTo>
                  <a:pt x="1360742" y="406146"/>
                  <a:pt x="1402937" y="425291"/>
                  <a:pt x="1443228" y="447675"/>
                </a:cubicBezTo>
                <a:cubicBezTo>
                  <a:pt x="1491520" y="474345"/>
                  <a:pt x="1535716" y="505492"/>
                  <a:pt x="1524191" y="572167"/>
                </a:cubicBezTo>
                <a:cubicBezTo>
                  <a:pt x="1521905" y="585407"/>
                  <a:pt x="1529429" y="594932"/>
                  <a:pt x="1538192" y="604076"/>
                </a:cubicBezTo>
                <a:cubicBezTo>
                  <a:pt x="1644110" y="715137"/>
                  <a:pt x="1654302" y="852488"/>
                  <a:pt x="1639919" y="993934"/>
                </a:cubicBezTo>
                <a:cubicBezTo>
                  <a:pt x="1630299" y="1088803"/>
                  <a:pt x="1600105" y="1179671"/>
                  <a:pt x="1562291" y="1267301"/>
                </a:cubicBezTo>
                <a:cubicBezTo>
                  <a:pt x="1541812" y="1314831"/>
                  <a:pt x="1507808" y="1345978"/>
                  <a:pt x="1453325" y="1323975"/>
                </a:cubicBezTo>
                <a:cubicBezTo>
                  <a:pt x="1399985" y="1302544"/>
                  <a:pt x="1392365" y="1258062"/>
                  <a:pt x="1412272" y="1208437"/>
                </a:cubicBezTo>
                <a:cubicBezTo>
                  <a:pt x="1447895" y="1119664"/>
                  <a:pt x="1474375" y="1028605"/>
                  <a:pt x="1481328" y="932974"/>
                </a:cubicBezTo>
                <a:cubicBezTo>
                  <a:pt x="1487519" y="848297"/>
                  <a:pt x="1473137" y="769430"/>
                  <a:pt x="1408367" y="703898"/>
                </a:cubicBezTo>
                <a:cubicBezTo>
                  <a:pt x="1383887" y="730949"/>
                  <a:pt x="1394079" y="758857"/>
                  <a:pt x="1393984" y="783812"/>
                </a:cubicBezTo>
                <a:cubicBezTo>
                  <a:pt x="1393222" y="1188530"/>
                  <a:pt x="1393698" y="1593247"/>
                  <a:pt x="1393126" y="1998059"/>
                </a:cubicBezTo>
                <a:cubicBezTo>
                  <a:pt x="1393031" y="2097691"/>
                  <a:pt x="1353884" y="2150840"/>
                  <a:pt x="1279493" y="2157317"/>
                </a:cubicBezTo>
                <a:cubicBezTo>
                  <a:pt x="1193768" y="2164842"/>
                  <a:pt x="1139952" y="2111216"/>
                  <a:pt x="1139190" y="2010632"/>
                </a:cubicBezTo>
                <a:cubicBezTo>
                  <a:pt x="1137571" y="1803368"/>
                  <a:pt x="1138904" y="1596104"/>
                  <a:pt x="1138238" y="1388936"/>
                </a:cubicBezTo>
                <a:cubicBezTo>
                  <a:pt x="1138238" y="1363028"/>
                  <a:pt x="1144715" y="1335786"/>
                  <a:pt x="1126808" y="1303782"/>
                </a:cubicBezTo>
                <a:cubicBezTo>
                  <a:pt x="1109853" y="1331881"/>
                  <a:pt x="1115663" y="1358265"/>
                  <a:pt x="1115568" y="1382649"/>
                </a:cubicBezTo>
                <a:cubicBezTo>
                  <a:pt x="1114997" y="1592294"/>
                  <a:pt x="1115949" y="1802035"/>
                  <a:pt x="1114901" y="2011680"/>
                </a:cubicBezTo>
                <a:cubicBezTo>
                  <a:pt x="1114425" y="2098167"/>
                  <a:pt x="1071563" y="2151793"/>
                  <a:pt x="1002983" y="2158175"/>
                </a:cubicBezTo>
                <a:cubicBezTo>
                  <a:pt x="920782" y="2165890"/>
                  <a:pt x="863537" y="2112264"/>
                  <a:pt x="861251" y="2019205"/>
                </a:cubicBezTo>
                <a:cubicBezTo>
                  <a:pt x="858584" y="1911953"/>
                  <a:pt x="860393" y="1804702"/>
                  <a:pt x="860298" y="1697355"/>
                </a:cubicBezTo>
                <a:cubicBezTo>
                  <a:pt x="860298" y="1368171"/>
                  <a:pt x="860679" y="1039082"/>
                  <a:pt x="859727" y="709898"/>
                </a:cubicBezTo>
                <a:cubicBezTo>
                  <a:pt x="859631" y="670941"/>
                  <a:pt x="872109" y="608743"/>
                  <a:pt x="819055" y="608933"/>
                </a:cubicBezTo>
                <a:cubicBezTo>
                  <a:pt x="767048" y="609124"/>
                  <a:pt x="777526" y="671036"/>
                  <a:pt x="777526" y="710756"/>
                </a:cubicBezTo>
                <a:cubicBezTo>
                  <a:pt x="776859" y="1122807"/>
                  <a:pt x="777145" y="1534859"/>
                  <a:pt x="777050" y="1946910"/>
                </a:cubicBezTo>
                <a:cubicBezTo>
                  <a:pt x="777050" y="1973771"/>
                  <a:pt x="778097" y="2000631"/>
                  <a:pt x="776192" y="2027301"/>
                </a:cubicBezTo>
                <a:cubicBezTo>
                  <a:pt x="770287" y="2109311"/>
                  <a:pt x="722186" y="2158270"/>
                  <a:pt x="648367" y="2158937"/>
                </a:cubicBezTo>
                <a:cubicBezTo>
                  <a:pt x="574929" y="2159603"/>
                  <a:pt x="525113" y="2110264"/>
                  <a:pt x="523589" y="2026063"/>
                </a:cubicBezTo>
                <a:cubicBezTo>
                  <a:pt x="520922" y="1874901"/>
                  <a:pt x="522542" y="1723739"/>
                  <a:pt x="522446" y="1572578"/>
                </a:cubicBezTo>
                <a:cubicBezTo>
                  <a:pt x="522446" y="1485424"/>
                  <a:pt x="522446" y="1398270"/>
                  <a:pt x="522446" y="1290352"/>
                </a:cubicBezTo>
                <a:cubicBezTo>
                  <a:pt x="493205" y="1330928"/>
                  <a:pt x="499777" y="1357598"/>
                  <a:pt x="499682" y="1381697"/>
                </a:cubicBezTo>
                <a:cubicBezTo>
                  <a:pt x="499110" y="1576768"/>
                  <a:pt x="499396" y="1771841"/>
                  <a:pt x="499205" y="1966817"/>
                </a:cubicBezTo>
                <a:cubicBezTo>
                  <a:pt x="499205" y="1993583"/>
                  <a:pt x="500063" y="2020729"/>
                  <a:pt x="496253" y="2047113"/>
                </a:cubicBezTo>
                <a:cubicBezTo>
                  <a:pt x="486632" y="2113788"/>
                  <a:pt x="436436" y="2157698"/>
                  <a:pt x="371951" y="2159032"/>
                </a:cubicBezTo>
                <a:cubicBezTo>
                  <a:pt x="309086" y="2160270"/>
                  <a:pt x="257366" y="2115788"/>
                  <a:pt x="247174" y="2048351"/>
                </a:cubicBezTo>
                <a:cubicBezTo>
                  <a:pt x="243173" y="2022062"/>
                  <a:pt x="244602" y="1994821"/>
                  <a:pt x="244602" y="1968056"/>
                </a:cubicBezTo>
                <a:cubicBezTo>
                  <a:pt x="244507" y="1575530"/>
                  <a:pt x="244602" y="1183005"/>
                  <a:pt x="244602" y="790385"/>
                </a:cubicBezTo>
                <a:cubicBezTo>
                  <a:pt x="244602" y="764000"/>
                  <a:pt x="244602" y="737616"/>
                  <a:pt x="244602" y="707803"/>
                </a:cubicBezTo>
                <a:cubicBezTo>
                  <a:pt x="173831" y="750284"/>
                  <a:pt x="140780" y="843629"/>
                  <a:pt x="154972" y="946595"/>
                </a:cubicBezTo>
                <a:cubicBezTo>
                  <a:pt x="166973" y="1033939"/>
                  <a:pt x="188119" y="1118807"/>
                  <a:pt x="222599" y="1200055"/>
                </a:cubicBezTo>
                <a:cubicBezTo>
                  <a:pt x="244697" y="1252252"/>
                  <a:pt x="240602" y="1299115"/>
                  <a:pt x="184690" y="1322832"/>
                </a:cubicBezTo>
                <a:cubicBezTo>
                  <a:pt x="126302" y="1347597"/>
                  <a:pt x="91059" y="1310831"/>
                  <a:pt x="72581" y="1260729"/>
                </a:cubicBezTo>
                <a:cubicBezTo>
                  <a:pt x="45720" y="1187672"/>
                  <a:pt x="23908" y="1112806"/>
                  <a:pt x="0" y="1038701"/>
                </a:cubicBezTo>
                <a:lnTo>
                  <a:pt x="0" y="775240"/>
                </a:lnTo>
                <a:cubicBezTo>
                  <a:pt x="29337" y="714185"/>
                  <a:pt x="50006" y="647986"/>
                  <a:pt x="102870" y="600837"/>
                </a:cubicBezTo>
                <a:cubicBezTo>
                  <a:pt x="112776" y="591979"/>
                  <a:pt x="116110" y="580739"/>
                  <a:pt x="113824" y="567976"/>
                </a:cubicBezTo>
                <a:cubicBezTo>
                  <a:pt x="103251" y="508825"/>
                  <a:pt x="141065" y="479298"/>
                  <a:pt x="183642" y="452057"/>
                </a:cubicBezTo>
                <a:cubicBezTo>
                  <a:pt x="224790" y="425768"/>
                  <a:pt x="267938" y="403955"/>
                  <a:pt x="314134" y="387858"/>
                </a:cubicBezTo>
                <a:cubicBezTo>
                  <a:pt x="336233" y="380143"/>
                  <a:pt x="350139" y="374428"/>
                  <a:pt x="333184" y="342138"/>
                </a:cubicBezTo>
                <a:cubicBezTo>
                  <a:pt x="251270" y="187452"/>
                  <a:pt x="284988" y="84011"/>
                  <a:pt x="438817" y="0"/>
                </a:cubicBezTo>
                <a:lnTo>
                  <a:pt x="585216" y="0"/>
                </a:lnTo>
                <a:cubicBezTo>
                  <a:pt x="730282" y="91726"/>
                  <a:pt x="753142" y="156401"/>
                  <a:pt x="698754" y="328898"/>
                </a:cubicBezTo>
                <a:cubicBezTo>
                  <a:pt x="692468" y="348901"/>
                  <a:pt x="692087" y="358140"/>
                  <a:pt x="712184" y="368713"/>
                </a:cubicBezTo>
                <a:cubicBezTo>
                  <a:pt x="784574" y="406908"/>
                  <a:pt x="855345" y="405194"/>
                  <a:pt x="927640" y="368332"/>
                </a:cubicBezTo>
                <a:cubicBezTo>
                  <a:pt x="950119" y="356902"/>
                  <a:pt x="943928" y="345853"/>
                  <a:pt x="937736" y="327755"/>
                </a:cubicBezTo>
                <a:cubicBezTo>
                  <a:pt x="881158" y="159925"/>
                  <a:pt x="905256" y="92964"/>
                  <a:pt x="1053560" y="0"/>
                </a:cubicBezTo>
                <a:lnTo>
                  <a:pt x="1199960" y="0"/>
                </a:lnTo>
                <a:close/>
              </a:path>
            </a:pathLst>
          </a:custGeom>
          <a:solidFill>
            <a:srgbClr val="B0466A"/>
          </a:solidFill>
          <a:ln w="9525" cap="flat">
            <a:noFill/>
            <a:prstDash val="solid"/>
            <a:miter/>
          </a:ln>
        </p:spPr>
        <p:txBody>
          <a:bodyPr rtlCol="0" anchor="ctr"/>
          <a:lstStyle/>
          <a:p>
            <a:endParaRPr lang="LID4096"/>
          </a:p>
        </p:txBody>
      </p:sp>
      <p:sp>
        <p:nvSpPr>
          <p:cNvPr id="26" name="Triángulo isósceles 25">
            <a:extLst>
              <a:ext uri="{FF2B5EF4-FFF2-40B4-BE49-F238E27FC236}">
                <a16:creationId xmlns:a16="http://schemas.microsoft.com/office/drawing/2014/main" id="{BF5300DA-D051-41F8-9DB3-6D559F49E977}"/>
              </a:ext>
            </a:extLst>
          </p:cNvPr>
          <p:cNvSpPr/>
          <p:nvPr/>
        </p:nvSpPr>
        <p:spPr>
          <a:xfrm flipV="1">
            <a:off x="-74588" y="-38797"/>
            <a:ext cx="12365875" cy="516384"/>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7" name="Grupo 26">
            <a:extLst>
              <a:ext uri="{FF2B5EF4-FFF2-40B4-BE49-F238E27FC236}">
                <a16:creationId xmlns:a16="http://schemas.microsoft.com/office/drawing/2014/main" id="{15657796-0B90-4E21-B84F-EBF9BCF851C6}"/>
              </a:ext>
            </a:extLst>
          </p:cNvPr>
          <p:cNvGrpSpPr/>
          <p:nvPr/>
        </p:nvGrpSpPr>
        <p:grpSpPr>
          <a:xfrm>
            <a:off x="11348397" y="85611"/>
            <a:ext cx="760076" cy="670129"/>
            <a:chOff x="11177524" y="343100"/>
            <a:chExt cx="760076" cy="670129"/>
          </a:xfrm>
        </p:grpSpPr>
        <p:sp>
          <p:nvSpPr>
            <p:cNvPr id="28" name="Forma libre: forma 27">
              <a:extLst>
                <a:ext uri="{FF2B5EF4-FFF2-40B4-BE49-F238E27FC236}">
                  <a16:creationId xmlns:a16="http://schemas.microsoft.com/office/drawing/2014/main" id="{997A4186-C801-431F-821E-7700E8F02D8C}"/>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DD543252-E928-4496-AB2A-35C83A69F710}"/>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21C90C7C-92FC-4FCB-B6E3-878F38BE3F4F}"/>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0DBA2806-69D1-48DE-9CD4-D4FFBD0B134D}"/>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2DF772B1-CD76-4BCD-8EAE-712B95FCF99F}"/>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4B521BAE-D67E-4899-A06B-5E20BC735146}"/>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grpSp>
        <p:nvGrpSpPr>
          <p:cNvPr id="34" name="Grupo 33">
            <a:extLst>
              <a:ext uri="{FF2B5EF4-FFF2-40B4-BE49-F238E27FC236}">
                <a16:creationId xmlns:a16="http://schemas.microsoft.com/office/drawing/2014/main" id="{B24516E4-6851-4044-AA1C-6CC1EC741612}"/>
              </a:ext>
            </a:extLst>
          </p:cNvPr>
          <p:cNvGrpSpPr/>
          <p:nvPr/>
        </p:nvGrpSpPr>
        <p:grpSpPr>
          <a:xfrm>
            <a:off x="83527" y="48401"/>
            <a:ext cx="760076" cy="670129"/>
            <a:chOff x="11177524" y="343100"/>
            <a:chExt cx="760076" cy="670129"/>
          </a:xfrm>
        </p:grpSpPr>
        <p:sp>
          <p:nvSpPr>
            <p:cNvPr id="35" name="Forma libre: forma 34">
              <a:extLst>
                <a:ext uri="{FF2B5EF4-FFF2-40B4-BE49-F238E27FC236}">
                  <a16:creationId xmlns:a16="http://schemas.microsoft.com/office/drawing/2014/main" id="{BA957035-1E1B-4FFB-AA5A-34B51CE48497}"/>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DD564645-2868-4C81-B035-4AD7A8E2BEF1}"/>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CA4AE382-701E-4AEC-BF3B-EA3A8FE47D2F}"/>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C3AA81E1-83EA-4801-B796-9E6189089720}"/>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29F7D8E2-5C46-499C-9329-659460F26952}"/>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0E851C25-F398-4672-B056-BAB3200FA6FB}"/>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spTree>
    <p:extLst>
      <p:ext uri="{BB962C8B-B14F-4D97-AF65-F5344CB8AC3E}">
        <p14:creationId xmlns:p14="http://schemas.microsoft.com/office/powerpoint/2010/main" val="482367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3150" y="1747781"/>
            <a:ext cx="9810750" cy="1346907"/>
          </a:xfrm>
          <a:prstGeom prst="rect">
            <a:avLst/>
          </a:prstGeom>
        </p:spPr>
        <p:txBody>
          <a:bodyPr wrap="square">
            <a:spAutoFit/>
          </a:bodyPr>
          <a:lstStyle/>
          <a:p>
            <a:pPr algn="just">
              <a:lnSpc>
                <a:spcPct val="150000"/>
              </a:lnSpc>
            </a:pPr>
            <a:r>
              <a:rPr lang="en-US" altLang="zh-CN" sz="1400" b="1">
                <a:latin typeface="微软雅黑" panose="020B0503020204020204" pitchFamily="34" charset="-122"/>
                <a:ea typeface="微软雅黑" panose="020B0503020204020204" pitchFamily="34" charset="-122"/>
              </a:rPr>
              <a:t>In order to adapt to the modern work and life rhythm, people pay more and more attention to their own understanding and attention, and developmental psychological counseling can help people explore their psychological potential and improve their self-awareness. When there is a deviation or obstacle in self-knowledge, it can be solved through psychological counseling.</a:t>
            </a:r>
            <a:endParaRPr lang="zh-CN" altLang="en-US" sz="1200" b="0" i="0">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2801813" y="545157"/>
            <a:ext cx="6613071" cy="1135054"/>
          </a:xfrm>
          <a:prstGeom prst="rect">
            <a:avLst/>
          </a:prstGeom>
          <a:noFill/>
        </p:spPr>
        <p:txBody>
          <a:bodyPr wrap="square" rtlCol="0">
            <a:spAutoFit/>
          </a:bodyPr>
          <a:lstStyle/>
          <a:p>
            <a:pPr algn="ctr">
              <a:lnSpc>
                <a:spcPct val="150000"/>
              </a:lnSpc>
            </a:pPr>
            <a:r>
              <a:rPr lang="en-US" altLang="zh-CN" sz="2400" b="1">
                <a:solidFill>
                  <a:srgbClr val="B0466A"/>
                </a:solidFill>
                <a:latin typeface="微软雅黑" panose="020B0503020204020204" pitchFamily="34" charset="-122"/>
                <a:ea typeface="微软雅黑" panose="020B0503020204020204" pitchFamily="34" charset="-122"/>
              </a:rPr>
              <a:t>Classification and form of psychological counseling</a:t>
            </a:r>
            <a:endParaRPr lang="zh-CN" altLang="en-US" sz="2400" b="1">
              <a:solidFill>
                <a:srgbClr val="B0466A"/>
              </a:solidFill>
              <a:latin typeface="微软雅黑" panose="020B0503020204020204" pitchFamily="34" charset="-122"/>
              <a:ea typeface="微软雅黑" panose="020B0503020204020204" pitchFamily="34" charset="-122"/>
            </a:endParaRPr>
          </a:p>
        </p:txBody>
      </p:sp>
      <p:sp>
        <p:nvSpPr>
          <p:cNvPr id="5" name="矩形 4"/>
          <p:cNvSpPr/>
          <p:nvPr/>
        </p:nvSpPr>
        <p:spPr>
          <a:xfrm>
            <a:off x="1073150" y="3290220"/>
            <a:ext cx="10045700" cy="3285900"/>
          </a:xfrm>
          <a:prstGeom prst="rect">
            <a:avLst/>
          </a:prstGeom>
        </p:spPr>
        <p:txBody>
          <a:bodyPr wrap="square">
            <a:spAutoFit/>
          </a:bodyPr>
          <a:lstStyle/>
          <a:p>
            <a:pPr algn="ctr">
              <a:lnSpc>
                <a:spcPct val="150000"/>
              </a:lnSpc>
            </a:pPr>
            <a:r>
              <a:rPr lang="en-US" altLang="zh-CN" sz="1400">
                <a:latin typeface="微软雅黑" panose="020B0503020204020204" pitchFamily="34" charset="-122"/>
                <a:ea typeface="微软雅黑" panose="020B0503020204020204" pitchFamily="34" charset="-122"/>
              </a:rPr>
              <a:t>Developmental psychological counseling often involves the following contents: the psychological state of pregnant women, behavioral activities and the impact of living environment on the fetus; early childhood intellectual development; psychological problems in child development; imbalance in physical and mental development during adolescence; social adaptation problems; Counseling; socializing and early love between men and women; contradictions between youth independence and dependence; friendship and love; achievement motivation and self-realization; mate selection and marriage; interpersonal relationship; career choice, unemployment and re-employment; interpersonal conflicts in middle-aged and menopause, Emotional disorders, adaptation of work and family load; adjustment of family structure; menopausal syndrome; adaptation of social roles in the elderly; family relationships such as husband and wife, two generations, grandparents and grandchildren; physical aging and psychological aging;</a:t>
            </a:r>
            <a:endParaRPr lang="zh-CN" altLang="en-US" sz="1400" b="0" i="0">
              <a:effectLst/>
              <a:latin typeface="微软雅黑" panose="020B0503020204020204" pitchFamily="34" charset="-122"/>
              <a:ea typeface="微软雅黑" panose="020B0503020204020204" pitchFamily="34" charset="-122"/>
            </a:endParaRPr>
          </a:p>
        </p:txBody>
      </p:sp>
      <p:sp>
        <p:nvSpPr>
          <p:cNvPr id="6" name="Triángulo isósceles 5">
            <a:extLst>
              <a:ext uri="{FF2B5EF4-FFF2-40B4-BE49-F238E27FC236}">
                <a16:creationId xmlns:a16="http://schemas.microsoft.com/office/drawing/2014/main" id="{F5F0024F-12CC-4419-99E1-E4C0263EB885}"/>
              </a:ext>
            </a:extLst>
          </p:cNvPr>
          <p:cNvSpPr/>
          <p:nvPr/>
        </p:nvSpPr>
        <p:spPr>
          <a:xfrm flipV="1">
            <a:off x="-74588" y="-38797"/>
            <a:ext cx="12365875" cy="516384"/>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7" name="Grupo 6">
            <a:extLst>
              <a:ext uri="{FF2B5EF4-FFF2-40B4-BE49-F238E27FC236}">
                <a16:creationId xmlns:a16="http://schemas.microsoft.com/office/drawing/2014/main" id="{F29BD22D-B26B-454B-AAA0-7EF18FC9DD4D}"/>
              </a:ext>
            </a:extLst>
          </p:cNvPr>
          <p:cNvGrpSpPr/>
          <p:nvPr/>
        </p:nvGrpSpPr>
        <p:grpSpPr>
          <a:xfrm>
            <a:off x="11348397" y="85611"/>
            <a:ext cx="760076" cy="670129"/>
            <a:chOff x="11177524" y="343100"/>
            <a:chExt cx="760076" cy="670129"/>
          </a:xfrm>
        </p:grpSpPr>
        <p:sp>
          <p:nvSpPr>
            <p:cNvPr id="8" name="Forma libre: forma 7">
              <a:extLst>
                <a:ext uri="{FF2B5EF4-FFF2-40B4-BE49-F238E27FC236}">
                  <a16:creationId xmlns:a16="http://schemas.microsoft.com/office/drawing/2014/main" id="{EA6B3356-F0AE-4E46-A573-22B47F317B71}"/>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9" name="Forma libre: forma 8">
              <a:extLst>
                <a:ext uri="{FF2B5EF4-FFF2-40B4-BE49-F238E27FC236}">
                  <a16:creationId xmlns:a16="http://schemas.microsoft.com/office/drawing/2014/main" id="{9F53E7F6-F9EB-4FE1-B828-DD7115F349D4}"/>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0" name="Forma libre: forma 9">
              <a:extLst>
                <a:ext uri="{FF2B5EF4-FFF2-40B4-BE49-F238E27FC236}">
                  <a16:creationId xmlns:a16="http://schemas.microsoft.com/office/drawing/2014/main" id="{35C05B71-52F0-4E12-B171-42D1A862D857}"/>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1" name="Forma libre: forma 10">
              <a:extLst>
                <a:ext uri="{FF2B5EF4-FFF2-40B4-BE49-F238E27FC236}">
                  <a16:creationId xmlns:a16="http://schemas.microsoft.com/office/drawing/2014/main" id="{7C4573F0-5DCD-4FA9-9AC0-7172B39A96B6}"/>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2" name="Forma libre: forma 11">
              <a:extLst>
                <a:ext uri="{FF2B5EF4-FFF2-40B4-BE49-F238E27FC236}">
                  <a16:creationId xmlns:a16="http://schemas.microsoft.com/office/drawing/2014/main" id="{275AFB00-C551-4CBA-93D8-6F4AF03026DD}"/>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5FED73D9-CC47-4958-BB0D-BBA307E343CF}"/>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grpSp>
        <p:nvGrpSpPr>
          <p:cNvPr id="14" name="Grupo 13">
            <a:extLst>
              <a:ext uri="{FF2B5EF4-FFF2-40B4-BE49-F238E27FC236}">
                <a16:creationId xmlns:a16="http://schemas.microsoft.com/office/drawing/2014/main" id="{82D03349-7B68-4527-AA44-8EDDF55A562F}"/>
              </a:ext>
            </a:extLst>
          </p:cNvPr>
          <p:cNvGrpSpPr/>
          <p:nvPr/>
        </p:nvGrpSpPr>
        <p:grpSpPr>
          <a:xfrm>
            <a:off x="83527" y="48401"/>
            <a:ext cx="760076" cy="670129"/>
            <a:chOff x="11177524" y="343100"/>
            <a:chExt cx="760076" cy="670129"/>
          </a:xfrm>
        </p:grpSpPr>
        <p:sp>
          <p:nvSpPr>
            <p:cNvPr id="15" name="Forma libre: forma 14">
              <a:extLst>
                <a:ext uri="{FF2B5EF4-FFF2-40B4-BE49-F238E27FC236}">
                  <a16:creationId xmlns:a16="http://schemas.microsoft.com/office/drawing/2014/main" id="{9162CF7E-8497-4EEE-8223-7380BD80B02F}"/>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6321CC87-D498-4964-B0C0-144BE6120A39}"/>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D979F245-C39B-436A-9145-655F188BB6A3}"/>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E04F4322-DEC2-4B04-9D75-779D0942D829}"/>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E0554624-F256-4F6C-9F18-B450C05BF400}"/>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2770E283-E74F-48A8-9FD4-37B267719DD1}"/>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spTree>
    <p:extLst>
      <p:ext uri="{BB962C8B-B14F-4D97-AF65-F5344CB8AC3E}">
        <p14:creationId xmlns:p14="http://schemas.microsoft.com/office/powerpoint/2010/main" val="3327281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29325" y="168176"/>
            <a:ext cx="11242920" cy="743986"/>
          </a:xfrm>
          <a:prstGeom prst="rect">
            <a:avLst/>
          </a:prstGeom>
          <a:noFill/>
        </p:spPr>
        <p:txBody>
          <a:bodyPr wrap="square" rtlCol="0">
            <a:spAutoFit/>
          </a:bodyPr>
          <a:lstStyle/>
          <a:p>
            <a:pPr algn="ctr">
              <a:lnSpc>
                <a:spcPct val="150000"/>
              </a:lnSpc>
            </a:pPr>
            <a:r>
              <a:rPr lang="en-US" altLang="zh-CN" sz="3200" b="1">
                <a:solidFill>
                  <a:srgbClr val="B0466A"/>
                </a:solidFill>
                <a:latin typeface="微软雅黑" panose="020B0503020204020204" pitchFamily="34" charset="-122"/>
                <a:ea typeface="微软雅黑" panose="020B0503020204020204" pitchFamily="34" charset="-122"/>
              </a:rPr>
              <a:t>Classification and form of psychological counseling</a:t>
            </a:r>
            <a:endParaRPr lang="zh-CN" altLang="en-US" sz="3200" b="1">
              <a:solidFill>
                <a:srgbClr val="B0466A"/>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86093" y="1731012"/>
            <a:ext cx="10019813" cy="4161788"/>
            <a:chOff x="1626087" y="2353312"/>
            <a:chExt cx="8939825" cy="3496623"/>
          </a:xfrm>
        </p:grpSpPr>
        <p:sp>
          <p:nvSpPr>
            <p:cNvPr id="5" name="圆角矩形 4"/>
            <p:cNvSpPr/>
            <p:nvPr/>
          </p:nvSpPr>
          <p:spPr>
            <a:xfrm>
              <a:off x="1626087" y="2353312"/>
              <a:ext cx="8939825" cy="3496623"/>
            </a:xfrm>
            <a:prstGeom prst="roundRect">
              <a:avLst>
                <a:gd name="adj" fmla="val 2685"/>
              </a:avLst>
            </a:prstGeom>
            <a:solidFill>
              <a:srgbClr val="E6D2D1">
                <a:alpha val="60000"/>
              </a:srgbClr>
            </a:solidFill>
            <a:ln w="762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 name="矩形 3"/>
            <p:cNvSpPr/>
            <p:nvPr/>
          </p:nvSpPr>
          <p:spPr>
            <a:xfrm>
              <a:off x="2094085" y="3291447"/>
              <a:ext cx="8236925" cy="2217695"/>
            </a:xfrm>
            <a:prstGeom prst="rect">
              <a:avLst/>
            </a:prstGeom>
          </p:spPr>
          <p:txBody>
            <a:bodyPr wrap="square">
              <a:spAutoFit/>
            </a:bodyPr>
            <a:lstStyle/>
            <a:p>
              <a:pPr>
                <a:lnSpc>
                  <a:spcPct val="150000"/>
                </a:lnSpc>
              </a:pPr>
              <a:r>
                <a:rPr lang="en-US" altLang="zh-CN" sz="1400" b="1">
                  <a:solidFill>
                    <a:schemeClr val="bg1"/>
                  </a:solidFill>
                  <a:latin typeface="微软雅黑" panose="020B0503020204020204" pitchFamily="34" charset="-122"/>
                  <a:ea typeface="微软雅黑" panose="020B0503020204020204" pitchFamily="34" charset="-122"/>
                </a:rPr>
                <a:t>Who are the healthy Counseling objects? It should be said that those who feel that their mental health is not healthy are the targets of psychological Health Advisory. That is to say, anyone who is mentally stressed due to certain psychosocial stimuli and who explicitly experience physical or emotional problems can be a healthy Counseling object. Because psychosocial stimuli are very complicated and complex, they are widespread in the current society. Therefore, all the psychological problems that arise in life, work, study, family, disease, rehabilitation, marriage, child-rearing, etc., can be part of the health counseling work once the helper experiences an uncomfortable or painful experience.</a:t>
              </a:r>
              <a:endParaRPr lang="zh-CN" altLang="en-US" sz="1400" b="1" i="0">
                <a:solidFill>
                  <a:schemeClr val="bg1"/>
                </a:solidFill>
                <a:effectLst/>
                <a:latin typeface="微软雅黑" panose="020B0503020204020204" pitchFamily="34" charset="-122"/>
                <a:ea typeface="微软雅黑" panose="020B0503020204020204" pitchFamily="34" charset="-122"/>
              </a:endParaRPr>
            </a:p>
          </p:txBody>
        </p:sp>
        <p:sp>
          <p:nvSpPr>
            <p:cNvPr id="13" name="矩形 12"/>
            <p:cNvSpPr/>
            <p:nvPr/>
          </p:nvSpPr>
          <p:spPr>
            <a:xfrm>
              <a:off x="1626087" y="2353312"/>
              <a:ext cx="2160000" cy="540000"/>
            </a:xfrm>
            <a:prstGeom prst="rect">
              <a:avLst/>
            </a:prstGeom>
            <a:solidFill>
              <a:srgbClr val="B0466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solidFill>
                    <a:schemeClr val="bg1"/>
                  </a:solidFill>
                  <a:latin typeface="微软雅黑" panose="020B0503020204020204" pitchFamily="34" charset="-122"/>
                  <a:ea typeface="微软雅黑" panose="020B0503020204020204" pitchFamily="34" charset="-122"/>
                </a:rPr>
                <a:t>Health Advisory</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pic>
        <p:nvPicPr>
          <p:cNvPr id="7" name="Gráfico 6">
            <a:extLst>
              <a:ext uri="{FF2B5EF4-FFF2-40B4-BE49-F238E27FC236}">
                <a16:creationId xmlns:a16="http://schemas.microsoft.com/office/drawing/2014/main" id="{B3F52AAF-B237-4DFF-9038-5754ABDF959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9755" y="270436"/>
            <a:ext cx="865219" cy="526342"/>
          </a:xfrm>
          <a:prstGeom prst="rect">
            <a:avLst/>
          </a:prstGeom>
        </p:spPr>
      </p:pic>
      <p:sp>
        <p:nvSpPr>
          <p:cNvPr id="8" name="Paralelogramo 7">
            <a:extLst>
              <a:ext uri="{FF2B5EF4-FFF2-40B4-BE49-F238E27FC236}">
                <a16:creationId xmlns:a16="http://schemas.microsoft.com/office/drawing/2014/main" id="{1D8A3424-6E19-4FD0-AFE4-1381BE846DE1}"/>
              </a:ext>
            </a:extLst>
          </p:cNvPr>
          <p:cNvSpPr/>
          <p:nvPr/>
        </p:nvSpPr>
        <p:spPr>
          <a:xfrm>
            <a:off x="219755" y="912162"/>
            <a:ext cx="11713476" cy="107141"/>
          </a:xfrm>
          <a:prstGeom prst="parallelogram">
            <a:avLst/>
          </a:prstGeom>
          <a:solidFill>
            <a:srgbClr val="EED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3863921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350FECC8-D646-4AA1-A504-604B1A5C0976}"/>
              </a:ext>
            </a:extLst>
          </p:cNvPr>
          <p:cNvPicPr>
            <a:picLocks noChangeAspect="1"/>
          </p:cNvPicPr>
          <p:nvPr/>
        </p:nvPicPr>
        <p:blipFill>
          <a:blip r:embed="rId2">
            <a:alphaModFix amt="11000"/>
            <a:extLst>
              <a:ext uri="{28A0092B-C50C-407E-A947-70E740481C1C}">
                <a14:useLocalDpi xmlns:a14="http://schemas.microsoft.com/office/drawing/2010/main"/>
              </a:ext>
            </a:extLst>
          </a:blip>
          <a:stretch>
            <a:fillRect/>
          </a:stretch>
        </p:blipFill>
        <p:spPr>
          <a:xfrm>
            <a:off x="904875" y="66675"/>
            <a:ext cx="10382250" cy="6724650"/>
          </a:xfrm>
          <a:prstGeom prst="rect">
            <a:avLst/>
          </a:prstGeom>
        </p:spPr>
      </p:pic>
      <p:grpSp>
        <p:nvGrpSpPr>
          <p:cNvPr id="22" name="Grupo 21">
            <a:extLst>
              <a:ext uri="{FF2B5EF4-FFF2-40B4-BE49-F238E27FC236}">
                <a16:creationId xmlns:a16="http://schemas.microsoft.com/office/drawing/2014/main" id="{E45108F0-2EF5-4A41-8976-EFCE7E9AECDC}"/>
              </a:ext>
            </a:extLst>
          </p:cNvPr>
          <p:cNvGrpSpPr/>
          <p:nvPr/>
        </p:nvGrpSpPr>
        <p:grpSpPr>
          <a:xfrm>
            <a:off x="10577230" y="5330347"/>
            <a:ext cx="1298257" cy="1140441"/>
            <a:chOff x="7769371" y="3151989"/>
            <a:chExt cx="4057265" cy="3564064"/>
          </a:xfrm>
        </p:grpSpPr>
        <p:pic>
          <p:nvPicPr>
            <p:cNvPr id="23" name="Imagen 22">
              <a:extLst>
                <a:ext uri="{FF2B5EF4-FFF2-40B4-BE49-F238E27FC236}">
                  <a16:creationId xmlns:a16="http://schemas.microsoft.com/office/drawing/2014/main" id="{8074B979-5027-4F67-9555-CC2C08EF251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24" name="Imagen 23">
              <a:extLst>
                <a:ext uri="{FF2B5EF4-FFF2-40B4-BE49-F238E27FC236}">
                  <a16:creationId xmlns:a16="http://schemas.microsoft.com/office/drawing/2014/main" id="{7F58D0E5-C635-411E-B6C1-57FA518B7174}"/>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sp>
        <p:nvSpPr>
          <p:cNvPr id="2" name="椭圆 1"/>
          <p:cNvSpPr/>
          <p:nvPr/>
        </p:nvSpPr>
        <p:spPr>
          <a:xfrm rot="16200000">
            <a:off x="332235" y="255546"/>
            <a:ext cx="2405200" cy="2405200"/>
          </a:xfrm>
          <a:prstGeom prst="ellips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0" name="文本框 9"/>
          <p:cNvSpPr txBox="1"/>
          <p:nvPr/>
        </p:nvSpPr>
        <p:spPr>
          <a:xfrm rot="16200000">
            <a:off x="1165503" y="1080076"/>
            <a:ext cx="738664" cy="1721339"/>
          </a:xfrm>
          <a:prstGeom prst="rect">
            <a:avLst/>
          </a:prstGeom>
          <a:noFill/>
        </p:spPr>
        <p:txBody>
          <a:bodyPr vert="eaVert" wrap="square" rtlCol="0" anchor="ctr">
            <a:spAutoFit/>
          </a:bodyPr>
          <a:lstStyle/>
          <a:p>
            <a:pPr algn="ctr"/>
            <a:r>
              <a:rPr lang="en-US" altLang="zh-CN" b="1">
                <a:solidFill>
                  <a:schemeClr val="bg1"/>
                </a:solidFill>
                <a:latin typeface="微软雅黑" panose="020B0503020204020204" pitchFamily="34" charset="-122"/>
                <a:ea typeface="微软雅黑" panose="020B0503020204020204" pitchFamily="34" charset="-122"/>
              </a:rPr>
              <a:t>table of Contents</a:t>
            </a:r>
            <a:endParaRPr lang="zh-CN" altLang="en-US" b="1">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017568" y="1499986"/>
            <a:ext cx="6945832" cy="731993"/>
            <a:chOff x="5017568" y="1499986"/>
            <a:chExt cx="6945832" cy="731993"/>
          </a:xfrm>
        </p:grpSpPr>
        <p:sp>
          <p:nvSpPr>
            <p:cNvPr id="12" name="文本框 11"/>
            <p:cNvSpPr txBox="1"/>
            <p:nvPr/>
          </p:nvSpPr>
          <p:spPr>
            <a:xfrm>
              <a:off x="5981700" y="1499986"/>
              <a:ext cx="5981700" cy="377411"/>
            </a:xfrm>
            <a:prstGeom prst="rect">
              <a:avLst/>
            </a:prstGeom>
            <a:noFill/>
          </p:spPr>
          <p:txBody>
            <a:bodyPr wrap="square" rtlCol="0">
              <a:spAutoFit/>
            </a:bodyPr>
            <a:lstStyle/>
            <a:p>
              <a:pPr>
                <a:lnSpc>
                  <a:spcPct val="150000"/>
                </a:lnSpc>
              </a:pPr>
              <a:r>
                <a:rPr lang="en-US" altLang="zh-CN" sz="1400">
                  <a:latin typeface="微软雅黑" panose="020B0503020204020204" pitchFamily="34" charset="-122"/>
                  <a:ea typeface="微软雅黑" panose="020B0503020204020204" pitchFamily="34" charset="-122"/>
                </a:rPr>
                <a:t>Basic introduction to psychological counseling</a:t>
              </a:r>
            </a:p>
          </p:txBody>
        </p:sp>
        <p:sp>
          <p:nvSpPr>
            <p:cNvPr id="3" name="等腰三角形 2"/>
            <p:cNvSpPr/>
            <p:nvPr/>
          </p:nvSpPr>
          <p:spPr>
            <a:xfrm rot="5400000">
              <a:off x="5017568" y="1511979"/>
              <a:ext cx="720000" cy="720000"/>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grpSp>
        <p:nvGrpSpPr>
          <p:cNvPr id="18" name="组合 17"/>
          <p:cNvGrpSpPr/>
          <p:nvPr/>
        </p:nvGrpSpPr>
        <p:grpSpPr>
          <a:xfrm>
            <a:off x="3138409" y="2660746"/>
            <a:ext cx="7021591" cy="731993"/>
            <a:chOff x="3138409" y="2660746"/>
            <a:chExt cx="7021591" cy="731993"/>
          </a:xfrm>
        </p:grpSpPr>
        <p:sp>
          <p:nvSpPr>
            <p:cNvPr id="11" name="文本框 10"/>
            <p:cNvSpPr txBox="1"/>
            <p:nvPr/>
          </p:nvSpPr>
          <p:spPr>
            <a:xfrm>
              <a:off x="4178300" y="2660746"/>
              <a:ext cx="5981700" cy="700576"/>
            </a:xfrm>
            <a:prstGeom prst="rect">
              <a:avLst/>
            </a:prstGeom>
            <a:noFill/>
          </p:spPr>
          <p:txBody>
            <a:bodyPr wrap="square" rtlCol="0">
              <a:spAutoFit/>
            </a:bodyPr>
            <a:lstStyle/>
            <a:p>
              <a:pPr>
                <a:lnSpc>
                  <a:spcPct val="150000"/>
                </a:lnSpc>
              </a:pPr>
              <a:r>
                <a:rPr lang="en-US" altLang="zh-CN" sz="1400">
                  <a:latin typeface="微软雅黑" panose="020B0503020204020204" pitchFamily="34" charset="-122"/>
                  <a:ea typeface="微软雅黑" panose="020B0503020204020204" pitchFamily="34" charset="-122"/>
                </a:rPr>
                <a:t>The relationship between psychological counseling and psychotherapy</a:t>
              </a:r>
              <a:endParaRPr lang="zh-CN" altLang="en-US" sz="1400">
                <a:latin typeface="微软雅黑" panose="020B0503020204020204" pitchFamily="34" charset="-122"/>
                <a:ea typeface="微软雅黑" panose="020B0503020204020204" pitchFamily="34" charset="-122"/>
              </a:endParaRPr>
            </a:p>
          </p:txBody>
        </p:sp>
        <p:sp>
          <p:nvSpPr>
            <p:cNvPr id="15" name="等腰三角形 14"/>
            <p:cNvSpPr/>
            <p:nvPr/>
          </p:nvSpPr>
          <p:spPr>
            <a:xfrm rot="5400000">
              <a:off x="3138409" y="2672739"/>
              <a:ext cx="720000" cy="720000"/>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grpSp>
        <p:nvGrpSpPr>
          <p:cNvPr id="19" name="组合 18"/>
          <p:cNvGrpSpPr/>
          <p:nvPr/>
        </p:nvGrpSpPr>
        <p:grpSpPr>
          <a:xfrm>
            <a:off x="4243309" y="3821506"/>
            <a:ext cx="6983050" cy="731993"/>
            <a:chOff x="4243309" y="3821506"/>
            <a:chExt cx="6983050" cy="731993"/>
          </a:xfrm>
        </p:grpSpPr>
        <p:sp>
          <p:nvSpPr>
            <p:cNvPr id="13" name="文本框 12"/>
            <p:cNvSpPr txBox="1"/>
            <p:nvPr/>
          </p:nvSpPr>
          <p:spPr>
            <a:xfrm>
              <a:off x="5244659" y="3821506"/>
              <a:ext cx="5981700" cy="377411"/>
            </a:xfrm>
            <a:prstGeom prst="rect">
              <a:avLst/>
            </a:prstGeom>
            <a:noFill/>
          </p:spPr>
          <p:txBody>
            <a:bodyPr wrap="square" rtlCol="0">
              <a:spAutoFit/>
            </a:bodyPr>
            <a:lstStyle/>
            <a:p>
              <a:pPr>
                <a:lnSpc>
                  <a:spcPct val="150000"/>
                </a:lnSpc>
              </a:pPr>
              <a:r>
                <a:rPr lang="en-US" altLang="zh-CN" sz="1400">
                  <a:latin typeface="微软雅黑" panose="020B0503020204020204" pitchFamily="34" charset="-122"/>
                  <a:ea typeface="微软雅黑" panose="020B0503020204020204" pitchFamily="34" charset="-122"/>
                </a:rPr>
                <a:t>The object, classification and form of psychological counseling</a:t>
              </a:r>
              <a:endParaRPr lang="zh-CN" altLang="en-US" sz="1400">
                <a:latin typeface="微软雅黑" panose="020B0503020204020204" pitchFamily="34" charset="-122"/>
                <a:ea typeface="微软雅黑" panose="020B0503020204020204" pitchFamily="34" charset="-122"/>
              </a:endParaRPr>
            </a:p>
          </p:txBody>
        </p:sp>
        <p:sp>
          <p:nvSpPr>
            <p:cNvPr id="16" name="等腰三角形 15"/>
            <p:cNvSpPr/>
            <p:nvPr/>
          </p:nvSpPr>
          <p:spPr>
            <a:xfrm rot="5400000">
              <a:off x="4243309" y="3833499"/>
              <a:ext cx="720000" cy="720000"/>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grpSp>
        <p:nvGrpSpPr>
          <p:cNvPr id="20" name="组合 19"/>
          <p:cNvGrpSpPr/>
          <p:nvPr/>
        </p:nvGrpSpPr>
        <p:grpSpPr>
          <a:xfrm>
            <a:off x="2103800" y="4982266"/>
            <a:ext cx="6983050" cy="775498"/>
            <a:chOff x="2103800" y="4982266"/>
            <a:chExt cx="6983050" cy="775498"/>
          </a:xfrm>
        </p:grpSpPr>
        <p:sp>
          <p:nvSpPr>
            <p:cNvPr id="5" name="文本框 4"/>
            <p:cNvSpPr txBox="1"/>
            <p:nvPr/>
          </p:nvSpPr>
          <p:spPr>
            <a:xfrm>
              <a:off x="3105150" y="4982266"/>
              <a:ext cx="5981700" cy="377411"/>
            </a:xfrm>
            <a:prstGeom prst="rect">
              <a:avLst/>
            </a:prstGeom>
            <a:noFill/>
          </p:spPr>
          <p:txBody>
            <a:bodyPr wrap="square" rtlCol="0">
              <a:spAutoFit/>
            </a:bodyPr>
            <a:lstStyle/>
            <a:p>
              <a:pPr>
                <a:lnSpc>
                  <a:spcPct val="150000"/>
                </a:lnSpc>
              </a:pPr>
              <a:r>
                <a:rPr lang="en-US" altLang="zh-CN" sz="1400">
                  <a:latin typeface="微软雅黑" panose="020B0503020204020204" pitchFamily="34" charset="-122"/>
                  <a:ea typeface="微软雅黑" panose="020B0503020204020204" pitchFamily="34" charset="-122"/>
                </a:rPr>
                <a:t>Psychological counseling process and technology</a:t>
              </a:r>
              <a:endParaRPr lang="zh-CN" altLang="en-US" sz="1400">
                <a:latin typeface="微软雅黑" panose="020B0503020204020204" pitchFamily="34" charset="-122"/>
                <a:ea typeface="微软雅黑" panose="020B0503020204020204" pitchFamily="34" charset="-122"/>
              </a:endParaRPr>
            </a:p>
          </p:txBody>
        </p:sp>
        <p:sp>
          <p:nvSpPr>
            <p:cNvPr id="17" name="等腰三角形 16"/>
            <p:cNvSpPr/>
            <p:nvPr/>
          </p:nvSpPr>
          <p:spPr>
            <a:xfrm rot="5400000">
              <a:off x="2103800" y="5037764"/>
              <a:ext cx="720000" cy="720000"/>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cxnSp>
        <p:nvCxnSpPr>
          <p:cNvPr id="21" name="직선 연결선 3">
            <a:extLst>
              <a:ext uri="{FF2B5EF4-FFF2-40B4-BE49-F238E27FC236}">
                <a16:creationId xmlns:a16="http://schemas.microsoft.com/office/drawing/2014/main" id="{E2DB6837-6CAC-4172-A977-AC7D741BBECF}"/>
              </a:ext>
            </a:extLst>
          </p:cNvPr>
          <p:cNvCxnSpPr/>
          <p:nvPr/>
        </p:nvCxnSpPr>
        <p:spPr>
          <a:xfrm>
            <a:off x="0" y="6667940"/>
            <a:ext cx="12192000" cy="0"/>
          </a:xfrm>
          <a:prstGeom prst="line">
            <a:avLst/>
          </a:prstGeom>
          <a:ln w="57150">
            <a:solidFill>
              <a:srgbClr val="F71856"/>
            </a:solidFill>
          </a:ln>
        </p:spPr>
        <p:style>
          <a:lnRef idx="1">
            <a:schemeClr val="accent1"/>
          </a:lnRef>
          <a:fillRef idx="0">
            <a:schemeClr val="accent1"/>
          </a:fillRef>
          <a:effectRef idx="0">
            <a:schemeClr val="accent1"/>
          </a:effectRef>
          <a:fontRef idx="minor">
            <a:schemeClr val="tx1"/>
          </a:fontRef>
        </p:style>
      </p:cxnSp>
      <p:sp>
        <p:nvSpPr>
          <p:cNvPr id="8" name="Gráfico 6">
            <a:extLst>
              <a:ext uri="{FF2B5EF4-FFF2-40B4-BE49-F238E27FC236}">
                <a16:creationId xmlns:a16="http://schemas.microsoft.com/office/drawing/2014/main" id="{99F20965-45D3-4986-90FA-EF063A22119B}"/>
              </a:ext>
            </a:extLst>
          </p:cNvPr>
          <p:cNvSpPr/>
          <p:nvPr/>
        </p:nvSpPr>
        <p:spPr>
          <a:xfrm>
            <a:off x="10853338" y="5728995"/>
            <a:ext cx="746042" cy="979126"/>
          </a:xfrm>
          <a:custGeom>
            <a:avLst/>
            <a:gdLst>
              <a:gd name="connsiteX0" fmla="*/ 1199769 w 1645086"/>
              <a:gd name="connsiteY0" fmla="*/ 0 h 2159056"/>
              <a:gd name="connsiteX1" fmla="*/ 1304068 w 1645086"/>
              <a:gd name="connsiteY1" fmla="*/ 344329 h 2159056"/>
              <a:gd name="connsiteX2" fmla="*/ 1318736 w 1645086"/>
              <a:gd name="connsiteY2" fmla="*/ 386906 h 2159056"/>
              <a:gd name="connsiteX3" fmla="*/ 1443228 w 1645086"/>
              <a:gd name="connsiteY3" fmla="*/ 447675 h 2159056"/>
              <a:gd name="connsiteX4" fmla="*/ 1524191 w 1645086"/>
              <a:gd name="connsiteY4" fmla="*/ 572167 h 2159056"/>
              <a:gd name="connsiteX5" fmla="*/ 1538192 w 1645086"/>
              <a:gd name="connsiteY5" fmla="*/ 604076 h 2159056"/>
              <a:gd name="connsiteX6" fmla="*/ 1639919 w 1645086"/>
              <a:gd name="connsiteY6" fmla="*/ 993934 h 2159056"/>
              <a:gd name="connsiteX7" fmla="*/ 1562291 w 1645086"/>
              <a:gd name="connsiteY7" fmla="*/ 1267301 h 2159056"/>
              <a:gd name="connsiteX8" fmla="*/ 1453325 w 1645086"/>
              <a:gd name="connsiteY8" fmla="*/ 1323975 h 2159056"/>
              <a:gd name="connsiteX9" fmla="*/ 1412272 w 1645086"/>
              <a:gd name="connsiteY9" fmla="*/ 1208437 h 2159056"/>
              <a:gd name="connsiteX10" fmla="*/ 1481328 w 1645086"/>
              <a:gd name="connsiteY10" fmla="*/ 932974 h 2159056"/>
              <a:gd name="connsiteX11" fmla="*/ 1408367 w 1645086"/>
              <a:gd name="connsiteY11" fmla="*/ 703898 h 2159056"/>
              <a:gd name="connsiteX12" fmla="*/ 1393984 w 1645086"/>
              <a:gd name="connsiteY12" fmla="*/ 783812 h 2159056"/>
              <a:gd name="connsiteX13" fmla="*/ 1393126 w 1645086"/>
              <a:gd name="connsiteY13" fmla="*/ 1998059 h 2159056"/>
              <a:gd name="connsiteX14" fmla="*/ 1279493 w 1645086"/>
              <a:gd name="connsiteY14" fmla="*/ 2157317 h 2159056"/>
              <a:gd name="connsiteX15" fmla="*/ 1139190 w 1645086"/>
              <a:gd name="connsiteY15" fmla="*/ 2010632 h 2159056"/>
              <a:gd name="connsiteX16" fmla="*/ 1138238 w 1645086"/>
              <a:gd name="connsiteY16" fmla="*/ 1388936 h 2159056"/>
              <a:gd name="connsiteX17" fmla="*/ 1126808 w 1645086"/>
              <a:gd name="connsiteY17" fmla="*/ 1303782 h 2159056"/>
              <a:gd name="connsiteX18" fmla="*/ 1115568 w 1645086"/>
              <a:gd name="connsiteY18" fmla="*/ 1382649 h 2159056"/>
              <a:gd name="connsiteX19" fmla="*/ 1114901 w 1645086"/>
              <a:gd name="connsiteY19" fmla="*/ 2011680 h 2159056"/>
              <a:gd name="connsiteX20" fmla="*/ 1002983 w 1645086"/>
              <a:gd name="connsiteY20" fmla="*/ 2158175 h 2159056"/>
              <a:gd name="connsiteX21" fmla="*/ 861251 w 1645086"/>
              <a:gd name="connsiteY21" fmla="*/ 2019205 h 2159056"/>
              <a:gd name="connsiteX22" fmla="*/ 860298 w 1645086"/>
              <a:gd name="connsiteY22" fmla="*/ 1697355 h 2159056"/>
              <a:gd name="connsiteX23" fmla="*/ 859727 w 1645086"/>
              <a:gd name="connsiteY23" fmla="*/ 709898 h 2159056"/>
              <a:gd name="connsiteX24" fmla="*/ 819055 w 1645086"/>
              <a:gd name="connsiteY24" fmla="*/ 608933 h 2159056"/>
              <a:gd name="connsiteX25" fmla="*/ 777526 w 1645086"/>
              <a:gd name="connsiteY25" fmla="*/ 710756 h 2159056"/>
              <a:gd name="connsiteX26" fmla="*/ 777050 w 1645086"/>
              <a:gd name="connsiteY26" fmla="*/ 1946910 h 2159056"/>
              <a:gd name="connsiteX27" fmla="*/ 776192 w 1645086"/>
              <a:gd name="connsiteY27" fmla="*/ 2027301 h 2159056"/>
              <a:gd name="connsiteX28" fmla="*/ 648367 w 1645086"/>
              <a:gd name="connsiteY28" fmla="*/ 2158937 h 2159056"/>
              <a:gd name="connsiteX29" fmla="*/ 523589 w 1645086"/>
              <a:gd name="connsiteY29" fmla="*/ 2026063 h 2159056"/>
              <a:gd name="connsiteX30" fmla="*/ 522446 w 1645086"/>
              <a:gd name="connsiteY30" fmla="*/ 1572578 h 2159056"/>
              <a:gd name="connsiteX31" fmla="*/ 522446 w 1645086"/>
              <a:gd name="connsiteY31" fmla="*/ 1290352 h 2159056"/>
              <a:gd name="connsiteX32" fmla="*/ 499682 w 1645086"/>
              <a:gd name="connsiteY32" fmla="*/ 1381697 h 2159056"/>
              <a:gd name="connsiteX33" fmla="*/ 499205 w 1645086"/>
              <a:gd name="connsiteY33" fmla="*/ 1966817 h 2159056"/>
              <a:gd name="connsiteX34" fmla="*/ 496253 w 1645086"/>
              <a:gd name="connsiteY34" fmla="*/ 2047113 h 2159056"/>
              <a:gd name="connsiteX35" fmla="*/ 371951 w 1645086"/>
              <a:gd name="connsiteY35" fmla="*/ 2159032 h 2159056"/>
              <a:gd name="connsiteX36" fmla="*/ 247174 w 1645086"/>
              <a:gd name="connsiteY36" fmla="*/ 2048351 h 2159056"/>
              <a:gd name="connsiteX37" fmla="*/ 244602 w 1645086"/>
              <a:gd name="connsiteY37" fmla="*/ 1968056 h 2159056"/>
              <a:gd name="connsiteX38" fmla="*/ 244602 w 1645086"/>
              <a:gd name="connsiteY38" fmla="*/ 790385 h 2159056"/>
              <a:gd name="connsiteX39" fmla="*/ 244602 w 1645086"/>
              <a:gd name="connsiteY39" fmla="*/ 707803 h 2159056"/>
              <a:gd name="connsiteX40" fmla="*/ 154972 w 1645086"/>
              <a:gd name="connsiteY40" fmla="*/ 946595 h 2159056"/>
              <a:gd name="connsiteX41" fmla="*/ 222599 w 1645086"/>
              <a:gd name="connsiteY41" fmla="*/ 1200055 h 2159056"/>
              <a:gd name="connsiteX42" fmla="*/ 184690 w 1645086"/>
              <a:gd name="connsiteY42" fmla="*/ 1322832 h 2159056"/>
              <a:gd name="connsiteX43" fmla="*/ 72581 w 1645086"/>
              <a:gd name="connsiteY43" fmla="*/ 1260729 h 2159056"/>
              <a:gd name="connsiteX44" fmla="*/ 0 w 1645086"/>
              <a:gd name="connsiteY44" fmla="*/ 1038701 h 2159056"/>
              <a:gd name="connsiteX45" fmla="*/ 0 w 1645086"/>
              <a:gd name="connsiteY45" fmla="*/ 775240 h 2159056"/>
              <a:gd name="connsiteX46" fmla="*/ 102870 w 1645086"/>
              <a:gd name="connsiteY46" fmla="*/ 600837 h 2159056"/>
              <a:gd name="connsiteX47" fmla="*/ 113824 w 1645086"/>
              <a:gd name="connsiteY47" fmla="*/ 567976 h 2159056"/>
              <a:gd name="connsiteX48" fmla="*/ 183642 w 1645086"/>
              <a:gd name="connsiteY48" fmla="*/ 452057 h 2159056"/>
              <a:gd name="connsiteX49" fmla="*/ 314134 w 1645086"/>
              <a:gd name="connsiteY49" fmla="*/ 387858 h 2159056"/>
              <a:gd name="connsiteX50" fmla="*/ 333184 w 1645086"/>
              <a:gd name="connsiteY50" fmla="*/ 342138 h 2159056"/>
              <a:gd name="connsiteX51" fmla="*/ 438817 w 1645086"/>
              <a:gd name="connsiteY51" fmla="*/ 0 h 2159056"/>
              <a:gd name="connsiteX52" fmla="*/ 585216 w 1645086"/>
              <a:gd name="connsiteY52" fmla="*/ 0 h 2159056"/>
              <a:gd name="connsiteX53" fmla="*/ 698754 w 1645086"/>
              <a:gd name="connsiteY53" fmla="*/ 328898 h 2159056"/>
              <a:gd name="connsiteX54" fmla="*/ 712184 w 1645086"/>
              <a:gd name="connsiteY54" fmla="*/ 368713 h 2159056"/>
              <a:gd name="connsiteX55" fmla="*/ 927640 w 1645086"/>
              <a:gd name="connsiteY55" fmla="*/ 368332 h 2159056"/>
              <a:gd name="connsiteX56" fmla="*/ 937736 w 1645086"/>
              <a:gd name="connsiteY56" fmla="*/ 327755 h 2159056"/>
              <a:gd name="connsiteX57" fmla="*/ 1053560 w 1645086"/>
              <a:gd name="connsiteY57" fmla="*/ 0 h 2159056"/>
              <a:gd name="connsiteX58" fmla="*/ 1199960 w 1645086"/>
              <a:gd name="connsiteY58" fmla="*/ 0 h 215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086" h="2159056">
                <a:moveTo>
                  <a:pt x="1199769" y="0"/>
                </a:moveTo>
                <a:cubicBezTo>
                  <a:pt x="1356836" y="93631"/>
                  <a:pt x="1384935" y="182309"/>
                  <a:pt x="1304068" y="344329"/>
                </a:cubicBezTo>
                <a:cubicBezTo>
                  <a:pt x="1291019" y="370618"/>
                  <a:pt x="1297496" y="377190"/>
                  <a:pt x="1318736" y="386906"/>
                </a:cubicBezTo>
                <a:cubicBezTo>
                  <a:pt x="1360742" y="406146"/>
                  <a:pt x="1402937" y="425291"/>
                  <a:pt x="1443228" y="447675"/>
                </a:cubicBezTo>
                <a:cubicBezTo>
                  <a:pt x="1491520" y="474345"/>
                  <a:pt x="1535716" y="505492"/>
                  <a:pt x="1524191" y="572167"/>
                </a:cubicBezTo>
                <a:cubicBezTo>
                  <a:pt x="1521905" y="585407"/>
                  <a:pt x="1529429" y="594932"/>
                  <a:pt x="1538192" y="604076"/>
                </a:cubicBezTo>
                <a:cubicBezTo>
                  <a:pt x="1644110" y="715137"/>
                  <a:pt x="1654302" y="852488"/>
                  <a:pt x="1639919" y="993934"/>
                </a:cubicBezTo>
                <a:cubicBezTo>
                  <a:pt x="1630299" y="1088803"/>
                  <a:pt x="1600105" y="1179671"/>
                  <a:pt x="1562291" y="1267301"/>
                </a:cubicBezTo>
                <a:cubicBezTo>
                  <a:pt x="1541812" y="1314831"/>
                  <a:pt x="1507808" y="1345978"/>
                  <a:pt x="1453325" y="1323975"/>
                </a:cubicBezTo>
                <a:cubicBezTo>
                  <a:pt x="1399985" y="1302544"/>
                  <a:pt x="1392365" y="1258062"/>
                  <a:pt x="1412272" y="1208437"/>
                </a:cubicBezTo>
                <a:cubicBezTo>
                  <a:pt x="1447895" y="1119664"/>
                  <a:pt x="1474375" y="1028605"/>
                  <a:pt x="1481328" y="932974"/>
                </a:cubicBezTo>
                <a:cubicBezTo>
                  <a:pt x="1487519" y="848297"/>
                  <a:pt x="1473137" y="769430"/>
                  <a:pt x="1408367" y="703898"/>
                </a:cubicBezTo>
                <a:cubicBezTo>
                  <a:pt x="1383887" y="730949"/>
                  <a:pt x="1394079" y="758857"/>
                  <a:pt x="1393984" y="783812"/>
                </a:cubicBezTo>
                <a:cubicBezTo>
                  <a:pt x="1393222" y="1188530"/>
                  <a:pt x="1393698" y="1593247"/>
                  <a:pt x="1393126" y="1998059"/>
                </a:cubicBezTo>
                <a:cubicBezTo>
                  <a:pt x="1393031" y="2097691"/>
                  <a:pt x="1353884" y="2150840"/>
                  <a:pt x="1279493" y="2157317"/>
                </a:cubicBezTo>
                <a:cubicBezTo>
                  <a:pt x="1193768" y="2164842"/>
                  <a:pt x="1139952" y="2111216"/>
                  <a:pt x="1139190" y="2010632"/>
                </a:cubicBezTo>
                <a:cubicBezTo>
                  <a:pt x="1137571" y="1803368"/>
                  <a:pt x="1138904" y="1596104"/>
                  <a:pt x="1138238" y="1388936"/>
                </a:cubicBezTo>
                <a:cubicBezTo>
                  <a:pt x="1138238" y="1363028"/>
                  <a:pt x="1144715" y="1335786"/>
                  <a:pt x="1126808" y="1303782"/>
                </a:cubicBezTo>
                <a:cubicBezTo>
                  <a:pt x="1109853" y="1331881"/>
                  <a:pt x="1115663" y="1358265"/>
                  <a:pt x="1115568" y="1382649"/>
                </a:cubicBezTo>
                <a:cubicBezTo>
                  <a:pt x="1114997" y="1592294"/>
                  <a:pt x="1115949" y="1802035"/>
                  <a:pt x="1114901" y="2011680"/>
                </a:cubicBezTo>
                <a:cubicBezTo>
                  <a:pt x="1114425" y="2098167"/>
                  <a:pt x="1071563" y="2151793"/>
                  <a:pt x="1002983" y="2158175"/>
                </a:cubicBezTo>
                <a:cubicBezTo>
                  <a:pt x="920782" y="2165890"/>
                  <a:pt x="863537" y="2112264"/>
                  <a:pt x="861251" y="2019205"/>
                </a:cubicBezTo>
                <a:cubicBezTo>
                  <a:pt x="858584" y="1911953"/>
                  <a:pt x="860393" y="1804702"/>
                  <a:pt x="860298" y="1697355"/>
                </a:cubicBezTo>
                <a:cubicBezTo>
                  <a:pt x="860298" y="1368171"/>
                  <a:pt x="860679" y="1039082"/>
                  <a:pt x="859727" y="709898"/>
                </a:cubicBezTo>
                <a:cubicBezTo>
                  <a:pt x="859631" y="670941"/>
                  <a:pt x="872109" y="608743"/>
                  <a:pt x="819055" y="608933"/>
                </a:cubicBezTo>
                <a:cubicBezTo>
                  <a:pt x="767048" y="609124"/>
                  <a:pt x="777526" y="671036"/>
                  <a:pt x="777526" y="710756"/>
                </a:cubicBezTo>
                <a:cubicBezTo>
                  <a:pt x="776859" y="1122807"/>
                  <a:pt x="777145" y="1534859"/>
                  <a:pt x="777050" y="1946910"/>
                </a:cubicBezTo>
                <a:cubicBezTo>
                  <a:pt x="777050" y="1973771"/>
                  <a:pt x="778097" y="2000631"/>
                  <a:pt x="776192" y="2027301"/>
                </a:cubicBezTo>
                <a:cubicBezTo>
                  <a:pt x="770287" y="2109311"/>
                  <a:pt x="722186" y="2158270"/>
                  <a:pt x="648367" y="2158937"/>
                </a:cubicBezTo>
                <a:cubicBezTo>
                  <a:pt x="574929" y="2159603"/>
                  <a:pt x="525113" y="2110264"/>
                  <a:pt x="523589" y="2026063"/>
                </a:cubicBezTo>
                <a:cubicBezTo>
                  <a:pt x="520922" y="1874901"/>
                  <a:pt x="522542" y="1723739"/>
                  <a:pt x="522446" y="1572578"/>
                </a:cubicBezTo>
                <a:cubicBezTo>
                  <a:pt x="522446" y="1485424"/>
                  <a:pt x="522446" y="1398270"/>
                  <a:pt x="522446" y="1290352"/>
                </a:cubicBezTo>
                <a:cubicBezTo>
                  <a:pt x="493205" y="1330928"/>
                  <a:pt x="499777" y="1357598"/>
                  <a:pt x="499682" y="1381697"/>
                </a:cubicBezTo>
                <a:cubicBezTo>
                  <a:pt x="499110" y="1576768"/>
                  <a:pt x="499396" y="1771841"/>
                  <a:pt x="499205" y="1966817"/>
                </a:cubicBezTo>
                <a:cubicBezTo>
                  <a:pt x="499205" y="1993583"/>
                  <a:pt x="500063" y="2020729"/>
                  <a:pt x="496253" y="2047113"/>
                </a:cubicBezTo>
                <a:cubicBezTo>
                  <a:pt x="486632" y="2113788"/>
                  <a:pt x="436436" y="2157698"/>
                  <a:pt x="371951" y="2159032"/>
                </a:cubicBezTo>
                <a:cubicBezTo>
                  <a:pt x="309086" y="2160270"/>
                  <a:pt x="257366" y="2115788"/>
                  <a:pt x="247174" y="2048351"/>
                </a:cubicBezTo>
                <a:cubicBezTo>
                  <a:pt x="243173" y="2022062"/>
                  <a:pt x="244602" y="1994821"/>
                  <a:pt x="244602" y="1968056"/>
                </a:cubicBezTo>
                <a:cubicBezTo>
                  <a:pt x="244507" y="1575530"/>
                  <a:pt x="244602" y="1183005"/>
                  <a:pt x="244602" y="790385"/>
                </a:cubicBezTo>
                <a:cubicBezTo>
                  <a:pt x="244602" y="764000"/>
                  <a:pt x="244602" y="737616"/>
                  <a:pt x="244602" y="707803"/>
                </a:cubicBezTo>
                <a:cubicBezTo>
                  <a:pt x="173831" y="750284"/>
                  <a:pt x="140780" y="843629"/>
                  <a:pt x="154972" y="946595"/>
                </a:cubicBezTo>
                <a:cubicBezTo>
                  <a:pt x="166973" y="1033939"/>
                  <a:pt x="188119" y="1118807"/>
                  <a:pt x="222599" y="1200055"/>
                </a:cubicBezTo>
                <a:cubicBezTo>
                  <a:pt x="244697" y="1252252"/>
                  <a:pt x="240602" y="1299115"/>
                  <a:pt x="184690" y="1322832"/>
                </a:cubicBezTo>
                <a:cubicBezTo>
                  <a:pt x="126302" y="1347597"/>
                  <a:pt x="91059" y="1310831"/>
                  <a:pt x="72581" y="1260729"/>
                </a:cubicBezTo>
                <a:cubicBezTo>
                  <a:pt x="45720" y="1187672"/>
                  <a:pt x="23908" y="1112806"/>
                  <a:pt x="0" y="1038701"/>
                </a:cubicBezTo>
                <a:lnTo>
                  <a:pt x="0" y="775240"/>
                </a:lnTo>
                <a:cubicBezTo>
                  <a:pt x="29337" y="714185"/>
                  <a:pt x="50006" y="647986"/>
                  <a:pt x="102870" y="600837"/>
                </a:cubicBezTo>
                <a:cubicBezTo>
                  <a:pt x="112776" y="591979"/>
                  <a:pt x="116110" y="580739"/>
                  <a:pt x="113824" y="567976"/>
                </a:cubicBezTo>
                <a:cubicBezTo>
                  <a:pt x="103251" y="508825"/>
                  <a:pt x="141065" y="479298"/>
                  <a:pt x="183642" y="452057"/>
                </a:cubicBezTo>
                <a:cubicBezTo>
                  <a:pt x="224790" y="425768"/>
                  <a:pt x="267938" y="403955"/>
                  <a:pt x="314134" y="387858"/>
                </a:cubicBezTo>
                <a:cubicBezTo>
                  <a:pt x="336233" y="380143"/>
                  <a:pt x="350139" y="374428"/>
                  <a:pt x="333184" y="342138"/>
                </a:cubicBezTo>
                <a:cubicBezTo>
                  <a:pt x="251270" y="187452"/>
                  <a:pt x="284988" y="84011"/>
                  <a:pt x="438817" y="0"/>
                </a:cubicBezTo>
                <a:lnTo>
                  <a:pt x="585216" y="0"/>
                </a:lnTo>
                <a:cubicBezTo>
                  <a:pt x="730282" y="91726"/>
                  <a:pt x="753142" y="156401"/>
                  <a:pt x="698754" y="328898"/>
                </a:cubicBezTo>
                <a:cubicBezTo>
                  <a:pt x="692468" y="348901"/>
                  <a:pt x="692087" y="358140"/>
                  <a:pt x="712184" y="368713"/>
                </a:cubicBezTo>
                <a:cubicBezTo>
                  <a:pt x="784574" y="406908"/>
                  <a:pt x="855345" y="405194"/>
                  <a:pt x="927640" y="368332"/>
                </a:cubicBezTo>
                <a:cubicBezTo>
                  <a:pt x="950119" y="356902"/>
                  <a:pt x="943928" y="345853"/>
                  <a:pt x="937736" y="327755"/>
                </a:cubicBezTo>
                <a:cubicBezTo>
                  <a:pt x="881158" y="159925"/>
                  <a:pt x="905256" y="92964"/>
                  <a:pt x="1053560" y="0"/>
                </a:cubicBezTo>
                <a:lnTo>
                  <a:pt x="1199960" y="0"/>
                </a:lnTo>
                <a:close/>
              </a:path>
            </a:pathLst>
          </a:custGeom>
          <a:solidFill>
            <a:srgbClr val="B0466A"/>
          </a:solidFill>
          <a:ln w="9525" cap="flat">
            <a:noFill/>
            <a:prstDash val="solid"/>
            <a:miter/>
          </a:ln>
        </p:spPr>
        <p:txBody>
          <a:bodyPr rtlCol="0" anchor="ctr"/>
          <a:lstStyle/>
          <a:p>
            <a:endParaRPr lang="LID4096"/>
          </a:p>
        </p:txBody>
      </p:sp>
      <p:pic>
        <p:nvPicPr>
          <p:cNvPr id="14" name="Gráfico 13">
            <a:extLst>
              <a:ext uri="{FF2B5EF4-FFF2-40B4-BE49-F238E27FC236}">
                <a16:creationId xmlns:a16="http://schemas.microsoft.com/office/drawing/2014/main" id="{707D0A0F-672C-4772-89A6-56CE2CDD547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0593" y="661237"/>
            <a:ext cx="1328484" cy="767253"/>
          </a:xfrm>
          <a:prstGeom prst="rect">
            <a:avLst/>
          </a:prstGeom>
        </p:spPr>
      </p:pic>
    </p:spTree>
    <p:extLst>
      <p:ext uri="{BB962C8B-B14F-4D97-AF65-F5344CB8AC3E}">
        <p14:creationId xmlns:p14="http://schemas.microsoft.com/office/powerpoint/2010/main" val="4235524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饼形 1"/>
          <p:cNvSpPr/>
          <p:nvPr/>
        </p:nvSpPr>
        <p:spPr>
          <a:xfrm rot="10800000">
            <a:off x="3145649" y="3978729"/>
            <a:ext cx="5901500" cy="5769427"/>
          </a:xfrm>
          <a:prstGeom prst="pie">
            <a:avLst>
              <a:gd name="adj1" fmla="val 21587934"/>
              <a:gd name="adj2" fmla="val 10833435"/>
            </a:avLst>
          </a:prstGeom>
          <a:solidFill>
            <a:srgbClr val="EED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3" name="文本框 2"/>
          <p:cNvSpPr txBox="1"/>
          <p:nvPr/>
        </p:nvSpPr>
        <p:spPr>
          <a:xfrm>
            <a:off x="826476" y="118364"/>
            <a:ext cx="10874829" cy="662554"/>
          </a:xfrm>
          <a:prstGeom prst="rect">
            <a:avLst/>
          </a:prstGeom>
          <a:noFill/>
        </p:spPr>
        <p:txBody>
          <a:bodyPr wrap="square" rtlCol="0">
            <a:spAutoFit/>
          </a:bodyPr>
          <a:lstStyle/>
          <a:p>
            <a:pPr algn="ctr">
              <a:lnSpc>
                <a:spcPct val="150000"/>
              </a:lnSpc>
            </a:pPr>
            <a:r>
              <a:rPr lang="en-US" altLang="zh-CN" sz="2800" b="1">
                <a:solidFill>
                  <a:srgbClr val="B0466A"/>
                </a:solidFill>
                <a:latin typeface="微软雅黑" panose="020B0503020204020204" pitchFamily="34" charset="-122"/>
                <a:ea typeface="微软雅黑" panose="020B0503020204020204" pitchFamily="34" charset="-122"/>
              </a:rPr>
              <a:t>Classification and form of psychological counseling</a:t>
            </a:r>
            <a:endParaRPr lang="zh-CN" altLang="en-US" sz="2800" b="1">
              <a:solidFill>
                <a:srgbClr val="B0466A"/>
              </a:solidFill>
              <a:latin typeface="微软雅黑" panose="020B0503020204020204" pitchFamily="34" charset="-122"/>
              <a:ea typeface="微软雅黑" panose="020B0503020204020204" pitchFamily="34" charset="-122"/>
            </a:endParaRPr>
          </a:p>
        </p:txBody>
      </p:sp>
      <p:sp>
        <p:nvSpPr>
          <p:cNvPr id="10" name="椭圆 9"/>
          <p:cNvSpPr/>
          <p:nvPr/>
        </p:nvSpPr>
        <p:spPr>
          <a:xfrm>
            <a:off x="2887248" y="5436915"/>
            <a:ext cx="720000" cy="720000"/>
          </a:xfrm>
          <a:prstGeom prst="ellipse">
            <a:avLst/>
          </a:prstGeom>
          <a:solidFill>
            <a:srgbClr val="B0466A"/>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Agency FB" panose="020B0503020202020204" pitchFamily="34" charset="0"/>
              </a:rPr>
              <a:t>1</a:t>
            </a:r>
            <a:endParaRPr lang="zh-CN" altLang="en-US" b="1">
              <a:latin typeface="Agency FB" panose="020B0503020202020204" pitchFamily="34" charset="0"/>
            </a:endParaRPr>
          </a:p>
        </p:txBody>
      </p:sp>
      <p:sp>
        <p:nvSpPr>
          <p:cNvPr id="11" name="椭圆 10"/>
          <p:cNvSpPr/>
          <p:nvPr/>
        </p:nvSpPr>
        <p:spPr>
          <a:xfrm>
            <a:off x="3724599" y="4155683"/>
            <a:ext cx="720000" cy="720000"/>
          </a:xfrm>
          <a:prstGeom prst="ellipse">
            <a:avLst/>
          </a:prstGeom>
          <a:solidFill>
            <a:srgbClr val="B0466A"/>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Agency FB" panose="020B0503020202020204" pitchFamily="34" charset="0"/>
              </a:rPr>
              <a:t>2</a:t>
            </a:r>
            <a:endParaRPr lang="zh-CN" altLang="en-US" b="1">
              <a:latin typeface="Agency FB" panose="020B0503020202020204" pitchFamily="34" charset="0"/>
            </a:endParaRPr>
          </a:p>
        </p:txBody>
      </p:sp>
      <p:sp>
        <p:nvSpPr>
          <p:cNvPr id="12" name="椭圆 11"/>
          <p:cNvSpPr/>
          <p:nvPr/>
        </p:nvSpPr>
        <p:spPr>
          <a:xfrm>
            <a:off x="5743549" y="3535352"/>
            <a:ext cx="720000" cy="720000"/>
          </a:xfrm>
          <a:prstGeom prst="ellipse">
            <a:avLst/>
          </a:prstGeom>
          <a:solidFill>
            <a:srgbClr val="B0466A"/>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Agency FB" panose="020B0503020202020204" pitchFamily="34" charset="0"/>
              </a:rPr>
              <a:t>3</a:t>
            </a:r>
            <a:endParaRPr lang="zh-CN" altLang="en-US" b="1">
              <a:latin typeface="Agency FB" panose="020B0503020202020204" pitchFamily="34" charset="0"/>
            </a:endParaRPr>
          </a:p>
        </p:txBody>
      </p:sp>
      <p:sp>
        <p:nvSpPr>
          <p:cNvPr id="16" name="椭圆 15"/>
          <p:cNvSpPr/>
          <p:nvPr/>
        </p:nvSpPr>
        <p:spPr>
          <a:xfrm>
            <a:off x="8608999" y="5436915"/>
            <a:ext cx="720000" cy="720000"/>
          </a:xfrm>
          <a:prstGeom prst="ellipse">
            <a:avLst/>
          </a:prstGeom>
          <a:solidFill>
            <a:srgbClr val="B0466A"/>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Agency FB" panose="020B0503020202020204" pitchFamily="34" charset="0"/>
              </a:rPr>
              <a:t>5</a:t>
            </a:r>
            <a:endParaRPr lang="zh-CN" altLang="en-US" b="1">
              <a:latin typeface="Agency FB" panose="020B0503020202020204" pitchFamily="34" charset="0"/>
            </a:endParaRPr>
          </a:p>
        </p:txBody>
      </p:sp>
      <p:sp>
        <p:nvSpPr>
          <p:cNvPr id="17" name="椭圆 16"/>
          <p:cNvSpPr/>
          <p:nvPr/>
        </p:nvSpPr>
        <p:spPr>
          <a:xfrm>
            <a:off x="7747403" y="4155683"/>
            <a:ext cx="720000" cy="720000"/>
          </a:xfrm>
          <a:prstGeom prst="ellipse">
            <a:avLst/>
          </a:prstGeom>
          <a:solidFill>
            <a:srgbClr val="B0466A"/>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Agency FB" panose="020B0503020202020204" pitchFamily="34" charset="0"/>
              </a:rPr>
              <a:t>4</a:t>
            </a:r>
            <a:endParaRPr lang="zh-CN" altLang="en-US" b="1">
              <a:latin typeface="Agency FB" panose="020B0503020202020204" pitchFamily="34" charset="0"/>
            </a:endParaRPr>
          </a:p>
        </p:txBody>
      </p:sp>
      <p:sp>
        <p:nvSpPr>
          <p:cNvPr id="18" name="矩形 17"/>
          <p:cNvSpPr/>
          <p:nvPr/>
        </p:nvSpPr>
        <p:spPr>
          <a:xfrm>
            <a:off x="8810974" y="4678092"/>
            <a:ext cx="3014575" cy="700576"/>
          </a:xfrm>
          <a:prstGeom prst="rect">
            <a:avLst/>
          </a:prstGeom>
        </p:spPr>
        <p:txBody>
          <a:bodyPr wrap="square">
            <a:spAutoFit/>
          </a:bodyPr>
          <a:lstStyle/>
          <a:p>
            <a:pPr algn="r">
              <a:lnSpc>
                <a:spcPct val="150000"/>
              </a:lnSpc>
            </a:pPr>
            <a:r>
              <a:rPr lang="en-US" altLang="zh-CN" sz="1400">
                <a:latin typeface="微软雅黑" panose="020B0503020204020204" pitchFamily="34" charset="-122"/>
                <a:ea typeface="微软雅黑" panose="020B0503020204020204" pitchFamily="34" charset="-122"/>
              </a:rPr>
              <a:t>How to deal with and help with the helpers in the family.</a:t>
            </a:r>
            <a:endParaRPr lang="zh-CN" altLang="en-US" sz="1400" b="0" i="0">
              <a:effectLst/>
              <a:latin typeface="微软雅黑" panose="020B0503020204020204" pitchFamily="34" charset="-122"/>
              <a:ea typeface="微软雅黑" panose="020B0503020204020204" pitchFamily="34" charset="-122"/>
            </a:endParaRPr>
          </a:p>
        </p:txBody>
      </p:sp>
      <p:sp>
        <p:nvSpPr>
          <p:cNvPr id="19" name="矩形 18"/>
          <p:cNvSpPr/>
          <p:nvPr/>
        </p:nvSpPr>
        <p:spPr>
          <a:xfrm>
            <a:off x="367248" y="4875683"/>
            <a:ext cx="2880000" cy="1023742"/>
          </a:xfrm>
          <a:prstGeom prst="rect">
            <a:avLst/>
          </a:prstGeom>
        </p:spPr>
        <p:txBody>
          <a:bodyPr>
            <a:spAutoFit/>
          </a:bodyPr>
          <a:lstStyle/>
          <a:p>
            <a:pPr algn="ctr">
              <a:lnSpc>
                <a:spcPct val="150000"/>
              </a:lnSpc>
            </a:pPr>
            <a:r>
              <a:rPr lang="en-US" altLang="zh-CN" sz="1400">
                <a:latin typeface="微软雅黑" panose="020B0503020204020204" pitchFamily="34" charset="-122"/>
                <a:ea typeface="微软雅黑" panose="020B0503020204020204" pitchFamily="34" charset="-122"/>
              </a:rPr>
              <a:t>Various emotional disorders, such as anxiety, depression, pessimism, etc.;</a:t>
            </a:r>
            <a:endParaRPr lang="zh-CN" altLang="en-US" sz="1400" b="0" i="0">
              <a:effectLst/>
              <a:latin typeface="微软雅黑" panose="020B0503020204020204" pitchFamily="34" charset="-122"/>
              <a:ea typeface="微软雅黑" panose="020B0503020204020204" pitchFamily="34" charset="-122"/>
            </a:endParaRPr>
          </a:p>
        </p:txBody>
      </p:sp>
      <p:sp>
        <p:nvSpPr>
          <p:cNvPr id="20" name="矩形 19"/>
          <p:cNvSpPr/>
          <p:nvPr/>
        </p:nvSpPr>
        <p:spPr>
          <a:xfrm>
            <a:off x="1812249" y="2984333"/>
            <a:ext cx="2880000" cy="1023742"/>
          </a:xfrm>
          <a:prstGeom prst="rect">
            <a:avLst/>
          </a:prstGeom>
        </p:spPr>
        <p:txBody>
          <a:bodyPr>
            <a:spAutoFit/>
          </a:bodyPr>
          <a:lstStyle/>
          <a:p>
            <a:pPr algn="ctr">
              <a:lnSpc>
                <a:spcPct val="150000"/>
              </a:lnSpc>
            </a:pPr>
            <a:r>
              <a:rPr lang="en-US" altLang="zh-CN" sz="1400">
                <a:latin typeface="微软雅黑" panose="020B0503020204020204" pitchFamily="34" charset="-122"/>
                <a:ea typeface="微软雅黑" panose="020B0503020204020204" pitchFamily="34" charset="-122"/>
              </a:rPr>
              <a:t>Interpretation of various uncontrollable thoughts, intentions, actions, actions;</a:t>
            </a:r>
            <a:endParaRPr lang="zh-CN" altLang="en-US" sz="1400" b="0" i="0">
              <a:effectLst/>
              <a:latin typeface="微软雅黑" panose="020B0503020204020204" pitchFamily="34" charset="-122"/>
              <a:ea typeface="微软雅黑" panose="020B0503020204020204" pitchFamily="34" charset="-122"/>
            </a:endParaRPr>
          </a:p>
        </p:txBody>
      </p:sp>
      <p:sp>
        <p:nvSpPr>
          <p:cNvPr id="21" name="矩形 20"/>
          <p:cNvSpPr/>
          <p:nvPr/>
        </p:nvSpPr>
        <p:spPr>
          <a:xfrm>
            <a:off x="4369475" y="1576770"/>
            <a:ext cx="3453050" cy="1670073"/>
          </a:xfrm>
          <a:prstGeom prst="rect">
            <a:avLst/>
          </a:prstGeom>
        </p:spPr>
        <p:txBody>
          <a:bodyPr wrap="square">
            <a:spAutoFit/>
          </a:bodyPr>
          <a:lstStyle/>
          <a:p>
            <a:pPr algn="ctr">
              <a:lnSpc>
                <a:spcPct val="150000"/>
              </a:lnSpc>
            </a:pPr>
            <a:r>
              <a:rPr lang="en-US" altLang="zh-CN" sz="1400">
                <a:latin typeface="微软雅黑" panose="020B0503020204020204" pitchFamily="34" charset="-122"/>
                <a:ea typeface="微软雅黑" panose="020B0503020204020204" pitchFamily="34" charset="-122"/>
              </a:rPr>
              <a:t>Various types of psychosomatic diseases, such as coronary heart disease, hypertension, bronchial asthma, ulcer disease, etc., and sexual dysfunction;</a:t>
            </a:r>
            <a:endParaRPr lang="zh-CN" altLang="en-US" sz="1400" b="0" i="0">
              <a:effectLst/>
              <a:latin typeface="微软雅黑" panose="020B0503020204020204" pitchFamily="34" charset="-122"/>
              <a:ea typeface="微软雅黑" panose="020B0503020204020204" pitchFamily="34" charset="-122"/>
            </a:endParaRPr>
          </a:p>
        </p:txBody>
      </p:sp>
      <p:sp>
        <p:nvSpPr>
          <p:cNvPr id="22" name="矩形 21"/>
          <p:cNvSpPr/>
          <p:nvPr/>
        </p:nvSpPr>
        <p:spPr>
          <a:xfrm>
            <a:off x="8292249" y="3018646"/>
            <a:ext cx="2880000" cy="1023742"/>
          </a:xfrm>
          <a:prstGeom prst="rect">
            <a:avLst/>
          </a:prstGeom>
        </p:spPr>
        <p:txBody>
          <a:bodyPr wrap="square">
            <a:spAutoFit/>
          </a:bodyPr>
          <a:lstStyle/>
          <a:p>
            <a:pPr algn="ctr">
              <a:lnSpc>
                <a:spcPct val="150000"/>
              </a:lnSpc>
            </a:pPr>
            <a:r>
              <a:rPr lang="en-US" altLang="zh-CN" sz="1400">
                <a:latin typeface="微软雅黑" panose="020B0503020204020204" pitchFamily="34" charset="-122"/>
                <a:ea typeface="微软雅黑" panose="020B0503020204020204" pitchFamily="34" charset="-122"/>
              </a:rPr>
              <a:t>Long-term chronic physical illness requires psychological guidance;</a:t>
            </a:r>
            <a:endParaRPr lang="zh-CN" altLang="en-US" sz="1400" b="0" i="0">
              <a:effectLst/>
              <a:latin typeface="微软雅黑" panose="020B0503020204020204" pitchFamily="34" charset="-122"/>
              <a:ea typeface="微软雅黑" panose="020B0503020204020204" pitchFamily="34" charset="-122"/>
            </a:endParaRPr>
          </a:p>
        </p:txBody>
      </p:sp>
      <p:grpSp>
        <p:nvGrpSpPr>
          <p:cNvPr id="14" name="Grupo 13">
            <a:extLst>
              <a:ext uri="{FF2B5EF4-FFF2-40B4-BE49-F238E27FC236}">
                <a16:creationId xmlns:a16="http://schemas.microsoft.com/office/drawing/2014/main" id="{3B4B6AEF-A99F-420F-AB04-CB29DF67B1DC}"/>
              </a:ext>
            </a:extLst>
          </p:cNvPr>
          <p:cNvGrpSpPr/>
          <p:nvPr/>
        </p:nvGrpSpPr>
        <p:grpSpPr>
          <a:xfrm>
            <a:off x="5164899" y="4875683"/>
            <a:ext cx="2054899" cy="1805106"/>
            <a:chOff x="7769372" y="3151988"/>
            <a:chExt cx="4057264" cy="3564064"/>
          </a:xfrm>
          <a:effectLst>
            <a:outerShdw blurRad="50800" dist="38100" dir="2700000" algn="tl" rotWithShape="0">
              <a:prstClr val="black">
                <a:alpha val="40000"/>
              </a:prstClr>
            </a:outerShdw>
          </a:effectLst>
        </p:grpSpPr>
        <p:pic>
          <p:nvPicPr>
            <p:cNvPr id="15" name="Imagen 14">
              <a:extLst>
                <a:ext uri="{FF2B5EF4-FFF2-40B4-BE49-F238E27FC236}">
                  <a16:creationId xmlns:a16="http://schemas.microsoft.com/office/drawing/2014/main" id="{E53CEFEF-B32F-41A9-B0D9-97B46D7A4D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2" y="3151988"/>
              <a:ext cx="3846112" cy="3564064"/>
            </a:xfrm>
            <a:prstGeom prst="rect">
              <a:avLst/>
            </a:prstGeom>
          </p:spPr>
        </p:pic>
        <p:pic>
          <p:nvPicPr>
            <p:cNvPr id="23" name="Imagen 22">
              <a:extLst>
                <a:ext uri="{FF2B5EF4-FFF2-40B4-BE49-F238E27FC236}">
                  <a16:creationId xmlns:a16="http://schemas.microsoft.com/office/drawing/2014/main" id="{7EA13FAC-200D-4758-AD3A-2F4859B7BA71}"/>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rot="20486668">
              <a:off x="10340789" y="4514929"/>
              <a:ext cx="1485847" cy="1376886"/>
            </a:xfrm>
            <a:prstGeom prst="rect">
              <a:avLst/>
            </a:prstGeom>
            <a:effectLst>
              <a:outerShdw blurRad="50800" dist="38100" dir="2700000" algn="tl" rotWithShape="0">
                <a:prstClr val="black">
                  <a:alpha val="40000"/>
                </a:prstClr>
              </a:outerShdw>
            </a:effectLst>
          </p:spPr>
        </p:pic>
      </p:grpSp>
      <p:pic>
        <p:nvPicPr>
          <p:cNvPr id="24" name="Gráfico 23">
            <a:extLst>
              <a:ext uri="{FF2B5EF4-FFF2-40B4-BE49-F238E27FC236}">
                <a16:creationId xmlns:a16="http://schemas.microsoft.com/office/drawing/2014/main" id="{0716AAF8-6F96-471F-9393-F8A8E1EDAD1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9755" y="270436"/>
            <a:ext cx="865219" cy="526342"/>
          </a:xfrm>
          <a:prstGeom prst="rect">
            <a:avLst/>
          </a:prstGeom>
        </p:spPr>
      </p:pic>
      <p:sp>
        <p:nvSpPr>
          <p:cNvPr id="25" name="Paralelogramo 24">
            <a:extLst>
              <a:ext uri="{FF2B5EF4-FFF2-40B4-BE49-F238E27FC236}">
                <a16:creationId xmlns:a16="http://schemas.microsoft.com/office/drawing/2014/main" id="{1F120FD6-DD6F-4CB8-BE11-3A8F55498443}"/>
              </a:ext>
            </a:extLst>
          </p:cNvPr>
          <p:cNvSpPr/>
          <p:nvPr/>
        </p:nvSpPr>
        <p:spPr>
          <a:xfrm>
            <a:off x="219755" y="912162"/>
            <a:ext cx="11713476" cy="107141"/>
          </a:xfrm>
          <a:prstGeom prst="parallelogram">
            <a:avLst/>
          </a:prstGeom>
          <a:solidFill>
            <a:srgbClr val="EED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197062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2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nodeType="afterGroup">
                            <p:stCondLst>
                              <p:cond delay="3000"/>
                            </p:stCondLst>
                            <p:childTnLst>
                              <p:par>
                                <p:cTn id="25" presetID="47"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22" presetClass="entr" presetSubtype="4"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par>
                          <p:cTn id="34" fill="hold" nodeType="afterGroup">
                            <p:stCondLst>
                              <p:cond delay="45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550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nodeType="afterGroup">
                            <p:stCondLst>
                              <p:cond delay="6000"/>
                            </p:stCondLst>
                            <p:childTnLst>
                              <p:par>
                                <p:cTn id="45" presetID="47"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7000"/>
                            </p:stCondLst>
                            <p:childTnLst>
                              <p:par>
                                <p:cTn id="51" presetID="22" presetClass="entr" presetSubtype="1"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p:bldP spid="12" grpId="2"/>
      <p:bldP spid="16" grpId="3"/>
      <p:bldP spid="17" grpId="4"/>
      <p:bldP spid="18" grpId="5"/>
      <p:bldP spid="19" grpId="6"/>
      <p:bldP spid="20" grpId="7"/>
      <p:bldP spid="21" grpId="8"/>
      <p:bldP spid="22" grpId="9"/>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254122" y="1638299"/>
            <a:ext cx="11671178" cy="3240000"/>
            <a:chOff x="254122" y="1638299"/>
            <a:chExt cx="11671178" cy="3240000"/>
          </a:xfrm>
          <a:solidFill>
            <a:srgbClr val="B0466A"/>
          </a:solidFill>
        </p:grpSpPr>
        <p:sp>
          <p:nvSpPr>
            <p:cNvPr id="7" name="矩形 6"/>
            <p:cNvSpPr/>
            <p:nvPr/>
          </p:nvSpPr>
          <p:spPr>
            <a:xfrm>
              <a:off x="260412" y="1638299"/>
              <a:ext cx="11664888" cy="32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 name="矩形 5"/>
            <p:cNvSpPr/>
            <p:nvPr/>
          </p:nvSpPr>
          <p:spPr>
            <a:xfrm>
              <a:off x="254122" y="1818299"/>
              <a:ext cx="11671177" cy="2880000"/>
            </a:xfrm>
            <a:prstGeom prst="rect">
              <a:avLst/>
            </a:prstGeom>
            <a:grpFill/>
            <a:ln w="12700">
              <a:solidFill>
                <a:srgbClr val="85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4" name="文本框 3"/>
          <p:cNvSpPr txBox="1"/>
          <p:nvPr/>
        </p:nvSpPr>
        <p:spPr>
          <a:xfrm>
            <a:off x="1073150" y="2275788"/>
            <a:ext cx="9569449" cy="1707775"/>
          </a:xfrm>
          <a:prstGeom prst="rect">
            <a:avLst/>
          </a:prstGeom>
          <a:noFill/>
        </p:spPr>
        <p:txBody>
          <a:bodyPr wrap="square" rtlCol="0">
            <a:spAutoFit/>
          </a:bodyPr>
          <a:lstStyle/>
          <a:p>
            <a:pPr>
              <a:lnSpc>
                <a:spcPct val="125000"/>
              </a:lnSpc>
            </a:pPr>
            <a:r>
              <a:rPr lang="en-US" altLang="zh-CN" sz="4400" b="1">
                <a:solidFill>
                  <a:schemeClr val="bg1"/>
                </a:solidFill>
                <a:latin typeface="微软雅黑" panose="020B0503020204020204" pitchFamily="34" charset="-122"/>
                <a:ea typeface="微软雅黑" panose="020B0503020204020204" pitchFamily="34" charset="-122"/>
              </a:rPr>
              <a:t>Psychological counseling process and technology</a:t>
            </a:r>
            <a:endParaRPr lang="zh-CN" altLang="en-US" sz="4400" b="1">
              <a:solidFill>
                <a:schemeClr val="bg1"/>
              </a:solidFill>
              <a:latin typeface="微软雅黑" panose="020B0503020204020204" pitchFamily="34" charset="-122"/>
              <a:ea typeface="微软雅黑" panose="020B0503020204020204" pitchFamily="34" charset="-122"/>
            </a:endParaRPr>
          </a:p>
        </p:txBody>
      </p:sp>
      <p:grpSp>
        <p:nvGrpSpPr>
          <p:cNvPr id="10" name="Grupo 9">
            <a:extLst>
              <a:ext uri="{FF2B5EF4-FFF2-40B4-BE49-F238E27FC236}">
                <a16:creationId xmlns:a16="http://schemas.microsoft.com/office/drawing/2014/main" id="{E933EF8A-FC8D-49FA-BD7E-54BB54612308}"/>
              </a:ext>
            </a:extLst>
          </p:cNvPr>
          <p:cNvGrpSpPr/>
          <p:nvPr/>
        </p:nvGrpSpPr>
        <p:grpSpPr>
          <a:xfrm>
            <a:off x="254122" y="5335788"/>
            <a:ext cx="1298257" cy="1140441"/>
            <a:chOff x="7769371" y="3151989"/>
            <a:chExt cx="4057265" cy="3564064"/>
          </a:xfrm>
        </p:grpSpPr>
        <p:pic>
          <p:nvPicPr>
            <p:cNvPr id="11" name="Imagen 10">
              <a:extLst>
                <a:ext uri="{FF2B5EF4-FFF2-40B4-BE49-F238E27FC236}">
                  <a16:creationId xmlns:a16="http://schemas.microsoft.com/office/drawing/2014/main" id="{CA29A560-9BE3-4107-A90D-45F21AE5394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12" name="Imagen 11">
              <a:extLst>
                <a:ext uri="{FF2B5EF4-FFF2-40B4-BE49-F238E27FC236}">
                  <a16:creationId xmlns:a16="http://schemas.microsoft.com/office/drawing/2014/main" id="{585F59C8-65B3-4CE7-83B5-4ABB29C4689F}"/>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cxnSp>
        <p:nvCxnSpPr>
          <p:cNvPr id="13" name="직선 연결선 3">
            <a:extLst>
              <a:ext uri="{FF2B5EF4-FFF2-40B4-BE49-F238E27FC236}">
                <a16:creationId xmlns:a16="http://schemas.microsoft.com/office/drawing/2014/main" id="{6B8B1B25-5B42-4766-A0FE-0EE6AF3C4CAF}"/>
              </a:ext>
            </a:extLst>
          </p:cNvPr>
          <p:cNvCxnSpPr/>
          <p:nvPr/>
        </p:nvCxnSpPr>
        <p:spPr>
          <a:xfrm>
            <a:off x="0" y="6667940"/>
            <a:ext cx="12192000" cy="0"/>
          </a:xfrm>
          <a:prstGeom prst="line">
            <a:avLst/>
          </a:prstGeom>
          <a:ln w="57150">
            <a:solidFill>
              <a:srgbClr val="F71856"/>
            </a:solidFill>
          </a:ln>
        </p:spPr>
        <p:style>
          <a:lnRef idx="1">
            <a:schemeClr val="accent1"/>
          </a:lnRef>
          <a:fillRef idx="0">
            <a:schemeClr val="accent1"/>
          </a:fillRef>
          <a:effectRef idx="0">
            <a:schemeClr val="accent1"/>
          </a:effectRef>
          <a:fontRef idx="minor">
            <a:schemeClr val="tx1"/>
          </a:fontRef>
        </p:style>
      </p:cxnSp>
      <p:sp>
        <p:nvSpPr>
          <p:cNvPr id="14" name="Gráfico 6">
            <a:extLst>
              <a:ext uri="{FF2B5EF4-FFF2-40B4-BE49-F238E27FC236}">
                <a16:creationId xmlns:a16="http://schemas.microsoft.com/office/drawing/2014/main" id="{F42E1934-5874-4DEC-90B9-D357CEB7F025}"/>
              </a:ext>
            </a:extLst>
          </p:cNvPr>
          <p:cNvSpPr/>
          <p:nvPr/>
        </p:nvSpPr>
        <p:spPr>
          <a:xfrm>
            <a:off x="530230" y="5734436"/>
            <a:ext cx="746042" cy="979126"/>
          </a:xfrm>
          <a:custGeom>
            <a:avLst/>
            <a:gdLst>
              <a:gd name="connsiteX0" fmla="*/ 1199769 w 1645086"/>
              <a:gd name="connsiteY0" fmla="*/ 0 h 2159056"/>
              <a:gd name="connsiteX1" fmla="*/ 1304068 w 1645086"/>
              <a:gd name="connsiteY1" fmla="*/ 344329 h 2159056"/>
              <a:gd name="connsiteX2" fmla="*/ 1318736 w 1645086"/>
              <a:gd name="connsiteY2" fmla="*/ 386906 h 2159056"/>
              <a:gd name="connsiteX3" fmla="*/ 1443228 w 1645086"/>
              <a:gd name="connsiteY3" fmla="*/ 447675 h 2159056"/>
              <a:gd name="connsiteX4" fmla="*/ 1524191 w 1645086"/>
              <a:gd name="connsiteY4" fmla="*/ 572167 h 2159056"/>
              <a:gd name="connsiteX5" fmla="*/ 1538192 w 1645086"/>
              <a:gd name="connsiteY5" fmla="*/ 604076 h 2159056"/>
              <a:gd name="connsiteX6" fmla="*/ 1639919 w 1645086"/>
              <a:gd name="connsiteY6" fmla="*/ 993934 h 2159056"/>
              <a:gd name="connsiteX7" fmla="*/ 1562291 w 1645086"/>
              <a:gd name="connsiteY7" fmla="*/ 1267301 h 2159056"/>
              <a:gd name="connsiteX8" fmla="*/ 1453325 w 1645086"/>
              <a:gd name="connsiteY8" fmla="*/ 1323975 h 2159056"/>
              <a:gd name="connsiteX9" fmla="*/ 1412272 w 1645086"/>
              <a:gd name="connsiteY9" fmla="*/ 1208437 h 2159056"/>
              <a:gd name="connsiteX10" fmla="*/ 1481328 w 1645086"/>
              <a:gd name="connsiteY10" fmla="*/ 932974 h 2159056"/>
              <a:gd name="connsiteX11" fmla="*/ 1408367 w 1645086"/>
              <a:gd name="connsiteY11" fmla="*/ 703898 h 2159056"/>
              <a:gd name="connsiteX12" fmla="*/ 1393984 w 1645086"/>
              <a:gd name="connsiteY12" fmla="*/ 783812 h 2159056"/>
              <a:gd name="connsiteX13" fmla="*/ 1393126 w 1645086"/>
              <a:gd name="connsiteY13" fmla="*/ 1998059 h 2159056"/>
              <a:gd name="connsiteX14" fmla="*/ 1279493 w 1645086"/>
              <a:gd name="connsiteY14" fmla="*/ 2157317 h 2159056"/>
              <a:gd name="connsiteX15" fmla="*/ 1139190 w 1645086"/>
              <a:gd name="connsiteY15" fmla="*/ 2010632 h 2159056"/>
              <a:gd name="connsiteX16" fmla="*/ 1138238 w 1645086"/>
              <a:gd name="connsiteY16" fmla="*/ 1388936 h 2159056"/>
              <a:gd name="connsiteX17" fmla="*/ 1126808 w 1645086"/>
              <a:gd name="connsiteY17" fmla="*/ 1303782 h 2159056"/>
              <a:gd name="connsiteX18" fmla="*/ 1115568 w 1645086"/>
              <a:gd name="connsiteY18" fmla="*/ 1382649 h 2159056"/>
              <a:gd name="connsiteX19" fmla="*/ 1114901 w 1645086"/>
              <a:gd name="connsiteY19" fmla="*/ 2011680 h 2159056"/>
              <a:gd name="connsiteX20" fmla="*/ 1002983 w 1645086"/>
              <a:gd name="connsiteY20" fmla="*/ 2158175 h 2159056"/>
              <a:gd name="connsiteX21" fmla="*/ 861251 w 1645086"/>
              <a:gd name="connsiteY21" fmla="*/ 2019205 h 2159056"/>
              <a:gd name="connsiteX22" fmla="*/ 860298 w 1645086"/>
              <a:gd name="connsiteY22" fmla="*/ 1697355 h 2159056"/>
              <a:gd name="connsiteX23" fmla="*/ 859727 w 1645086"/>
              <a:gd name="connsiteY23" fmla="*/ 709898 h 2159056"/>
              <a:gd name="connsiteX24" fmla="*/ 819055 w 1645086"/>
              <a:gd name="connsiteY24" fmla="*/ 608933 h 2159056"/>
              <a:gd name="connsiteX25" fmla="*/ 777526 w 1645086"/>
              <a:gd name="connsiteY25" fmla="*/ 710756 h 2159056"/>
              <a:gd name="connsiteX26" fmla="*/ 777050 w 1645086"/>
              <a:gd name="connsiteY26" fmla="*/ 1946910 h 2159056"/>
              <a:gd name="connsiteX27" fmla="*/ 776192 w 1645086"/>
              <a:gd name="connsiteY27" fmla="*/ 2027301 h 2159056"/>
              <a:gd name="connsiteX28" fmla="*/ 648367 w 1645086"/>
              <a:gd name="connsiteY28" fmla="*/ 2158937 h 2159056"/>
              <a:gd name="connsiteX29" fmla="*/ 523589 w 1645086"/>
              <a:gd name="connsiteY29" fmla="*/ 2026063 h 2159056"/>
              <a:gd name="connsiteX30" fmla="*/ 522446 w 1645086"/>
              <a:gd name="connsiteY30" fmla="*/ 1572578 h 2159056"/>
              <a:gd name="connsiteX31" fmla="*/ 522446 w 1645086"/>
              <a:gd name="connsiteY31" fmla="*/ 1290352 h 2159056"/>
              <a:gd name="connsiteX32" fmla="*/ 499682 w 1645086"/>
              <a:gd name="connsiteY32" fmla="*/ 1381697 h 2159056"/>
              <a:gd name="connsiteX33" fmla="*/ 499205 w 1645086"/>
              <a:gd name="connsiteY33" fmla="*/ 1966817 h 2159056"/>
              <a:gd name="connsiteX34" fmla="*/ 496253 w 1645086"/>
              <a:gd name="connsiteY34" fmla="*/ 2047113 h 2159056"/>
              <a:gd name="connsiteX35" fmla="*/ 371951 w 1645086"/>
              <a:gd name="connsiteY35" fmla="*/ 2159032 h 2159056"/>
              <a:gd name="connsiteX36" fmla="*/ 247174 w 1645086"/>
              <a:gd name="connsiteY36" fmla="*/ 2048351 h 2159056"/>
              <a:gd name="connsiteX37" fmla="*/ 244602 w 1645086"/>
              <a:gd name="connsiteY37" fmla="*/ 1968056 h 2159056"/>
              <a:gd name="connsiteX38" fmla="*/ 244602 w 1645086"/>
              <a:gd name="connsiteY38" fmla="*/ 790385 h 2159056"/>
              <a:gd name="connsiteX39" fmla="*/ 244602 w 1645086"/>
              <a:gd name="connsiteY39" fmla="*/ 707803 h 2159056"/>
              <a:gd name="connsiteX40" fmla="*/ 154972 w 1645086"/>
              <a:gd name="connsiteY40" fmla="*/ 946595 h 2159056"/>
              <a:gd name="connsiteX41" fmla="*/ 222599 w 1645086"/>
              <a:gd name="connsiteY41" fmla="*/ 1200055 h 2159056"/>
              <a:gd name="connsiteX42" fmla="*/ 184690 w 1645086"/>
              <a:gd name="connsiteY42" fmla="*/ 1322832 h 2159056"/>
              <a:gd name="connsiteX43" fmla="*/ 72581 w 1645086"/>
              <a:gd name="connsiteY43" fmla="*/ 1260729 h 2159056"/>
              <a:gd name="connsiteX44" fmla="*/ 0 w 1645086"/>
              <a:gd name="connsiteY44" fmla="*/ 1038701 h 2159056"/>
              <a:gd name="connsiteX45" fmla="*/ 0 w 1645086"/>
              <a:gd name="connsiteY45" fmla="*/ 775240 h 2159056"/>
              <a:gd name="connsiteX46" fmla="*/ 102870 w 1645086"/>
              <a:gd name="connsiteY46" fmla="*/ 600837 h 2159056"/>
              <a:gd name="connsiteX47" fmla="*/ 113824 w 1645086"/>
              <a:gd name="connsiteY47" fmla="*/ 567976 h 2159056"/>
              <a:gd name="connsiteX48" fmla="*/ 183642 w 1645086"/>
              <a:gd name="connsiteY48" fmla="*/ 452057 h 2159056"/>
              <a:gd name="connsiteX49" fmla="*/ 314134 w 1645086"/>
              <a:gd name="connsiteY49" fmla="*/ 387858 h 2159056"/>
              <a:gd name="connsiteX50" fmla="*/ 333184 w 1645086"/>
              <a:gd name="connsiteY50" fmla="*/ 342138 h 2159056"/>
              <a:gd name="connsiteX51" fmla="*/ 438817 w 1645086"/>
              <a:gd name="connsiteY51" fmla="*/ 0 h 2159056"/>
              <a:gd name="connsiteX52" fmla="*/ 585216 w 1645086"/>
              <a:gd name="connsiteY52" fmla="*/ 0 h 2159056"/>
              <a:gd name="connsiteX53" fmla="*/ 698754 w 1645086"/>
              <a:gd name="connsiteY53" fmla="*/ 328898 h 2159056"/>
              <a:gd name="connsiteX54" fmla="*/ 712184 w 1645086"/>
              <a:gd name="connsiteY54" fmla="*/ 368713 h 2159056"/>
              <a:gd name="connsiteX55" fmla="*/ 927640 w 1645086"/>
              <a:gd name="connsiteY55" fmla="*/ 368332 h 2159056"/>
              <a:gd name="connsiteX56" fmla="*/ 937736 w 1645086"/>
              <a:gd name="connsiteY56" fmla="*/ 327755 h 2159056"/>
              <a:gd name="connsiteX57" fmla="*/ 1053560 w 1645086"/>
              <a:gd name="connsiteY57" fmla="*/ 0 h 2159056"/>
              <a:gd name="connsiteX58" fmla="*/ 1199960 w 1645086"/>
              <a:gd name="connsiteY58" fmla="*/ 0 h 215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086" h="2159056">
                <a:moveTo>
                  <a:pt x="1199769" y="0"/>
                </a:moveTo>
                <a:cubicBezTo>
                  <a:pt x="1356836" y="93631"/>
                  <a:pt x="1384935" y="182309"/>
                  <a:pt x="1304068" y="344329"/>
                </a:cubicBezTo>
                <a:cubicBezTo>
                  <a:pt x="1291019" y="370618"/>
                  <a:pt x="1297496" y="377190"/>
                  <a:pt x="1318736" y="386906"/>
                </a:cubicBezTo>
                <a:cubicBezTo>
                  <a:pt x="1360742" y="406146"/>
                  <a:pt x="1402937" y="425291"/>
                  <a:pt x="1443228" y="447675"/>
                </a:cubicBezTo>
                <a:cubicBezTo>
                  <a:pt x="1491520" y="474345"/>
                  <a:pt x="1535716" y="505492"/>
                  <a:pt x="1524191" y="572167"/>
                </a:cubicBezTo>
                <a:cubicBezTo>
                  <a:pt x="1521905" y="585407"/>
                  <a:pt x="1529429" y="594932"/>
                  <a:pt x="1538192" y="604076"/>
                </a:cubicBezTo>
                <a:cubicBezTo>
                  <a:pt x="1644110" y="715137"/>
                  <a:pt x="1654302" y="852488"/>
                  <a:pt x="1639919" y="993934"/>
                </a:cubicBezTo>
                <a:cubicBezTo>
                  <a:pt x="1630299" y="1088803"/>
                  <a:pt x="1600105" y="1179671"/>
                  <a:pt x="1562291" y="1267301"/>
                </a:cubicBezTo>
                <a:cubicBezTo>
                  <a:pt x="1541812" y="1314831"/>
                  <a:pt x="1507808" y="1345978"/>
                  <a:pt x="1453325" y="1323975"/>
                </a:cubicBezTo>
                <a:cubicBezTo>
                  <a:pt x="1399985" y="1302544"/>
                  <a:pt x="1392365" y="1258062"/>
                  <a:pt x="1412272" y="1208437"/>
                </a:cubicBezTo>
                <a:cubicBezTo>
                  <a:pt x="1447895" y="1119664"/>
                  <a:pt x="1474375" y="1028605"/>
                  <a:pt x="1481328" y="932974"/>
                </a:cubicBezTo>
                <a:cubicBezTo>
                  <a:pt x="1487519" y="848297"/>
                  <a:pt x="1473137" y="769430"/>
                  <a:pt x="1408367" y="703898"/>
                </a:cubicBezTo>
                <a:cubicBezTo>
                  <a:pt x="1383887" y="730949"/>
                  <a:pt x="1394079" y="758857"/>
                  <a:pt x="1393984" y="783812"/>
                </a:cubicBezTo>
                <a:cubicBezTo>
                  <a:pt x="1393222" y="1188530"/>
                  <a:pt x="1393698" y="1593247"/>
                  <a:pt x="1393126" y="1998059"/>
                </a:cubicBezTo>
                <a:cubicBezTo>
                  <a:pt x="1393031" y="2097691"/>
                  <a:pt x="1353884" y="2150840"/>
                  <a:pt x="1279493" y="2157317"/>
                </a:cubicBezTo>
                <a:cubicBezTo>
                  <a:pt x="1193768" y="2164842"/>
                  <a:pt x="1139952" y="2111216"/>
                  <a:pt x="1139190" y="2010632"/>
                </a:cubicBezTo>
                <a:cubicBezTo>
                  <a:pt x="1137571" y="1803368"/>
                  <a:pt x="1138904" y="1596104"/>
                  <a:pt x="1138238" y="1388936"/>
                </a:cubicBezTo>
                <a:cubicBezTo>
                  <a:pt x="1138238" y="1363028"/>
                  <a:pt x="1144715" y="1335786"/>
                  <a:pt x="1126808" y="1303782"/>
                </a:cubicBezTo>
                <a:cubicBezTo>
                  <a:pt x="1109853" y="1331881"/>
                  <a:pt x="1115663" y="1358265"/>
                  <a:pt x="1115568" y="1382649"/>
                </a:cubicBezTo>
                <a:cubicBezTo>
                  <a:pt x="1114997" y="1592294"/>
                  <a:pt x="1115949" y="1802035"/>
                  <a:pt x="1114901" y="2011680"/>
                </a:cubicBezTo>
                <a:cubicBezTo>
                  <a:pt x="1114425" y="2098167"/>
                  <a:pt x="1071563" y="2151793"/>
                  <a:pt x="1002983" y="2158175"/>
                </a:cubicBezTo>
                <a:cubicBezTo>
                  <a:pt x="920782" y="2165890"/>
                  <a:pt x="863537" y="2112264"/>
                  <a:pt x="861251" y="2019205"/>
                </a:cubicBezTo>
                <a:cubicBezTo>
                  <a:pt x="858584" y="1911953"/>
                  <a:pt x="860393" y="1804702"/>
                  <a:pt x="860298" y="1697355"/>
                </a:cubicBezTo>
                <a:cubicBezTo>
                  <a:pt x="860298" y="1368171"/>
                  <a:pt x="860679" y="1039082"/>
                  <a:pt x="859727" y="709898"/>
                </a:cubicBezTo>
                <a:cubicBezTo>
                  <a:pt x="859631" y="670941"/>
                  <a:pt x="872109" y="608743"/>
                  <a:pt x="819055" y="608933"/>
                </a:cubicBezTo>
                <a:cubicBezTo>
                  <a:pt x="767048" y="609124"/>
                  <a:pt x="777526" y="671036"/>
                  <a:pt x="777526" y="710756"/>
                </a:cubicBezTo>
                <a:cubicBezTo>
                  <a:pt x="776859" y="1122807"/>
                  <a:pt x="777145" y="1534859"/>
                  <a:pt x="777050" y="1946910"/>
                </a:cubicBezTo>
                <a:cubicBezTo>
                  <a:pt x="777050" y="1973771"/>
                  <a:pt x="778097" y="2000631"/>
                  <a:pt x="776192" y="2027301"/>
                </a:cubicBezTo>
                <a:cubicBezTo>
                  <a:pt x="770287" y="2109311"/>
                  <a:pt x="722186" y="2158270"/>
                  <a:pt x="648367" y="2158937"/>
                </a:cubicBezTo>
                <a:cubicBezTo>
                  <a:pt x="574929" y="2159603"/>
                  <a:pt x="525113" y="2110264"/>
                  <a:pt x="523589" y="2026063"/>
                </a:cubicBezTo>
                <a:cubicBezTo>
                  <a:pt x="520922" y="1874901"/>
                  <a:pt x="522542" y="1723739"/>
                  <a:pt x="522446" y="1572578"/>
                </a:cubicBezTo>
                <a:cubicBezTo>
                  <a:pt x="522446" y="1485424"/>
                  <a:pt x="522446" y="1398270"/>
                  <a:pt x="522446" y="1290352"/>
                </a:cubicBezTo>
                <a:cubicBezTo>
                  <a:pt x="493205" y="1330928"/>
                  <a:pt x="499777" y="1357598"/>
                  <a:pt x="499682" y="1381697"/>
                </a:cubicBezTo>
                <a:cubicBezTo>
                  <a:pt x="499110" y="1576768"/>
                  <a:pt x="499396" y="1771841"/>
                  <a:pt x="499205" y="1966817"/>
                </a:cubicBezTo>
                <a:cubicBezTo>
                  <a:pt x="499205" y="1993583"/>
                  <a:pt x="500063" y="2020729"/>
                  <a:pt x="496253" y="2047113"/>
                </a:cubicBezTo>
                <a:cubicBezTo>
                  <a:pt x="486632" y="2113788"/>
                  <a:pt x="436436" y="2157698"/>
                  <a:pt x="371951" y="2159032"/>
                </a:cubicBezTo>
                <a:cubicBezTo>
                  <a:pt x="309086" y="2160270"/>
                  <a:pt x="257366" y="2115788"/>
                  <a:pt x="247174" y="2048351"/>
                </a:cubicBezTo>
                <a:cubicBezTo>
                  <a:pt x="243173" y="2022062"/>
                  <a:pt x="244602" y="1994821"/>
                  <a:pt x="244602" y="1968056"/>
                </a:cubicBezTo>
                <a:cubicBezTo>
                  <a:pt x="244507" y="1575530"/>
                  <a:pt x="244602" y="1183005"/>
                  <a:pt x="244602" y="790385"/>
                </a:cubicBezTo>
                <a:cubicBezTo>
                  <a:pt x="244602" y="764000"/>
                  <a:pt x="244602" y="737616"/>
                  <a:pt x="244602" y="707803"/>
                </a:cubicBezTo>
                <a:cubicBezTo>
                  <a:pt x="173831" y="750284"/>
                  <a:pt x="140780" y="843629"/>
                  <a:pt x="154972" y="946595"/>
                </a:cubicBezTo>
                <a:cubicBezTo>
                  <a:pt x="166973" y="1033939"/>
                  <a:pt x="188119" y="1118807"/>
                  <a:pt x="222599" y="1200055"/>
                </a:cubicBezTo>
                <a:cubicBezTo>
                  <a:pt x="244697" y="1252252"/>
                  <a:pt x="240602" y="1299115"/>
                  <a:pt x="184690" y="1322832"/>
                </a:cubicBezTo>
                <a:cubicBezTo>
                  <a:pt x="126302" y="1347597"/>
                  <a:pt x="91059" y="1310831"/>
                  <a:pt x="72581" y="1260729"/>
                </a:cubicBezTo>
                <a:cubicBezTo>
                  <a:pt x="45720" y="1187672"/>
                  <a:pt x="23908" y="1112806"/>
                  <a:pt x="0" y="1038701"/>
                </a:cubicBezTo>
                <a:lnTo>
                  <a:pt x="0" y="775240"/>
                </a:lnTo>
                <a:cubicBezTo>
                  <a:pt x="29337" y="714185"/>
                  <a:pt x="50006" y="647986"/>
                  <a:pt x="102870" y="600837"/>
                </a:cubicBezTo>
                <a:cubicBezTo>
                  <a:pt x="112776" y="591979"/>
                  <a:pt x="116110" y="580739"/>
                  <a:pt x="113824" y="567976"/>
                </a:cubicBezTo>
                <a:cubicBezTo>
                  <a:pt x="103251" y="508825"/>
                  <a:pt x="141065" y="479298"/>
                  <a:pt x="183642" y="452057"/>
                </a:cubicBezTo>
                <a:cubicBezTo>
                  <a:pt x="224790" y="425768"/>
                  <a:pt x="267938" y="403955"/>
                  <a:pt x="314134" y="387858"/>
                </a:cubicBezTo>
                <a:cubicBezTo>
                  <a:pt x="336233" y="380143"/>
                  <a:pt x="350139" y="374428"/>
                  <a:pt x="333184" y="342138"/>
                </a:cubicBezTo>
                <a:cubicBezTo>
                  <a:pt x="251270" y="187452"/>
                  <a:pt x="284988" y="84011"/>
                  <a:pt x="438817" y="0"/>
                </a:cubicBezTo>
                <a:lnTo>
                  <a:pt x="585216" y="0"/>
                </a:lnTo>
                <a:cubicBezTo>
                  <a:pt x="730282" y="91726"/>
                  <a:pt x="753142" y="156401"/>
                  <a:pt x="698754" y="328898"/>
                </a:cubicBezTo>
                <a:cubicBezTo>
                  <a:pt x="692468" y="348901"/>
                  <a:pt x="692087" y="358140"/>
                  <a:pt x="712184" y="368713"/>
                </a:cubicBezTo>
                <a:cubicBezTo>
                  <a:pt x="784574" y="406908"/>
                  <a:pt x="855345" y="405194"/>
                  <a:pt x="927640" y="368332"/>
                </a:cubicBezTo>
                <a:cubicBezTo>
                  <a:pt x="950119" y="356902"/>
                  <a:pt x="943928" y="345853"/>
                  <a:pt x="937736" y="327755"/>
                </a:cubicBezTo>
                <a:cubicBezTo>
                  <a:pt x="881158" y="159925"/>
                  <a:pt x="905256" y="92964"/>
                  <a:pt x="1053560" y="0"/>
                </a:cubicBezTo>
                <a:lnTo>
                  <a:pt x="1199960" y="0"/>
                </a:lnTo>
                <a:close/>
              </a:path>
            </a:pathLst>
          </a:custGeom>
          <a:solidFill>
            <a:srgbClr val="B0466A"/>
          </a:solidFill>
          <a:ln w="9525" cap="flat">
            <a:noFill/>
            <a:prstDash val="solid"/>
            <a:miter/>
          </a:ln>
        </p:spPr>
        <p:txBody>
          <a:bodyPr rtlCol="0" anchor="ctr"/>
          <a:lstStyle/>
          <a:p>
            <a:endParaRPr lang="LID4096"/>
          </a:p>
        </p:txBody>
      </p:sp>
      <p:grpSp>
        <p:nvGrpSpPr>
          <p:cNvPr id="15" name="Grupo 14">
            <a:extLst>
              <a:ext uri="{FF2B5EF4-FFF2-40B4-BE49-F238E27FC236}">
                <a16:creationId xmlns:a16="http://schemas.microsoft.com/office/drawing/2014/main" id="{90828AD5-2726-4949-84A5-78AECCF779A6}"/>
              </a:ext>
            </a:extLst>
          </p:cNvPr>
          <p:cNvGrpSpPr/>
          <p:nvPr/>
        </p:nvGrpSpPr>
        <p:grpSpPr>
          <a:xfrm>
            <a:off x="8153401" y="3258299"/>
            <a:ext cx="4057265" cy="3564064"/>
            <a:chOff x="7769371" y="3151989"/>
            <a:chExt cx="4057265" cy="3564064"/>
          </a:xfrm>
        </p:grpSpPr>
        <p:pic>
          <p:nvPicPr>
            <p:cNvPr id="16" name="Imagen 15">
              <a:extLst>
                <a:ext uri="{FF2B5EF4-FFF2-40B4-BE49-F238E27FC236}">
                  <a16:creationId xmlns:a16="http://schemas.microsoft.com/office/drawing/2014/main" id="{7B564F44-88BD-4F94-B35D-C865B9F87934}"/>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17" name="Imagen 16">
              <a:extLst>
                <a:ext uri="{FF2B5EF4-FFF2-40B4-BE49-F238E27FC236}">
                  <a16:creationId xmlns:a16="http://schemas.microsoft.com/office/drawing/2014/main" id="{4C2EA1B1-323B-4AC4-83ED-CCE99795414E}"/>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sp>
        <p:nvSpPr>
          <p:cNvPr id="8" name="文本框 7"/>
          <p:cNvSpPr txBox="1"/>
          <p:nvPr/>
        </p:nvSpPr>
        <p:spPr>
          <a:xfrm rot="20668384">
            <a:off x="8369569" y="4245708"/>
            <a:ext cx="2791219" cy="662554"/>
          </a:xfrm>
          <a:prstGeom prst="rect">
            <a:avLst/>
          </a:prstGeom>
          <a:noFill/>
        </p:spPr>
        <p:txBody>
          <a:bodyPr wrap="square" rtlCol="0">
            <a:spAutoFit/>
          </a:bodyPr>
          <a:lstStyle/>
          <a:p>
            <a:pPr algn="ctr">
              <a:lnSpc>
                <a:spcPct val="150000"/>
              </a:lnSpc>
            </a:pPr>
            <a:r>
              <a:rPr lang="en-US" altLang="zh-CN" sz="2800" b="1">
                <a:solidFill>
                  <a:schemeClr val="bg1"/>
                </a:solidFill>
                <a:latin typeface="微软雅黑" panose="020B0503020204020204" pitchFamily="34" charset="-122"/>
                <a:ea typeface="微软雅黑" panose="020B0503020204020204" pitchFamily="34" charset="-122"/>
              </a:rPr>
              <a:t>Chapter Four</a:t>
            </a:r>
          </a:p>
        </p:txBody>
      </p:sp>
      <p:grpSp>
        <p:nvGrpSpPr>
          <p:cNvPr id="18" name="Group 9">
            <a:extLst>
              <a:ext uri="{FF2B5EF4-FFF2-40B4-BE49-F238E27FC236}">
                <a16:creationId xmlns:a16="http://schemas.microsoft.com/office/drawing/2014/main" id="{23924D36-C2E4-44E0-8657-7019633C9A83}"/>
              </a:ext>
            </a:extLst>
          </p:cNvPr>
          <p:cNvGrpSpPr/>
          <p:nvPr/>
        </p:nvGrpSpPr>
        <p:grpSpPr>
          <a:xfrm>
            <a:off x="786478" y="5125494"/>
            <a:ext cx="3851349" cy="1388061"/>
            <a:chOff x="1323148" y="3741290"/>
            <a:chExt cx="2909799" cy="1388061"/>
          </a:xfrm>
        </p:grpSpPr>
        <p:sp>
          <p:nvSpPr>
            <p:cNvPr id="19" name="TextBox 7">
              <a:extLst>
                <a:ext uri="{FF2B5EF4-FFF2-40B4-BE49-F238E27FC236}">
                  <a16:creationId xmlns:a16="http://schemas.microsoft.com/office/drawing/2014/main" id="{56AA4149-6D43-4306-8C86-B12F114FD7C9}"/>
                </a:ext>
              </a:extLst>
            </p:cNvPr>
            <p:cNvSpPr txBox="1"/>
            <p:nvPr/>
          </p:nvSpPr>
          <p:spPr>
            <a:xfrm>
              <a:off x="1323148" y="4052133"/>
              <a:ext cx="2899577" cy="1077218"/>
            </a:xfrm>
            <a:prstGeom prst="rect">
              <a:avLst/>
            </a:prstGeom>
            <a:noFill/>
          </p:spPr>
          <p:txBody>
            <a:bodyPr wrap="square" rtlCol="0">
              <a:spAutoFit/>
            </a:bodyPr>
            <a:lstStyle/>
            <a:p>
              <a:r>
                <a:rPr lang="en-US" altLang="ko-KR" sz="1600">
                  <a:solidFill>
                    <a:schemeClr val="bg1"/>
                  </a:solidFill>
                  <a:latin typeface="Arial" panose="020B0604020202020204" pitchFamily="34" charset="0"/>
                  <a:cs typeface="Arial" panose="020B0604020202020204" pitchFamily="34" charset="0"/>
                </a:rPr>
                <a:t>You can simply impress your audience and add a unique zing and appeal to your Presentations.</a:t>
              </a:r>
              <a:endParaRPr lang="ko-KR" altLang="en-US" sz="1600">
                <a:solidFill>
                  <a:schemeClr val="bg1"/>
                </a:solidFill>
                <a:latin typeface="Arial" panose="020B0604020202020204" pitchFamily="34" charset="0"/>
                <a:cs typeface="Arial" panose="020B0604020202020204" pitchFamily="34" charset="0"/>
              </a:endParaRPr>
            </a:p>
          </p:txBody>
        </p:sp>
        <p:sp>
          <p:nvSpPr>
            <p:cNvPr id="20" name="TextBox 8">
              <a:extLst>
                <a:ext uri="{FF2B5EF4-FFF2-40B4-BE49-F238E27FC236}">
                  <a16:creationId xmlns:a16="http://schemas.microsoft.com/office/drawing/2014/main" id="{F64822EB-9B24-41DF-BC2C-D777C955110C}"/>
                </a:ext>
              </a:extLst>
            </p:cNvPr>
            <p:cNvSpPr txBox="1"/>
            <p:nvPr/>
          </p:nvSpPr>
          <p:spPr>
            <a:xfrm>
              <a:off x="1324749" y="3741290"/>
              <a:ext cx="2908198" cy="369332"/>
            </a:xfrm>
            <a:prstGeom prst="rect">
              <a:avLst/>
            </a:prstGeom>
            <a:noFill/>
          </p:spPr>
          <p:txBody>
            <a:bodyPr wrap="square" rtlCol="0">
              <a:spAutoFit/>
            </a:bodyPr>
            <a:lstStyle/>
            <a:p>
              <a:r>
                <a:rPr lang="en-US" altLang="ko-KR" b="1">
                  <a:solidFill>
                    <a:schemeClr val="bg1"/>
                  </a:solidFill>
                  <a:latin typeface="Arial" panose="020B0604020202020204" pitchFamily="34" charset="0"/>
                  <a:cs typeface="Arial" panose="020B0604020202020204" pitchFamily="34" charset="0"/>
                </a:rPr>
                <a:t>Contents Graph </a:t>
              </a:r>
              <a:endParaRPr lang="ko-KR" altLang="en-US"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13582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nodeType="afterGroup">
                            <p:stCondLst>
                              <p:cond delay="25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73650" y="383466"/>
            <a:ext cx="5981700" cy="961289"/>
          </a:xfrm>
          <a:prstGeom prst="rect">
            <a:avLst/>
          </a:prstGeom>
          <a:noFill/>
        </p:spPr>
        <p:txBody>
          <a:bodyPr wrap="square" rtlCol="0">
            <a:spAutoFit/>
          </a:bodyPr>
          <a:lstStyle/>
          <a:p>
            <a:pPr algn="ctr">
              <a:lnSpc>
                <a:spcPct val="150000"/>
              </a:lnSpc>
            </a:pPr>
            <a:r>
              <a:rPr lang="en-US" altLang="zh-CN" sz="2000" b="1">
                <a:latin typeface="微软雅黑" panose="020B0503020204020204" pitchFamily="34" charset="-122"/>
                <a:ea typeface="微软雅黑" panose="020B0503020204020204" pitchFamily="34" charset="-122"/>
              </a:rPr>
              <a:t>Psychological counseling process and technology</a:t>
            </a:r>
            <a:endParaRPr lang="zh-CN" altLang="en-US" sz="2000" b="1">
              <a:latin typeface="微软雅黑" panose="020B0503020204020204" pitchFamily="34" charset="-122"/>
              <a:ea typeface="微软雅黑" panose="020B0503020204020204" pitchFamily="34" charset="-122"/>
            </a:endParaRPr>
          </a:p>
        </p:txBody>
      </p:sp>
      <p:sp>
        <p:nvSpPr>
          <p:cNvPr id="4" name="矩形 3"/>
          <p:cNvSpPr/>
          <p:nvPr/>
        </p:nvSpPr>
        <p:spPr>
          <a:xfrm>
            <a:off x="6420495" y="2923684"/>
            <a:ext cx="4320000" cy="1131015"/>
          </a:xfrm>
          <a:prstGeom prst="rect">
            <a:avLst/>
          </a:prstGeom>
        </p:spPr>
        <p:txBody>
          <a:bodyPr wrap="square">
            <a:spAutoFit/>
          </a:bodyPr>
          <a:lstStyle/>
          <a:p>
            <a:pP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Establish a good relationship</a:t>
            </a:r>
          </a:p>
          <a:p>
            <a:pP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Collect relevant information to further define and understand the problem</a:t>
            </a:r>
          </a:p>
          <a:p>
            <a:pP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Assist the parties to explore themselves and achieve a deep understanding of the parties</a:t>
            </a:r>
            <a:endParaRPr lang="zh-CN" altLang="en-US" sz="1100">
              <a:solidFill>
                <a:srgbClr val="333333"/>
              </a:solidFill>
              <a:latin typeface="微软雅黑" panose="020B0503020204020204" pitchFamily="34" charset="-122"/>
              <a:ea typeface="微软雅黑" panose="020B0503020204020204" pitchFamily="34" charset="-122"/>
            </a:endParaRPr>
          </a:p>
        </p:txBody>
      </p:sp>
      <p:sp>
        <p:nvSpPr>
          <p:cNvPr id="2" name="矩形 1"/>
          <p:cNvSpPr/>
          <p:nvPr/>
        </p:nvSpPr>
        <p:spPr>
          <a:xfrm>
            <a:off x="5992287" y="1370910"/>
            <a:ext cx="207426" cy="5281509"/>
          </a:xfrm>
          <a:prstGeom prst="rect">
            <a:avLst/>
          </a:prstGeom>
          <a:solidFill>
            <a:srgbClr val="EED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椭圆 4"/>
          <p:cNvSpPr/>
          <p:nvPr/>
        </p:nvSpPr>
        <p:spPr>
          <a:xfrm rot="5400000">
            <a:off x="5884500" y="1594777"/>
            <a:ext cx="360000" cy="360000"/>
          </a:xfrm>
          <a:prstGeom prst="ellips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8" name="矩形 7"/>
          <p:cNvSpPr/>
          <p:nvPr/>
        </p:nvSpPr>
        <p:spPr>
          <a:xfrm>
            <a:off x="1564500" y="2061624"/>
            <a:ext cx="4320000" cy="1342612"/>
          </a:xfrm>
          <a:prstGeom prst="rect">
            <a:avLst/>
          </a:prstGeom>
        </p:spPr>
        <p:txBody>
          <a:bodyPr wrap="square">
            <a:spAutoFit/>
          </a:bodyPr>
          <a:lstStyle/>
          <a:p>
            <a:pPr algn="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Establish a counseling relationship;</a:t>
            </a:r>
          </a:p>
          <a:p>
            <a:pPr algn="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Collect relevant information to facilitate the initial definition of the problem and clarify the need for counseling;</a:t>
            </a:r>
          </a:p>
          <a:p>
            <a:pPr algn="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Initially understand the personal and environmental resources of the parties; make a decision on the case; and make counseling arrangements.</a:t>
            </a:r>
            <a:endParaRPr lang="zh-CN" altLang="en-US" sz="1100" b="0" i="0">
              <a:solidFill>
                <a:srgbClr val="333333"/>
              </a:solidFill>
              <a:effectLst/>
              <a:latin typeface="微软雅黑" panose="020B0503020204020204" pitchFamily="34" charset="-122"/>
              <a:ea typeface="微软雅黑" panose="020B0503020204020204" pitchFamily="34" charset="-122"/>
            </a:endParaRPr>
          </a:p>
        </p:txBody>
      </p:sp>
      <p:sp>
        <p:nvSpPr>
          <p:cNvPr id="9" name="矩形 8"/>
          <p:cNvSpPr/>
          <p:nvPr/>
        </p:nvSpPr>
        <p:spPr>
          <a:xfrm>
            <a:off x="3712397" y="1586881"/>
            <a:ext cx="2118209" cy="307777"/>
          </a:xfrm>
          <a:prstGeom prst="rect">
            <a:avLst/>
          </a:prstGeom>
        </p:spPr>
        <p:txBody>
          <a:bodyPr wrap="none">
            <a:spAutoFit/>
          </a:bodyPr>
          <a:lstStyle/>
          <a:p>
            <a:r>
              <a:rPr lang="en-US" altLang="zh-CN" sz="1400" b="1">
                <a:solidFill>
                  <a:srgbClr val="333333"/>
                </a:solidFill>
                <a:latin typeface="微软雅黑" panose="020B0503020204020204" pitchFamily="34" charset="-122"/>
                <a:ea typeface="微软雅黑" panose="020B0503020204020204" pitchFamily="34" charset="-122"/>
              </a:rPr>
              <a:t>Entry and orientation</a:t>
            </a:r>
            <a:endParaRPr lang="zh-CN" altLang="en-US" sz="1400">
              <a:latin typeface="微软雅黑" panose="020B0503020204020204" pitchFamily="34" charset="-122"/>
              <a:ea typeface="微软雅黑" panose="020B0503020204020204" pitchFamily="34" charset="-122"/>
            </a:endParaRPr>
          </a:p>
        </p:txBody>
      </p:sp>
      <p:sp>
        <p:nvSpPr>
          <p:cNvPr id="10" name="矩形 9"/>
          <p:cNvSpPr/>
          <p:nvPr/>
        </p:nvSpPr>
        <p:spPr>
          <a:xfrm>
            <a:off x="6420495" y="2424367"/>
            <a:ext cx="3554306" cy="307777"/>
          </a:xfrm>
          <a:prstGeom prst="rect">
            <a:avLst/>
          </a:prstGeom>
        </p:spPr>
        <p:txBody>
          <a:bodyPr wrap="none">
            <a:spAutoFit/>
          </a:bodyPr>
          <a:lstStyle/>
          <a:p>
            <a:r>
              <a:rPr lang="en-US" altLang="zh-CN" sz="1400" b="1">
                <a:solidFill>
                  <a:srgbClr val="333333"/>
                </a:solidFill>
                <a:latin typeface="微软雅黑" panose="020B0503020204020204" pitchFamily="34" charset="-122"/>
                <a:ea typeface="微软雅黑" panose="020B0503020204020204" pitchFamily="34" charset="-122"/>
              </a:rPr>
              <a:t>Problem - personal exploration stage</a:t>
            </a:r>
            <a:endParaRPr lang="zh-CN" altLang="en-US" sz="1400">
              <a:latin typeface="微软雅黑" panose="020B0503020204020204" pitchFamily="34" charset="-122"/>
              <a:ea typeface="微软雅黑" panose="020B0503020204020204" pitchFamily="34" charset="-122"/>
            </a:endParaRPr>
          </a:p>
        </p:txBody>
      </p:sp>
      <p:sp>
        <p:nvSpPr>
          <p:cNvPr id="12" name="椭圆 11"/>
          <p:cNvSpPr/>
          <p:nvPr/>
        </p:nvSpPr>
        <p:spPr>
          <a:xfrm rot="5400000">
            <a:off x="5952708" y="2424367"/>
            <a:ext cx="360000" cy="360000"/>
          </a:xfrm>
          <a:prstGeom prst="ellips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 name="椭圆 4">
            <a:extLst>
              <a:ext uri="{FF2B5EF4-FFF2-40B4-BE49-F238E27FC236}">
                <a16:creationId xmlns:a16="http://schemas.microsoft.com/office/drawing/2014/main" id="{39B181B0-8BA7-4230-9F2F-08A8FB79321A}"/>
              </a:ext>
            </a:extLst>
          </p:cNvPr>
          <p:cNvSpPr/>
          <p:nvPr/>
        </p:nvSpPr>
        <p:spPr>
          <a:xfrm rot="5400000">
            <a:off x="5839713" y="3679347"/>
            <a:ext cx="360000" cy="360000"/>
          </a:xfrm>
          <a:prstGeom prst="ellips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4" name="矩形 7">
            <a:extLst>
              <a:ext uri="{FF2B5EF4-FFF2-40B4-BE49-F238E27FC236}">
                <a16:creationId xmlns:a16="http://schemas.microsoft.com/office/drawing/2014/main" id="{3343B85B-B55A-4BDA-9B4B-DBEB2F36763A}"/>
              </a:ext>
            </a:extLst>
          </p:cNvPr>
          <p:cNvSpPr/>
          <p:nvPr/>
        </p:nvSpPr>
        <p:spPr>
          <a:xfrm>
            <a:off x="1519713" y="4146194"/>
            <a:ext cx="4320000" cy="1342612"/>
          </a:xfrm>
          <a:prstGeom prst="rect">
            <a:avLst/>
          </a:prstGeom>
        </p:spPr>
        <p:txBody>
          <a:bodyPr wrap="square">
            <a:spAutoFit/>
          </a:bodyPr>
          <a:lstStyle/>
          <a:p>
            <a:pPr algn="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Establish a counseling relationship;</a:t>
            </a:r>
          </a:p>
          <a:p>
            <a:pPr algn="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Collect relevant information to facilitate the initial definition of the problem and clarify the need for counseling;</a:t>
            </a:r>
          </a:p>
          <a:p>
            <a:pPr algn="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Initially understand the personal and environmental resources of the parties; make a decision on the case; and make counseling arrangements.</a:t>
            </a:r>
            <a:endParaRPr lang="zh-CN" altLang="en-US" sz="1100" b="0" i="0">
              <a:solidFill>
                <a:srgbClr val="333333"/>
              </a:solidFill>
              <a:effectLst/>
              <a:latin typeface="微软雅黑" panose="020B0503020204020204" pitchFamily="34" charset="-122"/>
              <a:ea typeface="微软雅黑" panose="020B0503020204020204" pitchFamily="34" charset="-122"/>
            </a:endParaRPr>
          </a:p>
        </p:txBody>
      </p:sp>
      <p:sp>
        <p:nvSpPr>
          <p:cNvPr id="15" name="矩形 8">
            <a:extLst>
              <a:ext uri="{FF2B5EF4-FFF2-40B4-BE49-F238E27FC236}">
                <a16:creationId xmlns:a16="http://schemas.microsoft.com/office/drawing/2014/main" id="{EC9284ED-7E35-4EF5-AE89-79BBFC26AD85}"/>
              </a:ext>
            </a:extLst>
          </p:cNvPr>
          <p:cNvSpPr/>
          <p:nvPr/>
        </p:nvSpPr>
        <p:spPr>
          <a:xfrm>
            <a:off x="3608509" y="3675730"/>
            <a:ext cx="2118209" cy="307777"/>
          </a:xfrm>
          <a:prstGeom prst="rect">
            <a:avLst/>
          </a:prstGeom>
        </p:spPr>
        <p:txBody>
          <a:bodyPr wrap="none">
            <a:spAutoFit/>
          </a:bodyPr>
          <a:lstStyle/>
          <a:p>
            <a:r>
              <a:rPr lang="en-US" altLang="zh-CN" sz="1400" b="1">
                <a:solidFill>
                  <a:srgbClr val="333333"/>
                </a:solidFill>
                <a:latin typeface="微软雅黑" panose="020B0503020204020204" pitchFamily="34" charset="-122"/>
                <a:ea typeface="微软雅黑" panose="020B0503020204020204" pitchFamily="34" charset="-122"/>
              </a:rPr>
              <a:t>Entry and orientation</a:t>
            </a:r>
            <a:endParaRPr lang="zh-CN" altLang="en-US" sz="1400">
              <a:latin typeface="微软雅黑" panose="020B0503020204020204" pitchFamily="34" charset="-122"/>
              <a:ea typeface="微软雅黑" panose="020B0503020204020204" pitchFamily="34" charset="-122"/>
            </a:endParaRPr>
          </a:p>
        </p:txBody>
      </p:sp>
      <p:sp>
        <p:nvSpPr>
          <p:cNvPr id="16" name="矩形 3">
            <a:extLst>
              <a:ext uri="{FF2B5EF4-FFF2-40B4-BE49-F238E27FC236}">
                <a16:creationId xmlns:a16="http://schemas.microsoft.com/office/drawing/2014/main" id="{54659939-A31A-40C6-A866-0D7565CA7F50}"/>
              </a:ext>
            </a:extLst>
          </p:cNvPr>
          <p:cNvSpPr/>
          <p:nvPr/>
        </p:nvSpPr>
        <p:spPr>
          <a:xfrm>
            <a:off x="6460074" y="5030034"/>
            <a:ext cx="4320000" cy="1131015"/>
          </a:xfrm>
          <a:prstGeom prst="rect">
            <a:avLst/>
          </a:prstGeom>
        </p:spPr>
        <p:txBody>
          <a:bodyPr wrap="square">
            <a:spAutoFit/>
          </a:bodyPr>
          <a:lstStyle/>
          <a:p>
            <a:pP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Establish a good relationship</a:t>
            </a:r>
          </a:p>
          <a:p>
            <a:pP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Collect relevant information to further define and understand the problem</a:t>
            </a:r>
          </a:p>
          <a:p>
            <a:pPr>
              <a:lnSpc>
                <a:spcPct val="125000"/>
              </a:lnSpc>
            </a:pPr>
            <a:r>
              <a:rPr lang="en-US" altLang="zh-CN" sz="1100">
                <a:solidFill>
                  <a:srgbClr val="333333"/>
                </a:solidFill>
                <a:latin typeface="微软雅黑" panose="020B0503020204020204" pitchFamily="34" charset="-122"/>
                <a:ea typeface="微软雅黑" panose="020B0503020204020204" pitchFamily="34" charset="-122"/>
              </a:rPr>
              <a:t>Assist the parties to explore themselves and achieve a deep understanding of the parties</a:t>
            </a:r>
            <a:endParaRPr lang="zh-CN" altLang="en-US" sz="1100">
              <a:solidFill>
                <a:srgbClr val="333333"/>
              </a:solidFill>
              <a:latin typeface="微软雅黑" panose="020B0503020204020204" pitchFamily="34" charset="-122"/>
              <a:ea typeface="微软雅黑" panose="020B0503020204020204" pitchFamily="34" charset="-122"/>
            </a:endParaRPr>
          </a:p>
        </p:txBody>
      </p:sp>
      <p:sp>
        <p:nvSpPr>
          <p:cNvPr id="17" name="矩形 9">
            <a:extLst>
              <a:ext uri="{FF2B5EF4-FFF2-40B4-BE49-F238E27FC236}">
                <a16:creationId xmlns:a16="http://schemas.microsoft.com/office/drawing/2014/main" id="{026EEAAC-CFBA-4676-B10F-FA3A42C7D84A}"/>
              </a:ext>
            </a:extLst>
          </p:cNvPr>
          <p:cNvSpPr/>
          <p:nvPr/>
        </p:nvSpPr>
        <p:spPr>
          <a:xfrm>
            <a:off x="6460074" y="4530717"/>
            <a:ext cx="3554306" cy="307777"/>
          </a:xfrm>
          <a:prstGeom prst="rect">
            <a:avLst/>
          </a:prstGeom>
        </p:spPr>
        <p:txBody>
          <a:bodyPr wrap="none">
            <a:spAutoFit/>
          </a:bodyPr>
          <a:lstStyle/>
          <a:p>
            <a:r>
              <a:rPr lang="en-US" altLang="zh-CN" sz="1400" b="1">
                <a:solidFill>
                  <a:srgbClr val="333333"/>
                </a:solidFill>
                <a:latin typeface="微软雅黑" panose="020B0503020204020204" pitchFamily="34" charset="-122"/>
                <a:ea typeface="微软雅黑" panose="020B0503020204020204" pitchFamily="34" charset="-122"/>
              </a:rPr>
              <a:t>Problem - personal exploration stage</a:t>
            </a:r>
            <a:endParaRPr lang="zh-CN" altLang="en-US" sz="1400">
              <a:latin typeface="微软雅黑" panose="020B0503020204020204" pitchFamily="34" charset="-122"/>
              <a:ea typeface="微软雅黑" panose="020B0503020204020204" pitchFamily="34" charset="-122"/>
            </a:endParaRPr>
          </a:p>
        </p:txBody>
      </p:sp>
      <p:sp>
        <p:nvSpPr>
          <p:cNvPr id="18" name="椭圆 11">
            <a:extLst>
              <a:ext uri="{FF2B5EF4-FFF2-40B4-BE49-F238E27FC236}">
                <a16:creationId xmlns:a16="http://schemas.microsoft.com/office/drawing/2014/main" id="{44A160A0-D181-423D-9A24-FC9E1494E267}"/>
              </a:ext>
            </a:extLst>
          </p:cNvPr>
          <p:cNvSpPr/>
          <p:nvPr/>
        </p:nvSpPr>
        <p:spPr>
          <a:xfrm rot="5400000">
            <a:off x="5992287" y="4530717"/>
            <a:ext cx="360000" cy="360000"/>
          </a:xfrm>
          <a:prstGeom prst="ellips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Triángulo isósceles 18">
            <a:extLst>
              <a:ext uri="{FF2B5EF4-FFF2-40B4-BE49-F238E27FC236}">
                <a16:creationId xmlns:a16="http://schemas.microsoft.com/office/drawing/2014/main" id="{8CDF0928-E34E-4380-9340-D635005C2FFE}"/>
              </a:ext>
            </a:extLst>
          </p:cNvPr>
          <p:cNvSpPr/>
          <p:nvPr/>
        </p:nvSpPr>
        <p:spPr>
          <a:xfrm flipV="1">
            <a:off x="-74588" y="-38797"/>
            <a:ext cx="12365875" cy="516384"/>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0" name="Grupo 19">
            <a:extLst>
              <a:ext uri="{FF2B5EF4-FFF2-40B4-BE49-F238E27FC236}">
                <a16:creationId xmlns:a16="http://schemas.microsoft.com/office/drawing/2014/main" id="{FA7C0EA6-6226-45EF-AF22-6527C44297A0}"/>
              </a:ext>
            </a:extLst>
          </p:cNvPr>
          <p:cNvGrpSpPr/>
          <p:nvPr/>
        </p:nvGrpSpPr>
        <p:grpSpPr>
          <a:xfrm>
            <a:off x="11348397" y="85611"/>
            <a:ext cx="760076" cy="670129"/>
            <a:chOff x="11177524" y="343100"/>
            <a:chExt cx="760076" cy="670129"/>
          </a:xfrm>
        </p:grpSpPr>
        <p:sp>
          <p:nvSpPr>
            <p:cNvPr id="21" name="Forma libre: forma 20">
              <a:extLst>
                <a:ext uri="{FF2B5EF4-FFF2-40B4-BE49-F238E27FC236}">
                  <a16:creationId xmlns:a16="http://schemas.microsoft.com/office/drawing/2014/main" id="{1FFA03BC-31F2-4BE0-AF5C-2058C2787D51}"/>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62082B15-A267-4157-883D-483695917CC7}"/>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4A2F7C8E-FF80-4F61-9B57-F618EBF27538}"/>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93F370A6-21CC-4A7E-9F74-9E16EBCE5463}"/>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CA15E989-1AE8-4E76-83D5-BC5B7C351695}"/>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FA79C870-46EB-487F-91F5-188C3D3CDE2F}"/>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grpSp>
        <p:nvGrpSpPr>
          <p:cNvPr id="27" name="Grupo 26">
            <a:extLst>
              <a:ext uri="{FF2B5EF4-FFF2-40B4-BE49-F238E27FC236}">
                <a16:creationId xmlns:a16="http://schemas.microsoft.com/office/drawing/2014/main" id="{A9B6F322-1AAB-4B80-A093-834E37DF6E12}"/>
              </a:ext>
            </a:extLst>
          </p:cNvPr>
          <p:cNvGrpSpPr/>
          <p:nvPr/>
        </p:nvGrpSpPr>
        <p:grpSpPr>
          <a:xfrm>
            <a:off x="83527" y="48401"/>
            <a:ext cx="760076" cy="670129"/>
            <a:chOff x="11177524" y="343100"/>
            <a:chExt cx="760076" cy="670129"/>
          </a:xfrm>
        </p:grpSpPr>
        <p:sp>
          <p:nvSpPr>
            <p:cNvPr id="28" name="Forma libre: forma 27">
              <a:extLst>
                <a:ext uri="{FF2B5EF4-FFF2-40B4-BE49-F238E27FC236}">
                  <a16:creationId xmlns:a16="http://schemas.microsoft.com/office/drawing/2014/main" id="{C3046358-7B99-4080-97D7-E92437250E97}"/>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9EE72465-4E40-4C7B-86EC-0D0A427E9035}"/>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68A76477-9250-4407-87B5-4F291FF4FD86}"/>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F95CB707-3EC5-403D-8773-1D2BD17F189E}"/>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B8F017D9-1806-4DC4-9382-BEFDA336DB6A}"/>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99597C2E-F5DA-4147-8B23-2E3C4996F4E3}"/>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pic>
        <p:nvPicPr>
          <p:cNvPr id="34" name="Gráfico 33">
            <a:extLst>
              <a:ext uri="{FF2B5EF4-FFF2-40B4-BE49-F238E27FC236}">
                <a16:creationId xmlns:a16="http://schemas.microsoft.com/office/drawing/2014/main" id="{2D15D5B8-7025-4C44-9EA6-88B5537B17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6836" y="6029325"/>
            <a:ext cx="1400175" cy="828675"/>
          </a:xfrm>
          <a:prstGeom prst="rect">
            <a:avLst/>
          </a:prstGeom>
        </p:spPr>
      </p:pic>
      <p:pic>
        <p:nvPicPr>
          <p:cNvPr id="35" name="Gráfico 34">
            <a:extLst>
              <a:ext uri="{FF2B5EF4-FFF2-40B4-BE49-F238E27FC236}">
                <a16:creationId xmlns:a16="http://schemas.microsoft.com/office/drawing/2014/main" id="{3AD7B08F-447A-4109-AF8F-1A1E2A31B0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4989" y="6029325"/>
            <a:ext cx="1400175" cy="828675"/>
          </a:xfrm>
          <a:prstGeom prst="rect">
            <a:avLst/>
          </a:prstGeom>
        </p:spPr>
      </p:pic>
    </p:spTree>
    <p:extLst>
      <p:ext uri="{BB962C8B-B14F-4D97-AF65-F5344CB8AC3E}">
        <p14:creationId xmlns:p14="http://schemas.microsoft.com/office/powerpoint/2010/main" val="1205514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4">
            <a:extLst>
              <a:ext uri="{FF2B5EF4-FFF2-40B4-BE49-F238E27FC236}">
                <a16:creationId xmlns:a16="http://schemas.microsoft.com/office/drawing/2014/main" id="{F0C2AD88-021B-4E28-BF6C-6476CF1F554A}"/>
              </a:ext>
            </a:extLst>
          </p:cNvPr>
          <p:cNvSpPr/>
          <p:nvPr/>
        </p:nvSpPr>
        <p:spPr>
          <a:xfrm>
            <a:off x="248825" y="159505"/>
            <a:ext cx="11706511" cy="6551539"/>
          </a:xfrm>
          <a:prstGeom prst="roundRect">
            <a:avLst>
              <a:gd name="adj" fmla="val 2685"/>
            </a:avLst>
          </a:prstGeom>
          <a:solidFill>
            <a:srgbClr val="FDF5DF">
              <a:alpha val="60000"/>
            </a:srgbClr>
          </a:solidFill>
          <a:ln w="762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 name="文本框 2"/>
          <p:cNvSpPr txBox="1"/>
          <p:nvPr/>
        </p:nvSpPr>
        <p:spPr>
          <a:xfrm>
            <a:off x="685800" y="306187"/>
            <a:ext cx="5981700" cy="961289"/>
          </a:xfrm>
          <a:prstGeom prst="rect">
            <a:avLst/>
          </a:prstGeom>
          <a:noFill/>
        </p:spPr>
        <p:txBody>
          <a:bodyPr wrap="square" rtlCol="0">
            <a:spAutoFit/>
          </a:bodyPr>
          <a:lstStyle/>
          <a:p>
            <a:pPr>
              <a:lnSpc>
                <a:spcPct val="150000"/>
              </a:lnSpc>
            </a:pPr>
            <a:r>
              <a:rPr lang="en-US" altLang="zh-CN" sz="2000" b="1">
                <a:solidFill>
                  <a:srgbClr val="C00000"/>
                </a:solidFill>
                <a:latin typeface="微软雅黑" panose="020B0503020204020204" pitchFamily="34" charset="-122"/>
                <a:ea typeface="微软雅黑" panose="020B0503020204020204" pitchFamily="34" charset="-122"/>
              </a:rPr>
              <a:t>Psychological counseling process and technology</a:t>
            </a:r>
            <a:endParaRPr lang="zh-CN" altLang="en-US" sz="2000" b="1">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943450" y="1485580"/>
            <a:ext cx="4238981" cy="307777"/>
          </a:xfrm>
          <a:prstGeom prst="rect">
            <a:avLst/>
          </a:prstGeom>
        </p:spPr>
        <p:txBody>
          <a:bodyPr wrap="none">
            <a:spAutoFit/>
          </a:bodyPr>
          <a:lstStyle/>
          <a:p>
            <a:r>
              <a:rPr lang="en-US" altLang="zh-CN" sz="1400" b="1">
                <a:solidFill>
                  <a:schemeClr val="accent2">
                    <a:lumMod val="60000"/>
                    <a:lumOff val="40000"/>
                  </a:schemeClr>
                </a:solidFill>
                <a:latin typeface="Microsoft YaHei" panose="020B0503020204020204" pitchFamily="34" charset="-122"/>
                <a:ea typeface="Microsoft YaHei" panose="020B0503020204020204" pitchFamily="34" charset="-122"/>
              </a:rPr>
              <a:t>Ways to build a good consulting relationship</a:t>
            </a:r>
            <a:endParaRPr lang="zh-CN" altLang="en-US" sz="1400" b="1">
              <a:solidFill>
                <a:schemeClr val="accent2">
                  <a:lumMod val="60000"/>
                  <a:lumOff val="40000"/>
                </a:schemeClr>
              </a:solidFill>
              <a:latin typeface="Microsoft YaHei" panose="020B0503020204020204" pitchFamily="34" charset="-122"/>
              <a:ea typeface="Microsoft YaHei" panose="020B0503020204020204" pitchFamily="34" charset="-122"/>
            </a:endParaRPr>
          </a:p>
        </p:txBody>
      </p:sp>
      <p:sp>
        <p:nvSpPr>
          <p:cNvPr id="4" name="矩形 3"/>
          <p:cNvSpPr/>
          <p:nvPr/>
        </p:nvSpPr>
        <p:spPr>
          <a:xfrm>
            <a:off x="943450" y="3518819"/>
            <a:ext cx="4767869" cy="1414233"/>
          </a:xfrm>
          <a:prstGeom prst="rect">
            <a:avLst/>
          </a:prstGeom>
        </p:spPr>
        <p:txBody>
          <a:bodyPr wrap="square">
            <a:spAutoFit/>
          </a:bodyPr>
          <a:lstStyle/>
          <a:p>
            <a:pPr algn="r">
              <a:lnSpc>
                <a:spcPct val="125000"/>
              </a:lnSpc>
            </a:pPr>
            <a:r>
              <a:rPr lang="en-US" altLang="zh-CN" sz="1400" b="1">
                <a:solidFill>
                  <a:srgbClr val="333333"/>
                </a:solidFill>
                <a:latin typeface="微软雅黑" panose="020B0503020204020204" pitchFamily="34" charset="-122"/>
                <a:ea typeface="微软雅黑" panose="020B0503020204020204" pitchFamily="34" charset="-122"/>
              </a:rPr>
              <a:t>respect</a:t>
            </a:r>
          </a:p>
          <a:p>
            <a:pPr algn="r">
              <a:lnSpc>
                <a:spcPct val="125000"/>
              </a:lnSpc>
            </a:pPr>
            <a:r>
              <a:rPr lang="en-US" altLang="zh-CN" sz="1400">
                <a:solidFill>
                  <a:srgbClr val="333333"/>
                </a:solidFill>
                <a:latin typeface="微软雅黑" panose="020B0503020204020204" pitchFamily="34" charset="-122"/>
                <a:ea typeface="微软雅黑" panose="020B0503020204020204" pitchFamily="34" charset="-122"/>
              </a:rPr>
              <a:t>It is equal to the helper in terms of value, dignity, personality, etc., and treats the helper as a living person with thoughts, feelings, inner experience, life pursuit, uniqueness and autonomy.</a:t>
            </a:r>
            <a:endParaRPr lang="zh-CN" altLang="en-US" sz="1200" i="0">
              <a:solidFill>
                <a:srgbClr val="333333"/>
              </a:solidFill>
              <a:effectLst/>
              <a:latin typeface="微软雅黑" panose="020B0503020204020204" pitchFamily="34" charset="-122"/>
              <a:ea typeface="微软雅黑" panose="020B0503020204020204" pitchFamily="34" charset="-122"/>
            </a:endParaRPr>
          </a:p>
        </p:txBody>
      </p:sp>
      <p:sp>
        <p:nvSpPr>
          <p:cNvPr id="9" name="矩形 8"/>
          <p:cNvSpPr/>
          <p:nvPr/>
        </p:nvSpPr>
        <p:spPr>
          <a:xfrm>
            <a:off x="943450" y="4829897"/>
            <a:ext cx="4767869" cy="1414233"/>
          </a:xfrm>
          <a:prstGeom prst="rect">
            <a:avLst/>
          </a:prstGeom>
        </p:spPr>
        <p:txBody>
          <a:bodyPr wrap="square">
            <a:spAutoFit/>
          </a:bodyPr>
          <a:lstStyle/>
          <a:p>
            <a:pPr>
              <a:lnSpc>
                <a:spcPct val="125000"/>
              </a:lnSpc>
            </a:pPr>
            <a:r>
              <a:rPr lang="en-US" altLang="zh-CN" sz="1400" b="1">
                <a:latin typeface="微软雅黑" panose="020B0503020204020204" pitchFamily="34" charset="-122"/>
                <a:ea typeface="微软雅黑" panose="020B0503020204020204" pitchFamily="34" charset="-122"/>
              </a:rPr>
              <a:t>respect</a:t>
            </a:r>
          </a:p>
          <a:p>
            <a:pPr>
              <a:lnSpc>
                <a:spcPct val="125000"/>
              </a:lnSpc>
            </a:pPr>
            <a:r>
              <a:rPr lang="en-US" altLang="zh-CN" sz="1400">
                <a:latin typeface="微软雅黑" panose="020B0503020204020204" pitchFamily="34" charset="-122"/>
                <a:ea typeface="微软雅黑" panose="020B0503020204020204" pitchFamily="34" charset="-122"/>
              </a:rPr>
              <a:t>It is equal to the helper in terms of value, dignity, personality, etc., and treats the helper as a living person with thoughts, feelings, inner experience, life pursuit, uniqueness and autonomy.</a:t>
            </a:r>
            <a:endParaRPr lang="zh-CN" altLang="en-US" sz="1200" i="0">
              <a:solidFill>
                <a:srgbClr val="333333"/>
              </a:solidFill>
              <a:effectLst/>
              <a:latin typeface="微软雅黑" panose="020B0503020204020204" pitchFamily="34" charset="-122"/>
              <a:ea typeface="微软雅黑" panose="020B0503020204020204" pitchFamily="34" charset="-122"/>
            </a:endParaRPr>
          </a:p>
        </p:txBody>
      </p:sp>
      <p:sp>
        <p:nvSpPr>
          <p:cNvPr id="10" name="矩形 9"/>
          <p:cNvSpPr/>
          <p:nvPr/>
        </p:nvSpPr>
        <p:spPr>
          <a:xfrm>
            <a:off x="943450" y="2176130"/>
            <a:ext cx="4767869" cy="1414233"/>
          </a:xfrm>
          <a:prstGeom prst="rect">
            <a:avLst/>
          </a:prstGeom>
        </p:spPr>
        <p:txBody>
          <a:bodyPr wrap="square">
            <a:spAutoFit/>
          </a:bodyPr>
          <a:lstStyle/>
          <a:p>
            <a:pPr>
              <a:lnSpc>
                <a:spcPct val="125000"/>
              </a:lnSpc>
            </a:pPr>
            <a:r>
              <a:rPr lang="en-US" altLang="zh-CN" sz="1400" b="1">
                <a:solidFill>
                  <a:srgbClr val="333333"/>
                </a:solidFill>
                <a:latin typeface="微软雅黑" panose="020B0503020204020204" pitchFamily="34" charset="-122"/>
                <a:ea typeface="微软雅黑" panose="020B0503020204020204" pitchFamily="34" charset="-122"/>
              </a:rPr>
              <a:t>respect</a:t>
            </a:r>
          </a:p>
          <a:p>
            <a:pPr>
              <a:lnSpc>
                <a:spcPct val="125000"/>
              </a:lnSpc>
            </a:pPr>
            <a:r>
              <a:rPr lang="en-US" altLang="zh-CN" sz="1400">
                <a:solidFill>
                  <a:srgbClr val="333333"/>
                </a:solidFill>
                <a:latin typeface="微软雅黑" panose="020B0503020204020204" pitchFamily="34" charset="-122"/>
                <a:ea typeface="微软雅黑" panose="020B0503020204020204" pitchFamily="34" charset="-122"/>
              </a:rPr>
              <a:t>It is equal to the helper in terms of value, dignity, personality, etc., and treats the helper as a living person with thoughts, feelings, inner experience, life pursuit, uniqueness and autonomy.</a:t>
            </a:r>
            <a:endParaRPr lang="zh-CN" altLang="en-US" sz="1200" i="0">
              <a:solidFill>
                <a:srgbClr val="333333"/>
              </a:solidFill>
              <a:effectLst/>
              <a:latin typeface="微软雅黑" panose="020B0503020204020204" pitchFamily="34" charset="-122"/>
              <a:ea typeface="微软雅黑" panose="020B0503020204020204" pitchFamily="34" charset="-122"/>
            </a:endParaRPr>
          </a:p>
        </p:txBody>
      </p:sp>
      <p:pic>
        <p:nvPicPr>
          <p:cNvPr id="6" name="Imagen 5">
            <a:extLst>
              <a:ext uri="{FF2B5EF4-FFF2-40B4-BE49-F238E27FC236}">
                <a16:creationId xmlns:a16="http://schemas.microsoft.com/office/drawing/2014/main" id="{36433159-F511-41BE-ABCB-0F2CFE8280A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143646" y="-81643"/>
            <a:ext cx="6811690" cy="6939643"/>
          </a:xfrm>
          <a:prstGeom prst="rect">
            <a:avLst/>
          </a:prstGeom>
        </p:spPr>
      </p:pic>
      <p:pic>
        <p:nvPicPr>
          <p:cNvPr id="11" name="Imagen 10">
            <a:extLst>
              <a:ext uri="{FF2B5EF4-FFF2-40B4-BE49-F238E27FC236}">
                <a16:creationId xmlns:a16="http://schemas.microsoft.com/office/drawing/2014/main" id="{DBE019C0-66E7-4338-B861-58255B03067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35032" y="0"/>
            <a:ext cx="6856968" cy="6858000"/>
          </a:xfrm>
          <a:prstGeom prst="rect">
            <a:avLst/>
          </a:prstGeom>
        </p:spPr>
      </p:pic>
    </p:spTree>
    <p:extLst>
      <p:ext uri="{BB962C8B-B14F-4D97-AF65-F5344CB8AC3E}">
        <p14:creationId xmlns:p14="http://schemas.microsoft.com/office/powerpoint/2010/main" val="12113303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1"/>
      <p:bldP spid="10"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94032" y="611000"/>
            <a:ext cx="5981700" cy="418191"/>
          </a:xfrm>
          <a:prstGeom prst="rect">
            <a:avLst/>
          </a:prstGeom>
          <a:noFill/>
        </p:spPr>
        <p:txBody>
          <a:bodyPr wrap="square" rtlCol="0">
            <a:spAutoFit/>
          </a:bodyPr>
          <a:lstStyle/>
          <a:p>
            <a:pPr algn="ctr">
              <a:lnSpc>
                <a:spcPct val="150000"/>
              </a:lnSpc>
            </a:pPr>
            <a:r>
              <a:rPr lang="en-US" altLang="zh-CN" sz="1600" b="1">
                <a:solidFill>
                  <a:srgbClr val="B0466A"/>
                </a:solidFill>
                <a:latin typeface="微软雅黑" panose="020B0503020204020204" pitchFamily="34" charset="-122"/>
                <a:ea typeface="微软雅黑" panose="020B0503020204020204" pitchFamily="34" charset="-122"/>
              </a:rPr>
              <a:t>Psychological counseling process and technology</a:t>
            </a:r>
            <a:endParaRPr lang="zh-CN" altLang="en-US" sz="1600" b="1">
              <a:solidFill>
                <a:srgbClr val="B0466A"/>
              </a:solidFill>
              <a:latin typeface="微软雅黑" panose="020B0503020204020204" pitchFamily="34" charset="-122"/>
              <a:ea typeface="微软雅黑" panose="020B0503020204020204" pitchFamily="34" charset="-122"/>
            </a:endParaRPr>
          </a:p>
        </p:txBody>
      </p:sp>
      <p:sp>
        <p:nvSpPr>
          <p:cNvPr id="5" name="矩形 4"/>
          <p:cNvSpPr/>
          <p:nvPr/>
        </p:nvSpPr>
        <p:spPr>
          <a:xfrm>
            <a:off x="5154178" y="1100238"/>
            <a:ext cx="1861407" cy="253916"/>
          </a:xfrm>
          <a:prstGeom prst="rect">
            <a:avLst/>
          </a:prstGeom>
        </p:spPr>
        <p:txBody>
          <a:bodyPr wrap="none">
            <a:spAutoFit/>
          </a:bodyPr>
          <a:lstStyle/>
          <a:p>
            <a:r>
              <a:rPr lang="en-US" altLang="zh-CN" sz="1050" b="1">
                <a:solidFill>
                  <a:srgbClr val="000000"/>
                </a:solidFill>
                <a:latin typeface="Microsoft YaHei" panose="020B0503020204020204" pitchFamily="34" charset="-122"/>
                <a:ea typeface="Microsoft YaHei" panose="020B0503020204020204" pitchFamily="34" charset="-122"/>
              </a:rPr>
              <a:t>Participatory technology</a:t>
            </a:r>
            <a:endParaRPr lang="zh-CN" altLang="en-US" sz="1050" b="1">
              <a:solidFill>
                <a:srgbClr val="000000"/>
              </a:solidFill>
              <a:latin typeface="Microsoft YaHei" panose="020B0503020204020204" pitchFamily="34" charset="-122"/>
              <a:ea typeface="Microsoft YaHei" panose="020B0503020204020204" pitchFamily="34" charset="-122"/>
            </a:endParaRPr>
          </a:p>
        </p:txBody>
      </p:sp>
      <p:grpSp>
        <p:nvGrpSpPr>
          <p:cNvPr id="15" name="组合 14"/>
          <p:cNvGrpSpPr/>
          <p:nvPr/>
        </p:nvGrpSpPr>
        <p:grpSpPr>
          <a:xfrm>
            <a:off x="1313563" y="1857198"/>
            <a:ext cx="10034834" cy="4389802"/>
            <a:chOff x="1180917" y="1706198"/>
            <a:chExt cx="10034834" cy="4389802"/>
          </a:xfrm>
        </p:grpSpPr>
        <p:sp>
          <p:nvSpPr>
            <p:cNvPr id="32" name="矩形 31"/>
            <p:cNvSpPr/>
            <p:nvPr/>
          </p:nvSpPr>
          <p:spPr>
            <a:xfrm>
              <a:off x="5441818" y="4733404"/>
              <a:ext cx="5773933" cy="1362596"/>
            </a:xfrm>
            <a:prstGeom prst="rect">
              <a:avLst/>
            </a:prstGeom>
            <a:solidFill>
              <a:srgbClr val="E6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31" name="矩形 30"/>
            <p:cNvSpPr/>
            <p:nvPr/>
          </p:nvSpPr>
          <p:spPr>
            <a:xfrm>
              <a:off x="1186932" y="2993151"/>
              <a:ext cx="3274717" cy="1562624"/>
            </a:xfrm>
            <a:prstGeom prst="rect">
              <a:avLst/>
            </a:prstGeom>
            <a:solidFill>
              <a:srgbClr val="E6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4" name="矩形 3"/>
            <p:cNvSpPr/>
            <p:nvPr/>
          </p:nvSpPr>
          <p:spPr>
            <a:xfrm>
              <a:off x="6096000" y="1706198"/>
              <a:ext cx="5119751" cy="1342695"/>
            </a:xfrm>
            <a:prstGeom prst="rect">
              <a:avLst/>
            </a:prstGeom>
            <a:solidFill>
              <a:srgbClr val="E6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2" name="组合 1"/>
            <p:cNvGrpSpPr/>
            <p:nvPr/>
          </p:nvGrpSpPr>
          <p:grpSpPr>
            <a:xfrm>
              <a:off x="1180917" y="2034454"/>
              <a:ext cx="9830166" cy="3503759"/>
              <a:chOff x="1136599" y="2034454"/>
              <a:chExt cx="9830166" cy="3503759"/>
            </a:xfrm>
          </p:grpSpPr>
          <p:sp>
            <p:nvSpPr>
              <p:cNvPr id="22" name="矩形 21"/>
              <p:cNvSpPr/>
              <p:nvPr/>
            </p:nvSpPr>
            <p:spPr>
              <a:xfrm>
                <a:off x="1136599" y="2034454"/>
                <a:ext cx="4680000" cy="577081"/>
              </a:xfrm>
              <a:prstGeom prst="rect">
                <a:avLst/>
              </a:prstGeom>
            </p:spPr>
            <p:txBody>
              <a:bodyPr wrap="square">
                <a:spAutoFit/>
              </a:bodyPr>
              <a:lstStyle/>
              <a:p>
                <a:r>
                  <a:rPr lang="en-US" altLang="zh-CN" sz="1050" b="1">
                    <a:solidFill>
                      <a:srgbClr val="333333"/>
                    </a:solidFill>
                    <a:latin typeface="微软雅黑" panose="020B0503020204020204" pitchFamily="34" charset="-122"/>
                    <a:ea typeface="微软雅黑" panose="020B0503020204020204" pitchFamily="34" charset="-122"/>
                  </a:rPr>
                  <a:t>listen</a:t>
                </a:r>
              </a:p>
              <a:p>
                <a:r>
                  <a:rPr lang="en-US" altLang="zh-CN" sz="1050" b="1">
                    <a:solidFill>
                      <a:srgbClr val="333333"/>
                    </a:solidFill>
                    <a:latin typeface="微软雅黑" panose="020B0503020204020204" pitchFamily="34" charset="-122"/>
                    <a:ea typeface="微软雅黑" panose="020B0503020204020204" pitchFamily="34" charset="-122"/>
                  </a:rPr>
                  <a:t>Listening is the first step in psychological counseling and the basic requirement for establishing a good counseling relationship.</a:t>
                </a:r>
                <a:endParaRPr lang="zh-CN" altLang="en-US" sz="900" b="0" i="0">
                  <a:solidFill>
                    <a:srgbClr val="333333"/>
                  </a:solidFill>
                  <a:effectLst/>
                  <a:latin typeface="微软雅黑" panose="020B0503020204020204" pitchFamily="34" charset="-122"/>
                  <a:ea typeface="微软雅黑" panose="020B0503020204020204" pitchFamily="34" charset="-122"/>
                </a:endParaRPr>
              </a:p>
            </p:txBody>
          </p:sp>
          <p:sp>
            <p:nvSpPr>
              <p:cNvPr id="23" name="矩形 22"/>
              <p:cNvSpPr/>
              <p:nvPr/>
            </p:nvSpPr>
            <p:spPr>
              <a:xfrm>
                <a:off x="7726765" y="3170780"/>
                <a:ext cx="3240000" cy="738664"/>
              </a:xfrm>
              <a:prstGeom prst="rect">
                <a:avLst/>
              </a:prstGeom>
            </p:spPr>
            <p:txBody>
              <a:bodyPr wrap="square">
                <a:spAutoFit/>
              </a:bodyPr>
              <a:lstStyle/>
              <a:p>
                <a:r>
                  <a:rPr lang="en-US" altLang="zh-CN" sz="1050" b="1">
                    <a:solidFill>
                      <a:srgbClr val="333333"/>
                    </a:solidFill>
                    <a:latin typeface="微软雅黑" panose="020B0503020204020204" pitchFamily="34" charset="-122"/>
                    <a:ea typeface="微软雅黑" panose="020B0503020204020204" pitchFamily="34" charset="-122"/>
                  </a:rPr>
                  <a:t>listen</a:t>
                </a:r>
              </a:p>
              <a:p>
                <a:r>
                  <a:rPr lang="en-US" altLang="zh-CN" sz="1050" b="1">
                    <a:solidFill>
                      <a:srgbClr val="333333"/>
                    </a:solidFill>
                    <a:latin typeface="微软雅黑" panose="020B0503020204020204" pitchFamily="34" charset="-122"/>
                    <a:ea typeface="微软雅黑" panose="020B0503020204020204" pitchFamily="34" charset="-122"/>
                  </a:rPr>
                  <a:t>Listening is the first step in psychological counseling and the basic requirement for establishing a good counseling relationship.</a:t>
                </a:r>
                <a:endParaRPr lang="zh-CN" altLang="en-US" sz="900" b="0" i="0">
                  <a:solidFill>
                    <a:srgbClr val="333333"/>
                  </a:solidFill>
                  <a:effectLst/>
                  <a:latin typeface="微软雅黑" panose="020B0503020204020204" pitchFamily="34" charset="-122"/>
                  <a:ea typeface="微软雅黑" panose="020B0503020204020204" pitchFamily="34" charset="-122"/>
                </a:endParaRPr>
              </a:p>
            </p:txBody>
          </p:sp>
          <p:sp>
            <p:nvSpPr>
              <p:cNvPr id="24" name="矩形 23"/>
              <p:cNvSpPr/>
              <p:nvPr/>
            </p:nvSpPr>
            <p:spPr>
              <a:xfrm>
                <a:off x="1177331" y="3170780"/>
                <a:ext cx="3240000" cy="738664"/>
              </a:xfrm>
              <a:prstGeom prst="rect">
                <a:avLst/>
              </a:prstGeom>
            </p:spPr>
            <p:txBody>
              <a:bodyPr wrap="square">
                <a:spAutoFit/>
              </a:bodyPr>
              <a:lstStyle/>
              <a:p>
                <a:r>
                  <a:rPr lang="en-US" altLang="zh-CN" sz="1050" b="1">
                    <a:solidFill>
                      <a:srgbClr val="333333"/>
                    </a:solidFill>
                    <a:latin typeface="微软雅黑" panose="020B0503020204020204" pitchFamily="34" charset="-122"/>
                    <a:ea typeface="微软雅黑" panose="020B0503020204020204" pitchFamily="34" charset="-122"/>
                  </a:rPr>
                  <a:t>listen</a:t>
                </a:r>
              </a:p>
              <a:p>
                <a:r>
                  <a:rPr lang="en-US" altLang="zh-CN" sz="1050" b="1">
                    <a:solidFill>
                      <a:srgbClr val="333333"/>
                    </a:solidFill>
                    <a:latin typeface="微软雅黑" panose="020B0503020204020204" pitchFamily="34" charset="-122"/>
                    <a:ea typeface="微软雅黑" panose="020B0503020204020204" pitchFamily="34" charset="-122"/>
                  </a:rPr>
                  <a:t>Listening is the first step in psychological counseling and the basic requirement for establishing a good counseling relationship.</a:t>
                </a:r>
                <a:endParaRPr lang="zh-CN" altLang="en-US" sz="900">
                  <a:solidFill>
                    <a:srgbClr val="333333"/>
                  </a:solidFill>
                  <a:latin typeface="微软雅黑" panose="020B0503020204020204" pitchFamily="34" charset="-122"/>
                  <a:ea typeface="微软雅黑" panose="020B0503020204020204" pitchFamily="34" charset="-122"/>
                </a:endParaRPr>
              </a:p>
            </p:txBody>
          </p:sp>
          <p:sp>
            <p:nvSpPr>
              <p:cNvPr id="26" name="矩形 25"/>
              <p:cNvSpPr/>
              <p:nvPr/>
            </p:nvSpPr>
            <p:spPr>
              <a:xfrm>
                <a:off x="6286765" y="2034454"/>
                <a:ext cx="4680000" cy="577081"/>
              </a:xfrm>
              <a:prstGeom prst="rect">
                <a:avLst/>
              </a:prstGeom>
            </p:spPr>
            <p:txBody>
              <a:bodyPr wrap="square">
                <a:spAutoFit/>
              </a:bodyPr>
              <a:lstStyle/>
              <a:p>
                <a:pPr algn="r"/>
                <a:r>
                  <a:rPr lang="en-US" altLang="zh-CN" sz="1050" b="1">
                    <a:solidFill>
                      <a:srgbClr val="333333"/>
                    </a:solidFill>
                    <a:latin typeface="微软雅黑" panose="020B0503020204020204" pitchFamily="34" charset="-122"/>
                    <a:ea typeface="微软雅黑" panose="020B0503020204020204" pitchFamily="34" charset="-122"/>
                  </a:rPr>
                  <a:t>listen</a:t>
                </a:r>
              </a:p>
              <a:p>
                <a:pPr algn="r"/>
                <a:r>
                  <a:rPr lang="en-US" altLang="zh-CN" sz="1050" b="1">
                    <a:solidFill>
                      <a:srgbClr val="333333"/>
                    </a:solidFill>
                    <a:latin typeface="微软雅黑" panose="020B0503020204020204" pitchFamily="34" charset="-122"/>
                    <a:ea typeface="微软雅黑" panose="020B0503020204020204" pitchFamily="34" charset="-122"/>
                  </a:rPr>
                  <a:t>Listening is the first step in psychological counseling and the basic requirement for establishing a good counseling relationship.</a:t>
                </a:r>
                <a:endParaRPr lang="zh-CN" altLang="en-US" sz="900">
                  <a:solidFill>
                    <a:srgbClr val="333333"/>
                  </a:solidFill>
                  <a:latin typeface="微软雅黑" panose="020B0503020204020204" pitchFamily="34" charset="-122"/>
                  <a:ea typeface="微软雅黑" panose="020B0503020204020204" pitchFamily="34" charset="-122"/>
                </a:endParaRPr>
              </a:p>
            </p:txBody>
          </p:sp>
          <p:sp>
            <p:nvSpPr>
              <p:cNvPr id="27" name="矩形 26"/>
              <p:cNvSpPr/>
              <p:nvPr/>
            </p:nvSpPr>
            <p:spPr>
              <a:xfrm>
                <a:off x="5507385" y="4799549"/>
                <a:ext cx="5459380" cy="577081"/>
              </a:xfrm>
              <a:prstGeom prst="rect">
                <a:avLst/>
              </a:prstGeom>
            </p:spPr>
            <p:txBody>
              <a:bodyPr wrap="square">
                <a:spAutoFit/>
              </a:bodyPr>
              <a:lstStyle/>
              <a:p>
                <a:pPr algn="r"/>
                <a:r>
                  <a:rPr lang="en-US" altLang="zh-CN" sz="1050" b="1">
                    <a:solidFill>
                      <a:srgbClr val="333333"/>
                    </a:solidFill>
                    <a:latin typeface="微软雅黑" panose="020B0503020204020204" pitchFamily="34" charset="-122"/>
                    <a:ea typeface="微软雅黑" panose="020B0503020204020204" pitchFamily="34" charset="-122"/>
                  </a:rPr>
                  <a:t>listen</a:t>
                </a:r>
              </a:p>
              <a:p>
                <a:pPr algn="r"/>
                <a:r>
                  <a:rPr lang="en-US" altLang="zh-CN" sz="1050" b="1">
                    <a:solidFill>
                      <a:srgbClr val="333333"/>
                    </a:solidFill>
                    <a:latin typeface="微软雅黑" panose="020B0503020204020204" pitchFamily="34" charset="-122"/>
                    <a:ea typeface="微软雅黑" panose="020B0503020204020204" pitchFamily="34" charset="-122"/>
                  </a:rPr>
                  <a:t>Listening is the first step in psychological counseling and the basic requirement for establishing a good counseling relationship.</a:t>
                </a:r>
                <a:endParaRPr lang="zh-CN" altLang="en-US" sz="900">
                  <a:solidFill>
                    <a:srgbClr val="333333"/>
                  </a:solidFill>
                  <a:latin typeface="微软雅黑" panose="020B0503020204020204" pitchFamily="34" charset="-122"/>
                  <a:ea typeface="微软雅黑" panose="020B0503020204020204" pitchFamily="34" charset="-122"/>
                </a:endParaRPr>
              </a:p>
            </p:txBody>
          </p:sp>
          <p:sp>
            <p:nvSpPr>
              <p:cNvPr id="28" name="矩形 27"/>
              <p:cNvSpPr/>
              <p:nvPr/>
            </p:nvSpPr>
            <p:spPr>
              <a:xfrm>
                <a:off x="1136599" y="4799549"/>
                <a:ext cx="4260901" cy="738664"/>
              </a:xfrm>
              <a:prstGeom prst="rect">
                <a:avLst/>
              </a:prstGeom>
            </p:spPr>
            <p:txBody>
              <a:bodyPr wrap="square">
                <a:spAutoFit/>
              </a:bodyPr>
              <a:lstStyle/>
              <a:p>
                <a:r>
                  <a:rPr lang="en-US" altLang="zh-CN" sz="1050" b="1">
                    <a:solidFill>
                      <a:srgbClr val="333333"/>
                    </a:solidFill>
                    <a:latin typeface="微软雅黑" panose="020B0503020204020204" pitchFamily="34" charset="-122"/>
                    <a:ea typeface="微软雅黑" panose="020B0503020204020204" pitchFamily="34" charset="-122"/>
                  </a:rPr>
                  <a:t>listen</a:t>
                </a:r>
              </a:p>
              <a:p>
                <a:r>
                  <a:rPr lang="en-US" altLang="zh-CN" sz="1050" b="1">
                    <a:solidFill>
                      <a:srgbClr val="333333"/>
                    </a:solidFill>
                    <a:latin typeface="微软雅黑" panose="020B0503020204020204" pitchFamily="34" charset="-122"/>
                    <a:ea typeface="微软雅黑" panose="020B0503020204020204" pitchFamily="34" charset="-122"/>
                  </a:rPr>
                  <a:t>Listening is the first step in psychological counseling and the basic requirement for establishing a good counseling relationship.</a:t>
                </a:r>
                <a:endParaRPr lang="zh-CN" altLang="en-US" sz="900">
                  <a:solidFill>
                    <a:srgbClr val="333333"/>
                  </a:solidFill>
                  <a:latin typeface="微软雅黑" panose="020B0503020204020204" pitchFamily="34" charset="-122"/>
                  <a:ea typeface="微软雅黑" panose="020B0503020204020204" pitchFamily="34" charset="-122"/>
                </a:endParaRPr>
              </a:p>
            </p:txBody>
          </p:sp>
          <p:sp>
            <p:nvSpPr>
              <p:cNvPr id="29" name="矩形 28"/>
              <p:cNvSpPr/>
              <p:nvPr/>
            </p:nvSpPr>
            <p:spPr>
              <a:xfrm>
                <a:off x="4452048" y="3170780"/>
                <a:ext cx="3240000" cy="738664"/>
              </a:xfrm>
              <a:prstGeom prst="rect">
                <a:avLst/>
              </a:prstGeom>
            </p:spPr>
            <p:txBody>
              <a:bodyPr wrap="square">
                <a:spAutoFit/>
              </a:bodyPr>
              <a:lstStyle/>
              <a:p>
                <a:pPr algn="ctr"/>
                <a:r>
                  <a:rPr lang="en-US" altLang="zh-CN" sz="1050" b="1">
                    <a:solidFill>
                      <a:srgbClr val="333333"/>
                    </a:solidFill>
                    <a:latin typeface="微软雅黑" panose="020B0503020204020204" pitchFamily="34" charset="-122"/>
                    <a:ea typeface="微软雅黑" panose="020B0503020204020204" pitchFamily="34" charset="-122"/>
                  </a:rPr>
                  <a:t>listen</a:t>
                </a:r>
              </a:p>
              <a:p>
                <a:pPr algn="ctr"/>
                <a:r>
                  <a:rPr lang="en-US" altLang="zh-CN" sz="1050" b="1">
                    <a:solidFill>
                      <a:srgbClr val="333333"/>
                    </a:solidFill>
                    <a:latin typeface="微软雅黑" panose="020B0503020204020204" pitchFamily="34" charset="-122"/>
                    <a:ea typeface="微软雅黑" panose="020B0503020204020204" pitchFamily="34" charset="-122"/>
                  </a:rPr>
                  <a:t>Listening is the first step in psychological counseling and the basic requirement for establishing a good counseling relationship.</a:t>
                </a:r>
                <a:endParaRPr lang="zh-CN" altLang="en-US" sz="900">
                  <a:solidFill>
                    <a:srgbClr val="333333"/>
                  </a:solidFill>
                  <a:latin typeface="微软雅黑" panose="020B0503020204020204" pitchFamily="34" charset="-122"/>
                  <a:ea typeface="微软雅黑" panose="020B0503020204020204" pitchFamily="34" charset="-122"/>
                </a:endParaRPr>
              </a:p>
            </p:txBody>
          </p:sp>
        </p:grpSp>
      </p:grpSp>
      <p:sp>
        <p:nvSpPr>
          <p:cNvPr id="16" name="Triángulo isósceles 15">
            <a:extLst>
              <a:ext uri="{FF2B5EF4-FFF2-40B4-BE49-F238E27FC236}">
                <a16:creationId xmlns:a16="http://schemas.microsoft.com/office/drawing/2014/main" id="{E18F9D9C-53EE-4EAC-8148-FFFB27E90382}"/>
              </a:ext>
            </a:extLst>
          </p:cNvPr>
          <p:cNvSpPr/>
          <p:nvPr/>
        </p:nvSpPr>
        <p:spPr>
          <a:xfrm flipV="1">
            <a:off x="-74588" y="-38797"/>
            <a:ext cx="12365875" cy="516384"/>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7" name="Grupo 16">
            <a:extLst>
              <a:ext uri="{FF2B5EF4-FFF2-40B4-BE49-F238E27FC236}">
                <a16:creationId xmlns:a16="http://schemas.microsoft.com/office/drawing/2014/main" id="{FEE159A1-3EB4-4B8D-A0F6-71D5987DCDFA}"/>
              </a:ext>
            </a:extLst>
          </p:cNvPr>
          <p:cNvGrpSpPr/>
          <p:nvPr/>
        </p:nvGrpSpPr>
        <p:grpSpPr>
          <a:xfrm>
            <a:off x="11348397" y="85611"/>
            <a:ext cx="760076" cy="670129"/>
            <a:chOff x="11177524" y="343100"/>
            <a:chExt cx="760076" cy="670129"/>
          </a:xfrm>
        </p:grpSpPr>
        <p:sp>
          <p:nvSpPr>
            <p:cNvPr id="18" name="Forma libre: forma 17">
              <a:extLst>
                <a:ext uri="{FF2B5EF4-FFF2-40B4-BE49-F238E27FC236}">
                  <a16:creationId xmlns:a16="http://schemas.microsoft.com/office/drawing/2014/main" id="{926B8F43-E50B-42B5-806C-B249D0FF3201}"/>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83CACAB8-3D9C-4CB9-B2F7-DB4E12DB511F}"/>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8F6438B7-64B2-4F77-8548-3FB02E65FBD4}"/>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076A2475-FC6E-4807-BDFD-8C00CE3037B1}"/>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DE38ECA1-09EB-4329-A8B1-2F6160920572}"/>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309BD224-4DAF-4585-BADC-7E34E4ADAE4F}"/>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grpSp>
        <p:nvGrpSpPr>
          <p:cNvPr id="33" name="Grupo 32">
            <a:extLst>
              <a:ext uri="{FF2B5EF4-FFF2-40B4-BE49-F238E27FC236}">
                <a16:creationId xmlns:a16="http://schemas.microsoft.com/office/drawing/2014/main" id="{2CCBBD1E-22CA-417D-8C50-EA012E965D5C}"/>
              </a:ext>
            </a:extLst>
          </p:cNvPr>
          <p:cNvGrpSpPr/>
          <p:nvPr/>
        </p:nvGrpSpPr>
        <p:grpSpPr>
          <a:xfrm>
            <a:off x="83527" y="48401"/>
            <a:ext cx="760076" cy="670129"/>
            <a:chOff x="11177524" y="343100"/>
            <a:chExt cx="760076" cy="670129"/>
          </a:xfrm>
        </p:grpSpPr>
        <p:sp>
          <p:nvSpPr>
            <p:cNvPr id="34" name="Forma libre: forma 33">
              <a:extLst>
                <a:ext uri="{FF2B5EF4-FFF2-40B4-BE49-F238E27FC236}">
                  <a16:creationId xmlns:a16="http://schemas.microsoft.com/office/drawing/2014/main" id="{45872996-F79C-4E39-B2FD-C220E25D8BA2}"/>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DB981ABF-03FD-4472-973B-020F02AF5135}"/>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10A31ADA-3CCA-4B76-88B1-0C485CB16C46}"/>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2269B2F4-A49C-4E5B-822F-3498705AB315}"/>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E79C7F70-3C28-4DF2-B611-92D270705E01}"/>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0E2E409E-3917-403B-B4B8-7FCAEA0B80F6}"/>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spTree>
    <p:extLst>
      <p:ext uri="{BB962C8B-B14F-4D97-AF65-F5344CB8AC3E}">
        <p14:creationId xmlns:p14="http://schemas.microsoft.com/office/powerpoint/2010/main" val="2699524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ipse 24">
            <a:extLst>
              <a:ext uri="{FF2B5EF4-FFF2-40B4-BE49-F238E27FC236}">
                <a16:creationId xmlns:a16="http://schemas.microsoft.com/office/drawing/2014/main" id="{9B183FB1-7CBE-4F24-A6D2-5A05AF06E1DA}"/>
              </a:ext>
            </a:extLst>
          </p:cNvPr>
          <p:cNvSpPr/>
          <p:nvPr/>
        </p:nvSpPr>
        <p:spPr>
          <a:xfrm>
            <a:off x="3887987" y="2193099"/>
            <a:ext cx="4191660" cy="4664901"/>
          </a:xfrm>
          <a:prstGeom prst="ellipse">
            <a:avLst/>
          </a:prstGeom>
          <a:noFill/>
          <a:ln w="57150">
            <a:solidFill>
              <a:srgbClr val="EED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文本框 2"/>
          <p:cNvSpPr txBox="1"/>
          <p:nvPr/>
        </p:nvSpPr>
        <p:spPr>
          <a:xfrm>
            <a:off x="1429397" y="501862"/>
            <a:ext cx="9160329" cy="581057"/>
          </a:xfrm>
          <a:prstGeom prst="rect">
            <a:avLst/>
          </a:prstGeom>
          <a:noFill/>
        </p:spPr>
        <p:txBody>
          <a:bodyPr wrap="square" rtlCol="0">
            <a:spAutoFit/>
          </a:bodyPr>
          <a:lstStyle/>
          <a:p>
            <a:pPr algn="ctr">
              <a:lnSpc>
                <a:spcPct val="150000"/>
              </a:lnSpc>
            </a:pPr>
            <a:r>
              <a:rPr lang="en-US" altLang="zh-CN" sz="2400" b="1">
                <a:solidFill>
                  <a:srgbClr val="B0466A"/>
                </a:solidFill>
                <a:latin typeface="微软雅黑" panose="020B0503020204020204" pitchFamily="34" charset="-122"/>
                <a:ea typeface="微软雅黑" panose="020B0503020204020204" pitchFamily="34" charset="-122"/>
              </a:rPr>
              <a:t>Psychological counseling process and technology</a:t>
            </a:r>
            <a:endParaRPr lang="zh-CN" altLang="en-US" sz="2400" b="1">
              <a:solidFill>
                <a:srgbClr val="B0466A"/>
              </a:solidFill>
              <a:latin typeface="微软雅黑" panose="020B0503020204020204" pitchFamily="34" charset="-122"/>
              <a:ea typeface="微软雅黑" panose="020B0503020204020204" pitchFamily="34" charset="-122"/>
            </a:endParaRPr>
          </a:p>
        </p:txBody>
      </p:sp>
      <p:sp>
        <p:nvSpPr>
          <p:cNvPr id="5" name="矩形 4"/>
          <p:cNvSpPr/>
          <p:nvPr/>
        </p:nvSpPr>
        <p:spPr>
          <a:xfrm>
            <a:off x="4634827" y="1075873"/>
            <a:ext cx="2749471" cy="369332"/>
          </a:xfrm>
          <a:prstGeom prst="rect">
            <a:avLst/>
          </a:prstGeom>
        </p:spPr>
        <p:txBody>
          <a:bodyPr wrap="none">
            <a:spAutoFit/>
          </a:bodyPr>
          <a:lstStyle/>
          <a:p>
            <a:r>
              <a:rPr lang="en-US" altLang="zh-CN" b="1">
                <a:solidFill>
                  <a:srgbClr val="B0466A"/>
                </a:solidFill>
                <a:latin typeface="Microsoft YaHei" panose="020B0503020204020204" pitchFamily="34" charset="-122"/>
                <a:ea typeface="Microsoft YaHei" panose="020B0503020204020204" pitchFamily="34" charset="-122"/>
              </a:rPr>
              <a:t>Influential technology</a:t>
            </a:r>
            <a:endParaRPr lang="zh-CN" altLang="en-US" b="1">
              <a:solidFill>
                <a:srgbClr val="B0466A"/>
              </a:solidFill>
              <a:latin typeface="Microsoft YaHei" panose="020B0503020204020204" pitchFamily="34" charset="-122"/>
              <a:ea typeface="Microsoft YaHei" panose="020B0503020204020204" pitchFamily="34" charset="-122"/>
            </a:endParaRPr>
          </a:p>
        </p:txBody>
      </p:sp>
      <p:sp>
        <p:nvSpPr>
          <p:cNvPr id="7" name="矩形 6"/>
          <p:cNvSpPr/>
          <p:nvPr/>
        </p:nvSpPr>
        <p:spPr>
          <a:xfrm>
            <a:off x="7527600" y="1634486"/>
            <a:ext cx="3290400" cy="1107996"/>
          </a:xfrm>
          <a:prstGeom prst="rect">
            <a:avLst/>
          </a:prstGeom>
        </p:spPr>
        <p:txBody>
          <a:bodyPr>
            <a:spAutoFit/>
          </a:bodyPr>
          <a:lstStyle/>
          <a:p>
            <a:r>
              <a:rPr lang="en-US" altLang="zh-CN" sz="1100" b="1">
                <a:solidFill>
                  <a:srgbClr val="333333"/>
                </a:solidFill>
                <a:latin typeface="微软雅黑" panose="020B0503020204020204" pitchFamily="34" charset="-122"/>
                <a:ea typeface="微软雅黑" panose="020B0503020204020204" pitchFamily="34" charset="-122"/>
              </a:rPr>
              <a:t>Noodle</a:t>
            </a:r>
          </a:p>
          <a:p>
            <a:r>
              <a:rPr lang="en-US" altLang="zh-CN" sz="1100" b="1">
                <a:solidFill>
                  <a:srgbClr val="333333"/>
                </a:solidFill>
                <a:latin typeface="微软雅黑" panose="020B0503020204020204" pitchFamily="34" charset="-122"/>
                <a:ea typeface="微软雅黑" panose="020B0503020204020204" pitchFamily="34" charset="-122"/>
              </a:rPr>
              <a:t>It is also called questioning, confrontation, confrontation, confrontation, and facing reality. It refers to the contradiction that the consultant pointed out in the help-seeker.</a:t>
            </a:r>
            <a:endParaRPr lang="zh-CN" altLang="en-US" sz="1000" b="0" i="0">
              <a:solidFill>
                <a:srgbClr val="333333"/>
              </a:solidFill>
              <a:effectLst/>
              <a:latin typeface="微软雅黑" panose="020B0503020204020204" pitchFamily="34" charset="-122"/>
              <a:ea typeface="微软雅黑" panose="020B0503020204020204" pitchFamily="34" charset="-122"/>
            </a:endParaRPr>
          </a:p>
        </p:txBody>
      </p:sp>
      <p:sp>
        <p:nvSpPr>
          <p:cNvPr id="8" name="矩形 7"/>
          <p:cNvSpPr/>
          <p:nvPr/>
        </p:nvSpPr>
        <p:spPr>
          <a:xfrm>
            <a:off x="381597" y="4762685"/>
            <a:ext cx="3288606" cy="1107996"/>
          </a:xfrm>
          <a:prstGeom prst="rect">
            <a:avLst/>
          </a:prstGeom>
        </p:spPr>
        <p:txBody>
          <a:bodyPr wrap="square">
            <a:spAutoFit/>
          </a:bodyPr>
          <a:lstStyle/>
          <a:p>
            <a:pPr algn="r"/>
            <a:r>
              <a:rPr lang="en-US" altLang="zh-CN" sz="1100" b="1">
                <a:solidFill>
                  <a:srgbClr val="333333"/>
                </a:solidFill>
                <a:latin typeface="微软雅黑" panose="020B0503020204020204" pitchFamily="34" charset="-122"/>
                <a:ea typeface="微软雅黑" panose="020B0503020204020204" pitchFamily="34" charset="-122"/>
              </a:rPr>
              <a:t>Noodle</a:t>
            </a:r>
          </a:p>
          <a:p>
            <a:pPr algn="r"/>
            <a:r>
              <a:rPr lang="en-US" altLang="zh-CN" sz="1100" b="1">
                <a:solidFill>
                  <a:srgbClr val="333333"/>
                </a:solidFill>
                <a:latin typeface="微软雅黑" panose="020B0503020204020204" pitchFamily="34" charset="-122"/>
                <a:ea typeface="微软雅黑" panose="020B0503020204020204" pitchFamily="34" charset="-122"/>
              </a:rPr>
              <a:t>It is also called questioning, confrontation, confrontation, confrontation, and facing reality. It refers to the contradiction that the consultant pointed out in the help-seeker.</a:t>
            </a:r>
            <a:endParaRPr lang="zh-CN" altLang="en-US" sz="1000" b="0" i="0">
              <a:solidFill>
                <a:srgbClr val="333333"/>
              </a:solidFill>
              <a:effectLst/>
              <a:latin typeface="微软雅黑" panose="020B0503020204020204" pitchFamily="34" charset="-122"/>
              <a:ea typeface="微软雅黑" panose="020B0503020204020204" pitchFamily="34" charset="-122"/>
            </a:endParaRPr>
          </a:p>
        </p:txBody>
      </p:sp>
      <p:sp>
        <p:nvSpPr>
          <p:cNvPr id="9" name="矩形 8"/>
          <p:cNvSpPr/>
          <p:nvPr/>
        </p:nvSpPr>
        <p:spPr>
          <a:xfrm>
            <a:off x="8347364" y="4818206"/>
            <a:ext cx="3290400" cy="1107996"/>
          </a:xfrm>
          <a:prstGeom prst="rect">
            <a:avLst/>
          </a:prstGeom>
        </p:spPr>
        <p:txBody>
          <a:bodyPr>
            <a:spAutoFit/>
          </a:bodyPr>
          <a:lstStyle/>
          <a:p>
            <a:r>
              <a:rPr lang="en-US" altLang="zh-CN" sz="1100" b="1">
                <a:solidFill>
                  <a:srgbClr val="333333"/>
                </a:solidFill>
                <a:latin typeface="微软雅黑" panose="020B0503020204020204" pitchFamily="34" charset="-122"/>
                <a:ea typeface="微软雅黑" panose="020B0503020204020204" pitchFamily="34" charset="-122"/>
              </a:rPr>
              <a:t>Noodle</a:t>
            </a:r>
          </a:p>
          <a:p>
            <a:r>
              <a:rPr lang="en-US" altLang="zh-CN" sz="1100" b="1">
                <a:solidFill>
                  <a:srgbClr val="333333"/>
                </a:solidFill>
                <a:latin typeface="微软雅黑" panose="020B0503020204020204" pitchFamily="34" charset="-122"/>
                <a:ea typeface="微软雅黑" panose="020B0503020204020204" pitchFamily="34" charset="-122"/>
              </a:rPr>
              <a:t>It is also called questioning, confrontation, confrontation, confrontation, and facing reality. It refers to the contradiction that the consultant pointed out in the help-seeker.</a:t>
            </a:r>
            <a:endParaRPr lang="zh-CN" altLang="en-US" sz="1000" b="0" i="0">
              <a:solidFill>
                <a:srgbClr val="333333"/>
              </a:solidFill>
              <a:effectLst/>
              <a:latin typeface="微软雅黑" panose="020B0503020204020204" pitchFamily="34" charset="-122"/>
              <a:ea typeface="微软雅黑" panose="020B0503020204020204" pitchFamily="34" charset="-122"/>
            </a:endParaRPr>
          </a:p>
        </p:txBody>
      </p:sp>
      <p:sp>
        <p:nvSpPr>
          <p:cNvPr id="10" name="矩形 9"/>
          <p:cNvSpPr/>
          <p:nvPr/>
        </p:nvSpPr>
        <p:spPr>
          <a:xfrm>
            <a:off x="685800" y="3330554"/>
            <a:ext cx="2990850" cy="707886"/>
          </a:xfrm>
          <a:prstGeom prst="rect">
            <a:avLst/>
          </a:prstGeom>
        </p:spPr>
        <p:txBody>
          <a:bodyPr wrap="square">
            <a:spAutoFit/>
          </a:bodyPr>
          <a:lstStyle/>
          <a:p>
            <a:pPr algn="r"/>
            <a:r>
              <a:rPr lang="en-US" altLang="zh-CN" sz="800" b="1">
                <a:solidFill>
                  <a:srgbClr val="333333"/>
                </a:solidFill>
                <a:latin typeface="微软雅黑" panose="020B0503020204020204" pitchFamily="34" charset="-122"/>
                <a:ea typeface="微软雅黑" panose="020B0503020204020204" pitchFamily="34" charset="-122"/>
              </a:rPr>
              <a:t>Noodle</a:t>
            </a:r>
          </a:p>
          <a:p>
            <a:pPr algn="r"/>
            <a:r>
              <a:rPr lang="en-US" altLang="zh-CN" sz="800" b="1">
                <a:solidFill>
                  <a:srgbClr val="333333"/>
                </a:solidFill>
                <a:latin typeface="微软雅黑" panose="020B0503020204020204" pitchFamily="34" charset="-122"/>
                <a:ea typeface="微软雅黑" panose="020B0503020204020204" pitchFamily="34" charset="-122"/>
              </a:rPr>
              <a:t>It is also called questioning, confrontation, confrontation, confrontation, and facing reality. It refers to the contradiction that the consultant pointed out in the help-seeker.</a:t>
            </a:r>
            <a:endParaRPr lang="zh-CN" altLang="en-US" sz="600" b="0" i="0">
              <a:solidFill>
                <a:srgbClr val="333333"/>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8334065" y="3145386"/>
            <a:ext cx="3290400" cy="1107996"/>
          </a:xfrm>
          <a:prstGeom prst="rect">
            <a:avLst/>
          </a:prstGeom>
        </p:spPr>
        <p:txBody>
          <a:bodyPr>
            <a:spAutoFit/>
          </a:bodyPr>
          <a:lstStyle/>
          <a:p>
            <a:r>
              <a:rPr lang="en-US" altLang="zh-CN" sz="1100" b="1">
                <a:solidFill>
                  <a:srgbClr val="333333"/>
                </a:solidFill>
                <a:latin typeface="微软雅黑" panose="020B0503020204020204" pitchFamily="34" charset="-122"/>
                <a:ea typeface="微软雅黑" panose="020B0503020204020204" pitchFamily="34" charset="-122"/>
              </a:rPr>
              <a:t>Noodle</a:t>
            </a:r>
          </a:p>
          <a:p>
            <a:r>
              <a:rPr lang="en-US" altLang="zh-CN" sz="1100" b="1">
                <a:solidFill>
                  <a:srgbClr val="333333"/>
                </a:solidFill>
                <a:latin typeface="微软雅黑" panose="020B0503020204020204" pitchFamily="34" charset="-122"/>
                <a:ea typeface="微软雅黑" panose="020B0503020204020204" pitchFamily="34" charset="-122"/>
              </a:rPr>
              <a:t>It is also called questioning, confrontation, confrontation, confrontation, and facing reality. It refers to the contradiction that the consultant pointed out in the help-seeker.</a:t>
            </a:r>
            <a:endParaRPr lang="zh-CN" altLang="en-US" sz="1000" b="0" i="0">
              <a:solidFill>
                <a:srgbClr val="333333"/>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1143694" y="1794159"/>
            <a:ext cx="3288606" cy="784830"/>
          </a:xfrm>
          <a:prstGeom prst="rect">
            <a:avLst/>
          </a:prstGeom>
        </p:spPr>
        <p:txBody>
          <a:bodyPr wrap="square">
            <a:spAutoFit/>
          </a:bodyPr>
          <a:lstStyle/>
          <a:p>
            <a:pPr algn="r"/>
            <a:r>
              <a:rPr lang="en-US" altLang="zh-CN" sz="900" b="1">
                <a:solidFill>
                  <a:srgbClr val="333333"/>
                </a:solidFill>
                <a:latin typeface="微软雅黑" panose="020B0503020204020204" pitchFamily="34" charset="-122"/>
                <a:ea typeface="微软雅黑" panose="020B0503020204020204" pitchFamily="34" charset="-122"/>
              </a:rPr>
              <a:t>Noodle</a:t>
            </a:r>
          </a:p>
          <a:p>
            <a:pPr algn="r"/>
            <a:r>
              <a:rPr lang="en-US" altLang="zh-CN" sz="900" b="1">
                <a:solidFill>
                  <a:srgbClr val="333333"/>
                </a:solidFill>
                <a:latin typeface="微软雅黑" panose="020B0503020204020204" pitchFamily="34" charset="-122"/>
                <a:ea typeface="微软雅黑" panose="020B0503020204020204" pitchFamily="34" charset="-122"/>
              </a:rPr>
              <a:t>It is also called questioning, confrontation, confrontation, confrontation, and facing reality. It refers to the contradiction that the consultant pointed out in the help-seeker.</a:t>
            </a:r>
            <a:endParaRPr lang="zh-CN" altLang="en-US" sz="700" b="0" i="0">
              <a:solidFill>
                <a:srgbClr val="333333"/>
              </a:solidFill>
              <a:effectLst/>
              <a:latin typeface="微软雅黑" panose="020B0503020204020204" pitchFamily="34" charset="-122"/>
              <a:ea typeface="微软雅黑" panose="020B0503020204020204" pitchFamily="34" charset="-122"/>
            </a:endParaRPr>
          </a:p>
        </p:txBody>
      </p:sp>
      <p:grpSp>
        <p:nvGrpSpPr>
          <p:cNvPr id="12" name="Grupo 11">
            <a:extLst>
              <a:ext uri="{FF2B5EF4-FFF2-40B4-BE49-F238E27FC236}">
                <a16:creationId xmlns:a16="http://schemas.microsoft.com/office/drawing/2014/main" id="{980127F3-253F-4CD5-805D-0A063FF90693}"/>
              </a:ext>
            </a:extLst>
          </p:cNvPr>
          <p:cNvGrpSpPr/>
          <p:nvPr/>
        </p:nvGrpSpPr>
        <p:grpSpPr>
          <a:xfrm>
            <a:off x="10577230" y="5330347"/>
            <a:ext cx="1298257" cy="1140441"/>
            <a:chOff x="7769371" y="3151989"/>
            <a:chExt cx="4057265" cy="3564064"/>
          </a:xfrm>
        </p:grpSpPr>
        <p:pic>
          <p:nvPicPr>
            <p:cNvPr id="13" name="Imagen 12">
              <a:extLst>
                <a:ext uri="{FF2B5EF4-FFF2-40B4-BE49-F238E27FC236}">
                  <a16:creationId xmlns:a16="http://schemas.microsoft.com/office/drawing/2014/main" id="{A81D97D8-E8A0-4E09-8E08-7CB1A88BA3F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14" name="Imagen 13">
              <a:extLst>
                <a:ext uri="{FF2B5EF4-FFF2-40B4-BE49-F238E27FC236}">
                  <a16:creationId xmlns:a16="http://schemas.microsoft.com/office/drawing/2014/main" id="{E0FD3700-A7BC-4B2F-B771-4B1D6794E715}"/>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cxnSp>
        <p:nvCxnSpPr>
          <p:cNvPr id="15" name="직선 연결선 3">
            <a:extLst>
              <a:ext uri="{FF2B5EF4-FFF2-40B4-BE49-F238E27FC236}">
                <a16:creationId xmlns:a16="http://schemas.microsoft.com/office/drawing/2014/main" id="{C7200150-9612-4AF9-9AE2-3F71F0AB6F73}"/>
              </a:ext>
            </a:extLst>
          </p:cNvPr>
          <p:cNvCxnSpPr/>
          <p:nvPr/>
        </p:nvCxnSpPr>
        <p:spPr>
          <a:xfrm>
            <a:off x="0" y="6667940"/>
            <a:ext cx="12192000" cy="0"/>
          </a:xfrm>
          <a:prstGeom prst="line">
            <a:avLst/>
          </a:prstGeom>
          <a:ln w="57150">
            <a:solidFill>
              <a:srgbClr val="F71856"/>
            </a:solidFill>
          </a:ln>
        </p:spPr>
        <p:style>
          <a:lnRef idx="1">
            <a:schemeClr val="accent1"/>
          </a:lnRef>
          <a:fillRef idx="0">
            <a:schemeClr val="accent1"/>
          </a:fillRef>
          <a:effectRef idx="0">
            <a:schemeClr val="accent1"/>
          </a:effectRef>
          <a:fontRef idx="minor">
            <a:schemeClr val="tx1"/>
          </a:fontRef>
        </p:style>
      </p:cxnSp>
      <p:sp>
        <p:nvSpPr>
          <p:cNvPr id="16" name="Gráfico 6">
            <a:extLst>
              <a:ext uri="{FF2B5EF4-FFF2-40B4-BE49-F238E27FC236}">
                <a16:creationId xmlns:a16="http://schemas.microsoft.com/office/drawing/2014/main" id="{98D014DA-7B37-42E9-AE3A-1F2C4818FCBD}"/>
              </a:ext>
            </a:extLst>
          </p:cNvPr>
          <p:cNvSpPr/>
          <p:nvPr/>
        </p:nvSpPr>
        <p:spPr>
          <a:xfrm>
            <a:off x="10853338" y="5728995"/>
            <a:ext cx="746042" cy="979126"/>
          </a:xfrm>
          <a:custGeom>
            <a:avLst/>
            <a:gdLst>
              <a:gd name="connsiteX0" fmla="*/ 1199769 w 1645086"/>
              <a:gd name="connsiteY0" fmla="*/ 0 h 2159056"/>
              <a:gd name="connsiteX1" fmla="*/ 1304068 w 1645086"/>
              <a:gd name="connsiteY1" fmla="*/ 344329 h 2159056"/>
              <a:gd name="connsiteX2" fmla="*/ 1318736 w 1645086"/>
              <a:gd name="connsiteY2" fmla="*/ 386906 h 2159056"/>
              <a:gd name="connsiteX3" fmla="*/ 1443228 w 1645086"/>
              <a:gd name="connsiteY3" fmla="*/ 447675 h 2159056"/>
              <a:gd name="connsiteX4" fmla="*/ 1524191 w 1645086"/>
              <a:gd name="connsiteY4" fmla="*/ 572167 h 2159056"/>
              <a:gd name="connsiteX5" fmla="*/ 1538192 w 1645086"/>
              <a:gd name="connsiteY5" fmla="*/ 604076 h 2159056"/>
              <a:gd name="connsiteX6" fmla="*/ 1639919 w 1645086"/>
              <a:gd name="connsiteY6" fmla="*/ 993934 h 2159056"/>
              <a:gd name="connsiteX7" fmla="*/ 1562291 w 1645086"/>
              <a:gd name="connsiteY7" fmla="*/ 1267301 h 2159056"/>
              <a:gd name="connsiteX8" fmla="*/ 1453325 w 1645086"/>
              <a:gd name="connsiteY8" fmla="*/ 1323975 h 2159056"/>
              <a:gd name="connsiteX9" fmla="*/ 1412272 w 1645086"/>
              <a:gd name="connsiteY9" fmla="*/ 1208437 h 2159056"/>
              <a:gd name="connsiteX10" fmla="*/ 1481328 w 1645086"/>
              <a:gd name="connsiteY10" fmla="*/ 932974 h 2159056"/>
              <a:gd name="connsiteX11" fmla="*/ 1408367 w 1645086"/>
              <a:gd name="connsiteY11" fmla="*/ 703898 h 2159056"/>
              <a:gd name="connsiteX12" fmla="*/ 1393984 w 1645086"/>
              <a:gd name="connsiteY12" fmla="*/ 783812 h 2159056"/>
              <a:gd name="connsiteX13" fmla="*/ 1393126 w 1645086"/>
              <a:gd name="connsiteY13" fmla="*/ 1998059 h 2159056"/>
              <a:gd name="connsiteX14" fmla="*/ 1279493 w 1645086"/>
              <a:gd name="connsiteY14" fmla="*/ 2157317 h 2159056"/>
              <a:gd name="connsiteX15" fmla="*/ 1139190 w 1645086"/>
              <a:gd name="connsiteY15" fmla="*/ 2010632 h 2159056"/>
              <a:gd name="connsiteX16" fmla="*/ 1138238 w 1645086"/>
              <a:gd name="connsiteY16" fmla="*/ 1388936 h 2159056"/>
              <a:gd name="connsiteX17" fmla="*/ 1126808 w 1645086"/>
              <a:gd name="connsiteY17" fmla="*/ 1303782 h 2159056"/>
              <a:gd name="connsiteX18" fmla="*/ 1115568 w 1645086"/>
              <a:gd name="connsiteY18" fmla="*/ 1382649 h 2159056"/>
              <a:gd name="connsiteX19" fmla="*/ 1114901 w 1645086"/>
              <a:gd name="connsiteY19" fmla="*/ 2011680 h 2159056"/>
              <a:gd name="connsiteX20" fmla="*/ 1002983 w 1645086"/>
              <a:gd name="connsiteY20" fmla="*/ 2158175 h 2159056"/>
              <a:gd name="connsiteX21" fmla="*/ 861251 w 1645086"/>
              <a:gd name="connsiteY21" fmla="*/ 2019205 h 2159056"/>
              <a:gd name="connsiteX22" fmla="*/ 860298 w 1645086"/>
              <a:gd name="connsiteY22" fmla="*/ 1697355 h 2159056"/>
              <a:gd name="connsiteX23" fmla="*/ 859727 w 1645086"/>
              <a:gd name="connsiteY23" fmla="*/ 709898 h 2159056"/>
              <a:gd name="connsiteX24" fmla="*/ 819055 w 1645086"/>
              <a:gd name="connsiteY24" fmla="*/ 608933 h 2159056"/>
              <a:gd name="connsiteX25" fmla="*/ 777526 w 1645086"/>
              <a:gd name="connsiteY25" fmla="*/ 710756 h 2159056"/>
              <a:gd name="connsiteX26" fmla="*/ 777050 w 1645086"/>
              <a:gd name="connsiteY26" fmla="*/ 1946910 h 2159056"/>
              <a:gd name="connsiteX27" fmla="*/ 776192 w 1645086"/>
              <a:gd name="connsiteY27" fmla="*/ 2027301 h 2159056"/>
              <a:gd name="connsiteX28" fmla="*/ 648367 w 1645086"/>
              <a:gd name="connsiteY28" fmla="*/ 2158937 h 2159056"/>
              <a:gd name="connsiteX29" fmla="*/ 523589 w 1645086"/>
              <a:gd name="connsiteY29" fmla="*/ 2026063 h 2159056"/>
              <a:gd name="connsiteX30" fmla="*/ 522446 w 1645086"/>
              <a:gd name="connsiteY30" fmla="*/ 1572578 h 2159056"/>
              <a:gd name="connsiteX31" fmla="*/ 522446 w 1645086"/>
              <a:gd name="connsiteY31" fmla="*/ 1290352 h 2159056"/>
              <a:gd name="connsiteX32" fmla="*/ 499682 w 1645086"/>
              <a:gd name="connsiteY32" fmla="*/ 1381697 h 2159056"/>
              <a:gd name="connsiteX33" fmla="*/ 499205 w 1645086"/>
              <a:gd name="connsiteY33" fmla="*/ 1966817 h 2159056"/>
              <a:gd name="connsiteX34" fmla="*/ 496253 w 1645086"/>
              <a:gd name="connsiteY34" fmla="*/ 2047113 h 2159056"/>
              <a:gd name="connsiteX35" fmla="*/ 371951 w 1645086"/>
              <a:gd name="connsiteY35" fmla="*/ 2159032 h 2159056"/>
              <a:gd name="connsiteX36" fmla="*/ 247174 w 1645086"/>
              <a:gd name="connsiteY36" fmla="*/ 2048351 h 2159056"/>
              <a:gd name="connsiteX37" fmla="*/ 244602 w 1645086"/>
              <a:gd name="connsiteY37" fmla="*/ 1968056 h 2159056"/>
              <a:gd name="connsiteX38" fmla="*/ 244602 w 1645086"/>
              <a:gd name="connsiteY38" fmla="*/ 790385 h 2159056"/>
              <a:gd name="connsiteX39" fmla="*/ 244602 w 1645086"/>
              <a:gd name="connsiteY39" fmla="*/ 707803 h 2159056"/>
              <a:gd name="connsiteX40" fmla="*/ 154972 w 1645086"/>
              <a:gd name="connsiteY40" fmla="*/ 946595 h 2159056"/>
              <a:gd name="connsiteX41" fmla="*/ 222599 w 1645086"/>
              <a:gd name="connsiteY41" fmla="*/ 1200055 h 2159056"/>
              <a:gd name="connsiteX42" fmla="*/ 184690 w 1645086"/>
              <a:gd name="connsiteY42" fmla="*/ 1322832 h 2159056"/>
              <a:gd name="connsiteX43" fmla="*/ 72581 w 1645086"/>
              <a:gd name="connsiteY43" fmla="*/ 1260729 h 2159056"/>
              <a:gd name="connsiteX44" fmla="*/ 0 w 1645086"/>
              <a:gd name="connsiteY44" fmla="*/ 1038701 h 2159056"/>
              <a:gd name="connsiteX45" fmla="*/ 0 w 1645086"/>
              <a:gd name="connsiteY45" fmla="*/ 775240 h 2159056"/>
              <a:gd name="connsiteX46" fmla="*/ 102870 w 1645086"/>
              <a:gd name="connsiteY46" fmla="*/ 600837 h 2159056"/>
              <a:gd name="connsiteX47" fmla="*/ 113824 w 1645086"/>
              <a:gd name="connsiteY47" fmla="*/ 567976 h 2159056"/>
              <a:gd name="connsiteX48" fmla="*/ 183642 w 1645086"/>
              <a:gd name="connsiteY48" fmla="*/ 452057 h 2159056"/>
              <a:gd name="connsiteX49" fmla="*/ 314134 w 1645086"/>
              <a:gd name="connsiteY49" fmla="*/ 387858 h 2159056"/>
              <a:gd name="connsiteX50" fmla="*/ 333184 w 1645086"/>
              <a:gd name="connsiteY50" fmla="*/ 342138 h 2159056"/>
              <a:gd name="connsiteX51" fmla="*/ 438817 w 1645086"/>
              <a:gd name="connsiteY51" fmla="*/ 0 h 2159056"/>
              <a:gd name="connsiteX52" fmla="*/ 585216 w 1645086"/>
              <a:gd name="connsiteY52" fmla="*/ 0 h 2159056"/>
              <a:gd name="connsiteX53" fmla="*/ 698754 w 1645086"/>
              <a:gd name="connsiteY53" fmla="*/ 328898 h 2159056"/>
              <a:gd name="connsiteX54" fmla="*/ 712184 w 1645086"/>
              <a:gd name="connsiteY54" fmla="*/ 368713 h 2159056"/>
              <a:gd name="connsiteX55" fmla="*/ 927640 w 1645086"/>
              <a:gd name="connsiteY55" fmla="*/ 368332 h 2159056"/>
              <a:gd name="connsiteX56" fmla="*/ 937736 w 1645086"/>
              <a:gd name="connsiteY56" fmla="*/ 327755 h 2159056"/>
              <a:gd name="connsiteX57" fmla="*/ 1053560 w 1645086"/>
              <a:gd name="connsiteY57" fmla="*/ 0 h 2159056"/>
              <a:gd name="connsiteX58" fmla="*/ 1199960 w 1645086"/>
              <a:gd name="connsiteY58" fmla="*/ 0 h 215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086" h="2159056">
                <a:moveTo>
                  <a:pt x="1199769" y="0"/>
                </a:moveTo>
                <a:cubicBezTo>
                  <a:pt x="1356836" y="93631"/>
                  <a:pt x="1384935" y="182309"/>
                  <a:pt x="1304068" y="344329"/>
                </a:cubicBezTo>
                <a:cubicBezTo>
                  <a:pt x="1291019" y="370618"/>
                  <a:pt x="1297496" y="377190"/>
                  <a:pt x="1318736" y="386906"/>
                </a:cubicBezTo>
                <a:cubicBezTo>
                  <a:pt x="1360742" y="406146"/>
                  <a:pt x="1402937" y="425291"/>
                  <a:pt x="1443228" y="447675"/>
                </a:cubicBezTo>
                <a:cubicBezTo>
                  <a:pt x="1491520" y="474345"/>
                  <a:pt x="1535716" y="505492"/>
                  <a:pt x="1524191" y="572167"/>
                </a:cubicBezTo>
                <a:cubicBezTo>
                  <a:pt x="1521905" y="585407"/>
                  <a:pt x="1529429" y="594932"/>
                  <a:pt x="1538192" y="604076"/>
                </a:cubicBezTo>
                <a:cubicBezTo>
                  <a:pt x="1644110" y="715137"/>
                  <a:pt x="1654302" y="852488"/>
                  <a:pt x="1639919" y="993934"/>
                </a:cubicBezTo>
                <a:cubicBezTo>
                  <a:pt x="1630299" y="1088803"/>
                  <a:pt x="1600105" y="1179671"/>
                  <a:pt x="1562291" y="1267301"/>
                </a:cubicBezTo>
                <a:cubicBezTo>
                  <a:pt x="1541812" y="1314831"/>
                  <a:pt x="1507808" y="1345978"/>
                  <a:pt x="1453325" y="1323975"/>
                </a:cubicBezTo>
                <a:cubicBezTo>
                  <a:pt x="1399985" y="1302544"/>
                  <a:pt x="1392365" y="1258062"/>
                  <a:pt x="1412272" y="1208437"/>
                </a:cubicBezTo>
                <a:cubicBezTo>
                  <a:pt x="1447895" y="1119664"/>
                  <a:pt x="1474375" y="1028605"/>
                  <a:pt x="1481328" y="932974"/>
                </a:cubicBezTo>
                <a:cubicBezTo>
                  <a:pt x="1487519" y="848297"/>
                  <a:pt x="1473137" y="769430"/>
                  <a:pt x="1408367" y="703898"/>
                </a:cubicBezTo>
                <a:cubicBezTo>
                  <a:pt x="1383887" y="730949"/>
                  <a:pt x="1394079" y="758857"/>
                  <a:pt x="1393984" y="783812"/>
                </a:cubicBezTo>
                <a:cubicBezTo>
                  <a:pt x="1393222" y="1188530"/>
                  <a:pt x="1393698" y="1593247"/>
                  <a:pt x="1393126" y="1998059"/>
                </a:cubicBezTo>
                <a:cubicBezTo>
                  <a:pt x="1393031" y="2097691"/>
                  <a:pt x="1353884" y="2150840"/>
                  <a:pt x="1279493" y="2157317"/>
                </a:cubicBezTo>
                <a:cubicBezTo>
                  <a:pt x="1193768" y="2164842"/>
                  <a:pt x="1139952" y="2111216"/>
                  <a:pt x="1139190" y="2010632"/>
                </a:cubicBezTo>
                <a:cubicBezTo>
                  <a:pt x="1137571" y="1803368"/>
                  <a:pt x="1138904" y="1596104"/>
                  <a:pt x="1138238" y="1388936"/>
                </a:cubicBezTo>
                <a:cubicBezTo>
                  <a:pt x="1138238" y="1363028"/>
                  <a:pt x="1144715" y="1335786"/>
                  <a:pt x="1126808" y="1303782"/>
                </a:cubicBezTo>
                <a:cubicBezTo>
                  <a:pt x="1109853" y="1331881"/>
                  <a:pt x="1115663" y="1358265"/>
                  <a:pt x="1115568" y="1382649"/>
                </a:cubicBezTo>
                <a:cubicBezTo>
                  <a:pt x="1114997" y="1592294"/>
                  <a:pt x="1115949" y="1802035"/>
                  <a:pt x="1114901" y="2011680"/>
                </a:cubicBezTo>
                <a:cubicBezTo>
                  <a:pt x="1114425" y="2098167"/>
                  <a:pt x="1071563" y="2151793"/>
                  <a:pt x="1002983" y="2158175"/>
                </a:cubicBezTo>
                <a:cubicBezTo>
                  <a:pt x="920782" y="2165890"/>
                  <a:pt x="863537" y="2112264"/>
                  <a:pt x="861251" y="2019205"/>
                </a:cubicBezTo>
                <a:cubicBezTo>
                  <a:pt x="858584" y="1911953"/>
                  <a:pt x="860393" y="1804702"/>
                  <a:pt x="860298" y="1697355"/>
                </a:cubicBezTo>
                <a:cubicBezTo>
                  <a:pt x="860298" y="1368171"/>
                  <a:pt x="860679" y="1039082"/>
                  <a:pt x="859727" y="709898"/>
                </a:cubicBezTo>
                <a:cubicBezTo>
                  <a:pt x="859631" y="670941"/>
                  <a:pt x="872109" y="608743"/>
                  <a:pt x="819055" y="608933"/>
                </a:cubicBezTo>
                <a:cubicBezTo>
                  <a:pt x="767048" y="609124"/>
                  <a:pt x="777526" y="671036"/>
                  <a:pt x="777526" y="710756"/>
                </a:cubicBezTo>
                <a:cubicBezTo>
                  <a:pt x="776859" y="1122807"/>
                  <a:pt x="777145" y="1534859"/>
                  <a:pt x="777050" y="1946910"/>
                </a:cubicBezTo>
                <a:cubicBezTo>
                  <a:pt x="777050" y="1973771"/>
                  <a:pt x="778097" y="2000631"/>
                  <a:pt x="776192" y="2027301"/>
                </a:cubicBezTo>
                <a:cubicBezTo>
                  <a:pt x="770287" y="2109311"/>
                  <a:pt x="722186" y="2158270"/>
                  <a:pt x="648367" y="2158937"/>
                </a:cubicBezTo>
                <a:cubicBezTo>
                  <a:pt x="574929" y="2159603"/>
                  <a:pt x="525113" y="2110264"/>
                  <a:pt x="523589" y="2026063"/>
                </a:cubicBezTo>
                <a:cubicBezTo>
                  <a:pt x="520922" y="1874901"/>
                  <a:pt x="522542" y="1723739"/>
                  <a:pt x="522446" y="1572578"/>
                </a:cubicBezTo>
                <a:cubicBezTo>
                  <a:pt x="522446" y="1485424"/>
                  <a:pt x="522446" y="1398270"/>
                  <a:pt x="522446" y="1290352"/>
                </a:cubicBezTo>
                <a:cubicBezTo>
                  <a:pt x="493205" y="1330928"/>
                  <a:pt x="499777" y="1357598"/>
                  <a:pt x="499682" y="1381697"/>
                </a:cubicBezTo>
                <a:cubicBezTo>
                  <a:pt x="499110" y="1576768"/>
                  <a:pt x="499396" y="1771841"/>
                  <a:pt x="499205" y="1966817"/>
                </a:cubicBezTo>
                <a:cubicBezTo>
                  <a:pt x="499205" y="1993583"/>
                  <a:pt x="500063" y="2020729"/>
                  <a:pt x="496253" y="2047113"/>
                </a:cubicBezTo>
                <a:cubicBezTo>
                  <a:pt x="486632" y="2113788"/>
                  <a:pt x="436436" y="2157698"/>
                  <a:pt x="371951" y="2159032"/>
                </a:cubicBezTo>
                <a:cubicBezTo>
                  <a:pt x="309086" y="2160270"/>
                  <a:pt x="257366" y="2115788"/>
                  <a:pt x="247174" y="2048351"/>
                </a:cubicBezTo>
                <a:cubicBezTo>
                  <a:pt x="243173" y="2022062"/>
                  <a:pt x="244602" y="1994821"/>
                  <a:pt x="244602" y="1968056"/>
                </a:cubicBezTo>
                <a:cubicBezTo>
                  <a:pt x="244507" y="1575530"/>
                  <a:pt x="244602" y="1183005"/>
                  <a:pt x="244602" y="790385"/>
                </a:cubicBezTo>
                <a:cubicBezTo>
                  <a:pt x="244602" y="764000"/>
                  <a:pt x="244602" y="737616"/>
                  <a:pt x="244602" y="707803"/>
                </a:cubicBezTo>
                <a:cubicBezTo>
                  <a:pt x="173831" y="750284"/>
                  <a:pt x="140780" y="843629"/>
                  <a:pt x="154972" y="946595"/>
                </a:cubicBezTo>
                <a:cubicBezTo>
                  <a:pt x="166973" y="1033939"/>
                  <a:pt x="188119" y="1118807"/>
                  <a:pt x="222599" y="1200055"/>
                </a:cubicBezTo>
                <a:cubicBezTo>
                  <a:pt x="244697" y="1252252"/>
                  <a:pt x="240602" y="1299115"/>
                  <a:pt x="184690" y="1322832"/>
                </a:cubicBezTo>
                <a:cubicBezTo>
                  <a:pt x="126302" y="1347597"/>
                  <a:pt x="91059" y="1310831"/>
                  <a:pt x="72581" y="1260729"/>
                </a:cubicBezTo>
                <a:cubicBezTo>
                  <a:pt x="45720" y="1187672"/>
                  <a:pt x="23908" y="1112806"/>
                  <a:pt x="0" y="1038701"/>
                </a:cubicBezTo>
                <a:lnTo>
                  <a:pt x="0" y="775240"/>
                </a:lnTo>
                <a:cubicBezTo>
                  <a:pt x="29337" y="714185"/>
                  <a:pt x="50006" y="647986"/>
                  <a:pt x="102870" y="600837"/>
                </a:cubicBezTo>
                <a:cubicBezTo>
                  <a:pt x="112776" y="591979"/>
                  <a:pt x="116110" y="580739"/>
                  <a:pt x="113824" y="567976"/>
                </a:cubicBezTo>
                <a:cubicBezTo>
                  <a:pt x="103251" y="508825"/>
                  <a:pt x="141065" y="479298"/>
                  <a:pt x="183642" y="452057"/>
                </a:cubicBezTo>
                <a:cubicBezTo>
                  <a:pt x="224790" y="425768"/>
                  <a:pt x="267938" y="403955"/>
                  <a:pt x="314134" y="387858"/>
                </a:cubicBezTo>
                <a:cubicBezTo>
                  <a:pt x="336233" y="380143"/>
                  <a:pt x="350139" y="374428"/>
                  <a:pt x="333184" y="342138"/>
                </a:cubicBezTo>
                <a:cubicBezTo>
                  <a:pt x="251270" y="187452"/>
                  <a:pt x="284988" y="84011"/>
                  <a:pt x="438817" y="0"/>
                </a:cubicBezTo>
                <a:lnTo>
                  <a:pt x="585216" y="0"/>
                </a:lnTo>
                <a:cubicBezTo>
                  <a:pt x="730282" y="91726"/>
                  <a:pt x="753142" y="156401"/>
                  <a:pt x="698754" y="328898"/>
                </a:cubicBezTo>
                <a:cubicBezTo>
                  <a:pt x="692468" y="348901"/>
                  <a:pt x="692087" y="358140"/>
                  <a:pt x="712184" y="368713"/>
                </a:cubicBezTo>
                <a:cubicBezTo>
                  <a:pt x="784574" y="406908"/>
                  <a:pt x="855345" y="405194"/>
                  <a:pt x="927640" y="368332"/>
                </a:cubicBezTo>
                <a:cubicBezTo>
                  <a:pt x="950119" y="356902"/>
                  <a:pt x="943928" y="345853"/>
                  <a:pt x="937736" y="327755"/>
                </a:cubicBezTo>
                <a:cubicBezTo>
                  <a:pt x="881158" y="159925"/>
                  <a:pt x="905256" y="92964"/>
                  <a:pt x="1053560" y="0"/>
                </a:cubicBezTo>
                <a:lnTo>
                  <a:pt x="1199960" y="0"/>
                </a:lnTo>
                <a:close/>
              </a:path>
            </a:pathLst>
          </a:custGeom>
          <a:solidFill>
            <a:srgbClr val="B0466A"/>
          </a:solidFill>
          <a:ln w="9525" cap="flat">
            <a:noFill/>
            <a:prstDash val="solid"/>
            <a:miter/>
          </a:ln>
        </p:spPr>
        <p:txBody>
          <a:bodyPr rtlCol="0" anchor="ctr"/>
          <a:lstStyle/>
          <a:p>
            <a:endParaRPr lang="LID4096"/>
          </a:p>
        </p:txBody>
      </p:sp>
      <p:grpSp>
        <p:nvGrpSpPr>
          <p:cNvPr id="2" name="Grupo 1">
            <a:extLst>
              <a:ext uri="{FF2B5EF4-FFF2-40B4-BE49-F238E27FC236}">
                <a16:creationId xmlns:a16="http://schemas.microsoft.com/office/drawing/2014/main" id="{4933E8D9-5443-5DED-6DFA-2748CA63618F}"/>
              </a:ext>
            </a:extLst>
          </p:cNvPr>
          <p:cNvGrpSpPr/>
          <p:nvPr/>
        </p:nvGrpSpPr>
        <p:grpSpPr>
          <a:xfrm>
            <a:off x="3887987" y="3123216"/>
            <a:ext cx="4191660" cy="3530839"/>
            <a:chOff x="3887987" y="3123216"/>
            <a:chExt cx="4191660" cy="3530839"/>
          </a:xfrm>
        </p:grpSpPr>
        <p:sp>
          <p:nvSpPr>
            <p:cNvPr id="19" name="Forma libre: forma 18">
              <a:extLst>
                <a:ext uri="{FF2B5EF4-FFF2-40B4-BE49-F238E27FC236}">
                  <a16:creationId xmlns:a16="http://schemas.microsoft.com/office/drawing/2014/main" id="{EE0209DF-1914-4F3A-9A85-CF0E69719BF1}"/>
                </a:ext>
              </a:extLst>
            </p:cNvPr>
            <p:cNvSpPr/>
            <p:nvPr/>
          </p:nvSpPr>
          <p:spPr>
            <a:xfrm>
              <a:off x="3887987" y="3862162"/>
              <a:ext cx="1671105" cy="2790655"/>
            </a:xfrm>
            <a:custGeom>
              <a:avLst/>
              <a:gdLst>
                <a:gd name="connsiteX0" fmla="*/ 1115387 w 1671105"/>
                <a:gd name="connsiteY0" fmla="*/ 460944 h 2790655"/>
                <a:gd name="connsiteX1" fmla="*/ 1229085 w 1671105"/>
                <a:gd name="connsiteY1" fmla="*/ 535580 h 2790655"/>
                <a:gd name="connsiteX2" fmla="*/ 1272216 w 1671105"/>
                <a:gd name="connsiteY2" fmla="*/ 625911 h 2790655"/>
                <a:gd name="connsiteX3" fmla="*/ 1219320 w 1671105"/>
                <a:gd name="connsiteY3" fmla="*/ 1155806 h 2790655"/>
                <a:gd name="connsiteX4" fmla="*/ 1279657 w 1671105"/>
                <a:gd name="connsiteY4" fmla="*/ 1291710 h 2790655"/>
                <a:gd name="connsiteX5" fmla="*/ 1653304 w 1671105"/>
                <a:gd name="connsiteY5" fmla="*/ 1957043 h 2790655"/>
                <a:gd name="connsiteX6" fmla="*/ 1572506 w 1671105"/>
                <a:gd name="connsiteY6" fmla="*/ 2657254 h 2790655"/>
                <a:gd name="connsiteX7" fmla="*/ 1305349 w 1671105"/>
                <a:gd name="connsiteY7" fmla="*/ 2775602 h 2790655"/>
                <a:gd name="connsiteX8" fmla="*/ 1183978 w 1671105"/>
                <a:gd name="connsiteY8" fmla="*/ 2498797 h 2790655"/>
                <a:gd name="connsiteX9" fmla="*/ 1239781 w 1671105"/>
                <a:gd name="connsiteY9" fmla="*/ 2256287 h 2790655"/>
                <a:gd name="connsiteX10" fmla="*/ 1129686 w 1671105"/>
                <a:gd name="connsiteY10" fmla="*/ 1757432 h 2790655"/>
                <a:gd name="connsiteX11" fmla="*/ 1086555 w 1671105"/>
                <a:gd name="connsiteY11" fmla="*/ 1716044 h 2790655"/>
                <a:gd name="connsiteX12" fmla="*/ 1065629 w 1671105"/>
                <a:gd name="connsiteY12" fmla="*/ 1765337 h 2790655"/>
                <a:gd name="connsiteX13" fmla="*/ 393320 w 1671105"/>
                <a:gd name="connsiteY13" fmla="*/ 2653417 h 2790655"/>
                <a:gd name="connsiteX14" fmla="*/ 176619 w 1671105"/>
                <a:gd name="connsiteY14" fmla="*/ 2720613 h 2790655"/>
                <a:gd name="connsiteX15" fmla="*/ 2700 w 1671105"/>
                <a:gd name="connsiteY15" fmla="*/ 2549833 h 2790655"/>
                <a:gd name="connsiteX16" fmla="*/ 116980 w 1671105"/>
                <a:gd name="connsiteY16" fmla="*/ 2322785 h 2790655"/>
                <a:gd name="connsiteX17" fmla="*/ 554684 w 1671105"/>
                <a:gd name="connsiteY17" fmla="*/ 1929723 h 2790655"/>
                <a:gd name="connsiteX18" fmla="*/ 688495 w 1671105"/>
                <a:gd name="connsiteY18" fmla="*/ 1377739 h 2790655"/>
                <a:gd name="connsiteX19" fmla="*/ 686402 w 1671105"/>
                <a:gd name="connsiteY19" fmla="*/ 1360533 h 2790655"/>
                <a:gd name="connsiteX20" fmla="*/ 694424 w 1671105"/>
                <a:gd name="connsiteY20" fmla="*/ 380843 h 2790655"/>
                <a:gd name="connsiteX21" fmla="*/ 694540 w 1671105"/>
                <a:gd name="connsiteY21" fmla="*/ 362359 h 2790655"/>
                <a:gd name="connsiteX22" fmla="*/ 542012 w 1671105"/>
                <a:gd name="connsiteY22" fmla="*/ 545113 h 2790655"/>
                <a:gd name="connsiteX23" fmla="*/ 505042 w 1671105"/>
                <a:gd name="connsiteY23" fmla="*/ 1007928 h 2790655"/>
                <a:gd name="connsiteX24" fmla="*/ 331123 w 1671105"/>
                <a:gd name="connsiteY24" fmla="*/ 1184754 h 2790655"/>
                <a:gd name="connsiteX25" fmla="*/ 235793 w 1671105"/>
                <a:gd name="connsiteY25" fmla="*/ 1078729 h 2790655"/>
                <a:gd name="connsiteX26" fmla="*/ 355770 w 1671105"/>
                <a:gd name="connsiteY26" fmla="*/ 312601 h 2790655"/>
                <a:gd name="connsiteX27" fmla="*/ 869273 w 1671105"/>
                <a:gd name="connsiteY27" fmla="*/ 12544 h 2790655"/>
                <a:gd name="connsiteX28" fmla="*/ 1152356 w 1671105"/>
                <a:gd name="connsiteY28" fmla="*/ 12544 h 2790655"/>
                <a:gd name="connsiteX29" fmla="*/ 1311976 w 1671105"/>
                <a:gd name="connsiteY29" fmla="*/ 227850 h 2790655"/>
                <a:gd name="connsiteX30" fmla="*/ 1193744 w 1671105"/>
                <a:gd name="connsiteY30" fmla="*/ 157632 h 2790655"/>
                <a:gd name="connsiteX31" fmla="*/ 1006920 w 1671105"/>
                <a:gd name="connsiteY31" fmla="*/ 163677 h 2790655"/>
                <a:gd name="connsiteX32" fmla="*/ 961231 w 1671105"/>
                <a:gd name="connsiteY32" fmla="*/ 330388 h 2790655"/>
                <a:gd name="connsiteX33" fmla="*/ 1115387 w 1671105"/>
                <a:gd name="connsiteY33" fmla="*/ 461060 h 279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1105" h="2790655">
                  <a:moveTo>
                    <a:pt x="1115387" y="460944"/>
                  </a:moveTo>
                  <a:cubicBezTo>
                    <a:pt x="1141777" y="503261"/>
                    <a:pt x="1187117" y="519885"/>
                    <a:pt x="1229085" y="535580"/>
                  </a:cubicBezTo>
                  <a:cubicBezTo>
                    <a:pt x="1278145" y="553832"/>
                    <a:pt x="1282331" y="582431"/>
                    <a:pt x="1272216" y="625911"/>
                  </a:cubicBezTo>
                  <a:cubicBezTo>
                    <a:pt x="1231876" y="800179"/>
                    <a:pt x="1215483" y="976888"/>
                    <a:pt x="1219320" y="1155806"/>
                  </a:cubicBezTo>
                  <a:cubicBezTo>
                    <a:pt x="1220482" y="1211725"/>
                    <a:pt x="1236293" y="1252764"/>
                    <a:pt x="1279657" y="1291710"/>
                  </a:cubicBezTo>
                  <a:cubicBezTo>
                    <a:pt x="1479152" y="1470512"/>
                    <a:pt x="1606569" y="1692328"/>
                    <a:pt x="1653304" y="1957043"/>
                  </a:cubicBezTo>
                  <a:cubicBezTo>
                    <a:pt x="1695854" y="2197810"/>
                    <a:pt x="1659466" y="2431717"/>
                    <a:pt x="1572506" y="2657254"/>
                  </a:cubicBezTo>
                  <a:cubicBezTo>
                    <a:pt x="1529026" y="2770138"/>
                    <a:pt x="1409747" y="2817455"/>
                    <a:pt x="1305349" y="2775602"/>
                  </a:cubicBezTo>
                  <a:cubicBezTo>
                    <a:pt x="1193744" y="2730844"/>
                    <a:pt x="1143056" y="2617843"/>
                    <a:pt x="1183978" y="2498797"/>
                  </a:cubicBezTo>
                  <a:cubicBezTo>
                    <a:pt x="1211066" y="2419743"/>
                    <a:pt x="1228620" y="2338945"/>
                    <a:pt x="1239781" y="2256287"/>
                  </a:cubicBezTo>
                  <a:cubicBezTo>
                    <a:pt x="1263962" y="2076322"/>
                    <a:pt x="1228620" y="1909960"/>
                    <a:pt x="1129686" y="1757432"/>
                  </a:cubicBezTo>
                  <a:cubicBezTo>
                    <a:pt x="1118526" y="1740226"/>
                    <a:pt x="1110155" y="1712673"/>
                    <a:pt x="1086555" y="1716044"/>
                  </a:cubicBezTo>
                  <a:cubicBezTo>
                    <a:pt x="1063653" y="1719300"/>
                    <a:pt x="1069814" y="1747666"/>
                    <a:pt x="1065629" y="1765337"/>
                  </a:cubicBezTo>
                  <a:cubicBezTo>
                    <a:pt x="970881" y="2159329"/>
                    <a:pt x="747785" y="2455666"/>
                    <a:pt x="393320" y="2653417"/>
                  </a:cubicBezTo>
                  <a:cubicBezTo>
                    <a:pt x="325310" y="2691317"/>
                    <a:pt x="259858" y="2733053"/>
                    <a:pt x="176619" y="2720613"/>
                  </a:cubicBezTo>
                  <a:cubicBezTo>
                    <a:pt x="87567" y="2707244"/>
                    <a:pt x="15604" y="2636909"/>
                    <a:pt x="2700" y="2549833"/>
                  </a:cubicBezTo>
                  <a:cubicBezTo>
                    <a:pt x="-11832" y="2452062"/>
                    <a:pt x="33159" y="2363358"/>
                    <a:pt x="116980" y="2322785"/>
                  </a:cubicBezTo>
                  <a:cubicBezTo>
                    <a:pt x="300664" y="2233965"/>
                    <a:pt x="453192" y="2110153"/>
                    <a:pt x="554684" y="1929723"/>
                  </a:cubicBezTo>
                  <a:cubicBezTo>
                    <a:pt x="651176" y="1758362"/>
                    <a:pt x="687216" y="1572236"/>
                    <a:pt x="688495" y="1377739"/>
                  </a:cubicBezTo>
                  <a:cubicBezTo>
                    <a:pt x="688495" y="1371926"/>
                    <a:pt x="688495" y="1365765"/>
                    <a:pt x="686402" y="1360533"/>
                  </a:cubicBezTo>
                  <a:cubicBezTo>
                    <a:pt x="562357" y="1032924"/>
                    <a:pt x="604093" y="706709"/>
                    <a:pt x="694424" y="380843"/>
                  </a:cubicBezTo>
                  <a:cubicBezTo>
                    <a:pt x="695354" y="377355"/>
                    <a:pt x="694540" y="373519"/>
                    <a:pt x="694540" y="362359"/>
                  </a:cubicBezTo>
                  <a:cubicBezTo>
                    <a:pt x="617462" y="405722"/>
                    <a:pt x="570843" y="469430"/>
                    <a:pt x="542012" y="545113"/>
                  </a:cubicBezTo>
                  <a:cubicBezTo>
                    <a:pt x="484930" y="695316"/>
                    <a:pt x="477606" y="849820"/>
                    <a:pt x="505042" y="1007928"/>
                  </a:cubicBezTo>
                  <a:cubicBezTo>
                    <a:pt x="526085" y="1129067"/>
                    <a:pt x="440869" y="1212772"/>
                    <a:pt x="331123" y="1184754"/>
                  </a:cubicBezTo>
                  <a:cubicBezTo>
                    <a:pt x="275437" y="1170571"/>
                    <a:pt x="243699" y="1130463"/>
                    <a:pt x="235793" y="1078729"/>
                  </a:cubicBezTo>
                  <a:cubicBezTo>
                    <a:pt x="194755" y="811107"/>
                    <a:pt x="198708" y="548601"/>
                    <a:pt x="355770" y="312601"/>
                  </a:cubicBezTo>
                  <a:cubicBezTo>
                    <a:pt x="477257" y="130079"/>
                    <a:pt x="655129" y="38934"/>
                    <a:pt x="869273" y="12544"/>
                  </a:cubicBezTo>
                  <a:cubicBezTo>
                    <a:pt x="963556" y="918"/>
                    <a:pt x="1057956" y="-8615"/>
                    <a:pt x="1152356" y="12544"/>
                  </a:cubicBezTo>
                  <a:cubicBezTo>
                    <a:pt x="1247570" y="33819"/>
                    <a:pt x="1313836" y="121941"/>
                    <a:pt x="1311976" y="227850"/>
                  </a:cubicBezTo>
                  <a:cubicBezTo>
                    <a:pt x="1264660" y="216341"/>
                    <a:pt x="1232341" y="181348"/>
                    <a:pt x="1193744" y="157632"/>
                  </a:cubicBezTo>
                  <a:cubicBezTo>
                    <a:pt x="1120037" y="112408"/>
                    <a:pt x="1076557" y="113454"/>
                    <a:pt x="1006920" y="163677"/>
                  </a:cubicBezTo>
                  <a:cubicBezTo>
                    <a:pt x="957976" y="199019"/>
                    <a:pt x="942049" y="257030"/>
                    <a:pt x="961231" y="330388"/>
                  </a:cubicBezTo>
                  <a:cubicBezTo>
                    <a:pt x="998550" y="390492"/>
                    <a:pt x="1049353" y="434786"/>
                    <a:pt x="1115387" y="461060"/>
                  </a:cubicBezTo>
                  <a:close/>
                </a:path>
              </a:pathLst>
            </a:custGeom>
            <a:solidFill>
              <a:srgbClr val="B0466A"/>
            </a:solidFill>
            <a:ln w="11609"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060C3DB2-FD34-4CFB-8F86-6A2F02553FBD}"/>
                </a:ext>
              </a:extLst>
            </p:cNvPr>
            <p:cNvSpPr/>
            <p:nvPr/>
          </p:nvSpPr>
          <p:spPr>
            <a:xfrm>
              <a:off x="6009564" y="3866265"/>
              <a:ext cx="2070083" cy="2787790"/>
            </a:xfrm>
            <a:custGeom>
              <a:avLst/>
              <a:gdLst>
                <a:gd name="connsiteX0" fmla="*/ 106148 w 2070083"/>
                <a:gd name="connsiteY0" fmla="*/ 244441 h 2787790"/>
                <a:gd name="connsiteX1" fmla="*/ 139164 w 2070083"/>
                <a:gd name="connsiteY1" fmla="*/ 212587 h 2787790"/>
                <a:gd name="connsiteX2" fmla="*/ 196479 w 2070083"/>
                <a:gd name="connsiteY2" fmla="*/ 207123 h 2787790"/>
                <a:gd name="connsiteX3" fmla="*/ 643251 w 2070083"/>
                <a:gd name="connsiteY3" fmla="*/ 206425 h 2787790"/>
                <a:gd name="connsiteX4" fmla="*/ 795895 w 2070083"/>
                <a:gd name="connsiteY4" fmla="*/ 83077 h 2787790"/>
                <a:gd name="connsiteX5" fmla="*/ 1172216 w 2070083"/>
                <a:gd name="connsiteY5" fmla="*/ 55874 h 2787790"/>
                <a:gd name="connsiteX6" fmla="*/ 1189771 w 2070083"/>
                <a:gd name="connsiteY6" fmla="*/ 79125 h 2787790"/>
                <a:gd name="connsiteX7" fmla="*/ 1032011 w 2070083"/>
                <a:gd name="connsiteY7" fmla="*/ 96447 h 2787790"/>
                <a:gd name="connsiteX8" fmla="*/ 943308 w 2070083"/>
                <a:gd name="connsiteY8" fmla="*/ 139810 h 2787790"/>
                <a:gd name="connsiteX9" fmla="*/ 944005 w 2070083"/>
                <a:gd name="connsiteY9" fmla="*/ 139229 h 2787790"/>
                <a:gd name="connsiteX10" fmla="*/ 878437 w 2070083"/>
                <a:gd name="connsiteY10" fmla="*/ 294547 h 2787790"/>
                <a:gd name="connsiteX11" fmla="*/ 998878 w 2070083"/>
                <a:gd name="connsiteY11" fmla="*/ 403944 h 2787790"/>
                <a:gd name="connsiteX12" fmla="*/ 1213022 w 2070083"/>
                <a:gd name="connsiteY12" fmla="*/ 402200 h 2787790"/>
                <a:gd name="connsiteX13" fmla="*/ 1429723 w 2070083"/>
                <a:gd name="connsiteY13" fmla="*/ 598208 h 2787790"/>
                <a:gd name="connsiteX14" fmla="*/ 1432746 w 2070083"/>
                <a:gd name="connsiteY14" fmla="*/ 1210645 h 2787790"/>
                <a:gd name="connsiteX15" fmla="*/ 1430072 w 2070083"/>
                <a:gd name="connsiteY15" fmla="*/ 1221922 h 2787790"/>
                <a:gd name="connsiteX16" fmla="*/ 1494710 w 2070083"/>
                <a:gd name="connsiteY16" fmla="*/ 1886674 h 2787790"/>
                <a:gd name="connsiteX17" fmla="*/ 1939390 w 2070083"/>
                <a:gd name="connsiteY17" fmla="*/ 2311823 h 2787790"/>
                <a:gd name="connsiteX18" fmla="*/ 2070062 w 2070083"/>
                <a:gd name="connsiteY18" fmla="*/ 2513411 h 2787790"/>
                <a:gd name="connsiteX19" fmla="*/ 1956596 w 2070083"/>
                <a:gd name="connsiteY19" fmla="*/ 2696514 h 2787790"/>
                <a:gd name="connsiteX20" fmla="*/ 1766285 w 2070083"/>
                <a:gd name="connsiteY20" fmla="*/ 2697677 h 2787790"/>
                <a:gd name="connsiteX21" fmla="*/ 1000273 w 2070083"/>
                <a:gd name="connsiteY21" fmla="*/ 1748213 h 2787790"/>
                <a:gd name="connsiteX22" fmla="*/ 992019 w 2070083"/>
                <a:gd name="connsiteY22" fmla="*/ 1714499 h 2787790"/>
                <a:gd name="connsiteX23" fmla="*/ 979812 w 2070083"/>
                <a:gd name="connsiteY23" fmla="*/ 1697410 h 2787790"/>
                <a:gd name="connsiteX24" fmla="*/ 882273 w 2070083"/>
                <a:gd name="connsiteY24" fmla="*/ 1858540 h 2787790"/>
                <a:gd name="connsiteX25" fmla="*/ 864602 w 2070083"/>
                <a:gd name="connsiteY25" fmla="*/ 2426103 h 2787790"/>
                <a:gd name="connsiteX26" fmla="*/ 892039 w 2070083"/>
                <a:gd name="connsiteY26" fmla="*/ 2629667 h 2787790"/>
                <a:gd name="connsiteX27" fmla="*/ 698007 w 2070083"/>
                <a:gd name="connsiteY27" fmla="*/ 2787427 h 2787790"/>
                <a:gd name="connsiteX28" fmla="*/ 497117 w 2070083"/>
                <a:gd name="connsiteY28" fmla="*/ 2655243 h 2787790"/>
                <a:gd name="connsiteX29" fmla="*/ 408181 w 2070083"/>
                <a:gd name="connsiteY29" fmla="*/ 2307521 h 2787790"/>
                <a:gd name="connsiteX30" fmla="*/ 476075 w 2070083"/>
                <a:gd name="connsiteY30" fmla="*/ 1736937 h 2787790"/>
                <a:gd name="connsiteX31" fmla="*/ 770900 w 2070083"/>
                <a:gd name="connsiteY31" fmla="*/ 1304929 h 2787790"/>
                <a:gd name="connsiteX32" fmla="*/ 851117 w 2070083"/>
                <a:gd name="connsiteY32" fmla="*/ 1135311 h 2787790"/>
                <a:gd name="connsiteX33" fmla="*/ 784502 w 2070083"/>
                <a:gd name="connsiteY33" fmla="*/ 548334 h 2787790"/>
                <a:gd name="connsiteX34" fmla="*/ 685684 w 2070083"/>
                <a:gd name="connsiteY34" fmla="*/ 496019 h 2787790"/>
                <a:gd name="connsiteX35" fmla="*/ 52554 w 2070083"/>
                <a:gd name="connsiteY35" fmla="*/ 442658 h 2787790"/>
                <a:gd name="connsiteX36" fmla="*/ 42788 w 2070083"/>
                <a:gd name="connsiteY36" fmla="*/ 331517 h 2787790"/>
                <a:gd name="connsiteX37" fmla="*/ 106845 w 2070083"/>
                <a:gd name="connsiteY37" fmla="*/ 243743 h 2787790"/>
                <a:gd name="connsiteX38" fmla="*/ 106264 w 2070083"/>
                <a:gd name="connsiteY38" fmla="*/ 244441 h 27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70083" h="2787790">
                  <a:moveTo>
                    <a:pt x="106148" y="244441"/>
                  </a:moveTo>
                  <a:cubicBezTo>
                    <a:pt x="117308" y="233862"/>
                    <a:pt x="130678" y="224910"/>
                    <a:pt x="139164" y="212587"/>
                  </a:cubicBezTo>
                  <a:cubicBezTo>
                    <a:pt x="157068" y="186662"/>
                    <a:pt x="173692" y="189801"/>
                    <a:pt x="196479" y="207123"/>
                  </a:cubicBezTo>
                  <a:cubicBezTo>
                    <a:pt x="345286" y="320821"/>
                    <a:pt x="494559" y="299081"/>
                    <a:pt x="643251" y="206425"/>
                  </a:cubicBezTo>
                  <a:cubicBezTo>
                    <a:pt x="699054" y="171665"/>
                    <a:pt x="751602" y="132951"/>
                    <a:pt x="795895" y="83077"/>
                  </a:cubicBezTo>
                  <a:cubicBezTo>
                    <a:pt x="905641" y="-40387"/>
                    <a:pt x="1070725" y="-5858"/>
                    <a:pt x="1172216" y="55874"/>
                  </a:cubicBezTo>
                  <a:cubicBezTo>
                    <a:pt x="1177913" y="59361"/>
                    <a:pt x="1181051" y="67267"/>
                    <a:pt x="1189771" y="79125"/>
                  </a:cubicBezTo>
                  <a:cubicBezTo>
                    <a:pt x="1133270" y="85170"/>
                    <a:pt x="1082466" y="89704"/>
                    <a:pt x="1032011" y="96447"/>
                  </a:cubicBezTo>
                  <a:cubicBezTo>
                    <a:pt x="998181" y="100981"/>
                    <a:pt x="961444" y="102143"/>
                    <a:pt x="943308" y="139810"/>
                  </a:cubicBezTo>
                  <a:lnTo>
                    <a:pt x="944005" y="139229"/>
                  </a:lnTo>
                  <a:cubicBezTo>
                    <a:pt x="883668" y="168991"/>
                    <a:pt x="864021" y="215609"/>
                    <a:pt x="878437" y="294547"/>
                  </a:cubicBezTo>
                  <a:cubicBezTo>
                    <a:pt x="888551" y="350234"/>
                    <a:pt x="941564" y="398364"/>
                    <a:pt x="998878" y="403944"/>
                  </a:cubicBezTo>
                  <a:cubicBezTo>
                    <a:pt x="1070259" y="410920"/>
                    <a:pt x="1141060" y="387901"/>
                    <a:pt x="1213022" y="402200"/>
                  </a:cubicBezTo>
                  <a:cubicBezTo>
                    <a:pt x="1342183" y="428009"/>
                    <a:pt x="1407751" y="471722"/>
                    <a:pt x="1429723" y="598208"/>
                  </a:cubicBezTo>
                  <a:cubicBezTo>
                    <a:pt x="1465298" y="802935"/>
                    <a:pt x="1464484" y="1006383"/>
                    <a:pt x="1432746" y="1210645"/>
                  </a:cubicBezTo>
                  <a:cubicBezTo>
                    <a:pt x="1432165" y="1214482"/>
                    <a:pt x="1431584" y="1218434"/>
                    <a:pt x="1430072" y="1221922"/>
                  </a:cubicBezTo>
                  <a:cubicBezTo>
                    <a:pt x="1329627" y="1455248"/>
                    <a:pt x="1396125" y="1675670"/>
                    <a:pt x="1494710" y="1886674"/>
                  </a:cubicBezTo>
                  <a:cubicBezTo>
                    <a:pt x="1586204" y="2082566"/>
                    <a:pt x="1745475" y="2218586"/>
                    <a:pt x="1939390" y="2311823"/>
                  </a:cubicBezTo>
                  <a:cubicBezTo>
                    <a:pt x="2025652" y="2353326"/>
                    <a:pt x="2071224" y="2420639"/>
                    <a:pt x="2070062" y="2513411"/>
                  </a:cubicBezTo>
                  <a:cubicBezTo>
                    <a:pt x="2069016" y="2593628"/>
                    <a:pt x="2030884" y="2658615"/>
                    <a:pt x="1956596" y="2696514"/>
                  </a:cubicBezTo>
                  <a:cubicBezTo>
                    <a:pt x="1893818" y="2728485"/>
                    <a:pt x="1828598" y="2728020"/>
                    <a:pt x="1766285" y="2697677"/>
                  </a:cubicBezTo>
                  <a:cubicBezTo>
                    <a:pt x="1362992" y="2500855"/>
                    <a:pt x="1100602" y="2189870"/>
                    <a:pt x="1000273" y="1748213"/>
                  </a:cubicBezTo>
                  <a:cubicBezTo>
                    <a:pt x="997716" y="1736937"/>
                    <a:pt x="995274" y="1725543"/>
                    <a:pt x="992019" y="1714499"/>
                  </a:cubicBezTo>
                  <a:cubicBezTo>
                    <a:pt x="990973" y="1711011"/>
                    <a:pt x="987718" y="1708221"/>
                    <a:pt x="979812" y="1697410"/>
                  </a:cubicBezTo>
                  <a:cubicBezTo>
                    <a:pt x="939239" y="1748446"/>
                    <a:pt x="907152" y="1801110"/>
                    <a:pt x="882273" y="1858540"/>
                  </a:cubicBezTo>
                  <a:cubicBezTo>
                    <a:pt x="801243" y="2045364"/>
                    <a:pt x="807637" y="2234396"/>
                    <a:pt x="864602" y="2426103"/>
                  </a:cubicBezTo>
                  <a:cubicBezTo>
                    <a:pt x="884134" y="2491787"/>
                    <a:pt x="914360" y="2556775"/>
                    <a:pt x="892039" y="2629667"/>
                  </a:cubicBezTo>
                  <a:cubicBezTo>
                    <a:pt x="865067" y="2717557"/>
                    <a:pt x="788803" y="2781381"/>
                    <a:pt x="698007" y="2787427"/>
                  </a:cubicBezTo>
                  <a:cubicBezTo>
                    <a:pt x="616628" y="2792775"/>
                    <a:pt x="529901" y="2738715"/>
                    <a:pt x="497117" y="2655243"/>
                  </a:cubicBezTo>
                  <a:cubicBezTo>
                    <a:pt x="453172" y="2543289"/>
                    <a:pt x="420039" y="2427149"/>
                    <a:pt x="408181" y="2307521"/>
                  </a:cubicBezTo>
                  <a:cubicBezTo>
                    <a:pt x="388883" y="2113141"/>
                    <a:pt x="401903" y="1921668"/>
                    <a:pt x="476075" y="1736937"/>
                  </a:cubicBezTo>
                  <a:cubicBezTo>
                    <a:pt x="542806" y="1570574"/>
                    <a:pt x="636740" y="1423510"/>
                    <a:pt x="770900" y="1304929"/>
                  </a:cubicBezTo>
                  <a:cubicBezTo>
                    <a:pt x="824262" y="1257845"/>
                    <a:pt x="849489" y="1207158"/>
                    <a:pt x="851117" y="1135311"/>
                  </a:cubicBezTo>
                  <a:cubicBezTo>
                    <a:pt x="855883" y="936165"/>
                    <a:pt x="821588" y="742250"/>
                    <a:pt x="784502" y="548334"/>
                  </a:cubicBezTo>
                  <a:cubicBezTo>
                    <a:pt x="767645" y="459980"/>
                    <a:pt x="768575" y="459282"/>
                    <a:pt x="685684" y="496019"/>
                  </a:cubicBezTo>
                  <a:cubicBezTo>
                    <a:pt x="464798" y="594023"/>
                    <a:pt x="253212" y="581002"/>
                    <a:pt x="52554" y="442658"/>
                  </a:cubicBezTo>
                  <a:cubicBezTo>
                    <a:pt x="-16037" y="395341"/>
                    <a:pt x="-15573" y="394411"/>
                    <a:pt x="42788" y="331517"/>
                  </a:cubicBezTo>
                  <a:cubicBezTo>
                    <a:pt x="67667" y="304778"/>
                    <a:pt x="98707" y="282689"/>
                    <a:pt x="106845" y="243743"/>
                  </a:cubicBezTo>
                  <a:cubicBezTo>
                    <a:pt x="106845" y="243743"/>
                    <a:pt x="106264" y="244441"/>
                    <a:pt x="106264" y="244441"/>
                  </a:cubicBezTo>
                  <a:close/>
                </a:path>
              </a:pathLst>
            </a:custGeom>
            <a:solidFill>
              <a:srgbClr val="B0466A"/>
            </a:solidFill>
            <a:ln w="11609"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952AEA21-3204-45D4-9140-43FE48670275}"/>
                </a:ext>
              </a:extLst>
            </p:cNvPr>
            <p:cNvSpPr/>
            <p:nvPr/>
          </p:nvSpPr>
          <p:spPr>
            <a:xfrm>
              <a:off x="4867897" y="3124615"/>
              <a:ext cx="742393" cy="745370"/>
            </a:xfrm>
            <a:custGeom>
              <a:avLst/>
              <a:gdLst>
                <a:gd name="connsiteX0" fmla="*/ 742333 w 742393"/>
                <a:gd name="connsiteY0" fmla="*/ 370748 h 745370"/>
                <a:gd name="connsiteX1" fmla="*/ 387984 w 742393"/>
                <a:gd name="connsiteY1" fmla="*/ 745325 h 745370"/>
                <a:gd name="connsiteX2" fmla="*/ 38 w 742393"/>
                <a:gd name="connsiteY2" fmla="*/ 382838 h 745370"/>
                <a:gd name="connsiteX3" fmla="*/ 369965 w 742393"/>
                <a:gd name="connsiteY3" fmla="*/ 7 h 745370"/>
                <a:gd name="connsiteX4" fmla="*/ 742333 w 742393"/>
                <a:gd name="connsiteY4" fmla="*/ 370864 h 74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393" h="745370">
                  <a:moveTo>
                    <a:pt x="742333" y="370748"/>
                  </a:moveTo>
                  <a:cubicBezTo>
                    <a:pt x="745937" y="575707"/>
                    <a:pt x="588294" y="742302"/>
                    <a:pt x="387984" y="745325"/>
                  </a:cubicBezTo>
                  <a:cubicBezTo>
                    <a:pt x="174073" y="748464"/>
                    <a:pt x="3060" y="588728"/>
                    <a:pt x="38" y="382838"/>
                  </a:cubicBezTo>
                  <a:cubicBezTo>
                    <a:pt x="-2869" y="176600"/>
                    <a:pt x="162680" y="-1272"/>
                    <a:pt x="369965" y="7"/>
                  </a:cubicBezTo>
                  <a:cubicBezTo>
                    <a:pt x="568181" y="1169"/>
                    <a:pt x="745704" y="148815"/>
                    <a:pt x="742333" y="370864"/>
                  </a:cubicBezTo>
                  <a:close/>
                </a:path>
              </a:pathLst>
            </a:custGeom>
            <a:solidFill>
              <a:srgbClr val="B0466A"/>
            </a:solidFill>
            <a:ln w="11609"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790650F8-E335-415C-B87B-F6A7B0BCD961}"/>
                </a:ext>
              </a:extLst>
            </p:cNvPr>
            <p:cNvSpPr/>
            <p:nvPr/>
          </p:nvSpPr>
          <p:spPr>
            <a:xfrm>
              <a:off x="6355664" y="3123216"/>
              <a:ext cx="740609" cy="746847"/>
            </a:xfrm>
            <a:custGeom>
              <a:avLst/>
              <a:gdLst>
                <a:gd name="connsiteX0" fmla="*/ 116 w 740609"/>
                <a:gd name="connsiteY0" fmla="*/ 378308 h 746847"/>
                <a:gd name="connsiteX1" fmla="*/ 378065 w 740609"/>
                <a:gd name="connsiteY1" fmla="*/ 243 h 746847"/>
                <a:gd name="connsiteX2" fmla="*/ 740551 w 740609"/>
                <a:gd name="connsiteY2" fmla="*/ 372262 h 746847"/>
                <a:gd name="connsiteX3" fmla="*/ 378762 w 740609"/>
                <a:gd name="connsiteY3" fmla="*/ 746840 h 746847"/>
                <a:gd name="connsiteX4" fmla="*/ 0 w 740609"/>
                <a:gd name="connsiteY4" fmla="*/ 378424 h 746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609" h="746847">
                  <a:moveTo>
                    <a:pt x="116" y="378308"/>
                  </a:moveTo>
                  <a:cubicBezTo>
                    <a:pt x="-1162" y="167652"/>
                    <a:pt x="163456" y="-7430"/>
                    <a:pt x="378065" y="243"/>
                  </a:cubicBezTo>
                  <a:cubicBezTo>
                    <a:pt x="577444" y="7335"/>
                    <a:pt x="736831" y="156259"/>
                    <a:pt x="740551" y="372262"/>
                  </a:cubicBezTo>
                  <a:cubicBezTo>
                    <a:pt x="744155" y="578733"/>
                    <a:pt x="580583" y="745677"/>
                    <a:pt x="378762" y="746840"/>
                  </a:cubicBezTo>
                  <a:cubicBezTo>
                    <a:pt x="163456" y="748118"/>
                    <a:pt x="1395" y="590359"/>
                    <a:pt x="0" y="378424"/>
                  </a:cubicBezTo>
                  <a:close/>
                </a:path>
              </a:pathLst>
            </a:custGeom>
            <a:solidFill>
              <a:srgbClr val="B0466A"/>
            </a:solidFill>
            <a:ln w="11609"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E4DCBEBB-4660-47D1-A648-888A7294D24F}"/>
                </a:ext>
              </a:extLst>
            </p:cNvPr>
            <p:cNvSpPr/>
            <p:nvPr/>
          </p:nvSpPr>
          <p:spPr>
            <a:xfrm>
              <a:off x="6898571" y="3968729"/>
              <a:ext cx="948693" cy="1061796"/>
            </a:xfrm>
            <a:custGeom>
              <a:avLst/>
              <a:gdLst>
                <a:gd name="connsiteX0" fmla="*/ 54301 w 948693"/>
                <a:gd name="connsiteY0" fmla="*/ 37463 h 1061796"/>
                <a:gd name="connsiteX1" fmla="*/ 847865 w 948693"/>
                <a:gd name="connsiteY1" fmla="*/ 380418 h 1061796"/>
                <a:gd name="connsiteX2" fmla="*/ 948543 w 948693"/>
                <a:gd name="connsiteY2" fmla="*/ 907291 h 1061796"/>
                <a:gd name="connsiteX3" fmla="*/ 808687 w 948693"/>
                <a:gd name="connsiteY3" fmla="*/ 1061795 h 1061796"/>
                <a:gd name="connsiteX4" fmla="*/ 669180 w 948693"/>
                <a:gd name="connsiteY4" fmla="*/ 907407 h 1061796"/>
                <a:gd name="connsiteX5" fmla="*/ 589428 w 948693"/>
                <a:gd name="connsiteY5" fmla="*/ 483537 h 1061796"/>
                <a:gd name="connsiteX6" fmla="*/ 276234 w 948693"/>
                <a:gd name="connsiteY6" fmla="*/ 282647 h 1061796"/>
                <a:gd name="connsiteX7" fmla="*/ 171720 w 948693"/>
                <a:gd name="connsiteY7" fmla="*/ 286367 h 1061796"/>
                <a:gd name="connsiteX8" fmla="*/ 15355 w 948693"/>
                <a:gd name="connsiteY8" fmla="*/ 216265 h 1061796"/>
                <a:gd name="connsiteX9" fmla="*/ 43489 w 948693"/>
                <a:gd name="connsiteY9" fmla="*/ 50135 h 1061796"/>
                <a:gd name="connsiteX10" fmla="*/ 54882 w 948693"/>
                <a:gd name="connsiteY10" fmla="*/ 36882 h 1061796"/>
                <a:gd name="connsiteX11" fmla="*/ 54185 w 948693"/>
                <a:gd name="connsiteY11" fmla="*/ 37463 h 106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693" h="1061796">
                  <a:moveTo>
                    <a:pt x="54301" y="37463"/>
                  </a:moveTo>
                  <a:cubicBezTo>
                    <a:pt x="364124" y="-76352"/>
                    <a:pt x="716728" y="78036"/>
                    <a:pt x="847865" y="380418"/>
                  </a:cubicBezTo>
                  <a:cubicBezTo>
                    <a:pt x="921107" y="549338"/>
                    <a:pt x="940870" y="727094"/>
                    <a:pt x="948543" y="907291"/>
                  </a:cubicBezTo>
                  <a:cubicBezTo>
                    <a:pt x="952263" y="994715"/>
                    <a:pt x="886579" y="1062144"/>
                    <a:pt x="808687" y="1061795"/>
                  </a:cubicBezTo>
                  <a:cubicBezTo>
                    <a:pt x="729516" y="1061446"/>
                    <a:pt x="669063" y="997157"/>
                    <a:pt x="669180" y="907407"/>
                  </a:cubicBezTo>
                  <a:cubicBezTo>
                    <a:pt x="669412" y="760808"/>
                    <a:pt x="655926" y="617697"/>
                    <a:pt x="589428" y="483537"/>
                  </a:cubicBezTo>
                  <a:cubicBezTo>
                    <a:pt x="524906" y="353214"/>
                    <a:pt x="422484" y="284042"/>
                    <a:pt x="276234" y="282647"/>
                  </a:cubicBezTo>
                  <a:cubicBezTo>
                    <a:pt x="241357" y="282298"/>
                    <a:pt x="206364" y="283112"/>
                    <a:pt x="171720" y="286367"/>
                  </a:cubicBezTo>
                  <a:cubicBezTo>
                    <a:pt x="89876" y="294156"/>
                    <a:pt x="42327" y="275904"/>
                    <a:pt x="15355" y="216265"/>
                  </a:cubicBezTo>
                  <a:cubicBezTo>
                    <a:pt x="-11732" y="156393"/>
                    <a:pt x="-3362" y="99195"/>
                    <a:pt x="43489" y="50135"/>
                  </a:cubicBezTo>
                  <a:cubicBezTo>
                    <a:pt x="47442" y="45950"/>
                    <a:pt x="51046" y="41299"/>
                    <a:pt x="54882" y="36882"/>
                  </a:cubicBezTo>
                  <a:cubicBezTo>
                    <a:pt x="54882" y="36882"/>
                    <a:pt x="54185" y="37463"/>
                    <a:pt x="54185" y="37463"/>
                  </a:cubicBezTo>
                  <a:close/>
                </a:path>
              </a:pathLst>
            </a:custGeom>
            <a:solidFill>
              <a:srgbClr val="B0466A"/>
            </a:solidFill>
            <a:ln w="11609"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CC1EC81F-B9AE-4400-BC5E-37AF70CA4B61}"/>
                </a:ext>
              </a:extLst>
            </p:cNvPr>
            <p:cNvSpPr/>
            <p:nvPr/>
          </p:nvSpPr>
          <p:spPr>
            <a:xfrm>
              <a:off x="4849218" y="3848473"/>
              <a:ext cx="1313453" cy="614472"/>
            </a:xfrm>
            <a:custGeom>
              <a:avLst/>
              <a:gdLst>
                <a:gd name="connsiteX0" fmla="*/ 154156 w 1313453"/>
                <a:gd name="connsiteY0" fmla="*/ 474632 h 614472"/>
                <a:gd name="connsiteX1" fmla="*/ 0 w 1313453"/>
                <a:gd name="connsiteY1" fmla="*/ 343961 h 614472"/>
                <a:gd name="connsiteX2" fmla="*/ 6394 w 1313453"/>
                <a:gd name="connsiteY2" fmla="*/ 298272 h 614472"/>
                <a:gd name="connsiteX3" fmla="*/ 77659 w 1313453"/>
                <a:gd name="connsiteY3" fmla="*/ 175273 h 614472"/>
                <a:gd name="connsiteX4" fmla="*/ 235651 w 1313453"/>
                <a:gd name="connsiteY4" fmla="*/ 192246 h 614472"/>
                <a:gd name="connsiteX5" fmla="*/ 543381 w 1313453"/>
                <a:gd name="connsiteY5" fmla="*/ 334079 h 614472"/>
                <a:gd name="connsiteX6" fmla="*/ 935629 w 1313453"/>
                <a:gd name="connsiteY6" fmla="*/ 204918 h 614472"/>
                <a:gd name="connsiteX7" fmla="*/ 1061651 w 1313453"/>
                <a:gd name="connsiteY7" fmla="*/ 61807 h 614472"/>
                <a:gd name="connsiteX8" fmla="*/ 1256845 w 1313453"/>
                <a:gd name="connsiteY8" fmla="*/ 24954 h 614472"/>
                <a:gd name="connsiteX9" fmla="*/ 1289164 w 1313453"/>
                <a:gd name="connsiteY9" fmla="*/ 215381 h 614472"/>
                <a:gd name="connsiteX10" fmla="*/ 1266378 w 1313453"/>
                <a:gd name="connsiteY10" fmla="*/ 262116 h 614472"/>
                <a:gd name="connsiteX11" fmla="*/ 1266959 w 1313453"/>
                <a:gd name="connsiteY11" fmla="*/ 261419 h 614472"/>
                <a:gd name="connsiteX12" fmla="*/ 1117105 w 1313453"/>
                <a:gd name="connsiteY12" fmla="*/ 413830 h 614472"/>
                <a:gd name="connsiteX13" fmla="*/ 257042 w 1313453"/>
                <a:gd name="connsiteY13" fmla="*/ 527413 h 614472"/>
                <a:gd name="connsiteX14" fmla="*/ 154039 w 1313453"/>
                <a:gd name="connsiteY14" fmla="*/ 474516 h 6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453" h="614472">
                  <a:moveTo>
                    <a:pt x="154156" y="474632"/>
                  </a:moveTo>
                  <a:cubicBezTo>
                    <a:pt x="88122" y="448358"/>
                    <a:pt x="37318" y="404065"/>
                    <a:pt x="0" y="343961"/>
                  </a:cubicBezTo>
                  <a:cubicBezTo>
                    <a:pt x="2325" y="328731"/>
                    <a:pt x="6743" y="313501"/>
                    <a:pt x="6394" y="298272"/>
                  </a:cubicBezTo>
                  <a:cubicBezTo>
                    <a:pt x="5348" y="242469"/>
                    <a:pt x="28018" y="199571"/>
                    <a:pt x="77659" y="175273"/>
                  </a:cubicBezTo>
                  <a:cubicBezTo>
                    <a:pt x="132532" y="148418"/>
                    <a:pt x="186359" y="153998"/>
                    <a:pt x="235651" y="192246"/>
                  </a:cubicBezTo>
                  <a:cubicBezTo>
                    <a:pt x="327261" y="263395"/>
                    <a:pt x="428520" y="315013"/>
                    <a:pt x="543381" y="334079"/>
                  </a:cubicBezTo>
                  <a:cubicBezTo>
                    <a:pt x="695793" y="359423"/>
                    <a:pt x="824372" y="310014"/>
                    <a:pt x="935629" y="204918"/>
                  </a:cubicBezTo>
                  <a:cubicBezTo>
                    <a:pt x="982364" y="160857"/>
                    <a:pt x="1022589" y="112262"/>
                    <a:pt x="1061651" y="61807"/>
                  </a:cubicBezTo>
                  <a:cubicBezTo>
                    <a:pt x="1112803" y="-4343"/>
                    <a:pt x="1194880" y="-18642"/>
                    <a:pt x="1256845" y="24954"/>
                  </a:cubicBezTo>
                  <a:cubicBezTo>
                    <a:pt x="1318577" y="68317"/>
                    <a:pt x="1330551" y="140512"/>
                    <a:pt x="1289164" y="215381"/>
                  </a:cubicBezTo>
                  <a:cubicBezTo>
                    <a:pt x="1280794" y="230495"/>
                    <a:pt x="1273934" y="246538"/>
                    <a:pt x="1266378" y="262116"/>
                  </a:cubicBezTo>
                  <a:cubicBezTo>
                    <a:pt x="1266378" y="262116"/>
                    <a:pt x="1266959" y="261419"/>
                    <a:pt x="1266959" y="261419"/>
                  </a:cubicBezTo>
                  <a:cubicBezTo>
                    <a:pt x="1217085" y="312339"/>
                    <a:pt x="1169420" y="365700"/>
                    <a:pt x="1117105" y="413830"/>
                  </a:cubicBezTo>
                  <a:cubicBezTo>
                    <a:pt x="868084" y="642506"/>
                    <a:pt x="552682" y="669013"/>
                    <a:pt x="257042" y="527413"/>
                  </a:cubicBezTo>
                  <a:cubicBezTo>
                    <a:pt x="222282" y="510788"/>
                    <a:pt x="188335" y="492187"/>
                    <a:pt x="154039" y="474516"/>
                  </a:cubicBezTo>
                  <a:close/>
                </a:path>
              </a:pathLst>
            </a:custGeom>
            <a:solidFill>
              <a:srgbClr val="B0466A"/>
            </a:solidFill>
            <a:ln w="11609" cap="flat">
              <a:noFill/>
              <a:prstDash val="solid"/>
              <a:miter/>
            </a:ln>
          </p:spPr>
          <p:txBody>
            <a:bodyPr rtlCol="0" anchor="ctr"/>
            <a:lstStyle/>
            <a:p>
              <a:endParaRPr lang="LID4096"/>
            </a:p>
          </p:txBody>
        </p:sp>
      </p:grpSp>
      <p:sp>
        <p:nvSpPr>
          <p:cNvPr id="26" name="Triángulo isósceles 25">
            <a:extLst>
              <a:ext uri="{FF2B5EF4-FFF2-40B4-BE49-F238E27FC236}">
                <a16:creationId xmlns:a16="http://schemas.microsoft.com/office/drawing/2014/main" id="{5C11BD35-E9FD-4908-A0D7-A16C37B7F2A6}"/>
              </a:ext>
            </a:extLst>
          </p:cNvPr>
          <p:cNvSpPr/>
          <p:nvPr/>
        </p:nvSpPr>
        <p:spPr>
          <a:xfrm flipV="1">
            <a:off x="-74588" y="-38797"/>
            <a:ext cx="12365875" cy="516384"/>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7" name="Grupo 26">
            <a:extLst>
              <a:ext uri="{FF2B5EF4-FFF2-40B4-BE49-F238E27FC236}">
                <a16:creationId xmlns:a16="http://schemas.microsoft.com/office/drawing/2014/main" id="{AB6F4E64-D5CF-499C-9FE5-CC99455AD530}"/>
              </a:ext>
            </a:extLst>
          </p:cNvPr>
          <p:cNvGrpSpPr/>
          <p:nvPr/>
        </p:nvGrpSpPr>
        <p:grpSpPr>
          <a:xfrm>
            <a:off x="11348397" y="85611"/>
            <a:ext cx="760076" cy="670129"/>
            <a:chOff x="11177524" y="343100"/>
            <a:chExt cx="760076" cy="670129"/>
          </a:xfrm>
        </p:grpSpPr>
        <p:sp>
          <p:nvSpPr>
            <p:cNvPr id="28" name="Forma libre: forma 27">
              <a:extLst>
                <a:ext uri="{FF2B5EF4-FFF2-40B4-BE49-F238E27FC236}">
                  <a16:creationId xmlns:a16="http://schemas.microsoft.com/office/drawing/2014/main" id="{5E3C98FE-B3F8-4E65-8639-E86EDD8B0D8A}"/>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DE917622-FF6B-4826-A7EE-8401B1CD1E39}"/>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628A3156-060D-4D24-8C75-E073F3FDB989}"/>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5F267E8C-E221-4613-ABC6-B72525A2D888}"/>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48CA3FFC-C63A-4351-8FEC-6E2E975A8785}"/>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B546FEC9-CA61-4F7A-B62D-0CD1CBFD866F}"/>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grpSp>
        <p:nvGrpSpPr>
          <p:cNvPr id="34" name="Grupo 33">
            <a:extLst>
              <a:ext uri="{FF2B5EF4-FFF2-40B4-BE49-F238E27FC236}">
                <a16:creationId xmlns:a16="http://schemas.microsoft.com/office/drawing/2014/main" id="{2A1EC74A-9358-4B39-B5C8-BB8E854B9C9D}"/>
              </a:ext>
            </a:extLst>
          </p:cNvPr>
          <p:cNvGrpSpPr/>
          <p:nvPr/>
        </p:nvGrpSpPr>
        <p:grpSpPr>
          <a:xfrm>
            <a:off x="83527" y="48401"/>
            <a:ext cx="760076" cy="670129"/>
            <a:chOff x="11177524" y="343100"/>
            <a:chExt cx="760076" cy="670129"/>
          </a:xfrm>
        </p:grpSpPr>
        <p:sp>
          <p:nvSpPr>
            <p:cNvPr id="35" name="Forma libre: forma 34">
              <a:extLst>
                <a:ext uri="{FF2B5EF4-FFF2-40B4-BE49-F238E27FC236}">
                  <a16:creationId xmlns:a16="http://schemas.microsoft.com/office/drawing/2014/main" id="{86382E5D-081E-4FF7-9732-3EE8DE5ECD76}"/>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3B2DC2DE-347C-42D0-BA33-753108360B02}"/>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7535C35C-3A13-4BA8-AC4C-C9E2ED2DBBEE}"/>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F85C2013-9655-4C8D-BEB3-ADC52A9EC7BE}"/>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DC88711F-8CD2-4D74-8A50-C10DB226A2C0}"/>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32DC7D1F-D583-4BDC-B167-34356273DD55}"/>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spTree>
    <p:extLst>
      <p:ext uri="{BB962C8B-B14F-4D97-AF65-F5344CB8AC3E}">
        <p14:creationId xmlns:p14="http://schemas.microsoft.com/office/powerpoint/2010/main" val="957123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P spid="9" grpId="2"/>
      <p:bldP spid="10" grpId="3"/>
      <p:bldP spid="11" grpId="4"/>
      <p:bldP spid="4" grpId="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ángulo isósceles 7">
            <a:extLst>
              <a:ext uri="{FF2B5EF4-FFF2-40B4-BE49-F238E27FC236}">
                <a16:creationId xmlns:a16="http://schemas.microsoft.com/office/drawing/2014/main" id="{D5BC8A14-2542-4032-AFA7-5A76CE806705}"/>
              </a:ext>
            </a:extLst>
          </p:cNvPr>
          <p:cNvSpPr/>
          <p:nvPr/>
        </p:nvSpPr>
        <p:spPr>
          <a:xfrm rot="10800000" flipV="1">
            <a:off x="-2" y="5228989"/>
            <a:ext cx="12192001" cy="1629011"/>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矩形 3"/>
          <p:cNvSpPr/>
          <p:nvPr/>
        </p:nvSpPr>
        <p:spPr>
          <a:xfrm>
            <a:off x="652364" y="1798860"/>
            <a:ext cx="4699783" cy="2093778"/>
          </a:xfrm>
          <a:prstGeom prst="rect">
            <a:avLst/>
          </a:prstGeom>
        </p:spPr>
        <p:txBody>
          <a:bodyPr wrap="square">
            <a:spAutoFit/>
          </a:bodyPr>
          <a:lstStyle/>
          <a:p>
            <a:pPr>
              <a:lnSpc>
                <a:spcPct val="150000"/>
              </a:lnSpc>
            </a:pPr>
            <a:r>
              <a:rPr lang="en-US" altLang="zh-CN" sz="1100">
                <a:solidFill>
                  <a:srgbClr val="333333"/>
                </a:solidFill>
                <a:latin typeface="微软雅黑" panose="020B0503020204020204" pitchFamily="34" charset="-122"/>
                <a:ea typeface="微软雅黑" panose="020B0503020204020204" pitchFamily="34" charset="-122"/>
              </a:rPr>
              <a:t>Impedance is the resistance of people to self-exposure and self-change during psychological counseling. The form of impedance: from the degree of speech: silence, ignorance, rumors. From the content of the speech: theoretical conversation, emotional venting, talking about small things and false questions. From the way of speaking: extra-psychological attribution, forgetfulness, obedience, control of topics, and final exposure. Behavior is delayed in the conversation, late, early leave</a:t>
            </a:r>
            <a:endParaRPr lang="zh-CN" altLang="en-US" sz="1100" b="0" i="0">
              <a:solidFill>
                <a:srgbClr val="333333"/>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783226" y="191916"/>
            <a:ext cx="9043203" cy="662554"/>
          </a:xfrm>
          <a:prstGeom prst="rect">
            <a:avLst/>
          </a:prstGeom>
          <a:noFill/>
        </p:spPr>
        <p:txBody>
          <a:bodyPr wrap="square" rtlCol="0">
            <a:spAutoFit/>
          </a:bodyPr>
          <a:lstStyle/>
          <a:p>
            <a:pPr algn="ctr">
              <a:lnSpc>
                <a:spcPct val="150000"/>
              </a:lnSpc>
            </a:pPr>
            <a:r>
              <a:rPr lang="en-US" altLang="zh-CN" sz="2800" b="1">
                <a:solidFill>
                  <a:srgbClr val="B0466A"/>
                </a:solidFill>
                <a:latin typeface="微软雅黑" panose="020B0503020204020204" pitchFamily="34" charset="-122"/>
                <a:ea typeface="微软雅黑" panose="020B0503020204020204" pitchFamily="34" charset="-122"/>
              </a:rPr>
              <a:t>Psychological counseling process and technology</a:t>
            </a:r>
            <a:endParaRPr lang="zh-CN" altLang="en-US" sz="2800" b="1">
              <a:solidFill>
                <a:srgbClr val="B0466A"/>
              </a:solidFill>
              <a:latin typeface="微软雅黑" panose="020B0503020204020204" pitchFamily="34" charset="-122"/>
              <a:ea typeface="微软雅黑" panose="020B0503020204020204" pitchFamily="34" charset="-122"/>
            </a:endParaRPr>
          </a:p>
        </p:txBody>
      </p:sp>
      <p:sp>
        <p:nvSpPr>
          <p:cNvPr id="6" name="矩形 5"/>
          <p:cNvSpPr/>
          <p:nvPr/>
        </p:nvSpPr>
        <p:spPr>
          <a:xfrm>
            <a:off x="4607661" y="1123078"/>
            <a:ext cx="2937664" cy="307777"/>
          </a:xfrm>
          <a:prstGeom prst="rect">
            <a:avLst/>
          </a:prstGeom>
        </p:spPr>
        <p:txBody>
          <a:bodyPr wrap="none">
            <a:spAutoFit/>
          </a:bodyPr>
          <a:lstStyle/>
          <a:p>
            <a:r>
              <a:rPr lang="en-US" altLang="zh-CN" sz="1400" b="1">
                <a:solidFill>
                  <a:srgbClr val="000000"/>
                </a:solidFill>
                <a:latin typeface="Microsoft YaHei" panose="020B0503020204020204" pitchFamily="34" charset="-122"/>
                <a:ea typeface="Microsoft YaHei" panose="020B0503020204020204" pitchFamily="34" charset="-122"/>
              </a:rPr>
              <a:t>Way of eliminating impedance</a:t>
            </a:r>
            <a:endParaRPr lang="zh-CN" altLang="en-US" sz="1400" b="1">
              <a:solidFill>
                <a:srgbClr val="000000"/>
              </a:solidFill>
              <a:latin typeface="Microsoft YaHei" panose="020B0503020204020204" pitchFamily="34" charset="-122"/>
              <a:ea typeface="Microsoft YaHei" panose="020B0503020204020204" pitchFamily="34" charset="-122"/>
            </a:endParaRPr>
          </a:p>
        </p:txBody>
      </p:sp>
      <p:pic>
        <p:nvPicPr>
          <p:cNvPr id="7" name="Imagen 6">
            <a:extLst>
              <a:ext uri="{FF2B5EF4-FFF2-40B4-BE49-F238E27FC236}">
                <a16:creationId xmlns:a16="http://schemas.microsoft.com/office/drawing/2014/main" id="{B9288715-350B-4DC9-B235-322CB2292E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5296" y="4130417"/>
            <a:ext cx="11654066" cy="2393090"/>
          </a:xfrm>
          <a:prstGeom prst="rect">
            <a:avLst/>
          </a:prstGeom>
        </p:spPr>
      </p:pic>
      <p:pic>
        <p:nvPicPr>
          <p:cNvPr id="9" name="Gráfico 8">
            <a:extLst>
              <a:ext uri="{FF2B5EF4-FFF2-40B4-BE49-F238E27FC236}">
                <a16:creationId xmlns:a16="http://schemas.microsoft.com/office/drawing/2014/main" id="{9545DC26-BBCA-48A8-A6E2-FE2600DA00C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9755" y="270436"/>
            <a:ext cx="865219" cy="526342"/>
          </a:xfrm>
          <a:prstGeom prst="rect">
            <a:avLst/>
          </a:prstGeom>
        </p:spPr>
      </p:pic>
      <p:sp>
        <p:nvSpPr>
          <p:cNvPr id="10" name="Paralelogramo 9">
            <a:extLst>
              <a:ext uri="{FF2B5EF4-FFF2-40B4-BE49-F238E27FC236}">
                <a16:creationId xmlns:a16="http://schemas.microsoft.com/office/drawing/2014/main" id="{D0499CB1-5B63-4DFE-A568-64701888AB97}"/>
              </a:ext>
            </a:extLst>
          </p:cNvPr>
          <p:cNvSpPr/>
          <p:nvPr/>
        </p:nvSpPr>
        <p:spPr>
          <a:xfrm>
            <a:off x="219755" y="912162"/>
            <a:ext cx="11713476" cy="107141"/>
          </a:xfrm>
          <a:prstGeom prst="parallelogram">
            <a:avLst/>
          </a:prstGeom>
          <a:solidFill>
            <a:srgbClr val="EED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矩形 3">
            <a:extLst>
              <a:ext uri="{FF2B5EF4-FFF2-40B4-BE49-F238E27FC236}">
                <a16:creationId xmlns:a16="http://schemas.microsoft.com/office/drawing/2014/main" id="{0187AC17-176F-42E6-A560-21F913AA4F80}"/>
              </a:ext>
            </a:extLst>
          </p:cNvPr>
          <p:cNvSpPr/>
          <p:nvPr/>
        </p:nvSpPr>
        <p:spPr>
          <a:xfrm>
            <a:off x="6839855" y="1735804"/>
            <a:ext cx="4699783" cy="2093778"/>
          </a:xfrm>
          <a:prstGeom prst="rect">
            <a:avLst/>
          </a:prstGeom>
        </p:spPr>
        <p:txBody>
          <a:bodyPr wrap="square">
            <a:spAutoFit/>
          </a:bodyPr>
          <a:lstStyle/>
          <a:p>
            <a:pPr algn="r">
              <a:lnSpc>
                <a:spcPct val="150000"/>
              </a:lnSpc>
            </a:pPr>
            <a:r>
              <a:rPr lang="en-US" altLang="zh-CN" sz="1100">
                <a:solidFill>
                  <a:srgbClr val="333333"/>
                </a:solidFill>
                <a:latin typeface="微软雅黑" panose="020B0503020204020204" pitchFamily="34" charset="-122"/>
                <a:ea typeface="微软雅黑" panose="020B0503020204020204" pitchFamily="34" charset="-122"/>
              </a:rPr>
              <a:t>Impedance is the resistance of people to self-exposure and self-change during psychological counseling. The form of impedance: from the degree of speech: silence, ignorance, rumors. From the content of the speech: theoretical conversation, emotional venting, talking about small things and false questions. From the way of speaking: extra-psychological attribution, forgetfulness, obedience, control of topics, and final exposure. Behavior is delayed in the conversation, late, early leave</a:t>
            </a:r>
            <a:endParaRPr lang="zh-CN" altLang="en-US" sz="1100" b="0" i="0">
              <a:solidFill>
                <a:srgbClr val="333333"/>
              </a:solidFill>
              <a:effectLst/>
              <a:latin typeface="微软雅黑" panose="020B0503020204020204" pitchFamily="34" charset="-122"/>
              <a:ea typeface="微软雅黑" panose="020B0503020204020204" pitchFamily="34" charset="-122"/>
            </a:endParaRPr>
          </a:p>
        </p:txBody>
      </p:sp>
      <p:sp>
        <p:nvSpPr>
          <p:cNvPr id="12" name="Rectángulo 11">
            <a:extLst>
              <a:ext uri="{FF2B5EF4-FFF2-40B4-BE49-F238E27FC236}">
                <a16:creationId xmlns:a16="http://schemas.microsoft.com/office/drawing/2014/main" id="{DB705D09-B0A8-44D8-AF35-62E41D024BA5}"/>
              </a:ext>
            </a:extLst>
          </p:cNvPr>
          <p:cNvSpPr/>
          <p:nvPr/>
        </p:nvSpPr>
        <p:spPr>
          <a:xfrm>
            <a:off x="550068" y="1798860"/>
            <a:ext cx="4904374" cy="2166724"/>
          </a:xfrm>
          <a:prstGeom prst="rect">
            <a:avLst/>
          </a:prstGeom>
          <a:noFill/>
          <a:ln>
            <a:solidFill>
              <a:srgbClr val="B04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Rectángulo 12">
            <a:extLst>
              <a:ext uri="{FF2B5EF4-FFF2-40B4-BE49-F238E27FC236}">
                <a16:creationId xmlns:a16="http://schemas.microsoft.com/office/drawing/2014/main" id="{44EBB662-FEBA-489E-BE3A-BB03A5002213}"/>
              </a:ext>
            </a:extLst>
          </p:cNvPr>
          <p:cNvSpPr/>
          <p:nvPr/>
        </p:nvSpPr>
        <p:spPr>
          <a:xfrm>
            <a:off x="6737558" y="1794148"/>
            <a:ext cx="4904374" cy="2166724"/>
          </a:xfrm>
          <a:prstGeom prst="rect">
            <a:avLst/>
          </a:prstGeom>
          <a:noFill/>
          <a:ln>
            <a:solidFill>
              <a:srgbClr val="B04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103082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p:bldP spid="11" grpId="2"/>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BB1B7B9-D887-4A14-889D-BBC22054916A}"/>
              </a:ext>
            </a:extLst>
          </p:cNvPr>
          <p:cNvSpPr/>
          <p:nvPr/>
        </p:nvSpPr>
        <p:spPr>
          <a:xfrm>
            <a:off x="5817140" y="0"/>
            <a:ext cx="6374860" cy="6858000"/>
          </a:xfrm>
          <a:custGeom>
            <a:avLst/>
            <a:gdLst>
              <a:gd name="connsiteX0" fmla="*/ 0 w 5859294"/>
              <a:gd name="connsiteY0" fmla="*/ 0 h 6858000"/>
              <a:gd name="connsiteX1" fmla="*/ 5859294 w 5859294"/>
              <a:gd name="connsiteY1" fmla="*/ 0 h 6858000"/>
              <a:gd name="connsiteX2" fmla="*/ 5859294 w 5859294"/>
              <a:gd name="connsiteY2" fmla="*/ 6858000 h 6858000"/>
              <a:gd name="connsiteX3" fmla="*/ 2937753 w 5859294"/>
              <a:gd name="connsiteY3" fmla="*/ 6857999 h 6858000"/>
              <a:gd name="connsiteX4" fmla="*/ 0 w 585929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9294" h="6858000">
                <a:moveTo>
                  <a:pt x="0" y="0"/>
                </a:moveTo>
                <a:lnTo>
                  <a:pt x="5859294" y="0"/>
                </a:lnTo>
                <a:lnTo>
                  <a:pt x="5859294" y="6858000"/>
                </a:lnTo>
                <a:lnTo>
                  <a:pt x="2937753" y="6857999"/>
                </a:lnTo>
                <a:lnTo>
                  <a:pt x="0" y="0"/>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7542BCD2-B271-4990-A6D9-B931BDDF5A1C}"/>
              </a:ext>
            </a:extLst>
          </p:cNvPr>
          <p:cNvSpPr/>
          <p:nvPr/>
        </p:nvSpPr>
        <p:spPr>
          <a:xfrm>
            <a:off x="0" y="2908570"/>
            <a:ext cx="1848670" cy="3949430"/>
          </a:xfrm>
          <a:prstGeom prst="rtTriangle">
            <a:avLst/>
          </a:prstGeom>
          <a:solidFill>
            <a:srgbClr val="B0466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DE3F838-FB09-454B-A278-8B27447F1619}"/>
              </a:ext>
            </a:extLst>
          </p:cNvPr>
          <p:cNvSpPr txBox="1"/>
          <p:nvPr/>
        </p:nvSpPr>
        <p:spPr>
          <a:xfrm>
            <a:off x="8309047" y="3656940"/>
            <a:ext cx="3568440" cy="1569660"/>
          </a:xfrm>
          <a:prstGeom prst="rect">
            <a:avLst/>
          </a:prstGeom>
          <a:noFill/>
        </p:spPr>
        <p:txBody>
          <a:bodyPr wrap="square" rtlCol="0" anchor="ctr">
            <a:spAutoFit/>
          </a:bodyPr>
          <a:lstStyle/>
          <a:p>
            <a:pPr algn="r"/>
            <a:r>
              <a:rPr lang="en-US" altLang="ko-KR" sz="4800" b="1">
                <a:solidFill>
                  <a:schemeClr val="bg1"/>
                </a:solidFill>
                <a:cs typeface="Arial" panose="020B0604020202020204" pitchFamily="34" charset="0"/>
              </a:rPr>
              <a:t>AWESOME</a:t>
            </a:r>
          </a:p>
          <a:p>
            <a:pPr algn="r"/>
            <a:r>
              <a:rPr lang="en-GB" altLang="ko-KR" sz="4800" b="1">
                <a:solidFill>
                  <a:schemeClr val="bg1"/>
                </a:solidFill>
                <a:cs typeface="Arial" panose="020B0604020202020204" pitchFamily="34" charset="0"/>
              </a:rPr>
              <a:t>S</a:t>
            </a:r>
            <a:r>
              <a:rPr lang="en-US" altLang="ko-KR" sz="4800" b="1">
                <a:solidFill>
                  <a:schemeClr val="bg1"/>
                </a:solidFill>
                <a:cs typeface="Arial" panose="020B0604020202020204" pitchFamily="34" charset="0"/>
              </a:rPr>
              <a:t>LIDE</a:t>
            </a:r>
            <a:endParaRPr lang="ko-KR" altLang="en-US" sz="4800" b="1">
              <a:solidFill>
                <a:schemeClr val="bg1"/>
              </a:solidFill>
              <a:cs typeface="Arial" panose="020B0604020202020204" pitchFamily="34" charset="0"/>
            </a:endParaRPr>
          </a:p>
        </p:txBody>
      </p:sp>
      <p:sp>
        <p:nvSpPr>
          <p:cNvPr id="23" name="TextBox 22">
            <a:extLst>
              <a:ext uri="{FF2B5EF4-FFF2-40B4-BE49-F238E27FC236}">
                <a16:creationId xmlns:a16="http://schemas.microsoft.com/office/drawing/2014/main" id="{F1318ACB-5337-4F63-ABCD-CB892A506D37}"/>
              </a:ext>
            </a:extLst>
          </p:cNvPr>
          <p:cNvSpPr txBox="1"/>
          <p:nvPr/>
        </p:nvSpPr>
        <p:spPr>
          <a:xfrm>
            <a:off x="8309048" y="6104744"/>
            <a:ext cx="3568439" cy="430887"/>
          </a:xfrm>
          <a:prstGeom prst="rect">
            <a:avLst/>
          </a:prstGeom>
          <a:noFill/>
        </p:spPr>
        <p:txBody>
          <a:bodyPr wrap="square" rtlCol="0" anchor="ctr">
            <a:spAutoFit/>
          </a:bodyPr>
          <a:lstStyle/>
          <a:p>
            <a:pPr algn="r"/>
            <a:r>
              <a:rPr lang="en-GB" altLang="ko-KR" sz="1100">
                <a:solidFill>
                  <a:schemeClr val="bg1"/>
                </a:solidFill>
                <a:cs typeface="Arial" panose="020B0604020202020204" pitchFamily="34" charset="0"/>
              </a:rPr>
              <a:t>L</a:t>
            </a:r>
            <a:r>
              <a:rPr lang="en-US" altLang="ko-KR" sz="1100">
                <a:solidFill>
                  <a:schemeClr val="bg1"/>
                </a:solidFill>
                <a:cs typeface="Arial" panose="020B0604020202020204" pitchFamily="34" charset="0"/>
              </a:rPr>
              <a:t>OREM IPSUM DOLOR SIT AMET,</a:t>
            </a:r>
          </a:p>
          <a:p>
            <a:pPr algn="r"/>
            <a:r>
              <a:rPr lang="en-US" altLang="ko-KR" sz="1100">
                <a:solidFill>
                  <a:schemeClr val="bg1"/>
                </a:solidFill>
                <a:cs typeface="Arial" panose="020B0604020202020204" pitchFamily="34" charset="0"/>
              </a:rPr>
              <a:t>CU USU AGAM INTEGRE IMPEDIT.</a:t>
            </a:r>
            <a:endParaRPr lang="ko-KR" altLang="en-US" sz="1100">
              <a:solidFill>
                <a:schemeClr val="bg1"/>
              </a:solidFill>
              <a:cs typeface="Arial" panose="020B0604020202020204" pitchFamily="34" charset="0"/>
            </a:endParaRPr>
          </a:p>
        </p:txBody>
      </p:sp>
      <p:sp>
        <p:nvSpPr>
          <p:cNvPr id="24" name="TextBox 23">
            <a:extLst>
              <a:ext uri="{FF2B5EF4-FFF2-40B4-BE49-F238E27FC236}">
                <a16:creationId xmlns:a16="http://schemas.microsoft.com/office/drawing/2014/main" id="{5D245DDD-AE1F-4EF1-A700-5306B590352B}"/>
              </a:ext>
            </a:extLst>
          </p:cNvPr>
          <p:cNvSpPr txBox="1"/>
          <p:nvPr/>
        </p:nvSpPr>
        <p:spPr>
          <a:xfrm>
            <a:off x="8309047" y="5343922"/>
            <a:ext cx="3568440" cy="830997"/>
          </a:xfrm>
          <a:prstGeom prst="rect">
            <a:avLst/>
          </a:prstGeom>
          <a:noFill/>
        </p:spPr>
        <p:txBody>
          <a:bodyPr wrap="square" rtlCol="0" anchor="ctr">
            <a:spAutoFit/>
          </a:bodyPr>
          <a:lstStyle/>
          <a:p>
            <a:pPr algn="r"/>
            <a:r>
              <a:rPr lang="en-GB" altLang="ko-KR" sz="2400">
                <a:solidFill>
                  <a:schemeClr val="bg1"/>
                </a:solidFill>
                <a:cs typeface="Arial" panose="020B0604020202020204" pitchFamily="34" charset="0"/>
              </a:rPr>
              <a:t>L</a:t>
            </a:r>
            <a:r>
              <a:rPr lang="en-US" altLang="ko-KR" sz="2400">
                <a:solidFill>
                  <a:schemeClr val="bg1"/>
                </a:solidFill>
                <a:cs typeface="Arial" panose="020B0604020202020204" pitchFamily="34" charset="0"/>
              </a:rPr>
              <a:t>OREM IPSUM</a:t>
            </a:r>
          </a:p>
          <a:p>
            <a:pPr algn="r"/>
            <a:r>
              <a:rPr lang="en-US" altLang="ko-KR" sz="2400">
                <a:solidFill>
                  <a:schemeClr val="bg1"/>
                </a:solidFill>
                <a:cs typeface="Arial" panose="020B0604020202020204" pitchFamily="34" charset="0"/>
              </a:rPr>
              <a:t>DOLOR SIT AMET, </a:t>
            </a:r>
            <a:endParaRPr lang="ko-KR" altLang="en-US" sz="2400">
              <a:solidFill>
                <a:schemeClr val="bg1"/>
              </a:solidFill>
              <a:cs typeface="Arial" panose="020B0604020202020204" pitchFamily="34" charset="0"/>
            </a:endParaRPr>
          </a:p>
        </p:txBody>
      </p:sp>
      <p:sp>
        <p:nvSpPr>
          <p:cNvPr id="25" name="TextBox 24">
            <a:extLst>
              <a:ext uri="{FF2B5EF4-FFF2-40B4-BE49-F238E27FC236}">
                <a16:creationId xmlns:a16="http://schemas.microsoft.com/office/drawing/2014/main" id="{EA2AEE8F-8E8F-4ACB-A802-879FCF95A35F}"/>
              </a:ext>
            </a:extLst>
          </p:cNvPr>
          <p:cNvSpPr txBox="1"/>
          <p:nvPr/>
        </p:nvSpPr>
        <p:spPr>
          <a:xfrm>
            <a:off x="7451015" y="516144"/>
            <a:ext cx="2825255" cy="646331"/>
          </a:xfrm>
          <a:prstGeom prst="rect">
            <a:avLst/>
          </a:prstGeom>
          <a:noFill/>
        </p:spPr>
        <p:txBody>
          <a:bodyPr wrap="square" rtlCol="0">
            <a:spAutoFit/>
          </a:bodyPr>
          <a:lstStyle/>
          <a:p>
            <a:pPr algn="r"/>
            <a:r>
              <a:rPr lang="en-US" altLang="ko-KR" sz="1200" b="1">
                <a:solidFill>
                  <a:schemeClr val="bg1"/>
                </a:solidFill>
                <a:cs typeface="Arial" panose="020B0604020202020204" pitchFamily="34" charset="0"/>
              </a:rPr>
              <a:t>Get a modern PowerPoint  Presentation that is beautifully designed. </a:t>
            </a:r>
            <a:endParaRPr lang="ko-KR" altLang="en-US" sz="1200" b="1">
              <a:solidFill>
                <a:schemeClr val="bg1"/>
              </a:solidFill>
              <a:cs typeface="Arial" panose="020B0604020202020204" pitchFamily="34" charset="0"/>
            </a:endParaRPr>
          </a:p>
        </p:txBody>
      </p:sp>
      <p:sp>
        <p:nvSpPr>
          <p:cNvPr id="26" name="TextBox 25">
            <a:extLst>
              <a:ext uri="{FF2B5EF4-FFF2-40B4-BE49-F238E27FC236}">
                <a16:creationId xmlns:a16="http://schemas.microsoft.com/office/drawing/2014/main" id="{7AC72461-7750-4B87-ADA7-F496E6279C6F}"/>
              </a:ext>
            </a:extLst>
          </p:cNvPr>
          <p:cNvSpPr txBox="1"/>
          <p:nvPr/>
        </p:nvSpPr>
        <p:spPr>
          <a:xfrm>
            <a:off x="10385614" y="469978"/>
            <a:ext cx="1264575" cy="738664"/>
          </a:xfrm>
          <a:prstGeom prst="rect">
            <a:avLst/>
          </a:prstGeom>
          <a:noFill/>
        </p:spPr>
        <p:txBody>
          <a:bodyPr wrap="square" lIns="48000" tIns="0" rIns="24000" bIns="0" rtlCol="0">
            <a:spAutoFit/>
          </a:bodyPr>
          <a:lstStyle/>
          <a:p>
            <a:pPr algn="r"/>
            <a:r>
              <a:rPr lang="en-US" altLang="ko-KR" sz="4800" b="1">
                <a:solidFill>
                  <a:schemeClr val="bg1"/>
                </a:solidFill>
                <a:cs typeface="Arial" panose="020B0604020202020204" pitchFamily="34" charset="0"/>
              </a:rPr>
              <a:t>80K</a:t>
            </a:r>
            <a:endParaRPr lang="ko-KR" altLang="en-US" sz="4800" b="1">
              <a:solidFill>
                <a:schemeClr val="bg1"/>
              </a:solidFill>
              <a:cs typeface="Arial" panose="020B0604020202020204" pitchFamily="34" charset="0"/>
            </a:endParaRPr>
          </a:p>
        </p:txBody>
      </p:sp>
      <p:sp>
        <p:nvSpPr>
          <p:cNvPr id="27" name="AutoShape 92">
            <a:extLst>
              <a:ext uri="{FF2B5EF4-FFF2-40B4-BE49-F238E27FC236}">
                <a16:creationId xmlns:a16="http://schemas.microsoft.com/office/drawing/2014/main" id="{9B494345-CF3A-4068-BF25-147C798C720C}"/>
              </a:ext>
            </a:extLst>
          </p:cNvPr>
          <p:cNvSpPr>
            <a:spLocks noChangeArrowheads="1"/>
          </p:cNvSpPr>
          <p:nvPr/>
        </p:nvSpPr>
        <p:spPr bwMode="auto">
          <a:xfrm flipH="1">
            <a:off x="7889949" y="1649391"/>
            <a:ext cx="560666" cy="560666"/>
          </a:xfrm>
          <a:prstGeom prst="ellipse">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a:solidFill>
                <a:schemeClr val="bg1"/>
              </a:solidFill>
            </a:endParaRPr>
          </a:p>
        </p:txBody>
      </p:sp>
      <p:sp>
        <p:nvSpPr>
          <p:cNvPr id="28" name="AutoShape 92">
            <a:extLst>
              <a:ext uri="{FF2B5EF4-FFF2-40B4-BE49-F238E27FC236}">
                <a16:creationId xmlns:a16="http://schemas.microsoft.com/office/drawing/2014/main" id="{BE04F641-6C88-4AD4-B639-87DD33F36730}"/>
              </a:ext>
            </a:extLst>
          </p:cNvPr>
          <p:cNvSpPr>
            <a:spLocks noChangeArrowheads="1"/>
          </p:cNvSpPr>
          <p:nvPr/>
        </p:nvSpPr>
        <p:spPr bwMode="auto">
          <a:xfrm flipH="1">
            <a:off x="10901831" y="1649391"/>
            <a:ext cx="560666" cy="560666"/>
          </a:xfrm>
          <a:prstGeom prst="ellipse">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a:solidFill>
                <a:schemeClr val="bg1"/>
              </a:solidFill>
            </a:endParaRPr>
          </a:p>
        </p:txBody>
      </p:sp>
      <p:sp>
        <p:nvSpPr>
          <p:cNvPr id="29" name="AutoShape 92">
            <a:extLst>
              <a:ext uri="{FF2B5EF4-FFF2-40B4-BE49-F238E27FC236}">
                <a16:creationId xmlns:a16="http://schemas.microsoft.com/office/drawing/2014/main" id="{5C8E4B6B-DFDD-450A-9165-2789C9A7C545}"/>
              </a:ext>
            </a:extLst>
          </p:cNvPr>
          <p:cNvSpPr>
            <a:spLocks noChangeArrowheads="1"/>
          </p:cNvSpPr>
          <p:nvPr/>
        </p:nvSpPr>
        <p:spPr bwMode="auto">
          <a:xfrm flipH="1">
            <a:off x="9395890" y="1649391"/>
            <a:ext cx="560666" cy="560728"/>
          </a:xfrm>
          <a:prstGeom prst="ellipse">
            <a:avLst/>
          </a:prstGeom>
          <a:solidFill>
            <a:schemeClr val="bg1"/>
          </a:solidFill>
          <a:ln w="38100">
            <a:noFill/>
            <a:prstDash val="soli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a:solidFill>
                <a:schemeClr val="bg1"/>
              </a:solidFill>
            </a:endParaRPr>
          </a:p>
        </p:txBody>
      </p:sp>
      <p:sp>
        <p:nvSpPr>
          <p:cNvPr id="30" name="Trapezoid 10">
            <a:extLst>
              <a:ext uri="{FF2B5EF4-FFF2-40B4-BE49-F238E27FC236}">
                <a16:creationId xmlns:a16="http://schemas.microsoft.com/office/drawing/2014/main" id="{816DFC42-AEDE-47AF-B75A-390CB18D9F53}"/>
              </a:ext>
            </a:extLst>
          </p:cNvPr>
          <p:cNvSpPr/>
          <p:nvPr/>
        </p:nvSpPr>
        <p:spPr>
          <a:xfrm>
            <a:off x="9557715" y="1811401"/>
            <a:ext cx="250594" cy="250301"/>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31" name="Rounded Rectangle 12">
            <a:extLst>
              <a:ext uri="{FF2B5EF4-FFF2-40B4-BE49-F238E27FC236}">
                <a16:creationId xmlns:a16="http://schemas.microsoft.com/office/drawing/2014/main" id="{F87E66F7-F2C1-4841-9699-494C4E262F46}"/>
              </a:ext>
            </a:extLst>
          </p:cNvPr>
          <p:cNvSpPr>
            <a:spLocks noChangeAspect="1"/>
          </p:cNvSpPr>
          <p:nvPr/>
        </p:nvSpPr>
        <p:spPr>
          <a:xfrm>
            <a:off x="8073600" y="1814510"/>
            <a:ext cx="193364" cy="230428"/>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32" name="Rounded Rectangle 1">
            <a:extLst>
              <a:ext uri="{FF2B5EF4-FFF2-40B4-BE49-F238E27FC236}">
                <a16:creationId xmlns:a16="http://schemas.microsoft.com/office/drawing/2014/main" id="{F03E44F8-4DCD-4A42-A935-C135DB5150B1}"/>
              </a:ext>
            </a:extLst>
          </p:cNvPr>
          <p:cNvSpPr/>
          <p:nvPr/>
        </p:nvSpPr>
        <p:spPr>
          <a:xfrm>
            <a:off x="11071661" y="1814565"/>
            <a:ext cx="252626" cy="25262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33" name="TextBox 32">
            <a:extLst>
              <a:ext uri="{FF2B5EF4-FFF2-40B4-BE49-F238E27FC236}">
                <a16:creationId xmlns:a16="http://schemas.microsoft.com/office/drawing/2014/main" id="{8476C45D-7E50-4924-9046-62184040CA9D}"/>
              </a:ext>
            </a:extLst>
          </p:cNvPr>
          <p:cNvSpPr txBox="1"/>
          <p:nvPr/>
        </p:nvSpPr>
        <p:spPr>
          <a:xfrm>
            <a:off x="7528037" y="2327528"/>
            <a:ext cx="1250732" cy="646331"/>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Easy to change colors, photos and Text.</a:t>
            </a:r>
            <a:r>
              <a:rPr lang="ko-KR" altLang="en-US" sz="1200">
                <a:solidFill>
                  <a:schemeClr val="bg1"/>
                </a:solidFill>
                <a:cs typeface="Arial" panose="020B0604020202020204" pitchFamily="34" charset="0"/>
              </a:rPr>
              <a:t> </a:t>
            </a:r>
            <a:endParaRPr lang="en-US" altLang="ko-KR" sz="1200">
              <a:solidFill>
                <a:schemeClr val="bg1"/>
              </a:solidFill>
              <a:cs typeface="Arial" panose="020B0604020202020204" pitchFamily="34" charset="0"/>
            </a:endParaRPr>
          </a:p>
        </p:txBody>
      </p:sp>
      <p:sp>
        <p:nvSpPr>
          <p:cNvPr id="34" name="TextBox 33">
            <a:extLst>
              <a:ext uri="{FF2B5EF4-FFF2-40B4-BE49-F238E27FC236}">
                <a16:creationId xmlns:a16="http://schemas.microsoft.com/office/drawing/2014/main" id="{84FED7DD-7145-474E-892A-7AE3B1F8E90C}"/>
              </a:ext>
            </a:extLst>
          </p:cNvPr>
          <p:cNvSpPr txBox="1"/>
          <p:nvPr/>
        </p:nvSpPr>
        <p:spPr>
          <a:xfrm>
            <a:off x="9039604" y="2327528"/>
            <a:ext cx="1250732" cy="646331"/>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Easy to change colors, photos and Text.</a:t>
            </a:r>
            <a:r>
              <a:rPr lang="ko-KR" altLang="en-US" sz="1200">
                <a:solidFill>
                  <a:schemeClr val="bg1"/>
                </a:solidFill>
                <a:cs typeface="Arial" panose="020B0604020202020204" pitchFamily="34" charset="0"/>
              </a:rPr>
              <a:t> </a:t>
            </a:r>
            <a:endParaRPr lang="en-US" altLang="ko-KR" sz="1200">
              <a:solidFill>
                <a:schemeClr val="bg1"/>
              </a:solidFill>
              <a:cs typeface="Arial" panose="020B0604020202020204" pitchFamily="34" charset="0"/>
            </a:endParaRPr>
          </a:p>
        </p:txBody>
      </p:sp>
      <p:sp>
        <p:nvSpPr>
          <p:cNvPr id="35" name="TextBox 34">
            <a:extLst>
              <a:ext uri="{FF2B5EF4-FFF2-40B4-BE49-F238E27FC236}">
                <a16:creationId xmlns:a16="http://schemas.microsoft.com/office/drawing/2014/main" id="{6504D26F-4A27-41A4-9F6C-9D5815B298A4}"/>
              </a:ext>
            </a:extLst>
          </p:cNvPr>
          <p:cNvSpPr txBox="1"/>
          <p:nvPr/>
        </p:nvSpPr>
        <p:spPr>
          <a:xfrm>
            <a:off x="10551171" y="2327528"/>
            <a:ext cx="1250732" cy="646331"/>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Easy to change colors, photos and Text.</a:t>
            </a:r>
            <a:r>
              <a:rPr lang="ko-KR" altLang="en-US" sz="1200">
                <a:solidFill>
                  <a:schemeClr val="bg1"/>
                </a:solidFill>
                <a:cs typeface="Arial" panose="020B0604020202020204" pitchFamily="34" charset="0"/>
              </a:rPr>
              <a:t> </a:t>
            </a:r>
            <a:endParaRPr lang="en-US" altLang="ko-KR" sz="1200">
              <a:solidFill>
                <a:schemeClr val="bg1"/>
              </a:solidFill>
              <a:cs typeface="Arial" panose="020B0604020202020204" pitchFamily="34" charset="0"/>
            </a:endParaRPr>
          </a:p>
        </p:txBody>
      </p:sp>
    </p:spTree>
    <p:extLst>
      <p:ext uri="{BB962C8B-B14F-4D97-AF65-F5344CB8AC3E}">
        <p14:creationId xmlns:p14="http://schemas.microsoft.com/office/powerpoint/2010/main" val="42831248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EA3A1533-5948-4084-BD9A-E6E4764FBB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49110" y="1160585"/>
            <a:ext cx="4012264" cy="5697415"/>
          </a:xfrm>
          <a:prstGeom prst="rect">
            <a:avLst/>
          </a:prstGeom>
        </p:spPr>
      </p:pic>
      <p:sp>
        <p:nvSpPr>
          <p:cNvPr id="4" name="矩形 3"/>
          <p:cNvSpPr/>
          <p:nvPr/>
        </p:nvSpPr>
        <p:spPr>
          <a:xfrm>
            <a:off x="8300650" y="1685746"/>
            <a:ext cx="2532757" cy="2245166"/>
          </a:xfrm>
          <a:prstGeom prst="rect">
            <a:avLst/>
          </a:prstGeom>
        </p:spPr>
        <p:txBody>
          <a:bodyPr wrap="square">
            <a:spAutoFit/>
          </a:bodyPr>
          <a:lstStyle/>
          <a:p>
            <a:pPr>
              <a:lnSpc>
                <a:spcPct val="150000"/>
              </a:lnSpc>
            </a:pPr>
            <a:r>
              <a:rPr lang="en-US" altLang="zh-CN" sz="1050">
                <a:solidFill>
                  <a:srgbClr val="333333"/>
                </a:solidFill>
                <a:latin typeface="微软雅黑" panose="020B0503020204020204" pitchFamily="34" charset="-122"/>
                <a:ea typeface="微软雅黑" panose="020B0503020204020204" pitchFamily="34" charset="-122"/>
              </a:rPr>
              <a:t>We treat the resistance with sincerity and help the other person's attitude. Once the consultant confirms that there is resistance, this information can be fed back to the helper. It is necessary to pay attention to the other party's point of view and present it to the other party with a sincere attitude.</a:t>
            </a:r>
            <a:endParaRPr lang="zh-CN" altLang="en-US" sz="1050" b="0" i="0">
              <a:solidFill>
                <a:srgbClr val="333333"/>
              </a:solidFill>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1830586" y="173889"/>
            <a:ext cx="8530828" cy="662554"/>
          </a:xfrm>
          <a:prstGeom prst="rect">
            <a:avLst/>
          </a:prstGeom>
          <a:noFill/>
        </p:spPr>
        <p:txBody>
          <a:bodyPr wrap="square" rtlCol="0">
            <a:spAutoFit/>
          </a:bodyPr>
          <a:lstStyle/>
          <a:p>
            <a:pPr algn="ctr">
              <a:lnSpc>
                <a:spcPct val="150000"/>
              </a:lnSpc>
            </a:pPr>
            <a:r>
              <a:rPr lang="en-US" altLang="zh-CN" sz="2400" b="1">
                <a:solidFill>
                  <a:srgbClr val="B0466A"/>
                </a:solidFill>
                <a:latin typeface="微软雅黑" panose="020B0503020204020204" pitchFamily="34" charset="-122"/>
                <a:ea typeface="微软雅黑" panose="020B0503020204020204" pitchFamily="34" charset="-122"/>
              </a:rPr>
              <a:t>Psychological </a:t>
            </a:r>
            <a:r>
              <a:rPr lang="en-US" altLang="zh-CN" sz="2800" b="1">
                <a:solidFill>
                  <a:srgbClr val="B0466A"/>
                </a:solidFill>
                <a:latin typeface="微软雅黑" panose="020B0503020204020204" pitchFamily="34" charset="-122"/>
                <a:ea typeface="微软雅黑" panose="020B0503020204020204" pitchFamily="34" charset="-122"/>
              </a:rPr>
              <a:t>counseling</a:t>
            </a:r>
            <a:r>
              <a:rPr lang="en-US" altLang="zh-CN" sz="2400" b="1">
                <a:solidFill>
                  <a:srgbClr val="B0466A"/>
                </a:solidFill>
                <a:latin typeface="微软雅黑" panose="020B0503020204020204" pitchFamily="34" charset="-122"/>
                <a:ea typeface="微软雅黑" panose="020B0503020204020204" pitchFamily="34" charset="-122"/>
              </a:rPr>
              <a:t> process and technology</a:t>
            </a:r>
            <a:endParaRPr lang="zh-CN" altLang="en-US" sz="2400" b="1">
              <a:solidFill>
                <a:srgbClr val="B0466A"/>
              </a:solidFill>
              <a:latin typeface="微软雅黑" panose="020B0503020204020204" pitchFamily="34" charset="-122"/>
              <a:ea typeface="微软雅黑" panose="020B0503020204020204" pitchFamily="34" charset="-122"/>
            </a:endParaRPr>
          </a:p>
        </p:txBody>
      </p:sp>
      <p:sp>
        <p:nvSpPr>
          <p:cNvPr id="8" name="矩形 7"/>
          <p:cNvSpPr/>
          <p:nvPr/>
        </p:nvSpPr>
        <p:spPr>
          <a:xfrm>
            <a:off x="1193427" y="4416456"/>
            <a:ext cx="2742894" cy="2002792"/>
          </a:xfrm>
          <a:prstGeom prst="rect">
            <a:avLst/>
          </a:prstGeom>
        </p:spPr>
        <p:txBody>
          <a:bodyPr wrap="square">
            <a:spAutoFit/>
          </a:bodyPr>
          <a:lstStyle/>
          <a:p>
            <a:pPr algn="r">
              <a:lnSpc>
                <a:spcPct val="150000"/>
              </a:lnSpc>
            </a:pPr>
            <a:r>
              <a:rPr lang="en-US" altLang="zh-CN" sz="1050">
                <a:solidFill>
                  <a:srgbClr val="333333"/>
                </a:solidFill>
                <a:latin typeface="微软雅黑" panose="020B0503020204020204" pitchFamily="34" charset="-122"/>
                <a:ea typeface="微软雅黑" panose="020B0503020204020204" pitchFamily="34" charset="-122"/>
              </a:rPr>
              <a:t>We treat the resistance with sincerity and help the other person's attitude. Once the consultant confirms that there is resistance, this information can be fed back to the helper. It is necessary to pay attention to the other party's point of view and present it to the other party with a sincere attitude.</a:t>
            </a:r>
            <a:endParaRPr lang="zh-CN" altLang="en-US" sz="1050" b="0" i="0">
              <a:solidFill>
                <a:srgbClr val="333333"/>
              </a:solidFill>
              <a:effectLst/>
              <a:latin typeface="微软雅黑" panose="020B0503020204020204" pitchFamily="34" charset="-122"/>
              <a:ea typeface="微软雅黑" panose="020B0503020204020204" pitchFamily="34" charset="-122"/>
            </a:endParaRPr>
          </a:p>
        </p:txBody>
      </p:sp>
      <p:sp>
        <p:nvSpPr>
          <p:cNvPr id="9" name="矩形 8"/>
          <p:cNvSpPr/>
          <p:nvPr/>
        </p:nvSpPr>
        <p:spPr>
          <a:xfrm>
            <a:off x="8300651" y="4382736"/>
            <a:ext cx="2742895" cy="2002792"/>
          </a:xfrm>
          <a:prstGeom prst="rect">
            <a:avLst/>
          </a:prstGeom>
        </p:spPr>
        <p:txBody>
          <a:bodyPr wrap="square">
            <a:spAutoFit/>
          </a:bodyPr>
          <a:lstStyle/>
          <a:p>
            <a:pPr>
              <a:lnSpc>
                <a:spcPct val="150000"/>
              </a:lnSpc>
            </a:pPr>
            <a:r>
              <a:rPr lang="en-US" altLang="zh-CN" sz="1050">
                <a:solidFill>
                  <a:srgbClr val="333333"/>
                </a:solidFill>
                <a:latin typeface="微软雅黑" panose="020B0503020204020204" pitchFamily="34" charset="-122"/>
                <a:ea typeface="微软雅黑" panose="020B0503020204020204" pitchFamily="34" charset="-122"/>
              </a:rPr>
              <a:t>We treat the resistance with sincerity and help the other person's attitude. Once the consultant confirms that there is resistance, this information can be fed back to the helper. It is necessary to pay attention to the other party's point of view and present it to the other party with a sincere attitude.</a:t>
            </a:r>
            <a:endParaRPr lang="zh-CN" altLang="en-US" sz="1050" b="0" i="0">
              <a:solidFill>
                <a:srgbClr val="333333"/>
              </a:solidFill>
              <a:effectLst/>
              <a:latin typeface="微软雅黑" panose="020B0503020204020204" pitchFamily="34" charset="-122"/>
              <a:ea typeface="微软雅黑" panose="020B0503020204020204" pitchFamily="34" charset="-122"/>
            </a:endParaRPr>
          </a:p>
        </p:txBody>
      </p:sp>
      <p:grpSp>
        <p:nvGrpSpPr>
          <p:cNvPr id="10" name="Grupo 9">
            <a:extLst>
              <a:ext uri="{FF2B5EF4-FFF2-40B4-BE49-F238E27FC236}">
                <a16:creationId xmlns:a16="http://schemas.microsoft.com/office/drawing/2014/main" id="{6450318F-95D5-459E-A2B8-9F16C60EACE7}"/>
              </a:ext>
            </a:extLst>
          </p:cNvPr>
          <p:cNvGrpSpPr/>
          <p:nvPr/>
        </p:nvGrpSpPr>
        <p:grpSpPr>
          <a:xfrm>
            <a:off x="10577230" y="5330347"/>
            <a:ext cx="1298257" cy="1140441"/>
            <a:chOff x="7769371" y="3151989"/>
            <a:chExt cx="4057265" cy="3564064"/>
          </a:xfrm>
        </p:grpSpPr>
        <p:pic>
          <p:nvPicPr>
            <p:cNvPr id="11" name="Imagen 10">
              <a:extLst>
                <a:ext uri="{FF2B5EF4-FFF2-40B4-BE49-F238E27FC236}">
                  <a16:creationId xmlns:a16="http://schemas.microsoft.com/office/drawing/2014/main" id="{554CE961-7A40-436F-9350-67AC0D2316A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12" name="Imagen 11">
              <a:extLst>
                <a:ext uri="{FF2B5EF4-FFF2-40B4-BE49-F238E27FC236}">
                  <a16:creationId xmlns:a16="http://schemas.microsoft.com/office/drawing/2014/main" id="{67673EF1-8D09-41F3-AF61-B1953C1C2185}"/>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cxnSp>
        <p:nvCxnSpPr>
          <p:cNvPr id="13" name="직선 연결선 3">
            <a:extLst>
              <a:ext uri="{FF2B5EF4-FFF2-40B4-BE49-F238E27FC236}">
                <a16:creationId xmlns:a16="http://schemas.microsoft.com/office/drawing/2014/main" id="{00507957-BC3A-4B4A-ABD8-ADB6883F24FB}"/>
              </a:ext>
            </a:extLst>
          </p:cNvPr>
          <p:cNvCxnSpPr/>
          <p:nvPr/>
        </p:nvCxnSpPr>
        <p:spPr>
          <a:xfrm>
            <a:off x="0" y="6667940"/>
            <a:ext cx="12192000" cy="0"/>
          </a:xfrm>
          <a:prstGeom prst="line">
            <a:avLst/>
          </a:prstGeom>
          <a:ln w="57150">
            <a:solidFill>
              <a:srgbClr val="F71856"/>
            </a:solidFill>
          </a:ln>
        </p:spPr>
        <p:style>
          <a:lnRef idx="1">
            <a:schemeClr val="accent1"/>
          </a:lnRef>
          <a:fillRef idx="0">
            <a:schemeClr val="accent1"/>
          </a:fillRef>
          <a:effectRef idx="0">
            <a:schemeClr val="accent1"/>
          </a:effectRef>
          <a:fontRef idx="minor">
            <a:schemeClr val="tx1"/>
          </a:fontRef>
        </p:style>
      </p:cxnSp>
      <p:sp>
        <p:nvSpPr>
          <p:cNvPr id="14" name="Gráfico 6">
            <a:extLst>
              <a:ext uri="{FF2B5EF4-FFF2-40B4-BE49-F238E27FC236}">
                <a16:creationId xmlns:a16="http://schemas.microsoft.com/office/drawing/2014/main" id="{D457BB1C-88AA-4B35-9279-ABD53C512A13}"/>
              </a:ext>
            </a:extLst>
          </p:cNvPr>
          <p:cNvSpPr/>
          <p:nvPr/>
        </p:nvSpPr>
        <p:spPr>
          <a:xfrm>
            <a:off x="10853338" y="5728995"/>
            <a:ext cx="746042" cy="979126"/>
          </a:xfrm>
          <a:custGeom>
            <a:avLst/>
            <a:gdLst>
              <a:gd name="connsiteX0" fmla="*/ 1199769 w 1645086"/>
              <a:gd name="connsiteY0" fmla="*/ 0 h 2159056"/>
              <a:gd name="connsiteX1" fmla="*/ 1304068 w 1645086"/>
              <a:gd name="connsiteY1" fmla="*/ 344329 h 2159056"/>
              <a:gd name="connsiteX2" fmla="*/ 1318736 w 1645086"/>
              <a:gd name="connsiteY2" fmla="*/ 386906 h 2159056"/>
              <a:gd name="connsiteX3" fmla="*/ 1443228 w 1645086"/>
              <a:gd name="connsiteY3" fmla="*/ 447675 h 2159056"/>
              <a:gd name="connsiteX4" fmla="*/ 1524191 w 1645086"/>
              <a:gd name="connsiteY4" fmla="*/ 572167 h 2159056"/>
              <a:gd name="connsiteX5" fmla="*/ 1538192 w 1645086"/>
              <a:gd name="connsiteY5" fmla="*/ 604076 h 2159056"/>
              <a:gd name="connsiteX6" fmla="*/ 1639919 w 1645086"/>
              <a:gd name="connsiteY6" fmla="*/ 993934 h 2159056"/>
              <a:gd name="connsiteX7" fmla="*/ 1562291 w 1645086"/>
              <a:gd name="connsiteY7" fmla="*/ 1267301 h 2159056"/>
              <a:gd name="connsiteX8" fmla="*/ 1453325 w 1645086"/>
              <a:gd name="connsiteY8" fmla="*/ 1323975 h 2159056"/>
              <a:gd name="connsiteX9" fmla="*/ 1412272 w 1645086"/>
              <a:gd name="connsiteY9" fmla="*/ 1208437 h 2159056"/>
              <a:gd name="connsiteX10" fmla="*/ 1481328 w 1645086"/>
              <a:gd name="connsiteY10" fmla="*/ 932974 h 2159056"/>
              <a:gd name="connsiteX11" fmla="*/ 1408367 w 1645086"/>
              <a:gd name="connsiteY11" fmla="*/ 703898 h 2159056"/>
              <a:gd name="connsiteX12" fmla="*/ 1393984 w 1645086"/>
              <a:gd name="connsiteY12" fmla="*/ 783812 h 2159056"/>
              <a:gd name="connsiteX13" fmla="*/ 1393126 w 1645086"/>
              <a:gd name="connsiteY13" fmla="*/ 1998059 h 2159056"/>
              <a:gd name="connsiteX14" fmla="*/ 1279493 w 1645086"/>
              <a:gd name="connsiteY14" fmla="*/ 2157317 h 2159056"/>
              <a:gd name="connsiteX15" fmla="*/ 1139190 w 1645086"/>
              <a:gd name="connsiteY15" fmla="*/ 2010632 h 2159056"/>
              <a:gd name="connsiteX16" fmla="*/ 1138238 w 1645086"/>
              <a:gd name="connsiteY16" fmla="*/ 1388936 h 2159056"/>
              <a:gd name="connsiteX17" fmla="*/ 1126808 w 1645086"/>
              <a:gd name="connsiteY17" fmla="*/ 1303782 h 2159056"/>
              <a:gd name="connsiteX18" fmla="*/ 1115568 w 1645086"/>
              <a:gd name="connsiteY18" fmla="*/ 1382649 h 2159056"/>
              <a:gd name="connsiteX19" fmla="*/ 1114901 w 1645086"/>
              <a:gd name="connsiteY19" fmla="*/ 2011680 h 2159056"/>
              <a:gd name="connsiteX20" fmla="*/ 1002983 w 1645086"/>
              <a:gd name="connsiteY20" fmla="*/ 2158175 h 2159056"/>
              <a:gd name="connsiteX21" fmla="*/ 861251 w 1645086"/>
              <a:gd name="connsiteY21" fmla="*/ 2019205 h 2159056"/>
              <a:gd name="connsiteX22" fmla="*/ 860298 w 1645086"/>
              <a:gd name="connsiteY22" fmla="*/ 1697355 h 2159056"/>
              <a:gd name="connsiteX23" fmla="*/ 859727 w 1645086"/>
              <a:gd name="connsiteY23" fmla="*/ 709898 h 2159056"/>
              <a:gd name="connsiteX24" fmla="*/ 819055 w 1645086"/>
              <a:gd name="connsiteY24" fmla="*/ 608933 h 2159056"/>
              <a:gd name="connsiteX25" fmla="*/ 777526 w 1645086"/>
              <a:gd name="connsiteY25" fmla="*/ 710756 h 2159056"/>
              <a:gd name="connsiteX26" fmla="*/ 777050 w 1645086"/>
              <a:gd name="connsiteY26" fmla="*/ 1946910 h 2159056"/>
              <a:gd name="connsiteX27" fmla="*/ 776192 w 1645086"/>
              <a:gd name="connsiteY27" fmla="*/ 2027301 h 2159056"/>
              <a:gd name="connsiteX28" fmla="*/ 648367 w 1645086"/>
              <a:gd name="connsiteY28" fmla="*/ 2158937 h 2159056"/>
              <a:gd name="connsiteX29" fmla="*/ 523589 w 1645086"/>
              <a:gd name="connsiteY29" fmla="*/ 2026063 h 2159056"/>
              <a:gd name="connsiteX30" fmla="*/ 522446 w 1645086"/>
              <a:gd name="connsiteY30" fmla="*/ 1572578 h 2159056"/>
              <a:gd name="connsiteX31" fmla="*/ 522446 w 1645086"/>
              <a:gd name="connsiteY31" fmla="*/ 1290352 h 2159056"/>
              <a:gd name="connsiteX32" fmla="*/ 499682 w 1645086"/>
              <a:gd name="connsiteY32" fmla="*/ 1381697 h 2159056"/>
              <a:gd name="connsiteX33" fmla="*/ 499205 w 1645086"/>
              <a:gd name="connsiteY33" fmla="*/ 1966817 h 2159056"/>
              <a:gd name="connsiteX34" fmla="*/ 496253 w 1645086"/>
              <a:gd name="connsiteY34" fmla="*/ 2047113 h 2159056"/>
              <a:gd name="connsiteX35" fmla="*/ 371951 w 1645086"/>
              <a:gd name="connsiteY35" fmla="*/ 2159032 h 2159056"/>
              <a:gd name="connsiteX36" fmla="*/ 247174 w 1645086"/>
              <a:gd name="connsiteY36" fmla="*/ 2048351 h 2159056"/>
              <a:gd name="connsiteX37" fmla="*/ 244602 w 1645086"/>
              <a:gd name="connsiteY37" fmla="*/ 1968056 h 2159056"/>
              <a:gd name="connsiteX38" fmla="*/ 244602 w 1645086"/>
              <a:gd name="connsiteY38" fmla="*/ 790385 h 2159056"/>
              <a:gd name="connsiteX39" fmla="*/ 244602 w 1645086"/>
              <a:gd name="connsiteY39" fmla="*/ 707803 h 2159056"/>
              <a:gd name="connsiteX40" fmla="*/ 154972 w 1645086"/>
              <a:gd name="connsiteY40" fmla="*/ 946595 h 2159056"/>
              <a:gd name="connsiteX41" fmla="*/ 222599 w 1645086"/>
              <a:gd name="connsiteY41" fmla="*/ 1200055 h 2159056"/>
              <a:gd name="connsiteX42" fmla="*/ 184690 w 1645086"/>
              <a:gd name="connsiteY42" fmla="*/ 1322832 h 2159056"/>
              <a:gd name="connsiteX43" fmla="*/ 72581 w 1645086"/>
              <a:gd name="connsiteY43" fmla="*/ 1260729 h 2159056"/>
              <a:gd name="connsiteX44" fmla="*/ 0 w 1645086"/>
              <a:gd name="connsiteY44" fmla="*/ 1038701 h 2159056"/>
              <a:gd name="connsiteX45" fmla="*/ 0 w 1645086"/>
              <a:gd name="connsiteY45" fmla="*/ 775240 h 2159056"/>
              <a:gd name="connsiteX46" fmla="*/ 102870 w 1645086"/>
              <a:gd name="connsiteY46" fmla="*/ 600837 h 2159056"/>
              <a:gd name="connsiteX47" fmla="*/ 113824 w 1645086"/>
              <a:gd name="connsiteY47" fmla="*/ 567976 h 2159056"/>
              <a:gd name="connsiteX48" fmla="*/ 183642 w 1645086"/>
              <a:gd name="connsiteY48" fmla="*/ 452057 h 2159056"/>
              <a:gd name="connsiteX49" fmla="*/ 314134 w 1645086"/>
              <a:gd name="connsiteY49" fmla="*/ 387858 h 2159056"/>
              <a:gd name="connsiteX50" fmla="*/ 333184 w 1645086"/>
              <a:gd name="connsiteY50" fmla="*/ 342138 h 2159056"/>
              <a:gd name="connsiteX51" fmla="*/ 438817 w 1645086"/>
              <a:gd name="connsiteY51" fmla="*/ 0 h 2159056"/>
              <a:gd name="connsiteX52" fmla="*/ 585216 w 1645086"/>
              <a:gd name="connsiteY52" fmla="*/ 0 h 2159056"/>
              <a:gd name="connsiteX53" fmla="*/ 698754 w 1645086"/>
              <a:gd name="connsiteY53" fmla="*/ 328898 h 2159056"/>
              <a:gd name="connsiteX54" fmla="*/ 712184 w 1645086"/>
              <a:gd name="connsiteY54" fmla="*/ 368713 h 2159056"/>
              <a:gd name="connsiteX55" fmla="*/ 927640 w 1645086"/>
              <a:gd name="connsiteY55" fmla="*/ 368332 h 2159056"/>
              <a:gd name="connsiteX56" fmla="*/ 937736 w 1645086"/>
              <a:gd name="connsiteY56" fmla="*/ 327755 h 2159056"/>
              <a:gd name="connsiteX57" fmla="*/ 1053560 w 1645086"/>
              <a:gd name="connsiteY57" fmla="*/ 0 h 2159056"/>
              <a:gd name="connsiteX58" fmla="*/ 1199960 w 1645086"/>
              <a:gd name="connsiteY58" fmla="*/ 0 h 215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086" h="2159056">
                <a:moveTo>
                  <a:pt x="1199769" y="0"/>
                </a:moveTo>
                <a:cubicBezTo>
                  <a:pt x="1356836" y="93631"/>
                  <a:pt x="1384935" y="182309"/>
                  <a:pt x="1304068" y="344329"/>
                </a:cubicBezTo>
                <a:cubicBezTo>
                  <a:pt x="1291019" y="370618"/>
                  <a:pt x="1297496" y="377190"/>
                  <a:pt x="1318736" y="386906"/>
                </a:cubicBezTo>
                <a:cubicBezTo>
                  <a:pt x="1360742" y="406146"/>
                  <a:pt x="1402937" y="425291"/>
                  <a:pt x="1443228" y="447675"/>
                </a:cubicBezTo>
                <a:cubicBezTo>
                  <a:pt x="1491520" y="474345"/>
                  <a:pt x="1535716" y="505492"/>
                  <a:pt x="1524191" y="572167"/>
                </a:cubicBezTo>
                <a:cubicBezTo>
                  <a:pt x="1521905" y="585407"/>
                  <a:pt x="1529429" y="594932"/>
                  <a:pt x="1538192" y="604076"/>
                </a:cubicBezTo>
                <a:cubicBezTo>
                  <a:pt x="1644110" y="715137"/>
                  <a:pt x="1654302" y="852488"/>
                  <a:pt x="1639919" y="993934"/>
                </a:cubicBezTo>
                <a:cubicBezTo>
                  <a:pt x="1630299" y="1088803"/>
                  <a:pt x="1600105" y="1179671"/>
                  <a:pt x="1562291" y="1267301"/>
                </a:cubicBezTo>
                <a:cubicBezTo>
                  <a:pt x="1541812" y="1314831"/>
                  <a:pt x="1507808" y="1345978"/>
                  <a:pt x="1453325" y="1323975"/>
                </a:cubicBezTo>
                <a:cubicBezTo>
                  <a:pt x="1399985" y="1302544"/>
                  <a:pt x="1392365" y="1258062"/>
                  <a:pt x="1412272" y="1208437"/>
                </a:cubicBezTo>
                <a:cubicBezTo>
                  <a:pt x="1447895" y="1119664"/>
                  <a:pt x="1474375" y="1028605"/>
                  <a:pt x="1481328" y="932974"/>
                </a:cubicBezTo>
                <a:cubicBezTo>
                  <a:pt x="1487519" y="848297"/>
                  <a:pt x="1473137" y="769430"/>
                  <a:pt x="1408367" y="703898"/>
                </a:cubicBezTo>
                <a:cubicBezTo>
                  <a:pt x="1383887" y="730949"/>
                  <a:pt x="1394079" y="758857"/>
                  <a:pt x="1393984" y="783812"/>
                </a:cubicBezTo>
                <a:cubicBezTo>
                  <a:pt x="1393222" y="1188530"/>
                  <a:pt x="1393698" y="1593247"/>
                  <a:pt x="1393126" y="1998059"/>
                </a:cubicBezTo>
                <a:cubicBezTo>
                  <a:pt x="1393031" y="2097691"/>
                  <a:pt x="1353884" y="2150840"/>
                  <a:pt x="1279493" y="2157317"/>
                </a:cubicBezTo>
                <a:cubicBezTo>
                  <a:pt x="1193768" y="2164842"/>
                  <a:pt x="1139952" y="2111216"/>
                  <a:pt x="1139190" y="2010632"/>
                </a:cubicBezTo>
                <a:cubicBezTo>
                  <a:pt x="1137571" y="1803368"/>
                  <a:pt x="1138904" y="1596104"/>
                  <a:pt x="1138238" y="1388936"/>
                </a:cubicBezTo>
                <a:cubicBezTo>
                  <a:pt x="1138238" y="1363028"/>
                  <a:pt x="1144715" y="1335786"/>
                  <a:pt x="1126808" y="1303782"/>
                </a:cubicBezTo>
                <a:cubicBezTo>
                  <a:pt x="1109853" y="1331881"/>
                  <a:pt x="1115663" y="1358265"/>
                  <a:pt x="1115568" y="1382649"/>
                </a:cubicBezTo>
                <a:cubicBezTo>
                  <a:pt x="1114997" y="1592294"/>
                  <a:pt x="1115949" y="1802035"/>
                  <a:pt x="1114901" y="2011680"/>
                </a:cubicBezTo>
                <a:cubicBezTo>
                  <a:pt x="1114425" y="2098167"/>
                  <a:pt x="1071563" y="2151793"/>
                  <a:pt x="1002983" y="2158175"/>
                </a:cubicBezTo>
                <a:cubicBezTo>
                  <a:pt x="920782" y="2165890"/>
                  <a:pt x="863537" y="2112264"/>
                  <a:pt x="861251" y="2019205"/>
                </a:cubicBezTo>
                <a:cubicBezTo>
                  <a:pt x="858584" y="1911953"/>
                  <a:pt x="860393" y="1804702"/>
                  <a:pt x="860298" y="1697355"/>
                </a:cubicBezTo>
                <a:cubicBezTo>
                  <a:pt x="860298" y="1368171"/>
                  <a:pt x="860679" y="1039082"/>
                  <a:pt x="859727" y="709898"/>
                </a:cubicBezTo>
                <a:cubicBezTo>
                  <a:pt x="859631" y="670941"/>
                  <a:pt x="872109" y="608743"/>
                  <a:pt x="819055" y="608933"/>
                </a:cubicBezTo>
                <a:cubicBezTo>
                  <a:pt x="767048" y="609124"/>
                  <a:pt x="777526" y="671036"/>
                  <a:pt x="777526" y="710756"/>
                </a:cubicBezTo>
                <a:cubicBezTo>
                  <a:pt x="776859" y="1122807"/>
                  <a:pt x="777145" y="1534859"/>
                  <a:pt x="777050" y="1946910"/>
                </a:cubicBezTo>
                <a:cubicBezTo>
                  <a:pt x="777050" y="1973771"/>
                  <a:pt x="778097" y="2000631"/>
                  <a:pt x="776192" y="2027301"/>
                </a:cubicBezTo>
                <a:cubicBezTo>
                  <a:pt x="770287" y="2109311"/>
                  <a:pt x="722186" y="2158270"/>
                  <a:pt x="648367" y="2158937"/>
                </a:cubicBezTo>
                <a:cubicBezTo>
                  <a:pt x="574929" y="2159603"/>
                  <a:pt x="525113" y="2110264"/>
                  <a:pt x="523589" y="2026063"/>
                </a:cubicBezTo>
                <a:cubicBezTo>
                  <a:pt x="520922" y="1874901"/>
                  <a:pt x="522542" y="1723739"/>
                  <a:pt x="522446" y="1572578"/>
                </a:cubicBezTo>
                <a:cubicBezTo>
                  <a:pt x="522446" y="1485424"/>
                  <a:pt x="522446" y="1398270"/>
                  <a:pt x="522446" y="1290352"/>
                </a:cubicBezTo>
                <a:cubicBezTo>
                  <a:pt x="493205" y="1330928"/>
                  <a:pt x="499777" y="1357598"/>
                  <a:pt x="499682" y="1381697"/>
                </a:cubicBezTo>
                <a:cubicBezTo>
                  <a:pt x="499110" y="1576768"/>
                  <a:pt x="499396" y="1771841"/>
                  <a:pt x="499205" y="1966817"/>
                </a:cubicBezTo>
                <a:cubicBezTo>
                  <a:pt x="499205" y="1993583"/>
                  <a:pt x="500063" y="2020729"/>
                  <a:pt x="496253" y="2047113"/>
                </a:cubicBezTo>
                <a:cubicBezTo>
                  <a:pt x="486632" y="2113788"/>
                  <a:pt x="436436" y="2157698"/>
                  <a:pt x="371951" y="2159032"/>
                </a:cubicBezTo>
                <a:cubicBezTo>
                  <a:pt x="309086" y="2160270"/>
                  <a:pt x="257366" y="2115788"/>
                  <a:pt x="247174" y="2048351"/>
                </a:cubicBezTo>
                <a:cubicBezTo>
                  <a:pt x="243173" y="2022062"/>
                  <a:pt x="244602" y="1994821"/>
                  <a:pt x="244602" y="1968056"/>
                </a:cubicBezTo>
                <a:cubicBezTo>
                  <a:pt x="244507" y="1575530"/>
                  <a:pt x="244602" y="1183005"/>
                  <a:pt x="244602" y="790385"/>
                </a:cubicBezTo>
                <a:cubicBezTo>
                  <a:pt x="244602" y="764000"/>
                  <a:pt x="244602" y="737616"/>
                  <a:pt x="244602" y="707803"/>
                </a:cubicBezTo>
                <a:cubicBezTo>
                  <a:pt x="173831" y="750284"/>
                  <a:pt x="140780" y="843629"/>
                  <a:pt x="154972" y="946595"/>
                </a:cubicBezTo>
                <a:cubicBezTo>
                  <a:pt x="166973" y="1033939"/>
                  <a:pt x="188119" y="1118807"/>
                  <a:pt x="222599" y="1200055"/>
                </a:cubicBezTo>
                <a:cubicBezTo>
                  <a:pt x="244697" y="1252252"/>
                  <a:pt x="240602" y="1299115"/>
                  <a:pt x="184690" y="1322832"/>
                </a:cubicBezTo>
                <a:cubicBezTo>
                  <a:pt x="126302" y="1347597"/>
                  <a:pt x="91059" y="1310831"/>
                  <a:pt x="72581" y="1260729"/>
                </a:cubicBezTo>
                <a:cubicBezTo>
                  <a:pt x="45720" y="1187672"/>
                  <a:pt x="23908" y="1112806"/>
                  <a:pt x="0" y="1038701"/>
                </a:cubicBezTo>
                <a:lnTo>
                  <a:pt x="0" y="775240"/>
                </a:lnTo>
                <a:cubicBezTo>
                  <a:pt x="29337" y="714185"/>
                  <a:pt x="50006" y="647986"/>
                  <a:pt x="102870" y="600837"/>
                </a:cubicBezTo>
                <a:cubicBezTo>
                  <a:pt x="112776" y="591979"/>
                  <a:pt x="116110" y="580739"/>
                  <a:pt x="113824" y="567976"/>
                </a:cubicBezTo>
                <a:cubicBezTo>
                  <a:pt x="103251" y="508825"/>
                  <a:pt x="141065" y="479298"/>
                  <a:pt x="183642" y="452057"/>
                </a:cubicBezTo>
                <a:cubicBezTo>
                  <a:pt x="224790" y="425768"/>
                  <a:pt x="267938" y="403955"/>
                  <a:pt x="314134" y="387858"/>
                </a:cubicBezTo>
                <a:cubicBezTo>
                  <a:pt x="336233" y="380143"/>
                  <a:pt x="350139" y="374428"/>
                  <a:pt x="333184" y="342138"/>
                </a:cubicBezTo>
                <a:cubicBezTo>
                  <a:pt x="251270" y="187452"/>
                  <a:pt x="284988" y="84011"/>
                  <a:pt x="438817" y="0"/>
                </a:cubicBezTo>
                <a:lnTo>
                  <a:pt x="585216" y="0"/>
                </a:lnTo>
                <a:cubicBezTo>
                  <a:pt x="730282" y="91726"/>
                  <a:pt x="753142" y="156401"/>
                  <a:pt x="698754" y="328898"/>
                </a:cubicBezTo>
                <a:cubicBezTo>
                  <a:pt x="692468" y="348901"/>
                  <a:pt x="692087" y="358140"/>
                  <a:pt x="712184" y="368713"/>
                </a:cubicBezTo>
                <a:cubicBezTo>
                  <a:pt x="784574" y="406908"/>
                  <a:pt x="855345" y="405194"/>
                  <a:pt x="927640" y="368332"/>
                </a:cubicBezTo>
                <a:cubicBezTo>
                  <a:pt x="950119" y="356902"/>
                  <a:pt x="943928" y="345853"/>
                  <a:pt x="937736" y="327755"/>
                </a:cubicBezTo>
                <a:cubicBezTo>
                  <a:pt x="881158" y="159925"/>
                  <a:pt x="905256" y="92964"/>
                  <a:pt x="1053560" y="0"/>
                </a:cubicBezTo>
                <a:lnTo>
                  <a:pt x="1199960" y="0"/>
                </a:lnTo>
                <a:close/>
              </a:path>
            </a:pathLst>
          </a:custGeom>
          <a:solidFill>
            <a:srgbClr val="B0466A"/>
          </a:solidFill>
          <a:ln w="9525" cap="flat">
            <a:noFill/>
            <a:prstDash val="solid"/>
            <a:miter/>
          </a:ln>
        </p:spPr>
        <p:txBody>
          <a:bodyPr rtlCol="0" anchor="ctr"/>
          <a:lstStyle/>
          <a:p>
            <a:endParaRPr lang="LID4096"/>
          </a:p>
        </p:txBody>
      </p:sp>
      <p:pic>
        <p:nvPicPr>
          <p:cNvPr id="18" name="Gráfico 17">
            <a:extLst>
              <a:ext uri="{FF2B5EF4-FFF2-40B4-BE49-F238E27FC236}">
                <a16:creationId xmlns:a16="http://schemas.microsoft.com/office/drawing/2014/main" id="{AC66370D-A6A6-462E-9AA2-A148A9DF68C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9755" y="270436"/>
            <a:ext cx="865219" cy="526342"/>
          </a:xfrm>
          <a:prstGeom prst="rect">
            <a:avLst/>
          </a:prstGeom>
        </p:spPr>
      </p:pic>
      <p:sp>
        <p:nvSpPr>
          <p:cNvPr id="21" name="Paralelogramo 20">
            <a:extLst>
              <a:ext uri="{FF2B5EF4-FFF2-40B4-BE49-F238E27FC236}">
                <a16:creationId xmlns:a16="http://schemas.microsoft.com/office/drawing/2014/main" id="{E6119C10-7DFB-4123-9B67-EF24E0374393}"/>
              </a:ext>
            </a:extLst>
          </p:cNvPr>
          <p:cNvSpPr/>
          <p:nvPr/>
        </p:nvSpPr>
        <p:spPr>
          <a:xfrm>
            <a:off x="219755" y="912162"/>
            <a:ext cx="11713476" cy="107141"/>
          </a:xfrm>
          <a:prstGeom prst="parallelogram">
            <a:avLst/>
          </a:prstGeom>
          <a:solidFill>
            <a:srgbClr val="EED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 name="矩形 3">
            <a:extLst>
              <a:ext uri="{FF2B5EF4-FFF2-40B4-BE49-F238E27FC236}">
                <a16:creationId xmlns:a16="http://schemas.microsoft.com/office/drawing/2014/main" id="{26E65326-ADC3-4A6A-9F42-515F77B013E6}"/>
              </a:ext>
            </a:extLst>
          </p:cNvPr>
          <p:cNvSpPr/>
          <p:nvPr/>
        </p:nvSpPr>
        <p:spPr>
          <a:xfrm>
            <a:off x="1630791" y="1706815"/>
            <a:ext cx="2260560" cy="2487540"/>
          </a:xfrm>
          <a:prstGeom prst="rect">
            <a:avLst/>
          </a:prstGeom>
        </p:spPr>
        <p:txBody>
          <a:bodyPr wrap="square">
            <a:spAutoFit/>
          </a:bodyPr>
          <a:lstStyle/>
          <a:p>
            <a:pPr algn="r">
              <a:lnSpc>
                <a:spcPct val="150000"/>
              </a:lnSpc>
            </a:pPr>
            <a:r>
              <a:rPr lang="en-US" altLang="zh-CN" sz="1050">
                <a:solidFill>
                  <a:srgbClr val="333333"/>
                </a:solidFill>
                <a:latin typeface="微软雅黑" panose="020B0503020204020204" pitchFamily="34" charset="-122"/>
                <a:ea typeface="微软雅黑" panose="020B0503020204020204" pitchFamily="34" charset="-122"/>
              </a:rPr>
              <a:t>We treat the resistance with sincerity and help the other person's attitude. Once the consultant confirms that there is resistance, this information can be fed back to the helper. It is necessary to pay attention to the other party's point of view and present it to the other party with a sincere attitude.</a:t>
            </a:r>
            <a:endParaRPr lang="zh-CN" altLang="en-US" sz="1050" b="0" i="0">
              <a:solidFill>
                <a:srgbClr val="333333"/>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68532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1"/>
      <p:bldP spid="9" grpId="2"/>
      <p:bldP spid="22" grpId="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8623A6-41FF-4FE0-B7BB-EBA3247CCFAF}"/>
              </a:ext>
            </a:extLst>
          </p:cNvPr>
          <p:cNvSpPr txBox="1"/>
          <p:nvPr/>
        </p:nvSpPr>
        <p:spPr>
          <a:xfrm>
            <a:off x="6896948" y="3296159"/>
            <a:ext cx="4809413" cy="1446550"/>
          </a:xfrm>
          <a:prstGeom prst="rect">
            <a:avLst/>
          </a:prstGeom>
          <a:noFill/>
        </p:spPr>
        <p:txBody>
          <a:bodyPr wrap="square" rtlCol="0">
            <a:spAutoFit/>
          </a:bodyPr>
          <a:lstStyle>
            <a:defPPr>
              <a:defRPr lang="ko-KR"/>
            </a:defPPr>
            <a:lvl1pPr>
              <a:defRPr sz="4000" b="1">
                <a:latin typeface="+mj-lt"/>
                <a:cs typeface="Arial" panose="020B0604020202020204" pitchFamily="34" charset="0"/>
              </a:defRPr>
            </a:lvl1pPr>
          </a:lstStyle>
          <a:p>
            <a:pPr algn="ctr"/>
            <a:r>
              <a:rPr lang="en-US" altLang="ko-KR" sz="8800">
                <a:solidFill>
                  <a:srgbClr val="B0466A"/>
                </a:solidFill>
              </a:rPr>
              <a:t>Thanks !</a:t>
            </a:r>
          </a:p>
        </p:txBody>
      </p:sp>
      <p:sp>
        <p:nvSpPr>
          <p:cNvPr id="5" name="TextBox 4">
            <a:extLst>
              <a:ext uri="{FF2B5EF4-FFF2-40B4-BE49-F238E27FC236}">
                <a16:creationId xmlns:a16="http://schemas.microsoft.com/office/drawing/2014/main" id="{24CD1232-CD63-4B34-B1A4-B0517F03AD48}"/>
              </a:ext>
            </a:extLst>
          </p:cNvPr>
          <p:cNvSpPr txBox="1"/>
          <p:nvPr/>
        </p:nvSpPr>
        <p:spPr>
          <a:xfrm>
            <a:off x="7400544" y="4742709"/>
            <a:ext cx="3802220" cy="830997"/>
          </a:xfrm>
          <a:prstGeom prst="rect">
            <a:avLst/>
          </a:prstGeom>
          <a:noFill/>
        </p:spPr>
        <p:txBody>
          <a:bodyPr wrap="square" rtlCol="0">
            <a:spAutoFit/>
          </a:bodyPr>
          <a:lstStyle/>
          <a:p>
            <a:pPr algn="ctr"/>
            <a:r>
              <a:rPr lang="en-US" altLang="ko-KR" sz="1600"/>
              <a:t>Lorem ipsum dolor sit amet, consectetur adipiscing elit. Etiam aliquet eu mi quis lacinia</a:t>
            </a:r>
            <a:endParaRPr lang="ko-KR" altLang="en-US" sz="1600"/>
          </a:p>
        </p:txBody>
      </p:sp>
      <p:grpSp>
        <p:nvGrpSpPr>
          <p:cNvPr id="7" name="Grupo 6">
            <a:extLst>
              <a:ext uri="{FF2B5EF4-FFF2-40B4-BE49-F238E27FC236}">
                <a16:creationId xmlns:a16="http://schemas.microsoft.com/office/drawing/2014/main" id="{37F163BA-AD0F-4D85-A107-A8631F4F25D7}"/>
              </a:ext>
            </a:extLst>
          </p:cNvPr>
          <p:cNvGrpSpPr/>
          <p:nvPr/>
        </p:nvGrpSpPr>
        <p:grpSpPr>
          <a:xfrm>
            <a:off x="10577230" y="5330347"/>
            <a:ext cx="1298257" cy="1140441"/>
            <a:chOff x="7769371" y="3151989"/>
            <a:chExt cx="4057265" cy="3564064"/>
          </a:xfrm>
        </p:grpSpPr>
        <p:pic>
          <p:nvPicPr>
            <p:cNvPr id="8" name="Imagen 7">
              <a:extLst>
                <a:ext uri="{FF2B5EF4-FFF2-40B4-BE49-F238E27FC236}">
                  <a16:creationId xmlns:a16="http://schemas.microsoft.com/office/drawing/2014/main" id="{4723C5F5-F584-4B2E-8429-473DF1723A3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9" name="Imagen 8">
              <a:extLst>
                <a:ext uri="{FF2B5EF4-FFF2-40B4-BE49-F238E27FC236}">
                  <a16:creationId xmlns:a16="http://schemas.microsoft.com/office/drawing/2014/main" id="{262DE04B-7C46-4B0A-BB14-2D71C1B1C977}"/>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cxnSp>
        <p:nvCxnSpPr>
          <p:cNvPr id="10" name="직선 연결선 3">
            <a:extLst>
              <a:ext uri="{FF2B5EF4-FFF2-40B4-BE49-F238E27FC236}">
                <a16:creationId xmlns:a16="http://schemas.microsoft.com/office/drawing/2014/main" id="{C2B7E618-D7BC-4373-ABCC-042ECB27A73F}"/>
              </a:ext>
            </a:extLst>
          </p:cNvPr>
          <p:cNvCxnSpPr/>
          <p:nvPr/>
        </p:nvCxnSpPr>
        <p:spPr>
          <a:xfrm>
            <a:off x="0" y="6667940"/>
            <a:ext cx="12192000" cy="0"/>
          </a:xfrm>
          <a:prstGeom prst="line">
            <a:avLst/>
          </a:prstGeom>
          <a:ln w="57150">
            <a:solidFill>
              <a:srgbClr val="F71856"/>
            </a:solidFill>
          </a:ln>
        </p:spPr>
        <p:style>
          <a:lnRef idx="1">
            <a:schemeClr val="accent1"/>
          </a:lnRef>
          <a:fillRef idx="0">
            <a:schemeClr val="accent1"/>
          </a:fillRef>
          <a:effectRef idx="0">
            <a:schemeClr val="accent1"/>
          </a:effectRef>
          <a:fontRef idx="minor">
            <a:schemeClr val="tx1"/>
          </a:fontRef>
        </p:style>
      </p:cxnSp>
      <p:sp>
        <p:nvSpPr>
          <p:cNvPr id="11" name="Gráfico 6">
            <a:extLst>
              <a:ext uri="{FF2B5EF4-FFF2-40B4-BE49-F238E27FC236}">
                <a16:creationId xmlns:a16="http://schemas.microsoft.com/office/drawing/2014/main" id="{5DA1FB82-0D15-4ED9-A874-AE87A75C5C91}"/>
              </a:ext>
            </a:extLst>
          </p:cNvPr>
          <p:cNvSpPr/>
          <p:nvPr/>
        </p:nvSpPr>
        <p:spPr>
          <a:xfrm>
            <a:off x="10853338" y="5728995"/>
            <a:ext cx="746042" cy="979126"/>
          </a:xfrm>
          <a:custGeom>
            <a:avLst/>
            <a:gdLst>
              <a:gd name="connsiteX0" fmla="*/ 1199769 w 1645086"/>
              <a:gd name="connsiteY0" fmla="*/ 0 h 2159056"/>
              <a:gd name="connsiteX1" fmla="*/ 1304068 w 1645086"/>
              <a:gd name="connsiteY1" fmla="*/ 344329 h 2159056"/>
              <a:gd name="connsiteX2" fmla="*/ 1318736 w 1645086"/>
              <a:gd name="connsiteY2" fmla="*/ 386906 h 2159056"/>
              <a:gd name="connsiteX3" fmla="*/ 1443228 w 1645086"/>
              <a:gd name="connsiteY3" fmla="*/ 447675 h 2159056"/>
              <a:gd name="connsiteX4" fmla="*/ 1524191 w 1645086"/>
              <a:gd name="connsiteY4" fmla="*/ 572167 h 2159056"/>
              <a:gd name="connsiteX5" fmla="*/ 1538192 w 1645086"/>
              <a:gd name="connsiteY5" fmla="*/ 604076 h 2159056"/>
              <a:gd name="connsiteX6" fmla="*/ 1639919 w 1645086"/>
              <a:gd name="connsiteY6" fmla="*/ 993934 h 2159056"/>
              <a:gd name="connsiteX7" fmla="*/ 1562291 w 1645086"/>
              <a:gd name="connsiteY7" fmla="*/ 1267301 h 2159056"/>
              <a:gd name="connsiteX8" fmla="*/ 1453325 w 1645086"/>
              <a:gd name="connsiteY8" fmla="*/ 1323975 h 2159056"/>
              <a:gd name="connsiteX9" fmla="*/ 1412272 w 1645086"/>
              <a:gd name="connsiteY9" fmla="*/ 1208437 h 2159056"/>
              <a:gd name="connsiteX10" fmla="*/ 1481328 w 1645086"/>
              <a:gd name="connsiteY10" fmla="*/ 932974 h 2159056"/>
              <a:gd name="connsiteX11" fmla="*/ 1408367 w 1645086"/>
              <a:gd name="connsiteY11" fmla="*/ 703898 h 2159056"/>
              <a:gd name="connsiteX12" fmla="*/ 1393984 w 1645086"/>
              <a:gd name="connsiteY12" fmla="*/ 783812 h 2159056"/>
              <a:gd name="connsiteX13" fmla="*/ 1393126 w 1645086"/>
              <a:gd name="connsiteY13" fmla="*/ 1998059 h 2159056"/>
              <a:gd name="connsiteX14" fmla="*/ 1279493 w 1645086"/>
              <a:gd name="connsiteY14" fmla="*/ 2157317 h 2159056"/>
              <a:gd name="connsiteX15" fmla="*/ 1139190 w 1645086"/>
              <a:gd name="connsiteY15" fmla="*/ 2010632 h 2159056"/>
              <a:gd name="connsiteX16" fmla="*/ 1138238 w 1645086"/>
              <a:gd name="connsiteY16" fmla="*/ 1388936 h 2159056"/>
              <a:gd name="connsiteX17" fmla="*/ 1126808 w 1645086"/>
              <a:gd name="connsiteY17" fmla="*/ 1303782 h 2159056"/>
              <a:gd name="connsiteX18" fmla="*/ 1115568 w 1645086"/>
              <a:gd name="connsiteY18" fmla="*/ 1382649 h 2159056"/>
              <a:gd name="connsiteX19" fmla="*/ 1114901 w 1645086"/>
              <a:gd name="connsiteY19" fmla="*/ 2011680 h 2159056"/>
              <a:gd name="connsiteX20" fmla="*/ 1002983 w 1645086"/>
              <a:gd name="connsiteY20" fmla="*/ 2158175 h 2159056"/>
              <a:gd name="connsiteX21" fmla="*/ 861251 w 1645086"/>
              <a:gd name="connsiteY21" fmla="*/ 2019205 h 2159056"/>
              <a:gd name="connsiteX22" fmla="*/ 860298 w 1645086"/>
              <a:gd name="connsiteY22" fmla="*/ 1697355 h 2159056"/>
              <a:gd name="connsiteX23" fmla="*/ 859727 w 1645086"/>
              <a:gd name="connsiteY23" fmla="*/ 709898 h 2159056"/>
              <a:gd name="connsiteX24" fmla="*/ 819055 w 1645086"/>
              <a:gd name="connsiteY24" fmla="*/ 608933 h 2159056"/>
              <a:gd name="connsiteX25" fmla="*/ 777526 w 1645086"/>
              <a:gd name="connsiteY25" fmla="*/ 710756 h 2159056"/>
              <a:gd name="connsiteX26" fmla="*/ 777050 w 1645086"/>
              <a:gd name="connsiteY26" fmla="*/ 1946910 h 2159056"/>
              <a:gd name="connsiteX27" fmla="*/ 776192 w 1645086"/>
              <a:gd name="connsiteY27" fmla="*/ 2027301 h 2159056"/>
              <a:gd name="connsiteX28" fmla="*/ 648367 w 1645086"/>
              <a:gd name="connsiteY28" fmla="*/ 2158937 h 2159056"/>
              <a:gd name="connsiteX29" fmla="*/ 523589 w 1645086"/>
              <a:gd name="connsiteY29" fmla="*/ 2026063 h 2159056"/>
              <a:gd name="connsiteX30" fmla="*/ 522446 w 1645086"/>
              <a:gd name="connsiteY30" fmla="*/ 1572578 h 2159056"/>
              <a:gd name="connsiteX31" fmla="*/ 522446 w 1645086"/>
              <a:gd name="connsiteY31" fmla="*/ 1290352 h 2159056"/>
              <a:gd name="connsiteX32" fmla="*/ 499682 w 1645086"/>
              <a:gd name="connsiteY32" fmla="*/ 1381697 h 2159056"/>
              <a:gd name="connsiteX33" fmla="*/ 499205 w 1645086"/>
              <a:gd name="connsiteY33" fmla="*/ 1966817 h 2159056"/>
              <a:gd name="connsiteX34" fmla="*/ 496253 w 1645086"/>
              <a:gd name="connsiteY34" fmla="*/ 2047113 h 2159056"/>
              <a:gd name="connsiteX35" fmla="*/ 371951 w 1645086"/>
              <a:gd name="connsiteY35" fmla="*/ 2159032 h 2159056"/>
              <a:gd name="connsiteX36" fmla="*/ 247174 w 1645086"/>
              <a:gd name="connsiteY36" fmla="*/ 2048351 h 2159056"/>
              <a:gd name="connsiteX37" fmla="*/ 244602 w 1645086"/>
              <a:gd name="connsiteY37" fmla="*/ 1968056 h 2159056"/>
              <a:gd name="connsiteX38" fmla="*/ 244602 w 1645086"/>
              <a:gd name="connsiteY38" fmla="*/ 790385 h 2159056"/>
              <a:gd name="connsiteX39" fmla="*/ 244602 w 1645086"/>
              <a:gd name="connsiteY39" fmla="*/ 707803 h 2159056"/>
              <a:gd name="connsiteX40" fmla="*/ 154972 w 1645086"/>
              <a:gd name="connsiteY40" fmla="*/ 946595 h 2159056"/>
              <a:gd name="connsiteX41" fmla="*/ 222599 w 1645086"/>
              <a:gd name="connsiteY41" fmla="*/ 1200055 h 2159056"/>
              <a:gd name="connsiteX42" fmla="*/ 184690 w 1645086"/>
              <a:gd name="connsiteY42" fmla="*/ 1322832 h 2159056"/>
              <a:gd name="connsiteX43" fmla="*/ 72581 w 1645086"/>
              <a:gd name="connsiteY43" fmla="*/ 1260729 h 2159056"/>
              <a:gd name="connsiteX44" fmla="*/ 0 w 1645086"/>
              <a:gd name="connsiteY44" fmla="*/ 1038701 h 2159056"/>
              <a:gd name="connsiteX45" fmla="*/ 0 w 1645086"/>
              <a:gd name="connsiteY45" fmla="*/ 775240 h 2159056"/>
              <a:gd name="connsiteX46" fmla="*/ 102870 w 1645086"/>
              <a:gd name="connsiteY46" fmla="*/ 600837 h 2159056"/>
              <a:gd name="connsiteX47" fmla="*/ 113824 w 1645086"/>
              <a:gd name="connsiteY47" fmla="*/ 567976 h 2159056"/>
              <a:gd name="connsiteX48" fmla="*/ 183642 w 1645086"/>
              <a:gd name="connsiteY48" fmla="*/ 452057 h 2159056"/>
              <a:gd name="connsiteX49" fmla="*/ 314134 w 1645086"/>
              <a:gd name="connsiteY49" fmla="*/ 387858 h 2159056"/>
              <a:gd name="connsiteX50" fmla="*/ 333184 w 1645086"/>
              <a:gd name="connsiteY50" fmla="*/ 342138 h 2159056"/>
              <a:gd name="connsiteX51" fmla="*/ 438817 w 1645086"/>
              <a:gd name="connsiteY51" fmla="*/ 0 h 2159056"/>
              <a:gd name="connsiteX52" fmla="*/ 585216 w 1645086"/>
              <a:gd name="connsiteY52" fmla="*/ 0 h 2159056"/>
              <a:gd name="connsiteX53" fmla="*/ 698754 w 1645086"/>
              <a:gd name="connsiteY53" fmla="*/ 328898 h 2159056"/>
              <a:gd name="connsiteX54" fmla="*/ 712184 w 1645086"/>
              <a:gd name="connsiteY54" fmla="*/ 368713 h 2159056"/>
              <a:gd name="connsiteX55" fmla="*/ 927640 w 1645086"/>
              <a:gd name="connsiteY55" fmla="*/ 368332 h 2159056"/>
              <a:gd name="connsiteX56" fmla="*/ 937736 w 1645086"/>
              <a:gd name="connsiteY56" fmla="*/ 327755 h 2159056"/>
              <a:gd name="connsiteX57" fmla="*/ 1053560 w 1645086"/>
              <a:gd name="connsiteY57" fmla="*/ 0 h 2159056"/>
              <a:gd name="connsiteX58" fmla="*/ 1199960 w 1645086"/>
              <a:gd name="connsiteY58" fmla="*/ 0 h 215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086" h="2159056">
                <a:moveTo>
                  <a:pt x="1199769" y="0"/>
                </a:moveTo>
                <a:cubicBezTo>
                  <a:pt x="1356836" y="93631"/>
                  <a:pt x="1384935" y="182309"/>
                  <a:pt x="1304068" y="344329"/>
                </a:cubicBezTo>
                <a:cubicBezTo>
                  <a:pt x="1291019" y="370618"/>
                  <a:pt x="1297496" y="377190"/>
                  <a:pt x="1318736" y="386906"/>
                </a:cubicBezTo>
                <a:cubicBezTo>
                  <a:pt x="1360742" y="406146"/>
                  <a:pt x="1402937" y="425291"/>
                  <a:pt x="1443228" y="447675"/>
                </a:cubicBezTo>
                <a:cubicBezTo>
                  <a:pt x="1491520" y="474345"/>
                  <a:pt x="1535716" y="505492"/>
                  <a:pt x="1524191" y="572167"/>
                </a:cubicBezTo>
                <a:cubicBezTo>
                  <a:pt x="1521905" y="585407"/>
                  <a:pt x="1529429" y="594932"/>
                  <a:pt x="1538192" y="604076"/>
                </a:cubicBezTo>
                <a:cubicBezTo>
                  <a:pt x="1644110" y="715137"/>
                  <a:pt x="1654302" y="852488"/>
                  <a:pt x="1639919" y="993934"/>
                </a:cubicBezTo>
                <a:cubicBezTo>
                  <a:pt x="1630299" y="1088803"/>
                  <a:pt x="1600105" y="1179671"/>
                  <a:pt x="1562291" y="1267301"/>
                </a:cubicBezTo>
                <a:cubicBezTo>
                  <a:pt x="1541812" y="1314831"/>
                  <a:pt x="1507808" y="1345978"/>
                  <a:pt x="1453325" y="1323975"/>
                </a:cubicBezTo>
                <a:cubicBezTo>
                  <a:pt x="1399985" y="1302544"/>
                  <a:pt x="1392365" y="1258062"/>
                  <a:pt x="1412272" y="1208437"/>
                </a:cubicBezTo>
                <a:cubicBezTo>
                  <a:pt x="1447895" y="1119664"/>
                  <a:pt x="1474375" y="1028605"/>
                  <a:pt x="1481328" y="932974"/>
                </a:cubicBezTo>
                <a:cubicBezTo>
                  <a:pt x="1487519" y="848297"/>
                  <a:pt x="1473137" y="769430"/>
                  <a:pt x="1408367" y="703898"/>
                </a:cubicBezTo>
                <a:cubicBezTo>
                  <a:pt x="1383887" y="730949"/>
                  <a:pt x="1394079" y="758857"/>
                  <a:pt x="1393984" y="783812"/>
                </a:cubicBezTo>
                <a:cubicBezTo>
                  <a:pt x="1393222" y="1188530"/>
                  <a:pt x="1393698" y="1593247"/>
                  <a:pt x="1393126" y="1998059"/>
                </a:cubicBezTo>
                <a:cubicBezTo>
                  <a:pt x="1393031" y="2097691"/>
                  <a:pt x="1353884" y="2150840"/>
                  <a:pt x="1279493" y="2157317"/>
                </a:cubicBezTo>
                <a:cubicBezTo>
                  <a:pt x="1193768" y="2164842"/>
                  <a:pt x="1139952" y="2111216"/>
                  <a:pt x="1139190" y="2010632"/>
                </a:cubicBezTo>
                <a:cubicBezTo>
                  <a:pt x="1137571" y="1803368"/>
                  <a:pt x="1138904" y="1596104"/>
                  <a:pt x="1138238" y="1388936"/>
                </a:cubicBezTo>
                <a:cubicBezTo>
                  <a:pt x="1138238" y="1363028"/>
                  <a:pt x="1144715" y="1335786"/>
                  <a:pt x="1126808" y="1303782"/>
                </a:cubicBezTo>
                <a:cubicBezTo>
                  <a:pt x="1109853" y="1331881"/>
                  <a:pt x="1115663" y="1358265"/>
                  <a:pt x="1115568" y="1382649"/>
                </a:cubicBezTo>
                <a:cubicBezTo>
                  <a:pt x="1114997" y="1592294"/>
                  <a:pt x="1115949" y="1802035"/>
                  <a:pt x="1114901" y="2011680"/>
                </a:cubicBezTo>
                <a:cubicBezTo>
                  <a:pt x="1114425" y="2098167"/>
                  <a:pt x="1071563" y="2151793"/>
                  <a:pt x="1002983" y="2158175"/>
                </a:cubicBezTo>
                <a:cubicBezTo>
                  <a:pt x="920782" y="2165890"/>
                  <a:pt x="863537" y="2112264"/>
                  <a:pt x="861251" y="2019205"/>
                </a:cubicBezTo>
                <a:cubicBezTo>
                  <a:pt x="858584" y="1911953"/>
                  <a:pt x="860393" y="1804702"/>
                  <a:pt x="860298" y="1697355"/>
                </a:cubicBezTo>
                <a:cubicBezTo>
                  <a:pt x="860298" y="1368171"/>
                  <a:pt x="860679" y="1039082"/>
                  <a:pt x="859727" y="709898"/>
                </a:cubicBezTo>
                <a:cubicBezTo>
                  <a:pt x="859631" y="670941"/>
                  <a:pt x="872109" y="608743"/>
                  <a:pt x="819055" y="608933"/>
                </a:cubicBezTo>
                <a:cubicBezTo>
                  <a:pt x="767048" y="609124"/>
                  <a:pt x="777526" y="671036"/>
                  <a:pt x="777526" y="710756"/>
                </a:cubicBezTo>
                <a:cubicBezTo>
                  <a:pt x="776859" y="1122807"/>
                  <a:pt x="777145" y="1534859"/>
                  <a:pt x="777050" y="1946910"/>
                </a:cubicBezTo>
                <a:cubicBezTo>
                  <a:pt x="777050" y="1973771"/>
                  <a:pt x="778097" y="2000631"/>
                  <a:pt x="776192" y="2027301"/>
                </a:cubicBezTo>
                <a:cubicBezTo>
                  <a:pt x="770287" y="2109311"/>
                  <a:pt x="722186" y="2158270"/>
                  <a:pt x="648367" y="2158937"/>
                </a:cubicBezTo>
                <a:cubicBezTo>
                  <a:pt x="574929" y="2159603"/>
                  <a:pt x="525113" y="2110264"/>
                  <a:pt x="523589" y="2026063"/>
                </a:cubicBezTo>
                <a:cubicBezTo>
                  <a:pt x="520922" y="1874901"/>
                  <a:pt x="522542" y="1723739"/>
                  <a:pt x="522446" y="1572578"/>
                </a:cubicBezTo>
                <a:cubicBezTo>
                  <a:pt x="522446" y="1485424"/>
                  <a:pt x="522446" y="1398270"/>
                  <a:pt x="522446" y="1290352"/>
                </a:cubicBezTo>
                <a:cubicBezTo>
                  <a:pt x="493205" y="1330928"/>
                  <a:pt x="499777" y="1357598"/>
                  <a:pt x="499682" y="1381697"/>
                </a:cubicBezTo>
                <a:cubicBezTo>
                  <a:pt x="499110" y="1576768"/>
                  <a:pt x="499396" y="1771841"/>
                  <a:pt x="499205" y="1966817"/>
                </a:cubicBezTo>
                <a:cubicBezTo>
                  <a:pt x="499205" y="1993583"/>
                  <a:pt x="500063" y="2020729"/>
                  <a:pt x="496253" y="2047113"/>
                </a:cubicBezTo>
                <a:cubicBezTo>
                  <a:pt x="486632" y="2113788"/>
                  <a:pt x="436436" y="2157698"/>
                  <a:pt x="371951" y="2159032"/>
                </a:cubicBezTo>
                <a:cubicBezTo>
                  <a:pt x="309086" y="2160270"/>
                  <a:pt x="257366" y="2115788"/>
                  <a:pt x="247174" y="2048351"/>
                </a:cubicBezTo>
                <a:cubicBezTo>
                  <a:pt x="243173" y="2022062"/>
                  <a:pt x="244602" y="1994821"/>
                  <a:pt x="244602" y="1968056"/>
                </a:cubicBezTo>
                <a:cubicBezTo>
                  <a:pt x="244507" y="1575530"/>
                  <a:pt x="244602" y="1183005"/>
                  <a:pt x="244602" y="790385"/>
                </a:cubicBezTo>
                <a:cubicBezTo>
                  <a:pt x="244602" y="764000"/>
                  <a:pt x="244602" y="737616"/>
                  <a:pt x="244602" y="707803"/>
                </a:cubicBezTo>
                <a:cubicBezTo>
                  <a:pt x="173831" y="750284"/>
                  <a:pt x="140780" y="843629"/>
                  <a:pt x="154972" y="946595"/>
                </a:cubicBezTo>
                <a:cubicBezTo>
                  <a:pt x="166973" y="1033939"/>
                  <a:pt x="188119" y="1118807"/>
                  <a:pt x="222599" y="1200055"/>
                </a:cubicBezTo>
                <a:cubicBezTo>
                  <a:pt x="244697" y="1252252"/>
                  <a:pt x="240602" y="1299115"/>
                  <a:pt x="184690" y="1322832"/>
                </a:cubicBezTo>
                <a:cubicBezTo>
                  <a:pt x="126302" y="1347597"/>
                  <a:pt x="91059" y="1310831"/>
                  <a:pt x="72581" y="1260729"/>
                </a:cubicBezTo>
                <a:cubicBezTo>
                  <a:pt x="45720" y="1187672"/>
                  <a:pt x="23908" y="1112806"/>
                  <a:pt x="0" y="1038701"/>
                </a:cubicBezTo>
                <a:lnTo>
                  <a:pt x="0" y="775240"/>
                </a:lnTo>
                <a:cubicBezTo>
                  <a:pt x="29337" y="714185"/>
                  <a:pt x="50006" y="647986"/>
                  <a:pt x="102870" y="600837"/>
                </a:cubicBezTo>
                <a:cubicBezTo>
                  <a:pt x="112776" y="591979"/>
                  <a:pt x="116110" y="580739"/>
                  <a:pt x="113824" y="567976"/>
                </a:cubicBezTo>
                <a:cubicBezTo>
                  <a:pt x="103251" y="508825"/>
                  <a:pt x="141065" y="479298"/>
                  <a:pt x="183642" y="452057"/>
                </a:cubicBezTo>
                <a:cubicBezTo>
                  <a:pt x="224790" y="425768"/>
                  <a:pt x="267938" y="403955"/>
                  <a:pt x="314134" y="387858"/>
                </a:cubicBezTo>
                <a:cubicBezTo>
                  <a:pt x="336233" y="380143"/>
                  <a:pt x="350139" y="374428"/>
                  <a:pt x="333184" y="342138"/>
                </a:cubicBezTo>
                <a:cubicBezTo>
                  <a:pt x="251270" y="187452"/>
                  <a:pt x="284988" y="84011"/>
                  <a:pt x="438817" y="0"/>
                </a:cubicBezTo>
                <a:lnTo>
                  <a:pt x="585216" y="0"/>
                </a:lnTo>
                <a:cubicBezTo>
                  <a:pt x="730282" y="91726"/>
                  <a:pt x="753142" y="156401"/>
                  <a:pt x="698754" y="328898"/>
                </a:cubicBezTo>
                <a:cubicBezTo>
                  <a:pt x="692468" y="348901"/>
                  <a:pt x="692087" y="358140"/>
                  <a:pt x="712184" y="368713"/>
                </a:cubicBezTo>
                <a:cubicBezTo>
                  <a:pt x="784574" y="406908"/>
                  <a:pt x="855345" y="405194"/>
                  <a:pt x="927640" y="368332"/>
                </a:cubicBezTo>
                <a:cubicBezTo>
                  <a:pt x="950119" y="356902"/>
                  <a:pt x="943928" y="345853"/>
                  <a:pt x="937736" y="327755"/>
                </a:cubicBezTo>
                <a:cubicBezTo>
                  <a:pt x="881158" y="159925"/>
                  <a:pt x="905256" y="92964"/>
                  <a:pt x="1053560" y="0"/>
                </a:cubicBezTo>
                <a:lnTo>
                  <a:pt x="1199960" y="0"/>
                </a:lnTo>
                <a:close/>
              </a:path>
            </a:pathLst>
          </a:custGeom>
          <a:solidFill>
            <a:srgbClr val="B0466A"/>
          </a:solidFill>
          <a:ln w="9525" cap="flat">
            <a:noFill/>
            <a:prstDash val="solid"/>
            <a:miter/>
          </a:ln>
        </p:spPr>
        <p:txBody>
          <a:bodyPr rtlCol="0" anchor="ctr"/>
          <a:lstStyle/>
          <a:p>
            <a:endParaRPr lang="LID4096"/>
          </a:p>
        </p:txBody>
      </p:sp>
      <p:sp>
        <p:nvSpPr>
          <p:cNvPr id="12" name="Triángulo isósceles 11">
            <a:extLst>
              <a:ext uri="{FF2B5EF4-FFF2-40B4-BE49-F238E27FC236}">
                <a16:creationId xmlns:a16="http://schemas.microsoft.com/office/drawing/2014/main" id="{E0CEBDE4-98EB-43CA-A006-FBB09AB5EB03}"/>
              </a:ext>
            </a:extLst>
          </p:cNvPr>
          <p:cNvSpPr/>
          <p:nvPr/>
        </p:nvSpPr>
        <p:spPr>
          <a:xfrm flipV="1">
            <a:off x="-74588" y="-38797"/>
            <a:ext cx="12365875" cy="516384"/>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3" name="Grupo 12">
            <a:extLst>
              <a:ext uri="{FF2B5EF4-FFF2-40B4-BE49-F238E27FC236}">
                <a16:creationId xmlns:a16="http://schemas.microsoft.com/office/drawing/2014/main" id="{F8D243D2-8F55-4C1A-BED9-5DB0B506CF93}"/>
              </a:ext>
            </a:extLst>
          </p:cNvPr>
          <p:cNvGrpSpPr/>
          <p:nvPr/>
        </p:nvGrpSpPr>
        <p:grpSpPr>
          <a:xfrm>
            <a:off x="11348397" y="85611"/>
            <a:ext cx="760076" cy="670129"/>
            <a:chOff x="11177524" y="343100"/>
            <a:chExt cx="760076" cy="670129"/>
          </a:xfrm>
        </p:grpSpPr>
        <p:sp>
          <p:nvSpPr>
            <p:cNvPr id="14" name="Forma libre: forma 13">
              <a:extLst>
                <a:ext uri="{FF2B5EF4-FFF2-40B4-BE49-F238E27FC236}">
                  <a16:creationId xmlns:a16="http://schemas.microsoft.com/office/drawing/2014/main" id="{9E3E508E-CA23-4C9E-91C3-2CAD946D8067}"/>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3E133623-C5F8-45C3-B5E8-FA4FE170C00F}"/>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E25C018C-EF9C-4722-94BB-4A5514F36088}"/>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320C61E6-102B-41D8-856B-F426783F18B8}"/>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B33BDF4C-8CBD-4AB4-8CDD-4C622B97A0CC}"/>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187BA005-08C9-404E-B81D-A5CC80E4FDF6}"/>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grpSp>
        <p:nvGrpSpPr>
          <p:cNvPr id="20" name="Grupo 19">
            <a:extLst>
              <a:ext uri="{FF2B5EF4-FFF2-40B4-BE49-F238E27FC236}">
                <a16:creationId xmlns:a16="http://schemas.microsoft.com/office/drawing/2014/main" id="{2F1FF0E9-6A06-4AD3-9688-994C4C529168}"/>
              </a:ext>
            </a:extLst>
          </p:cNvPr>
          <p:cNvGrpSpPr/>
          <p:nvPr/>
        </p:nvGrpSpPr>
        <p:grpSpPr>
          <a:xfrm>
            <a:off x="83527" y="48401"/>
            <a:ext cx="760076" cy="670129"/>
            <a:chOff x="11177524" y="343100"/>
            <a:chExt cx="760076" cy="670129"/>
          </a:xfrm>
        </p:grpSpPr>
        <p:sp>
          <p:nvSpPr>
            <p:cNvPr id="21" name="Forma libre: forma 20">
              <a:extLst>
                <a:ext uri="{FF2B5EF4-FFF2-40B4-BE49-F238E27FC236}">
                  <a16:creationId xmlns:a16="http://schemas.microsoft.com/office/drawing/2014/main" id="{2EF76DF6-8B81-4FB9-BA2C-DE6ADD92AA30}"/>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5A063011-02E5-4B03-916E-2228D565F1D5}"/>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6DD7569F-DAAC-4811-81D8-7AB2461D8D11}"/>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178F8B3E-0122-49A0-93CD-1ED9BDD9D9A4}"/>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0149A808-87A4-4CE9-A3E3-34F6B3D75A3D}"/>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BE52DC29-132B-44CF-81C7-F9E7940098DA}"/>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pic>
        <p:nvPicPr>
          <p:cNvPr id="3" name="Imagen 2">
            <a:extLst>
              <a:ext uri="{FF2B5EF4-FFF2-40B4-BE49-F238E27FC236}">
                <a16:creationId xmlns:a16="http://schemas.microsoft.com/office/drawing/2014/main" id="{F3F5263A-4368-4EBB-9CB6-7C8E2FD421D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6518189" cy="6858000"/>
          </a:xfrm>
          <a:prstGeom prst="rect">
            <a:avLst/>
          </a:prstGeom>
        </p:spPr>
      </p:pic>
      <p:grpSp>
        <p:nvGrpSpPr>
          <p:cNvPr id="2" name="Grupo 1">
            <a:extLst>
              <a:ext uri="{FF2B5EF4-FFF2-40B4-BE49-F238E27FC236}">
                <a16:creationId xmlns:a16="http://schemas.microsoft.com/office/drawing/2014/main" id="{68123AA5-563D-0C66-4BDB-DE90A54B3FA5}"/>
              </a:ext>
            </a:extLst>
          </p:cNvPr>
          <p:cNvGrpSpPr/>
          <p:nvPr/>
        </p:nvGrpSpPr>
        <p:grpSpPr>
          <a:xfrm>
            <a:off x="8558495" y="698559"/>
            <a:ext cx="1599798" cy="2551996"/>
            <a:chOff x="8558495" y="698559"/>
            <a:chExt cx="1599798" cy="2551996"/>
          </a:xfrm>
        </p:grpSpPr>
        <p:sp>
          <p:nvSpPr>
            <p:cNvPr id="30" name="Forma libre: forma 29">
              <a:extLst>
                <a:ext uri="{FF2B5EF4-FFF2-40B4-BE49-F238E27FC236}">
                  <a16:creationId xmlns:a16="http://schemas.microsoft.com/office/drawing/2014/main" id="{9FAE17C0-F4A6-4B1D-B122-722187725BC5}"/>
                </a:ext>
              </a:extLst>
            </p:cNvPr>
            <p:cNvSpPr/>
            <p:nvPr/>
          </p:nvSpPr>
          <p:spPr>
            <a:xfrm>
              <a:off x="8558495" y="1707047"/>
              <a:ext cx="1486318" cy="1543508"/>
            </a:xfrm>
            <a:custGeom>
              <a:avLst/>
              <a:gdLst>
                <a:gd name="connsiteX0" fmla="*/ 827470 w 1486318"/>
                <a:gd name="connsiteY0" fmla="*/ 1542830 h 1543508"/>
                <a:gd name="connsiteX1" fmla="*/ 494487 w 1486318"/>
                <a:gd name="connsiteY1" fmla="*/ 1543435 h 1543508"/>
                <a:gd name="connsiteX2" fmla="*/ 393724 w 1486318"/>
                <a:gd name="connsiteY2" fmla="*/ 1443884 h 1543508"/>
                <a:gd name="connsiteX3" fmla="*/ 312952 w 1486318"/>
                <a:gd name="connsiteY3" fmla="*/ 1182788 h 1543508"/>
                <a:gd name="connsiteX4" fmla="*/ 62559 w 1486318"/>
                <a:gd name="connsiteY4" fmla="*/ 816285 h 1543508"/>
                <a:gd name="connsiteX5" fmla="*/ 40548 w 1486318"/>
                <a:gd name="connsiteY5" fmla="*/ 496024 h 1543508"/>
                <a:gd name="connsiteX6" fmla="*/ 219256 w 1486318"/>
                <a:gd name="connsiteY6" fmla="*/ 134367 h 1543508"/>
                <a:gd name="connsiteX7" fmla="*/ 419369 w 1486318"/>
                <a:gd name="connsiteY7" fmla="*/ 2506 h 1543508"/>
                <a:gd name="connsiteX8" fmla="*/ 883405 w 1486318"/>
                <a:gd name="connsiteY8" fmla="*/ 285 h 1543508"/>
                <a:gd name="connsiteX9" fmla="*/ 931868 w 1486318"/>
                <a:gd name="connsiteY9" fmla="*/ 89336 h 1543508"/>
                <a:gd name="connsiteX10" fmla="*/ 629982 w 1486318"/>
                <a:gd name="connsiteY10" fmla="*/ 269054 h 1543508"/>
                <a:gd name="connsiteX11" fmla="*/ 404628 w 1486318"/>
                <a:gd name="connsiteY11" fmla="*/ 508745 h 1543508"/>
                <a:gd name="connsiteX12" fmla="*/ 439360 w 1486318"/>
                <a:gd name="connsiteY12" fmla="*/ 593758 h 1543508"/>
                <a:gd name="connsiteX13" fmla="*/ 704697 w 1486318"/>
                <a:gd name="connsiteY13" fmla="*/ 868787 h 1543508"/>
                <a:gd name="connsiteX14" fmla="*/ 789507 w 1486318"/>
                <a:gd name="connsiteY14" fmla="*/ 898470 h 1543508"/>
                <a:gd name="connsiteX15" fmla="*/ 792536 w 1486318"/>
                <a:gd name="connsiteY15" fmla="*/ 802554 h 1543508"/>
                <a:gd name="connsiteX16" fmla="*/ 577481 w 1486318"/>
                <a:gd name="connsiteY16" fmla="*/ 562661 h 1543508"/>
                <a:gd name="connsiteX17" fmla="*/ 619886 w 1486318"/>
                <a:gd name="connsiteY17" fmla="*/ 390010 h 1543508"/>
                <a:gd name="connsiteX18" fmla="*/ 873308 w 1486318"/>
                <a:gd name="connsiteY18" fmla="*/ 294093 h 1543508"/>
                <a:gd name="connsiteX19" fmla="*/ 934897 w 1486318"/>
                <a:gd name="connsiteY19" fmla="*/ 334076 h 1543508"/>
                <a:gd name="connsiteX20" fmla="*/ 910867 w 1486318"/>
                <a:gd name="connsiteY20" fmla="*/ 523890 h 1543508"/>
                <a:gd name="connsiteX21" fmla="*/ 1158636 w 1486318"/>
                <a:gd name="connsiteY21" fmla="*/ 765398 h 1543508"/>
                <a:gd name="connsiteX22" fmla="*/ 1289688 w 1486318"/>
                <a:gd name="connsiteY22" fmla="*/ 809419 h 1543508"/>
                <a:gd name="connsiteX23" fmla="*/ 1413068 w 1486318"/>
                <a:gd name="connsiteY23" fmla="*/ 870604 h 1543508"/>
                <a:gd name="connsiteX24" fmla="*/ 1474454 w 1486318"/>
                <a:gd name="connsiteY24" fmla="*/ 979646 h 1543508"/>
                <a:gd name="connsiteX25" fmla="*/ 1353094 w 1486318"/>
                <a:gd name="connsiteY25" fmla="*/ 1244983 h 1543508"/>
                <a:gd name="connsiteX26" fmla="*/ 1269697 w 1486318"/>
                <a:gd name="connsiteY26" fmla="*/ 1473971 h 1543508"/>
                <a:gd name="connsiteX27" fmla="*/ 1180646 w 1486318"/>
                <a:gd name="connsiteY27" fmla="*/ 1542022 h 1543508"/>
                <a:gd name="connsiteX28" fmla="*/ 827470 w 1486318"/>
                <a:gd name="connsiteY28" fmla="*/ 1542022 h 1543508"/>
                <a:gd name="connsiteX29" fmla="*/ 827470 w 1486318"/>
                <a:gd name="connsiteY29" fmla="*/ 1542628 h 154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86318" h="1543508">
                  <a:moveTo>
                    <a:pt x="827470" y="1542830"/>
                  </a:moveTo>
                  <a:cubicBezTo>
                    <a:pt x="716408" y="1542830"/>
                    <a:pt x="605347" y="1541012"/>
                    <a:pt x="494487" y="1543435"/>
                  </a:cubicBezTo>
                  <a:cubicBezTo>
                    <a:pt x="423408" y="1545051"/>
                    <a:pt x="384031" y="1520011"/>
                    <a:pt x="393724" y="1443884"/>
                  </a:cubicBezTo>
                  <a:cubicBezTo>
                    <a:pt x="406446" y="1344130"/>
                    <a:pt x="371310" y="1262349"/>
                    <a:pt x="312952" y="1182788"/>
                  </a:cubicBezTo>
                  <a:cubicBezTo>
                    <a:pt x="225516" y="1063649"/>
                    <a:pt x="148379" y="936837"/>
                    <a:pt x="62559" y="816285"/>
                  </a:cubicBezTo>
                  <a:cubicBezTo>
                    <a:pt x="-11752" y="712291"/>
                    <a:pt x="-20838" y="609710"/>
                    <a:pt x="40548" y="496024"/>
                  </a:cubicBezTo>
                  <a:cubicBezTo>
                    <a:pt x="104156" y="377693"/>
                    <a:pt x="160091" y="255121"/>
                    <a:pt x="219256" y="134367"/>
                  </a:cubicBezTo>
                  <a:cubicBezTo>
                    <a:pt x="260046" y="51171"/>
                    <a:pt x="329308" y="5333"/>
                    <a:pt x="419369" y="2506"/>
                  </a:cubicBezTo>
                  <a:cubicBezTo>
                    <a:pt x="574048" y="-2138"/>
                    <a:pt x="728726" y="1295"/>
                    <a:pt x="883405" y="285"/>
                  </a:cubicBezTo>
                  <a:cubicBezTo>
                    <a:pt x="956705" y="-119"/>
                    <a:pt x="963975" y="35017"/>
                    <a:pt x="931868" y="89336"/>
                  </a:cubicBezTo>
                  <a:cubicBezTo>
                    <a:pt x="864221" y="203831"/>
                    <a:pt x="748919" y="258554"/>
                    <a:pt x="629982" y="269054"/>
                  </a:cubicBezTo>
                  <a:cubicBezTo>
                    <a:pt x="469246" y="283189"/>
                    <a:pt x="442591" y="393645"/>
                    <a:pt x="404628" y="508745"/>
                  </a:cubicBezTo>
                  <a:cubicBezTo>
                    <a:pt x="391099" y="550141"/>
                    <a:pt x="411696" y="572353"/>
                    <a:pt x="439360" y="593758"/>
                  </a:cubicBezTo>
                  <a:cubicBezTo>
                    <a:pt x="540931" y="672712"/>
                    <a:pt x="629377" y="764389"/>
                    <a:pt x="704697" y="868787"/>
                  </a:cubicBezTo>
                  <a:cubicBezTo>
                    <a:pt x="726303" y="898672"/>
                    <a:pt x="753967" y="920885"/>
                    <a:pt x="789507" y="898470"/>
                  </a:cubicBezTo>
                  <a:cubicBezTo>
                    <a:pt x="832720" y="871210"/>
                    <a:pt x="814547" y="834660"/>
                    <a:pt x="792536" y="802554"/>
                  </a:cubicBezTo>
                  <a:cubicBezTo>
                    <a:pt x="731351" y="713099"/>
                    <a:pt x="655022" y="637375"/>
                    <a:pt x="577481" y="562661"/>
                  </a:cubicBezTo>
                  <a:cubicBezTo>
                    <a:pt x="506603" y="494408"/>
                    <a:pt x="525181" y="414646"/>
                    <a:pt x="619886" y="390010"/>
                  </a:cubicBezTo>
                  <a:cubicBezTo>
                    <a:pt x="708331" y="367192"/>
                    <a:pt x="794757" y="342153"/>
                    <a:pt x="873308" y="294093"/>
                  </a:cubicBezTo>
                  <a:cubicBezTo>
                    <a:pt x="919348" y="266025"/>
                    <a:pt x="942974" y="275718"/>
                    <a:pt x="934897" y="334076"/>
                  </a:cubicBezTo>
                  <a:cubicBezTo>
                    <a:pt x="926012" y="397280"/>
                    <a:pt x="913896" y="460484"/>
                    <a:pt x="910867" y="523890"/>
                  </a:cubicBezTo>
                  <a:cubicBezTo>
                    <a:pt x="902790" y="683819"/>
                    <a:pt x="1001736" y="781553"/>
                    <a:pt x="1158636" y="765398"/>
                  </a:cubicBezTo>
                  <a:cubicBezTo>
                    <a:pt x="1213359" y="759744"/>
                    <a:pt x="1253946" y="760956"/>
                    <a:pt x="1289688" y="809419"/>
                  </a:cubicBezTo>
                  <a:cubicBezTo>
                    <a:pt x="1318362" y="847988"/>
                    <a:pt x="1365008" y="867777"/>
                    <a:pt x="1413068" y="870604"/>
                  </a:cubicBezTo>
                  <a:cubicBezTo>
                    <a:pt x="1493638" y="875450"/>
                    <a:pt x="1496667" y="917856"/>
                    <a:pt x="1474454" y="979646"/>
                  </a:cubicBezTo>
                  <a:cubicBezTo>
                    <a:pt x="1441136" y="1071525"/>
                    <a:pt x="1409837" y="1165018"/>
                    <a:pt x="1353094" y="1244983"/>
                  </a:cubicBezTo>
                  <a:cubicBezTo>
                    <a:pt x="1303419" y="1314850"/>
                    <a:pt x="1259802" y="1381689"/>
                    <a:pt x="1269697" y="1473971"/>
                  </a:cubicBezTo>
                  <a:cubicBezTo>
                    <a:pt x="1276159" y="1534550"/>
                    <a:pt x="1227494" y="1541820"/>
                    <a:pt x="1180646" y="1542022"/>
                  </a:cubicBezTo>
                  <a:cubicBezTo>
                    <a:pt x="1062921" y="1542224"/>
                    <a:pt x="945195" y="1542022"/>
                    <a:pt x="827470" y="1542022"/>
                  </a:cubicBezTo>
                  <a:lnTo>
                    <a:pt x="827470" y="1542628"/>
                  </a:lnTo>
                  <a:close/>
                </a:path>
              </a:pathLst>
            </a:custGeom>
            <a:solidFill>
              <a:srgbClr val="EED2CB"/>
            </a:solidFill>
            <a:ln w="20135"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291B05E6-7F3D-45CE-9331-BB213C1A8574}"/>
                </a:ext>
              </a:extLst>
            </p:cNvPr>
            <p:cNvSpPr/>
            <p:nvPr/>
          </p:nvSpPr>
          <p:spPr>
            <a:xfrm>
              <a:off x="8817395" y="698559"/>
              <a:ext cx="391083" cy="902944"/>
            </a:xfrm>
            <a:custGeom>
              <a:avLst/>
              <a:gdLst>
                <a:gd name="connsiteX0" fmla="*/ 266886 w 391083"/>
                <a:gd name="connsiteY0" fmla="*/ 898519 h 902944"/>
                <a:gd name="connsiteX1" fmla="*/ 130180 w 391083"/>
                <a:gd name="connsiteY1" fmla="*/ 773524 h 902944"/>
                <a:gd name="connsiteX2" fmla="*/ 6194 w 391083"/>
                <a:gd name="connsiteY2" fmla="*/ 161676 h 902944"/>
                <a:gd name="connsiteX3" fmla="*/ 84140 w 391083"/>
                <a:gd name="connsiteY3" fmla="*/ 3362 h 902944"/>
                <a:gd name="connsiteX4" fmla="*/ 227106 w 391083"/>
                <a:gd name="connsiteY4" fmla="*/ 122703 h 902944"/>
                <a:gd name="connsiteX5" fmla="*/ 378554 w 391083"/>
                <a:gd name="connsiteY5" fmla="*/ 779986 h 902944"/>
                <a:gd name="connsiteX6" fmla="*/ 266684 w 391083"/>
                <a:gd name="connsiteY6" fmla="*/ 898519 h 90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083" h="902944">
                  <a:moveTo>
                    <a:pt x="266886" y="898519"/>
                  </a:moveTo>
                  <a:cubicBezTo>
                    <a:pt x="178037" y="919318"/>
                    <a:pt x="146334" y="864999"/>
                    <a:pt x="130180" y="773524"/>
                  </a:cubicBezTo>
                  <a:cubicBezTo>
                    <a:pt x="94034" y="568767"/>
                    <a:pt x="49206" y="365423"/>
                    <a:pt x="6194" y="161676"/>
                  </a:cubicBezTo>
                  <a:cubicBezTo>
                    <a:pt x="-9556" y="86558"/>
                    <a:pt x="742" y="20930"/>
                    <a:pt x="84140" y="3362"/>
                  </a:cubicBezTo>
                  <a:cubicBezTo>
                    <a:pt x="172787" y="-15215"/>
                    <a:pt x="209538" y="45768"/>
                    <a:pt x="227106" y="122703"/>
                  </a:cubicBezTo>
                  <a:cubicBezTo>
                    <a:pt x="277387" y="341797"/>
                    <a:pt x="328677" y="560892"/>
                    <a:pt x="378554" y="779986"/>
                  </a:cubicBezTo>
                  <a:cubicBezTo>
                    <a:pt x="404603" y="893673"/>
                    <a:pt x="399958" y="898317"/>
                    <a:pt x="266684" y="898519"/>
                  </a:cubicBezTo>
                  <a:close/>
                </a:path>
              </a:pathLst>
            </a:custGeom>
            <a:solidFill>
              <a:srgbClr val="EED2CB"/>
            </a:solidFill>
            <a:ln w="20135"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BE0FFD32-3681-42AE-97A4-64C50D6617CD}"/>
                </a:ext>
              </a:extLst>
            </p:cNvPr>
            <p:cNvSpPr/>
            <p:nvPr/>
          </p:nvSpPr>
          <p:spPr>
            <a:xfrm>
              <a:off x="9366316" y="771019"/>
              <a:ext cx="352079" cy="828297"/>
            </a:xfrm>
            <a:custGeom>
              <a:avLst/>
              <a:gdLst>
                <a:gd name="connsiteX0" fmla="*/ 117586 w 352079"/>
                <a:gd name="connsiteY0" fmla="*/ 826059 h 828297"/>
                <a:gd name="connsiteX1" fmla="*/ 9755 w 352079"/>
                <a:gd name="connsiteY1" fmla="*/ 705103 h 828297"/>
                <a:gd name="connsiteX2" fmla="*/ 127076 w 352079"/>
                <a:gd name="connsiteY2" fmla="*/ 124150 h 828297"/>
                <a:gd name="connsiteX3" fmla="*/ 266408 w 352079"/>
                <a:gd name="connsiteY3" fmla="*/ 2992 h 828297"/>
                <a:gd name="connsiteX4" fmla="*/ 344757 w 352079"/>
                <a:gd name="connsiteY4" fmla="*/ 169988 h 828297"/>
                <a:gd name="connsiteX5" fmla="*/ 230868 w 352079"/>
                <a:gd name="connsiteY5" fmla="*/ 730950 h 828297"/>
                <a:gd name="connsiteX6" fmla="*/ 117384 w 352079"/>
                <a:gd name="connsiteY6" fmla="*/ 826059 h 82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079" h="828297">
                  <a:moveTo>
                    <a:pt x="117586" y="826059"/>
                  </a:moveTo>
                  <a:cubicBezTo>
                    <a:pt x="-4582" y="826867"/>
                    <a:pt x="-12457" y="818587"/>
                    <a:pt x="9755" y="705103"/>
                  </a:cubicBezTo>
                  <a:cubicBezTo>
                    <a:pt x="47920" y="511250"/>
                    <a:pt x="88710" y="318003"/>
                    <a:pt x="127076" y="124150"/>
                  </a:cubicBezTo>
                  <a:cubicBezTo>
                    <a:pt x="142625" y="46205"/>
                    <a:pt x="177559" y="-14374"/>
                    <a:pt x="266408" y="2992"/>
                  </a:cubicBezTo>
                  <a:cubicBezTo>
                    <a:pt x="358690" y="21165"/>
                    <a:pt x="360104" y="94870"/>
                    <a:pt x="344757" y="169988"/>
                  </a:cubicBezTo>
                  <a:cubicBezTo>
                    <a:pt x="306592" y="356975"/>
                    <a:pt x="265196" y="543357"/>
                    <a:pt x="230868" y="730950"/>
                  </a:cubicBezTo>
                  <a:cubicBezTo>
                    <a:pt x="217137" y="805866"/>
                    <a:pt x="182405" y="837367"/>
                    <a:pt x="117384" y="826059"/>
                  </a:cubicBezTo>
                  <a:close/>
                </a:path>
              </a:pathLst>
            </a:custGeom>
            <a:solidFill>
              <a:srgbClr val="EED2CB"/>
            </a:solidFill>
            <a:ln w="20135"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10208BA9-7223-4E8D-9698-6D7B94C69A95}"/>
                </a:ext>
              </a:extLst>
            </p:cNvPr>
            <p:cNvSpPr/>
            <p:nvPr/>
          </p:nvSpPr>
          <p:spPr>
            <a:xfrm>
              <a:off x="9579480" y="1777407"/>
              <a:ext cx="271530" cy="586039"/>
            </a:xfrm>
            <a:custGeom>
              <a:avLst/>
              <a:gdLst>
                <a:gd name="connsiteX0" fmla="*/ 271530 w 271530"/>
                <a:gd name="connsiteY0" fmla="*/ 133067 h 586039"/>
                <a:gd name="connsiteX1" fmla="*/ 211759 w 271530"/>
                <a:gd name="connsiteY1" fmla="*/ 499974 h 586039"/>
                <a:gd name="connsiteX2" fmla="*/ 93630 w 271530"/>
                <a:gd name="connsiteY2" fmla="*/ 584986 h 586039"/>
                <a:gd name="connsiteX3" fmla="*/ 742 w 271530"/>
                <a:gd name="connsiteY3" fmla="*/ 474329 h 586039"/>
                <a:gd name="connsiteX4" fmla="*/ 57080 w 271530"/>
                <a:gd name="connsiteY4" fmla="*/ 87027 h 586039"/>
                <a:gd name="connsiteX5" fmla="*/ 174402 w 271530"/>
                <a:gd name="connsiteY5" fmla="*/ 1206 h 586039"/>
                <a:gd name="connsiteX6" fmla="*/ 271530 w 271530"/>
                <a:gd name="connsiteY6" fmla="*/ 133269 h 58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30" h="586039">
                  <a:moveTo>
                    <a:pt x="271530" y="133067"/>
                  </a:moveTo>
                  <a:cubicBezTo>
                    <a:pt x="253155" y="248773"/>
                    <a:pt x="235587" y="374979"/>
                    <a:pt x="211759" y="499974"/>
                  </a:cubicBezTo>
                  <a:cubicBezTo>
                    <a:pt x="200249" y="559745"/>
                    <a:pt x="156430" y="592458"/>
                    <a:pt x="93630" y="584986"/>
                  </a:cubicBezTo>
                  <a:cubicBezTo>
                    <a:pt x="30426" y="577515"/>
                    <a:pt x="-5720" y="534706"/>
                    <a:pt x="742" y="474329"/>
                  </a:cubicBezTo>
                  <a:cubicBezTo>
                    <a:pt x="14473" y="344690"/>
                    <a:pt x="34464" y="215454"/>
                    <a:pt x="57080" y="87027"/>
                  </a:cubicBezTo>
                  <a:cubicBezTo>
                    <a:pt x="67783" y="26044"/>
                    <a:pt x="113419" y="-6871"/>
                    <a:pt x="174402" y="1206"/>
                  </a:cubicBezTo>
                  <a:cubicBezTo>
                    <a:pt x="240433" y="10091"/>
                    <a:pt x="269309" y="57747"/>
                    <a:pt x="271530" y="133269"/>
                  </a:cubicBezTo>
                  <a:close/>
                </a:path>
              </a:pathLst>
            </a:custGeom>
            <a:solidFill>
              <a:srgbClr val="EED2CB"/>
            </a:solidFill>
            <a:ln w="20135"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32509103-ACBC-44DF-9AE5-CABAF8C195BF}"/>
                </a:ext>
              </a:extLst>
            </p:cNvPr>
            <p:cNvSpPr/>
            <p:nvPr/>
          </p:nvSpPr>
          <p:spPr>
            <a:xfrm>
              <a:off x="9895878" y="1952066"/>
              <a:ext cx="262415" cy="517943"/>
            </a:xfrm>
            <a:custGeom>
              <a:avLst/>
              <a:gdLst>
                <a:gd name="connsiteX0" fmla="*/ 163 w 262415"/>
                <a:gd name="connsiteY0" fmla="*/ 379028 h 517943"/>
                <a:gd name="connsiteX1" fmla="*/ 50444 w 262415"/>
                <a:gd name="connsiteY1" fmla="*/ 91479 h 517943"/>
                <a:gd name="connsiteX2" fmla="*/ 164938 w 262415"/>
                <a:gd name="connsiteY2" fmla="*/ 812 h 517943"/>
                <a:gd name="connsiteX3" fmla="*/ 261662 w 262415"/>
                <a:gd name="connsiteY3" fmla="*/ 118942 h 517943"/>
                <a:gd name="connsiteX4" fmla="*/ 220872 w 262415"/>
                <a:gd name="connsiteY4" fmla="*/ 407904 h 517943"/>
                <a:gd name="connsiteX5" fmla="*/ 91637 w 262415"/>
                <a:gd name="connsiteY5" fmla="*/ 515936 h 517943"/>
                <a:gd name="connsiteX6" fmla="*/ 163 w 262415"/>
                <a:gd name="connsiteY6" fmla="*/ 379028 h 51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415" h="517943">
                  <a:moveTo>
                    <a:pt x="163" y="379028"/>
                  </a:moveTo>
                  <a:cubicBezTo>
                    <a:pt x="16519" y="283111"/>
                    <a:pt x="30452" y="186588"/>
                    <a:pt x="50444" y="91479"/>
                  </a:cubicBezTo>
                  <a:cubicBezTo>
                    <a:pt x="62761" y="33525"/>
                    <a:pt x="100522" y="-6255"/>
                    <a:pt x="164938" y="812"/>
                  </a:cubicBezTo>
                  <a:cubicBezTo>
                    <a:pt x="232786" y="8082"/>
                    <a:pt x="268124" y="53112"/>
                    <a:pt x="261662" y="118942"/>
                  </a:cubicBezTo>
                  <a:cubicBezTo>
                    <a:pt x="252374" y="215666"/>
                    <a:pt x="235815" y="311785"/>
                    <a:pt x="220872" y="407904"/>
                  </a:cubicBezTo>
                  <a:cubicBezTo>
                    <a:pt x="209564" y="481204"/>
                    <a:pt x="169986" y="528456"/>
                    <a:pt x="91637" y="515936"/>
                  </a:cubicBezTo>
                  <a:cubicBezTo>
                    <a:pt x="17933" y="504224"/>
                    <a:pt x="-2058" y="447886"/>
                    <a:pt x="163" y="379028"/>
                  </a:cubicBezTo>
                  <a:close/>
                </a:path>
              </a:pathLst>
            </a:custGeom>
            <a:solidFill>
              <a:srgbClr val="EED2CB"/>
            </a:solidFill>
            <a:ln w="20135" cap="flat">
              <a:noFill/>
              <a:prstDash val="solid"/>
              <a:miter/>
            </a:ln>
          </p:spPr>
          <p:txBody>
            <a:bodyPr rtlCol="0" anchor="ctr"/>
            <a:lstStyle/>
            <a:p>
              <a:endParaRPr lang="LID4096"/>
            </a:p>
          </p:txBody>
        </p:sp>
      </p:grpSp>
    </p:spTree>
    <p:extLst>
      <p:ext uri="{BB962C8B-B14F-4D97-AF65-F5344CB8AC3E}">
        <p14:creationId xmlns:p14="http://schemas.microsoft.com/office/powerpoint/2010/main" val="42253893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BD59C490-D46B-44D5-A4D9-E0CC4619D5BA}"/>
              </a:ext>
            </a:extLst>
          </p:cNvPr>
          <p:cNvSpPr/>
          <p:nvPr/>
        </p:nvSpPr>
        <p:spPr>
          <a:xfrm flipV="1">
            <a:off x="-74588" y="-38797"/>
            <a:ext cx="12365875" cy="516384"/>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4" name="직선 연결선 3">
            <a:extLst>
              <a:ext uri="{FF2B5EF4-FFF2-40B4-BE49-F238E27FC236}">
                <a16:creationId xmlns:a16="http://schemas.microsoft.com/office/drawing/2014/main" id="{643D192F-70FA-44C4-A675-AF16CFA86AD6}"/>
              </a:ext>
            </a:extLst>
          </p:cNvPr>
          <p:cNvCxnSpPr/>
          <p:nvPr/>
        </p:nvCxnSpPr>
        <p:spPr>
          <a:xfrm>
            <a:off x="0" y="3441700"/>
            <a:ext cx="12192000" cy="0"/>
          </a:xfrm>
          <a:prstGeom prst="line">
            <a:avLst/>
          </a:prstGeom>
          <a:ln w="28575">
            <a:solidFill>
              <a:srgbClr val="F71856"/>
            </a:solidFill>
          </a:ln>
        </p:spPr>
        <p:style>
          <a:lnRef idx="1">
            <a:schemeClr val="accent1"/>
          </a:lnRef>
          <a:fillRef idx="0">
            <a:schemeClr val="accent1"/>
          </a:fillRef>
          <a:effectRef idx="0">
            <a:schemeClr val="accent1"/>
          </a:effectRef>
          <a:fontRef idx="minor">
            <a:schemeClr val="tx1"/>
          </a:fontRef>
        </p:style>
      </p:cxnSp>
      <p:sp>
        <p:nvSpPr>
          <p:cNvPr id="5" name="타원 4">
            <a:extLst>
              <a:ext uri="{FF2B5EF4-FFF2-40B4-BE49-F238E27FC236}">
                <a16:creationId xmlns:a16="http://schemas.microsoft.com/office/drawing/2014/main" id="{65937CCC-E0B3-4687-B567-E4106EF93D79}"/>
              </a:ext>
            </a:extLst>
          </p:cNvPr>
          <p:cNvSpPr/>
          <p:nvPr/>
        </p:nvSpPr>
        <p:spPr>
          <a:xfrm>
            <a:off x="2197561" y="3353785"/>
            <a:ext cx="196850" cy="196850"/>
          </a:xfrm>
          <a:prstGeom prst="ellipse">
            <a:avLst/>
          </a:prstGeom>
          <a:solidFill>
            <a:schemeClr val="bg1"/>
          </a:solidFill>
          <a:ln w="38100" cap="flat">
            <a:solidFill>
              <a:srgbClr val="F71856"/>
            </a:solidFill>
            <a:prstDash val="solid"/>
            <a:miter/>
          </a:ln>
        </p:spPr>
        <p:txBody>
          <a:bodyPr rtlCol="0" anchor="ctr"/>
          <a:lstStyle/>
          <a:p>
            <a:pPr algn="l"/>
            <a:endParaRPr lang="ko-KR" altLang="en-US"/>
          </a:p>
        </p:txBody>
      </p:sp>
      <p:sp>
        <p:nvSpPr>
          <p:cNvPr id="66" name="TextBox 65">
            <a:extLst>
              <a:ext uri="{FF2B5EF4-FFF2-40B4-BE49-F238E27FC236}">
                <a16:creationId xmlns:a16="http://schemas.microsoft.com/office/drawing/2014/main" id="{BDA8668E-5404-4FDC-BDFD-4801FB46DCD9}"/>
              </a:ext>
            </a:extLst>
          </p:cNvPr>
          <p:cNvSpPr txBox="1"/>
          <p:nvPr/>
        </p:nvSpPr>
        <p:spPr>
          <a:xfrm>
            <a:off x="1377924" y="4198056"/>
            <a:ext cx="1836124" cy="1107996"/>
          </a:xfrm>
          <a:prstGeom prst="rect">
            <a:avLst/>
          </a:prstGeom>
          <a:noFill/>
        </p:spPr>
        <p:txBody>
          <a:bodyPr wrap="square" rtlCol="0" anchor="t" anchorCtr="0">
            <a:spAutoFit/>
          </a:bodyPr>
          <a:lstStyle/>
          <a:p>
            <a:pPr algn="ctr"/>
            <a:r>
              <a:rPr lang="en-US" altLang="ko-KR" sz="1100"/>
              <a:t>Lorem ipsum dolor sit amet, consectetur adipisicing elit, sed do eiusmod tempor incididunt ut labore et dolore magna aliqua.</a:t>
            </a:r>
            <a:endParaRPr lang="ko-KR" altLang="en-US" sz="1100"/>
          </a:p>
        </p:txBody>
      </p:sp>
      <p:sp>
        <p:nvSpPr>
          <p:cNvPr id="67" name="직사각형 66">
            <a:extLst>
              <a:ext uri="{FF2B5EF4-FFF2-40B4-BE49-F238E27FC236}">
                <a16:creationId xmlns:a16="http://schemas.microsoft.com/office/drawing/2014/main" id="{89AEA589-EAB5-4A6A-AF69-6E2ADACC153F}"/>
              </a:ext>
            </a:extLst>
          </p:cNvPr>
          <p:cNvSpPr/>
          <p:nvPr/>
        </p:nvSpPr>
        <p:spPr>
          <a:xfrm>
            <a:off x="1377923" y="3813714"/>
            <a:ext cx="1836124" cy="307777"/>
          </a:xfrm>
          <a:prstGeom prst="rect">
            <a:avLst/>
          </a:prstGeom>
        </p:spPr>
        <p:txBody>
          <a:bodyPr wrap="square" anchor="t" anchorCtr="0">
            <a:spAutoFit/>
          </a:bodyPr>
          <a:lstStyle/>
          <a:p>
            <a:pPr algn="ctr"/>
            <a:r>
              <a:rPr lang="en-US" altLang="ko-KR" sz="1400" b="1">
                <a:solidFill>
                  <a:srgbClr val="F71856"/>
                </a:solidFill>
              </a:rPr>
              <a:t>Lorem ipsum</a:t>
            </a:r>
          </a:p>
        </p:txBody>
      </p:sp>
      <p:sp>
        <p:nvSpPr>
          <p:cNvPr id="68" name="직사각형 67">
            <a:extLst>
              <a:ext uri="{FF2B5EF4-FFF2-40B4-BE49-F238E27FC236}">
                <a16:creationId xmlns:a16="http://schemas.microsoft.com/office/drawing/2014/main" id="{6409184F-D841-4E49-95F0-8422B5DBA41C}"/>
              </a:ext>
            </a:extLst>
          </p:cNvPr>
          <p:cNvSpPr/>
          <p:nvPr/>
        </p:nvSpPr>
        <p:spPr>
          <a:xfrm>
            <a:off x="1377923" y="2717272"/>
            <a:ext cx="1836124" cy="369332"/>
          </a:xfrm>
          <a:prstGeom prst="rect">
            <a:avLst/>
          </a:prstGeom>
        </p:spPr>
        <p:txBody>
          <a:bodyPr wrap="square" anchor="t" anchorCtr="0">
            <a:spAutoFit/>
          </a:bodyPr>
          <a:lstStyle/>
          <a:p>
            <a:pPr algn="ctr"/>
            <a:r>
              <a:rPr lang="en-US" altLang="ko-KR" b="1"/>
              <a:t>20xx</a:t>
            </a:r>
          </a:p>
        </p:txBody>
      </p:sp>
      <p:sp>
        <p:nvSpPr>
          <p:cNvPr id="70" name="타원 69">
            <a:extLst>
              <a:ext uri="{FF2B5EF4-FFF2-40B4-BE49-F238E27FC236}">
                <a16:creationId xmlns:a16="http://schemas.microsoft.com/office/drawing/2014/main" id="{C5CA4048-A136-4F84-9E0A-FA5C4E331896}"/>
              </a:ext>
            </a:extLst>
          </p:cNvPr>
          <p:cNvSpPr/>
          <p:nvPr/>
        </p:nvSpPr>
        <p:spPr>
          <a:xfrm>
            <a:off x="4909011" y="3353785"/>
            <a:ext cx="196850" cy="196850"/>
          </a:xfrm>
          <a:prstGeom prst="ellipse">
            <a:avLst/>
          </a:prstGeom>
          <a:solidFill>
            <a:schemeClr val="bg1"/>
          </a:solidFill>
          <a:ln w="38100" cap="flat">
            <a:solidFill>
              <a:srgbClr val="F71856"/>
            </a:solidFill>
            <a:prstDash val="solid"/>
            <a:miter/>
          </a:ln>
        </p:spPr>
        <p:txBody>
          <a:bodyPr rtlCol="0" anchor="ctr"/>
          <a:lstStyle/>
          <a:p>
            <a:pPr algn="l"/>
            <a:endParaRPr lang="ko-KR" altLang="en-US"/>
          </a:p>
        </p:txBody>
      </p:sp>
      <p:sp>
        <p:nvSpPr>
          <p:cNvPr id="71" name="TextBox 70">
            <a:extLst>
              <a:ext uri="{FF2B5EF4-FFF2-40B4-BE49-F238E27FC236}">
                <a16:creationId xmlns:a16="http://schemas.microsoft.com/office/drawing/2014/main" id="{30359C6D-88F9-46EF-9390-193E654E6773}"/>
              </a:ext>
            </a:extLst>
          </p:cNvPr>
          <p:cNvSpPr txBox="1"/>
          <p:nvPr/>
        </p:nvSpPr>
        <p:spPr>
          <a:xfrm>
            <a:off x="4089374" y="4198056"/>
            <a:ext cx="1836124" cy="1107996"/>
          </a:xfrm>
          <a:prstGeom prst="rect">
            <a:avLst/>
          </a:prstGeom>
          <a:noFill/>
        </p:spPr>
        <p:txBody>
          <a:bodyPr wrap="square" rtlCol="0" anchor="t" anchorCtr="0">
            <a:spAutoFit/>
          </a:bodyPr>
          <a:lstStyle/>
          <a:p>
            <a:pPr algn="ctr"/>
            <a:r>
              <a:rPr lang="en-US" altLang="ko-KR" sz="1100"/>
              <a:t>Lorem ipsum dolor sit amet, consectetur adipisicing elit, sed do eiusmod tempor incididunt ut labore et dolore magna aliqua.</a:t>
            </a:r>
            <a:endParaRPr lang="ko-KR" altLang="en-US" sz="1100"/>
          </a:p>
        </p:txBody>
      </p:sp>
      <p:sp>
        <p:nvSpPr>
          <p:cNvPr id="72" name="직사각형 71">
            <a:extLst>
              <a:ext uri="{FF2B5EF4-FFF2-40B4-BE49-F238E27FC236}">
                <a16:creationId xmlns:a16="http://schemas.microsoft.com/office/drawing/2014/main" id="{47E0868B-934D-4D45-AEA5-54A5ECD7D063}"/>
              </a:ext>
            </a:extLst>
          </p:cNvPr>
          <p:cNvSpPr/>
          <p:nvPr/>
        </p:nvSpPr>
        <p:spPr>
          <a:xfrm>
            <a:off x="4089373" y="3813714"/>
            <a:ext cx="1836124" cy="307777"/>
          </a:xfrm>
          <a:prstGeom prst="rect">
            <a:avLst/>
          </a:prstGeom>
        </p:spPr>
        <p:txBody>
          <a:bodyPr wrap="square" anchor="t" anchorCtr="0">
            <a:spAutoFit/>
          </a:bodyPr>
          <a:lstStyle/>
          <a:p>
            <a:pPr algn="ctr"/>
            <a:r>
              <a:rPr lang="en-US" altLang="ko-KR" sz="1400" b="1">
                <a:solidFill>
                  <a:srgbClr val="F71856"/>
                </a:solidFill>
              </a:rPr>
              <a:t>Lorem ipsum</a:t>
            </a:r>
          </a:p>
        </p:txBody>
      </p:sp>
      <p:sp>
        <p:nvSpPr>
          <p:cNvPr id="73" name="직사각형 72">
            <a:extLst>
              <a:ext uri="{FF2B5EF4-FFF2-40B4-BE49-F238E27FC236}">
                <a16:creationId xmlns:a16="http://schemas.microsoft.com/office/drawing/2014/main" id="{601CEAA6-6FE9-43DF-8D14-A2DC011A8171}"/>
              </a:ext>
            </a:extLst>
          </p:cNvPr>
          <p:cNvSpPr/>
          <p:nvPr/>
        </p:nvSpPr>
        <p:spPr>
          <a:xfrm>
            <a:off x="4089373" y="2717272"/>
            <a:ext cx="1836124" cy="369332"/>
          </a:xfrm>
          <a:prstGeom prst="rect">
            <a:avLst/>
          </a:prstGeom>
        </p:spPr>
        <p:txBody>
          <a:bodyPr wrap="square" anchor="t" anchorCtr="0">
            <a:spAutoFit/>
          </a:bodyPr>
          <a:lstStyle/>
          <a:p>
            <a:pPr algn="ctr"/>
            <a:r>
              <a:rPr lang="en-US" altLang="ko-KR" b="1"/>
              <a:t>20xx</a:t>
            </a:r>
          </a:p>
        </p:txBody>
      </p:sp>
      <p:sp>
        <p:nvSpPr>
          <p:cNvPr id="75" name="타원 74">
            <a:extLst>
              <a:ext uri="{FF2B5EF4-FFF2-40B4-BE49-F238E27FC236}">
                <a16:creationId xmlns:a16="http://schemas.microsoft.com/office/drawing/2014/main" id="{0257B051-D3DB-4E4A-83A9-D8C6137FAFAD}"/>
              </a:ext>
            </a:extLst>
          </p:cNvPr>
          <p:cNvSpPr/>
          <p:nvPr/>
        </p:nvSpPr>
        <p:spPr>
          <a:xfrm>
            <a:off x="7620461" y="3353785"/>
            <a:ext cx="196850" cy="196850"/>
          </a:xfrm>
          <a:prstGeom prst="ellipse">
            <a:avLst/>
          </a:prstGeom>
          <a:solidFill>
            <a:schemeClr val="bg1"/>
          </a:solidFill>
          <a:ln w="38100" cap="flat">
            <a:solidFill>
              <a:srgbClr val="F71856"/>
            </a:solidFill>
            <a:prstDash val="solid"/>
            <a:miter/>
          </a:ln>
        </p:spPr>
        <p:txBody>
          <a:bodyPr rtlCol="0" anchor="ctr"/>
          <a:lstStyle/>
          <a:p>
            <a:pPr algn="l"/>
            <a:endParaRPr lang="ko-KR" altLang="en-US"/>
          </a:p>
        </p:txBody>
      </p:sp>
      <p:sp>
        <p:nvSpPr>
          <p:cNvPr id="76" name="TextBox 75">
            <a:extLst>
              <a:ext uri="{FF2B5EF4-FFF2-40B4-BE49-F238E27FC236}">
                <a16:creationId xmlns:a16="http://schemas.microsoft.com/office/drawing/2014/main" id="{B9E2A22D-A064-42AF-B1ED-766D69E0BCBF}"/>
              </a:ext>
            </a:extLst>
          </p:cNvPr>
          <p:cNvSpPr txBox="1"/>
          <p:nvPr/>
        </p:nvSpPr>
        <p:spPr>
          <a:xfrm>
            <a:off x="6800824" y="4198056"/>
            <a:ext cx="1836124" cy="1107996"/>
          </a:xfrm>
          <a:prstGeom prst="rect">
            <a:avLst/>
          </a:prstGeom>
          <a:noFill/>
        </p:spPr>
        <p:txBody>
          <a:bodyPr wrap="square" rtlCol="0" anchor="t" anchorCtr="0">
            <a:spAutoFit/>
          </a:bodyPr>
          <a:lstStyle/>
          <a:p>
            <a:pPr algn="ctr"/>
            <a:r>
              <a:rPr lang="en-US" altLang="ko-KR" sz="1100"/>
              <a:t>Lorem ipsum dolor sit amet, consectetur adipisicing elit, sed do eiusmod tempor incididunt ut labore et dolore magna aliqua.</a:t>
            </a:r>
            <a:endParaRPr lang="ko-KR" altLang="en-US" sz="1100"/>
          </a:p>
        </p:txBody>
      </p:sp>
      <p:sp>
        <p:nvSpPr>
          <p:cNvPr id="77" name="직사각형 76">
            <a:extLst>
              <a:ext uri="{FF2B5EF4-FFF2-40B4-BE49-F238E27FC236}">
                <a16:creationId xmlns:a16="http://schemas.microsoft.com/office/drawing/2014/main" id="{E557CACB-7754-4C1A-8A90-31C1F2ACA6A4}"/>
              </a:ext>
            </a:extLst>
          </p:cNvPr>
          <p:cNvSpPr/>
          <p:nvPr/>
        </p:nvSpPr>
        <p:spPr>
          <a:xfrm>
            <a:off x="6800823" y="3813714"/>
            <a:ext cx="1836124" cy="307777"/>
          </a:xfrm>
          <a:prstGeom prst="rect">
            <a:avLst/>
          </a:prstGeom>
        </p:spPr>
        <p:txBody>
          <a:bodyPr wrap="square" anchor="t" anchorCtr="0">
            <a:spAutoFit/>
          </a:bodyPr>
          <a:lstStyle/>
          <a:p>
            <a:pPr algn="ctr"/>
            <a:r>
              <a:rPr lang="en-US" altLang="ko-KR" sz="1400" b="1">
                <a:solidFill>
                  <a:srgbClr val="F71856"/>
                </a:solidFill>
              </a:rPr>
              <a:t>Lorem ipsum</a:t>
            </a:r>
          </a:p>
        </p:txBody>
      </p:sp>
      <p:sp>
        <p:nvSpPr>
          <p:cNvPr id="78" name="직사각형 77">
            <a:extLst>
              <a:ext uri="{FF2B5EF4-FFF2-40B4-BE49-F238E27FC236}">
                <a16:creationId xmlns:a16="http://schemas.microsoft.com/office/drawing/2014/main" id="{4BCCD8C3-0B91-443F-A5B3-488D25E4E160}"/>
              </a:ext>
            </a:extLst>
          </p:cNvPr>
          <p:cNvSpPr/>
          <p:nvPr/>
        </p:nvSpPr>
        <p:spPr>
          <a:xfrm>
            <a:off x="6800823" y="2717272"/>
            <a:ext cx="1836124" cy="369332"/>
          </a:xfrm>
          <a:prstGeom prst="rect">
            <a:avLst/>
          </a:prstGeom>
        </p:spPr>
        <p:txBody>
          <a:bodyPr wrap="square" anchor="t" anchorCtr="0">
            <a:spAutoFit/>
          </a:bodyPr>
          <a:lstStyle/>
          <a:p>
            <a:pPr algn="ctr"/>
            <a:r>
              <a:rPr lang="en-US" altLang="ko-KR" b="1"/>
              <a:t>20xx</a:t>
            </a:r>
          </a:p>
        </p:txBody>
      </p:sp>
      <p:sp>
        <p:nvSpPr>
          <p:cNvPr id="80" name="타원 79">
            <a:extLst>
              <a:ext uri="{FF2B5EF4-FFF2-40B4-BE49-F238E27FC236}">
                <a16:creationId xmlns:a16="http://schemas.microsoft.com/office/drawing/2014/main" id="{B9272938-274D-44B5-B48D-944DDC69D653}"/>
              </a:ext>
            </a:extLst>
          </p:cNvPr>
          <p:cNvSpPr/>
          <p:nvPr/>
        </p:nvSpPr>
        <p:spPr>
          <a:xfrm>
            <a:off x="10331911" y="3353785"/>
            <a:ext cx="196850" cy="196850"/>
          </a:xfrm>
          <a:prstGeom prst="ellipse">
            <a:avLst/>
          </a:prstGeom>
          <a:solidFill>
            <a:schemeClr val="bg1"/>
          </a:solidFill>
          <a:ln w="38100" cap="flat">
            <a:solidFill>
              <a:srgbClr val="F71856"/>
            </a:solidFill>
            <a:prstDash val="solid"/>
            <a:miter/>
          </a:ln>
        </p:spPr>
        <p:txBody>
          <a:bodyPr rtlCol="0" anchor="ctr"/>
          <a:lstStyle/>
          <a:p>
            <a:pPr algn="l"/>
            <a:endParaRPr lang="ko-KR" altLang="en-US"/>
          </a:p>
        </p:txBody>
      </p:sp>
      <p:sp>
        <p:nvSpPr>
          <p:cNvPr id="81" name="TextBox 80">
            <a:extLst>
              <a:ext uri="{FF2B5EF4-FFF2-40B4-BE49-F238E27FC236}">
                <a16:creationId xmlns:a16="http://schemas.microsoft.com/office/drawing/2014/main" id="{BD9362EF-E34D-4862-AD39-630C74005D33}"/>
              </a:ext>
            </a:extLst>
          </p:cNvPr>
          <p:cNvSpPr txBox="1"/>
          <p:nvPr/>
        </p:nvSpPr>
        <p:spPr>
          <a:xfrm>
            <a:off x="9512274" y="4198056"/>
            <a:ext cx="1836124" cy="1107996"/>
          </a:xfrm>
          <a:prstGeom prst="rect">
            <a:avLst/>
          </a:prstGeom>
          <a:noFill/>
        </p:spPr>
        <p:txBody>
          <a:bodyPr wrap="square" rtlCol="0" anchor="t" anchorCtr="0">
            <a:spAutoFit/>
          </a:bodyPr>
          <a:lstStyle/>
          <a:p>
            <a:pPr algn="ctr"/>
            <a:r>
              <a:rPr lang="en-US" altLang="ko-KR" sz="1100"/>
              <a:t>Lorem ipsum dolor sit amet, consectetur adipisicing elit, sed do eiusmod tempor incididunt ut labore et dolore magna aliqua.</a:t>
            </a:r>
            <a:endParaRPr lang="ko-KR" altLang="en-US" sz="1100"/>
          </a:p>
        </p:txBody>
      </p:sp>
      <p:sp>
        <p:nvSpPr>
          <p:cNvPr id="82" name="직사각형 81">
            <a:extLst>
              <a:ext uri="{FF2B5EF4-FFF2-40B4-BE49-F238E27FC236}">
                <a16:creationId xmlns:a16="http://schemas.microsoft.com/office/drawing/2014/main" id="{1FF45FC5-D33A-4E15-842C-4BAF86E7BB7C}"/>
              </a:ext>
            </a:extLst>
          </p:cNvPr>
          <p:cNvSpPr/>
          <p:nvPr/>
        </p:nvSpPr>
        <p:spPr>
          <a:xfrm>
            <a:off x="9512273" y="3813714"/>
            <a:ext cx="1836124" cy="307777"/>
          </a:xfrm>
          <a:prstGeom prst="rect">
            <a:avLst/>
          </a:prstGeom>
        </p:spPr>
        <p:txBody>
          <a:bodyPr wrap="square" anchor="t" anchorCtr="0">
            <a:spAutoFit/>
          </a:bodyPr>
          <a:lstStyle/>
          <a:p>
            <a:pPr algn="ctr"/>
            <a:r>
              <a:rPr lang="en-US" altLang="ko-KR" sz="1400" b="1">
                <a:solidFill>
                  <a:srgbClr val="F71856"/>
                </a:solidFill>
              </a:rPr>
              <a:t>Lorem ipsum</a:t>
            </a:r>
          </a:p>
        </p:txBody>
      </p:sp>
      <p:sp>
        <p:nvSpPr>
          <p:cNvPr id="83" name="직사각형 82">
            <a:extLst>
              <a:ext uri="{FF2B5EF4-FFF2-40B4-BE49-F238E27FC236}">
                <a16:creationId xmlns:a16="http://schemas.microsoft.com/office/drawing/2014/main" id="{488FB1AA-A2F4-411E-8F7D-4F44A689A4CA}"/>
              </a:ext>
            </a:extLst>
          </p:cNvPr>
          <p:cNvSpPr/>
          <p:nvPr/>
        </p:nvSpPr>
        <p:spPr>
          <a:xfrm>
            <a:off x="9512273" y="2717272"/>
            <a:ext cx="1836124" cy="369332"/>
          </a:xfrm>
          <a:prstGeom prst="rect">
            <a:avLst/>
          </a:prstGeom>
        </p:spPr>
        <p:txBody>
          <a:bodyPr wrap="square" anchor="t" anchorCtr="0">
            <a:spAutoFit/>
          </a:bodyPr>
          <a:lstStyle/>
          <a:p>
            <a:pPr algn="ctr"/>
            <a:r>
              <a:rPr lang="en-US" altLang="ko-KR" b="1"/>
              <a:t>20xx</a:t>
            </a:r>
          </a:p>
        </p:txBody>
      </p:sp>
      <p:sp>
        <p:nvSpPr>
          <p:cNvPr id="84" name="TextBox 83">
            <a:extLst>
              <a:ext uri="{FF2B5EF4-FFF2-40B4-BE49-F238E27FC236}">
                <a16:creationId xmlns:a16="http://schemas.microsoft.com/office/drawing/2014/main" id="{A8F6F5AA-33D1-4E33-923C-BB0BAD4476AC}"/>
              </a:ext>
            </a:extLst>
          </p:cNvPr>
          <p:cNvSpPr txBox="1"/>
          <p:nvPr/>
        </p:nvSpPr>
        <p:spPr>
          <a:xfrm>
            <a:off x="4208736" y="1807627"/>
            <a:ext cx="3869121" cy="261610"/>
          </a:xfrm>
          <a:prstGeom prst="rect">
            <a:avLst/>
          </a:prstGeom>
          <a:noFill/>
        </p:spPr>
        <p:txBody>
          <a:bodyPr wrap="square" rtlCol="0">
            <a:spAutoFit/>
          </a:bodyPr>
          <a:lstStyle>
            <a:defPPr>
              <a:defRPr lang="ko-KR"/>
            </a:defPPr>
            <a:lvl1pPr>
              <a:defRPr sz="1100"/>
            </a:lvl1pPr>
          </a:lstStyle>
          <a:p>
            <a:pPr algn="ctr"/>
            <a:r>
              <a:rPr lang="en-US" altLang="ko-KR"/>
              <a:t>Lorem ipsum dolor sit amet, consectetur adipiscing elit</a:t>
            </a:r>
            <a:endParaRPr lang="ko-KR" altLang="en-US"/>
          </a:p>
        </p:txBody>
      </p:sp>
      <p:sp>
        <p:nvSpPr>
          <p:cNvPr id="85" name="TextBox 84">
            <a:extLst>
              <a:ext uri="{FF2B5EF4-FFF2-40B4-BE49-F238E27FC236}">
                <a16:creationId xmlns:a16="http://schemas.microsoft.com/office/drawing/2014/main" id="{5B4A87AF-7AD1-484A-A5DA-AFDBCA8B575A}"/>
              </a:ext>
            </a:extLst>
          </p:cNvPr>
          <p:cNvSpPr txBox="1"/>
          <p:nvPr/>
        </p:nvSpPr>
        <p:spPr>
          <a:xfrm>
            <a:off x="3890868" y="718252"/>
            <a:ext cx="4746079" cy="1200329"/>
          </a:xfrm>
          <a:prstGeom prst="rect">
            <a:avLst/>
          </a:prstGeom>
          <a:noFill/>
        </p:spPr>
        <p:txBody>
          <a:bodyPr wrap="square" rtlCol="0">
            <a:spAutoFit/>
          </a:bodyPr>
          <a:lstStyle/>
          <a:p>
            <a:pPr algn="ctr"/>
            <a:r>
              <a:rPr lang="en-US" altLang="ko-KR" sz="3600" b="1">
                <a:solidFill>
                  <a:srgbClr val="B0466A"/>
                </a:solidFill>
                <a:cs typeface="Arial" panose="020B0604020202020204" pitchFamily="34" charset="0"/>
              </a:rPr>
              <a:t>TIMELINE INFOGRAPHIC SLIDE</a:t>
            </a:r>
            <a:endParaRPr lang="ko-KR" altLang="en-US" sz="3600" b="1">
              <a:solidFill>
                <a:srgbClr val="B0466A"/>
              </a:solidFill>
              <a:cs typeface="Arial" panose="020B0604020202020204" pitchFamily="34" charset="0"/>
            </a:endParaRPr>
          </a:p>
        </p:txBody>
      </p:sp>
      <p:grpSp>
        <p:nvGrpSpPr>
          <p:cNvPr id="16" name="Grupo 15">
            <a:extLst>
              <a:ext uri="{FF2B5EF4-FFF2-40B4-BE49-F238E27FC236}">
                <a16:creationId xmlns:a16="http://schemas.microsoft.com/office/drawing/2014/main" id="{FB9EB0B3-5D38-4BAE-AA16-6FBBCF01B4AD}"/>
              </a:ext>
            </a:extLst>
          </p:cNvPr>
          <p:cNvGrpSpPr/>
          <p:nvPr/>
        </p:nvGrpSpPr>
        <p:grpSpPr>
          <a:xfrm>
            <a:off x="11348397" y="85611"/>
            <a:ext cx="760076" cy="670129"/>
            <a:chOff x="11177524" y="343100"/>
            <a:chExt cx="760076" cy="670129"/>
          </a:xfrm>
        </p:grpSpPr>
        <p:sp>
          <p:nvSpPr>
            <p:cNvPr id="10" name="Forma libre: forma 9">
              <a:extLst>
                <a:ext uri="{FF2B5EF4-FFF2-40B4-BE49-F238E27FC236}">
                  <a16:creationId xmlns:a16="http://schemas.microsoft.com/office/drawing/2014/main" id="{E7234C04-900A-4B0A-8513-22BF0126EA78}"/>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1" name="Forma libre: forma 10">
              <a:extLst>
                <a:ext uri="{FF2B5EF4-FFF2-40B4-BE49-F238E27FC236}">
                  <a16:creationId xmlns:a16="http://schemas.microsoft.com/office/drawing/2014/main" id="{99400FFB-ADF8-4AE9-9567-118B88F662AB}"/>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2" name="Forma libre: forma 11">
              <a:extLst>
                <a:ext uri="{FF2B5EF4-FFF2-40B4-BE49-F238E27FC236}">
                  <a16:creationId xmlns:a16="http://schemas.microsoft.com/office/drawing/2014/main" id="{1E762C67-90E3-47B6-86D0-0FB817D9D2F3}"/>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1E37EA49-9253-4910-968F-69CD86F1A5BB}"/>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4" name="Forma libre: forma 13">
              <a:extLst>
                <a:ext uri="{FF2B5EF4-FFF2-40B4-BE49-F238E27FC236}">
                  <a16:creationId xmlns:a16="http://schemas.microsoft.com/office/drawing/2014/main" id="{4531ABFE-BD6E-4EDD-9B3C-E1CBFC2D3C0D}"/>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79B1A250-07DE-482C-AA87-1310B806C770}"/>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grpSp>
        <p:nvGrpSpPr>
          <p:cNvPr id="37" name="Grupo 36">
            <a:extLst>
              <a:ext uri="{FF2B5EF4-FFF2-40B4-BE49-F238E27FC236}">
                <a16:creationId xmlns:a16="http://schemas.microsoft.com/office/drawing/2014/main" id="{4217B246-62C8-4B2D-A7E9-84801E96CA08}"/>
              </a:ext>
            </a:extLst>
          </p:cNvPr>
          <p:cNvGrpSpPr/>
          <p:nvPr/>
        </p:nvGrpSpPr>
        <p:grpSpPr>
          <a:xfrm>
            <a:off x="83527" y="48401"/>
            <a:ext cx="760076" cy="670129"/>
            <a:chOff x="11177524" y="343100"/>
            <a:chExt cx="760076" cy="670129"/>
          </a:xfrm>
        </p:grpSpPr>
        <p:sp>
          <p:nvSpPr>
            <p:cNvPr id="38" name="Forma libre: forma 37">
              <a:extLst>
                <a:ext uri="{FF2B5EF4-FFF2-40B4-BE49-F238E27FC236}">
                  <a16:creationId xmlns:a16="http://schemas.microsoft.com/office/drawing/2014/main" id="{D960168C-67EC-43BA-9F2E-E8EEEC8A73B4}"/>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2812EB95-94F6-49D2-8809-8064F4D1101D}"/>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D83A79D0-8CBF-4F93-A393-645486BE3429}"/>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ECD25130-A10E-4F26-B030-276AB45EAA88}"/>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72DD7FF8-3E75-48A3-93D5-D8A584C8C7CC}"/>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FC92BF74-12CA-46B7-B5FF-BF8BDD566997}"/>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sp>
        <p:nvSpPr>
          <p:cNvPr id="46" name="Triángulo isósceles 45">
            <a:extLst>
              <a:ext uri="{FF2B5EF4-FFF2-40B4-BE49-F238E27FC236}">
                <a16:creationId xmlns:a16="http://schemas.microsoft.com/office/drawing/2014/main" id="{ED02306D-8AB4-4A33-A9D0-22CACD25C60F}"/>
              </a:ext>
            </a:extLst>
          </p:cNvPr>
          <p:cNvSpPr/>
          <p:nvPr/>
        </p:nvSpPr>
        <p:spPr>
          <a:xfrm>
            <a:off x="7004957" y="5884513"/>
            <a:ext cx="1631990" cy="973487"/>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7" name="Triángulo isósceles 46">
            <a:extLst>
              <a:ext uri="{FF2B5EF4-FFF2-40B4-BE49-F238E27FC236}">
                <a16:creationId xmlns:a16="http://schemas.microsoft.com/office/drawing/2014/main" id="{37C2FA36-69D0-4668-A90E-8A4ECF05CB94}"/>
              </a:ext>
            </a:extLst>
          </p:cNvPr>
          <p:cNvSpPr/>
          <p:nvPr/>
        </p:nvSpPr>
        <p:spPr>
          <a:xfrm>
            <a:off x="9716407" y="5884513"/>
            <a:ext cx="1631990" cy="973487"/>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8" name="Triángulo isósceles 47">
            <a:extLst>
              <a:ext uri="{FF2B5EF4-FFF2-40B4-BE49-F238E27FC236}">
                <a16:creationId xmlns:a16="http://schemas.microsoft.com/office/drawing/2014/main" id="{A5F80E66-C64F-43EC-8CE4-BF39DA2BF298}"/>
              </a:ext>
            </a:extLst>
          </p:cNvPr>
          <p:cNvSpPr/>
          <p:nvPr/>
        </p:nvSpPr>
        <p:spPr>
          <a:xfrm>
            <a:off x="4189240" y="5919070"/>
            <a:ext cx="1631990" cy="973487"/>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9" name="Triángulo isósceles 48">
            <a:extLst>
              <a:ext uri="{FF2B5EF4-FFF2-40B4-BE49-F238E27FC236}">
                <a16:creationId xmlns:a16="http://schemas.microsoft.com/office/drawing/2014/main" id="{F78986E6-A0B1-4172-B443-03DBC1EE5A5A}"/>
              </a:ext>
            </a:extLst>
          </p:cNvPr>
          <p:cNvSpPr/>
          <p:nvPr/>
        </p:nvSpPr>
        <p:spPr>
          <a:xfrm>
            <a:off x="1439691" y="5919070"/>
            <a:ext cx="1631990" cy="973487"/>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0611799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riángulo isósceles 22">
            <a:extLst>
              <a:ext uri="{FF2B5EF4-FFF2-40B4-BE49-F238E27FC236}">
                <a16:creationId xmlns:a16="http://schemas.microsoft.com/office/drawing/2014/main" id="{AFE839B1-3D9C-4479-9515-DD8E74DDCBDB}"/>
              </a:ext>
            </a:extLst>
          </p:cNvPr>
          <p:cNvSpPr/>
          <p:nvPr/>
        </p:nvSpPr>
        <p:spPr>
          <a:xfrm flipV="1">
            <a:off x="-74588" y="-38797"/>
            <a:ext cx="12365875" cy="516384"/>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Triángulo isósceles 20">
            <a:extLst>
              <a:ext uri="{FF2B5EF4-FFF2-40B4-BE49-F238E27FC236}">
                <a16:creationId xmlns:a16="http://schemas.microsoft.com/office/drawing/2014/main" id="{5690CA99-B5A7-411C-8940-65735BEB4E33}"/>
              </a:ext>
            </a:extLst>
          </p:cNvPr>
          <p:cNvSpPr/>
          <p:nvPr/>
        </p:nvSpPr>
        <p:spPr>
          <a:xfrm>
            <a:off x="6569659" y="4016829"/>
            <a:ext cx="4222138" cy="2841171"/>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Google Shape;263;p42">
            <a:extLst>
              <a:ext uri="{FF2B5EF4-FFF2-40B4-BE49-F238E27FC236}">
                <a16:creationId xmlns:a16="http://schemas.microsoft.com/office/drawing/2014/main" id="{8F9357CB-9B1D-4718-A235-0CE88BC080A9}"/>
              </a:ext>
            </a:extLst>
          </p:cNvPr>
          <p:cNvSpPr txBox="1"/>
          <p:nvPr/>
        </p:nvSpPr>
        <p:spPr>
          <a:xfrm>
            <a:off x="981431" y="890394"/>
            <a:ext cx="5423928" cy="1031381"/>
          </a:xfrm>
          <a:prstGeom prst="rect">
            <a:avLst/>
          </a:prstGeom>
          <a:noFill/>
          <a:ln cap="flat">
            <a:noFill/>
          </a:ln>
        </p:spPr>
        <p:txBody>
          <a:bodyPr vert="horz" wrap="square" lIns="121883" tIns="121883" rIns="121883" bIns="121883" anchor="t" anchorCtr="0" compatLnSpc="1">
            <a:noAutofit/>
          </a:bodyPr>
          <a:lstStyle/>
          <a:p>
            <a:pPr defTabSz="1219170">
              <a:lnSpc>
                <a:spcPct val="80000"/>
              </a:lnSpc>
              <a:defRPr sz="1800" b="0" i="0" u="none" strike="noStrike" kern="0" cap="none" spc="0" baseline="0">
                <a:solidFill>
                  <a:srgbClr val="000000"/>
                </a:solidFill>
                <a:uFillTx/>
              </a:defRPr>
            </a:pPr>
            <a:r>
              <a:rPr lang="es-PE" sz="6000" b="1">
                <a:solidFill>
                  <a:srgbClr val="D7839B"/>
                </a:solidFill>
                <a:latin typeface="Arial (Títulos)"/>
                <a:ea typeface="DM Sans"/>
                <a:cs typeface="Rubik"/>
              </a:rPr>
              <a:t>FUENTE</a:t>
            </a:r>
          </a:p>
        </p:txBody>
      </p:sp>
      <p:sp>
        <p:nvSpPr>
          <p:cNvPr id="5" name="Google Shape;270;p42">
            <a:extLst>
              <a:ext uri="{FF2B5EF4-FFF2-40B4-BE49-F238E27FC236}">
                <a16:creationId xmlns:a16="http://schemas.microsoft.com/office/drawing/2014/main" id="{6AAE0743-8A35-4E76-AA1F-821AF3D73445}"/>
              </a:ext>
            </a:extLst>
          </p:cNvPr>
          <p:cNvSpPr txBox="1"/>
          <p:nvPr/>
        </p:nvSpPr>
        <p:spPr>
          <a:xfrm>
            <a:off x="1026591" y="2061264"/>
            <a:ext cx="5543068" cy="565355"/>
          </a:xfrm>
          <a:prstGeom prst="rect">
            <a:avLst/>
          </a:prstGeom>
          <a:noFill/>
          <a:ln cap="flat">
            <a:noFill/>
          </a:ln>
        </p:spPr>
        <p:txBody>
          <a:bodyPr vert="horz" wrap="square" lIns="121883" tIns="121883" rIns="121883" bIns="121883" anchor="t" anchorCtr="0" compatLnSpc="1">
            <a:noAutofit/>
          </a:bodyPr>
          <a:lstStyle/>
          <a:p>
            <a:pPr defTabSz="1219170">
              <a:defRPr sz="1800" b="0" i="0" u="none" strike="noStrike" kern="0" cap="none" spc="0" baseline="0">
                <a:solidFill>
                  <a:srgbClr val="000000"/>
                </a:solidFill>
                <a:uFillTx/>
              </a:defRPr>
            </a:pPr>
            <a:r>
              <a:rPr lang="es-PE" sz="2133">
                <a:solidFill>
                  <a:srgbClr val="D7839B"/>
                </a:solidFill>
                <a:latin typeface="Source Sans Pro" pitchFamily="34"/>
                <a:ea typeface="Rubik"/>
                <a:cs typeface="Rubik"/>
              </a:rPr>
              <a:t>ELABORADO POR  </a:t>
            </a:r>
            <a:r>
              <a:rPr lang="es-PE" sz="2133">
                <a:solidFill>
                  <a:srgbClr val="D7839B"/>
                </a:solidFill>
                <a:latin typeface="Source Sans Pro" pitchFamily="34"/>
                <a:ea typeface="Montserrat"/>
                <a:cs typeface="Assistant Light" pitchFamily="2"/>
              </a:rPr>
              <a:t>: </a:t>
            </a:r>
            <a:r>
              <a:rPr lang="es-PE" sz="2133">
                <a:solidFill>
                  <a:srgbClr val="3F3F3F"/>
                </a:solidFill>
                <a:latin typeface="Source Sans Pro" pitchFamily="34"/>
                <a:ea typeface="Montserrat"/>
                <a:cs typeface="Kanit Light"/>
              </a:rPr>
              <a:t>slidesppt.net</a:t>
            </a:r>
          </a:p>
          <a:p>
            <a:pPr defTabSz="1219170">
              <a:defRPr sz="1800" b="0" i="0" u="none" strike="noStrike" kern="0" cap="none" spc="0" baseline="0">
                <a:solidFill>
                  <a:srgbClr val="000000"/>
                </a:solidFill>
                <a:uFillTx/>
              </a:defRPr>
            </a:pPr>
            <a:endParaRPr lang="es-PE" sz="2133" b="1">
              <a:solidFill>
                <a:srgbClr val="02FFB3"/>
              </a:solidFill>
              <a:latin typeface="Source Sans Pro" pitchFamily="34"/>
              <a:ea typeface="Rubik"/>
              <a:cs typeface="Rubik"/>
            </a:endParaRPr>
          </a:p>
        </p:txBody>
      </p:sp>
      <p:grpSp>
        <p:nvGrpSpPr>
          <p:cNvPr id="6" name="Grupo 3">
            <a:extLst>
              <a:ext uri="{FF2B5EF4-FFF2-40B4-BE49-F238E27FC236}">
                <a16:creationId xmlns:a16="http://schemas.microsoft.com/office/drawing/2014/main" id="{0C463222-2AD4-4605-B6F6-CFDD7961E205}"/>
              </a:ext>
            </a:extLst>
          </p:cNvPr>
          <p:cNvGrpSpPr/>
          <p:nvPr/>
        </p:nvGrpSpPr>
        <p:grpSpPr>
          <a:xfrm>
            <a:off x="1186692" y="2883529"/>
            <a:ext cx="3985235" cy="2125895"/>
            <a:chOff x="769933" y="2300264"/>
            <a:chExt cx="2988926" cy="1594421"/>
          </a:xfrm>
        </p:grpSpPr>
        <p:sp>
          <p:nvSpPr>
            <p:cNvPr id="7" name="Google Shape;272;p42">
              <a:extLst>
                <a:ext uri="{FF2B5EF4-FFF2-40B4-BE49-F238E27FC236}">
                  <a16:creationId xmlns:a16="http://schemas.microsoft.com/office/drawing/2014/main" id="{42FB47C5-E4A0-49DC-B2EF-CB07E139E7DE}"/>
                </a:ext>
              </a:extLst>
            </p:cNvPr>
            <p:cNvSpPr txBox="1"/>
            <p:nvPr/>
          </p:nvSpPr>
          <p:spPr>
            <a:xfrm>
              <a:off x="769933" y="2300264"/>
              <a:ext cx="2116918" cy="308674"/>
            </a:xfrm>
            <a:prstGeom prst="rect">
              <a:avLst/>
            </a:prstGeom>
            <a:noFill/>
            <a:ln cap="flat">
              <a:noFill/>
            </a:ln>
          </p:spPr>
          <p:txBody>
            <a:bodyPr vert="horz" wrap="square" lIns="121883" tIns="121883" rIns="121883" bIns="121883" anchor="t" anchorCtr="0" compatLnSpc="1">
              <a:noAutofit/>
            </a:bodyPr>
            <a:lstStyle/>
            <a:p>
              <a:pPr defTabSz="1219170">
                <a:defRPr sz="1800" b="0" i="0" u="none" strike="noStrike" kern="0" cap="none" spc="0" baseline="0">
                  <a:solidFill>
                    <a:srgbClr val="000000"/>
                  </a:solidFill>
                  <a:uFillTx/>
                </a:defRPr>
              </a:pPr>
              <a:r>
                <a:rPr lang="es-PE" sz="2133">
                  <a:solidFill>
                    <a:srgbClr val="D7839B"/>
                  </a:solidFill>
                  <a:latin typeface="Source Sans Pro" pitchFamily="34"/>
                  <a:ea typeface="Rubik"/>
                  <a:cs typeface="Rubik"/>
                </a:rPr>
                <a:t>IMAGES :</a:t>
              </a:r>
            </a:p>
          </p:txBody>
        </p:sp>
        <p:sp>
          <p:nvSpPr>
            <p:cNvPr id="8" name="Google Shape;273;p42">
              <a:extLst>
                <a:ext uri="{FF2B5EF4-FFF2-40B4-BE49-F238E27FC236}">
                  <a16:creationId xmlns:a16="http://schemas.microsoft.com/office/drawing/2014/main" id="{52158EEA-799E-4B4B-86B6-59A00E3939CD}"/>
                </a:ext>
              </a:extLst>
            </p:cNvPr>
            <p:cNvSpPr txBox="1"/>
            <p:nvPr/>
          </p:nvSpPr>
          <p:spPr>
            <a:xfrm>
              <a:off x="769933" y="2608865"/>
              <a:ext cx="2988926" cy="1285820"/>
            </a:xfrm>
            <a:prstGeom prst="rect">
              <a:avLst/>
            </a:prstGeom>
            <a:noFill/>
            <a:ln cap="flat">
              <a:noFill/>
            </a:ln>
          </p:spPr>
          <p:txBody>
            <a:bodyPr vert="horz" wrap="square" lIns="121883" tIns="121883" rIns="121883" bIns="121883" anchor="t" anchorCtr="0" compatLnSpc="1">
              <a:noAutofit/>
            </a:bodyPr>
            <a:lstStyle/>
            <a:p>
              <a:pPr marL="380941" indent="-380941" defTabSz="1219170">
                <a:buSzTx/>
                <a:buFont typeface="Arial" panose="020B0604020202020204" pitchFamily="34" charset="0"/>
                <a:buChar char="•"/>
                <a:defRPr sz="1800" b="0" i="0" u="none" strike="noStrike" kern="0" cap="none" spc="0" baseline="0">
                  <a:solidFill>
                    <a:srgbClr val="000000"/>
                  </a:solidFill>
                  <a:uFillTx/>
                </a:defRPr>
              </a:pPr>
              <a:r>
                <a:rPr lang="es-PE" sz="2000">
                  <a:solidFill>
                    <a:srgbClr val="3F3F3F"/>
                  </a:solidFill>
                  <a:latin typeface="Source Sans Pro" pitchFamily="34"/>
                  <a:ea typeface="Montserrat"/>
                  <a:cs typeface="Kanit Light"/>
                </a:rPr>
                <a:t>unsplash.com</a:t>
              </a:r>
            </a:p>
            <a:p>
              <a:pPr marL="380941" indent="-380941" defTabSz="1219170">
                <a:buSzTx/>
                <a:buFont typeface="Arial" panose="020B0604020202020204" pitchFamily="34" charset="0"/>
                <a:buChar char="•"/>
                <a:defRPr sz="1800" b="0" i="0" u="none" strike="noStrike" kern="0" cap="none" spc="0" baseline="0">
                  <a:solidFill>
                    <a:srgbClr val="000000"/>
                  </a:solidFill>
                  <a:uFillTx/>
                </a:defRPr>
              </a:pPr>
              <a:r>
                <a:rPr lang="es-PE" sz="2000">
                  <a:solidFill>
                    <a:srgbClr val="3F3F3F"/>
                  </a:solidFill>
                  <a:latin typeface="Source Sans Pro" pitchFamily="34"/>
                  <a:ea typeface="Montserrat"/>
                  <a:cs typeface="Kanit Light"/>
                </a:rPr>
                <a:t>pexels.com</a:t>
              </a:r>
            </a:p>
            <a:p>
              <a:pPr marL="380941" indent="-380941" defTabSz="1219170">
                <a:buSzTx/>
                <a:buFont typeface="Arial" panose="020B0604020202020204" pitchFamily="34" charset="0"/>
                <a:buChar char="•"/>
                <a:defRPr sz="1800" b="0" i="0" u="none" strike="noStrike" kern="0" cap="none" spc="0" baseline="0">
                  <a:solidFill>
                    <a:srgbClr val="000000"/>
                  </a:solidFill>
                  <a:uFillTx/>
                </a:defRPr>
              </a:pPr>
              <a:r>
                <a:rPr lang="es-PE" sz="2000">
                  <a:solidFill>
                    <a:srgbClr val="3F3F3F"/>
                  </a:solidFill>
                  <a:latin typeface="Source Sans Pro" pitchFamily="34"/>
                  <a:ea typeface="Montserrat"/>
                  <a:cs typeface="Kanit Light"/>
                </a:rPr>
                <a:t>pixabay.com</a:t>
              </a:r>
            </a:p>
            <a:p>
              <a:pPr marL="380941" indent="-380941" defTabSz="1219170">
                <a:buSzTx/>
                <a:buFont typeface="Arial" panose="020B0604020202020204" pitchFamily="34" charset="0"/>
                <a:buChar char="•"/>
                <a:defRPr sz="1800" b="0" i="0" u="none" strike="noStrike" kern="0" cap="none" spc="0" baseline="0">
                  <a:solidFill>
                    <a:srgbClr val="000000"/>
                  </a:solidFill>
                  <a:uFillTx/>
                </a:defRPr>
              </a:pPr>
              <a:r>
                <a:rPr lang="es-PE" sz="2000">
                  <a:solidFill>
                    <a:srgbClr val="3F3F3F"/>
                  </a:solidFill>
                  <a:latin typeface="Source Sans Pro" pitchFamily="34"/>
                  <a:ea typeface="Montserrat"/>
                  <a:cs typeface="Kanit Light"/>
                </a:rPr>
                <a:t>pngwing.com</a:t>
              </a:r>
            </a:p>
            <a:p>
              <a:pPr defTabSz="1219170">
                <a:defRPr sz="1800" b="0" i="0" u="none" strike="noStrike" kern="0" cap="none" spc="0" baseline="0">
                  <a:solidFill>
                    <a:srgbClr val="000000"/>
                  </a:solidFill>
                  <a:uFillTx/>
                </a:defRPr>
              </a:pPr>
              <a:endParaRPr lang="es-PE" sz="2000">
                <a:solidFill>
                  <a:srgbClr val="3F3F3F"/>
                </a:solidFill>
                <a:latin typeface="Source Sans Pro" pitchFamily="34"/>
                <a:ea typeface="Montserrat"/>
                <a:cs typeface="Kanit Light"/>
              </a:endParaRPr>
            </a:p>
          </p:txBody>
        </p:sp>
      </p:grpSp>
      <p:sp>
        <p:nvSpPr>
          <p:cNvPr id="9" name="Google Shape;274;p42">
            <a:extLst>
              <a:ext uri="{FF2B5EF4-FFF2-40B4-BE49-F238E27FC236}">
                <a16:creationId xmlns:a16="http://schemas.microsoft.com/office/drawing/2014/main" id="{B00DA6A9-5CDF-430A-83D9-4E8537CA788F}"/>
              </a:ext>
            </a:extLst>
          </p:cNvPr>
          <p:cNvSpPr txBox="1"/>
          <p:nvPr/>
        </p:nvSpPr>
        <p:spPr>
          <a:xfrm>
            <a:off x="1186706" y="4710964"/>
            <a:ext cx="2822557" cy="411565"/>
          </a:xfrm>
          <a:prstGeom prst="rect">
            <a:avLst/>
          </a:prstGeom>
          <a:noFill/>
          <a:ln cap="flat">
            <a:noFill/>
          </a:ln>
        </p:spPr>
        <p:txBody>
          <a:bodyPr vert="horz" wrap="square" lIns="121883" tIns="121883" rIns="121883" bIns="121883" anchor="t" anchorCtr="0" compatLnSpc="1">
            <a:noAutofit/>
          </a:bodyPr>
          <a:lstStyle/>
          <a:p>
            <a:pPr defTabSz="1219170">
              <a:defRPr sz="1800" b="0" i="0" u="none" strike="noStrike" kern="0" cap="none" spc="0" baseline="0">
                <a:solidFill>
                  <a:srgbClr val="000000"/>
                </a:solidFill>
                <a:uFillTx/>
              </a:defRPr>
            </a:pPr>
            <a:r>
              <a:rPr lang="en-US" sz="2133">
                <a:solidFill>
                  <a:srgbClr val="D7839B"/>
                </a:solidFill>
                <a:latin typeface="Source Sans Pro" pitchFamily="34"/>
                <a:ea typeface="Rubik"/>
                <a:cs typeface="Rubik"/>
              </a:rPr>
              <a:t>FONTS :</a:t>
            </a:r>
          </a:p>
        </p:txBody>
      </p:sp>
      <p:sp>
        <p:nvSpPr>
          <p:cNvPr id="10" name="Google Shape;275;p42">
            <a:extLst>
              <a:ext uri="{FF2B5EF4-FFF2-40B4-BE49-F238E27FC236}">
                <a16:creationId xmlns:a16="http://schemas.microsoft.com/office/drawing/2014/main" id="{9F9DD378-7937-4338-ACD3-4CD73DE5F31A}"/>
              </a:ext>
            </a:extLst>
          </p:cNvPr>
          <p:cNvSpPr txBox="1"/>
          <p:nvPr/>
        </p:nvSpPr>
        <p:spPr>
          <a:xfrm>
            <a:off x="1186692" y="5122420"/>
            <a:ext cx="3526864" cy="912717"/>
          </a:xfrm>
          <a:prstGeom prst="rect">
            <a:avLst/>
          </a:prstGeom>
          <a:noFill/>
          <a:ln cap="flat">
            <a:noFill/>
          </a:ln>
        </p:spPr>
        <p:txBody>
          <a:bodyPr vert="horz" wrap="square" lIns="121883" tIns="121883" rIns="121883" bIns="121883" anchor="t" anchorCtr="0" compatLnSpc="1">
            <a:noAutofit/>
          </a:bodyPr>
          <a:lstStyle/>
          <a:p>
            <a:pPr marL="380941" indent="-380941" defTabSz="1219170">
              <a:buSzTx/>
              <a:buFont typeface="Arial" panose="020B0604020202020204" pitchFamily="34" charset="0"/>
              <a:buChar char="•"/>
              <a:defRPr sz="1800" b="0" i="0" u="none" strike="noStrike" kern="0" cap="none" spc="0" baseline="0">
                <a:solidFill>
                  <a:srgbClr val="000000"/>
                </a:solidFill>
                <a:uFillTx/>
              </a:defRPr>
            </a:pPr>
            <a:r>
              <a:rPr lang="es-PE" sz="2000">
                <a:solidFill>
                  <a:srgbClr val="3F3F3F"/>
                </a:solidFill>
                <a:latin typeface="Source Sans Pro" pitchFamily="34"/>
                <a:ea typeface="Montserrat"/>
                <a:cs typeface="Kanit Light"/>
              </a:rPr>
              <a:t>Times New Roman</a:t>
            </a:r>
          </a:p>
          <a:p>
            <a:pPr marL="380941" indent="-380941" defTabSz="1219170">
              <a:buSzTx/>
              <a:buFont typeface="Arial" panose="020B0604020202020204" pitchFamily="34" charset="0"/>
              <a:buChar char="•"/>
              <a:defRPr sz="1800" b="0" i="0" u="none" strike="noStrike" kern="0" cap="none" spc="0" baseline="0">
                <a:solidFill>
                  <a:srgbClr val="000000"/>
                </a:solidFill>
                <a:uFillTx/>
              </a:defRPr>
            </a:pPr>
            <a:r>
              <a:rPr lang="es-PE" sz="2000">
                <a:solidFill>
                  <a:srgbClr val="3F3F3F"/>
                </a:solidFill>
                <a:latin typeface="Source Sans Pro" pitchFamily="34"/>
                <a:ea typeface="Montserrat"/>
                <a:cs typeface="Kanit Light"/>
              </a:rPr>
              <a:t>Calisto MT</a:t>
            </a:r>
          </a:p>
          <a:p>
            <a:pPr marL="380941" indent="-380941" defTabSz="1219170">
              <a:buSzTx/>
              <a:buFont typeface="Arial" panose="020B0604020202020204" pitchFamily="34" charset="0"/>
              <a:buChar char="•"/>
              <a:defRPr sz="1800" b="0" i="0" u="none" strike="noStrike" kern="0" cap="none" spc="0" baseline="0">
                <a:solidFill>
                  <a:srgbClr val="000000"/>
                </a:solidFill>
                <a:uFillTx/>
              </a:defRPr>
            </a:pPr>
            <a:r>
              <a:rPr lang="es-PE" sz="2000">
                <a:solidFill>
                  <a:srgbClr val="3F3F3F"/>
                </a:solidFill>
                <a:latin typeface="Source Sans Pro" pitchFamily="34"/>
                <a:ea typeface="Montserrat"/>
                <a:cs typeface="Kanit Light"/>
              </a:rPr>
              <a:t>Century Gothic</a:t>
            </a:r>
          </a:p>
          <a:p>
            <a:pPr marL="380941" indent="-380941" defTabSz="1219170">
              <a:buSzTx/>
              <a:buFont typeface="Arial" panose="020B0604020202020204" pitchFamily="34" charset="0"/>
              <a:buChar char="•"/>
              <a:defRPr sz="1800" b="0" i="0" u="none" strike="noStrike" kern="0" cap="none" spc="0" baseline="0">
                <a:solidFill>
                  <a:srgbClr val="000000"/>
                </a:solidFill>
                <a:uFillTx/>
              </a:defRPr>
            </a:pPr>
            <a:endParaRPr lang="es-PE" sz="2000">
              <a:solidFill>
                <a:srgbClr val="3F3F3F"/>
              </a:solidFill>
              <a:latin typeface="Source Sans Pro" pitchFamily="34"/>
              <a:ea typeface="Montserrat"/>
              <a:cs typeface="Kanit Light"/>
            </a:endParaRPr>
          </a:p>
        </p:txBody>
      </p:sp>
      <p:sp>
        <p:nvSpPr>
          <p:cNvPr id="11" name="TextBox 59">
            <a:extLst>
              <a:ext uri="{FF2B5EF4-FFF2-40B4-BE49-F238E27FC236}">
                <a16:creationId xmlns:a16="http://schemas.microsoft.com/office/drawing/2014/main" id="{10FDB86E-74D1-49EC-A646-33D00ADB4F9E}"/>
              </a:ext>
            </a:extLst>
          </p:cNvPr>
          <p:cNvSpPr txBox="1"/>
          <p:nvPr/>
        </p:nvSpPr>
        <p:spPr>
          <a:xfrm>
            <a:off x="9957547" y="6456020"/>
            <a:ext cx="2231805" cy="338554"/>
          </a:xfrm>
          <a:prstGeom prst="rect">
            <a:avLst/>
          </a:prstGeom>
          <a:noFill/>
          <a:ln cap="flat">
            <a:noFill/>
          </a:ln>
        </p:spPr>
        <p:txBody>
          <a:bodyPr vert="horz" wrap="square" lIns="121920" tIns="60960" rIns="121920" bIns="60960" anchor="ctr" anchorCtr="0" compatLnSpc="1">
            <a:spAutoFit/>
          </a:bodyPr>
          <a:lstStyle/>
          <a:p>
            <a:pPr algn="r" defTabSz="1219170">
              <a:defRPr sz="1800" b="0" i="0" u="none" strike="noStrike" kern="0" cap="none" spc="0" baseline="0">
                <a:solidFill>
                  <a:srgbClr val="000000"/>
                </a:solidFill>
                <a:uFillTx/>
              </a:defRPr>
            </a:pPr>
            <a:r>
              <a:rPr lang="en-US" sz="1400">
                <a:solidFill>
                  <a:srgbClr val="FF6F3F"/>
                </a:solidFill>
                <a:latin typeface="Arial" panose="020B0604020202020204" pitchFamily="34" charset="0"/>
                <a:ea typeface="맑은 고딕" pitchFamily="34"/>
                <a:cs typeface="Arial" panose="020B0604020202020204" pitchFamily="34" charset="0"/>
              </a:rPr>
              <a:t>slidesppt.net</a:t>
            </a:r>
          </a:p>
        </p:txBody>
      </p:sp>
      <p:grpSp>
        <p:nvGrpSpPr>
          <p:cNvPr id="12" name="Gráfico 10">
            <a:extLst>
              <a:ext uri="{FF2B5EF4-FFF2-40B4-BE49-F238E27FC236}">
                <a16:creationId xmlns:a16="http://schemas.microsoft.com/office/drawing/2014/main" id="{2677EC50-8109-49D9-AE94-2B31BDA7F6D7}"/>
              </a:ext>
            </a:extLst>
          </p:cNvPr>
          <p:cNvGrpSpPr/>
          <p:nvPr/>
        </p:nvGrpSpPr>
        <p:grpSpPr>
          <a:xfrm>
            <a:off x="11505345" y="6035137"/>
            <a:ext cx="469099" cy="469099"/>
            <a:chOff x="8629009" y="4526353"/>
            <a:chExt cx="351824" cy="351824"/>
          </a:xfrm>
        </p:grpSpPr>
        <p:sp>
          <p:nvSpPr>
            <p:cNvPr id="13" name="Forma libre: forma 30">
              <a:extLst>
                <a:ext uri="{FF2B5EF4-FFF2-40B4-BE49-F238E27FC236}">
                  <a16:creationId xmlns:a16="http://schemas.microsoft.com/office/drawing/2014/main" id="{F88C3199-7BF5-4E66-926A-FBA6EAC85194}"/>
                </a:ext>
              </a:extLst>
            </p:cNvPr>
            <p:cNvSpPr/>
            <p:nvPr/>
          </p:nvSpPr>
          <p:spPr>
            <a:xfrm>
              <a:off x="8629009" y="4526353"/>
              <a:ext cx="351824" cy="351824"/>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ECAD4"/>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 name="Forma libre: forma 31">
              <a:extLst>
                <a:ext uri="{FF2B5EF4-FFF2-40B4-BE49-F238E27FC236}">
                  <a16:creationId xmlns:a16="http://schemas.microsoft.com/office/drawing/2014/main" id="{A3C43928-BD6E-44AC-B66F-9F317A979B04}"/>
                </a:ext>
              </a:extLst>
            </p:cNvPr>
            <p:cNvSpPr/>
            <p:nvPr/>
          </p:nvSpPr>
          <p:spPr>
            <a:xfrm>
              <a:off x="8674272" y="4569567"/>
              <a:ext cx="274219" cy="265368"/>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pic>
        <p:nvPicPr>
          <p:cNvPr id="3" name="Imagen 2">
            <a:extLst>
              <a:ext uri="{FF2B5EF4-FFF2-40B4-BE49-F238E27FC236}">
                <a16:creationId xmlns:a16="http://schemas.microsoft.com/office/drawing/2014/main" id="{C756E86C-A1CC-4042-A780-CF9B0F0979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28391" y="-163678"/>
            <a:ext cx="4563406" cy="6858000"/>
          </a:xfrm>
          <a:prstGeom prst="rect">
            <a:avLst/>
          </a:prstGeom>
        </p:spPr>
      </p:pic>
    </p:spTree>
    <p:extLst>
      <p:ext uri="{BB962C8B-B14F-4D97-AF65-F5344CB8AC3E}">
        <p14:creationId xmlns:p14="http://schemas.microsoft.com/office/powerpoint/2010/main" val="30187740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0;p42">
            <a:extLst>
              <a:ext uri="{FF2B5EF4-FFF2-40B4-BE49-F238E27FC236}">
                <a16:creationId xmlns:a16="http://schemas.microsoft.com/office/drawing/2014/main" id="{DFADC87C-E4A5-4FF2-A957-766E5E0F540C}"/>
              </a:ext>
            </a:extLst>
          </p:cNvPr>
          <p:cNvSpPr txBox="1"/>
          <p:nvPr/>
        </p:nvSpPr>
        <p:spPr>
          <a:xfrm>
            <a:off x="242610" y="170481"/>
            <a:ext cx="2888048" cy="478638"/>
          </a:xfrm>
          <a:prstGeom prst="rect">
            <a:avLst/>
          </a:prstGeom>
          <a:noFill/>
          <a:ln cap="flat">
            <a:noFill/>
          </a:ln>
        </p:spPr>
        <p:txBody>
          <a:bodyPr vert="horz" wrap="square" lIns="121883" tIns="121883" rIns="121883" bIns="121883" anchor="t" anchorCtr="0" compatLnSpc="1">
            <a:noAutofit/>
          </a:bodyPr>
          <a:lstStyle/>
          <a:p>
            <a:pPr defTabSz="1219170">
              <a:defRPr sz="1800" b="0" i="0" u="none" strike="noStrike" kern="0" cap="none" spc="0" baseline="0">
                <a:solidFill>
                  <a:srgbClr val="000000"/>
                </a:solidFill>
                <a:uFillTx/>
              </a:defRPr>
            </a:pPr>
            <a:r>
              <a:rPr lang="es-PE" sz="3200" b="1">
                <a:solidFill>
                  <a:srgbClr val="D7839B"/>
                </a:solidFill>
                <a:latin typeface="Source Sans Pro" pitchFamily="34"/>
                <a:ea typeface="Rubik"/>
                <a:cs typeface="Rubik"/>
              </a:rPr>
              <a:t>RESOURCES</a:t>
            </a:r>
            <a:endParaRPr lang="es-PE" sz="3200" b="1">
              <a:solidFill>
                <a:srgbClr val="D7839B"/>
              </a:solidFill>
              <a:latin typeface="Source Sans Pro" pitchFamily="34"/>
              <a:ea typeface="Montserrat"/>
              <a:cs typeface="Kanit Light"/>
            </a:endParaRPr>
          </a:p>
          <a:p>
            <a:pPr defTabSz="1219170">
              <a:defRPr sz="1800" b="0" i="0" u="none" strike="noStrike" kern="0" cap="none" spc="0" baseline="0">
                <a:solidFill>
                  <a:srgbClr val="000000"/>
                </a:solidFill>
                <a:uFillTx/>
              </a:defRPr>
            </a:pPr>
            <a:endParaRPr lang="es-PE" sz="3200" b="1">
              <a:solidFill>
                <a:srgbClr val="D7839B"/>
              </a:solidFill>
              <a:latin typeface="Source Sans Pro" pitchFamily="34"/>
              <a:ea typeface="Rubik"/>
              <a:cs typeface="Rubik"/>
            </a:endParaRPr>
          </a:p>
        </p:txBody>
      </p:sp>
      <p:sp>
        <p:nvSpPr>
          <p:cNvPr id="61" name="Forma libre: forma 60">
            <a:extLst>
              <a:ext uri="{FF2B5EF4-FFF2-40B4-BE49-F238E27FC236}">
                <a16:creationId xmlns:a16="http://schemas.microsoft.com/office/drawing/2014/main" id="{65939DA2-6126-4E0C-98B9-E7445632890B}"/>
              </a:ext>
            </a:extLst>
          </p:cNvPr>
          <p:cNvSpPr/>
          <p:nvPr/>
        </p:nvSpPr>
        <p:spPr>
          <a:xfrm>
            <a:off x="1823909" y="2283115"/>
            <a:ext cx="660700" cy="602385"/>
          </a:xfrm>
          <a:custGeom>
            <a:avLst/>
            <a:gdLst>
              <a:gd name="connsiteX0" fmla="*/ 86314 w 660700"/>
              <a:gd name="connsiteY0" fmla="*/ 239446 h 602385"/>
              <a:gd name="connsiteX1" fmla="*/ 85941 w 660700"/>
              <a:gd name="connsiteY1" fmla="*/ 111666 h 602385"/>
              <a:gd name="connsiteX2" fmla="*/ 138248 w 660700"/>
              <a:gd name="connsiteY2" fmla="*/ 32383 h 602385"/>
              <a:gd name="connsiteX3" fmla="*/ 526743 w 660700"/>
              <a:gd name="connsiteY3" fmla="*/ 35447 h 602385"/>
              <a:gd name="connsiteX4" fmla="*/ 562462 w 660700"/>
              <a:gd name="connsiteY4" fmla="*/ 59807 h 602385"/>
              <a:gd name="connsiteX5" fmla="*/ 627921 w 660700"/>
              <a:gd name="connsiteY5" fmla="*/ 101578 h 602385"/>
              <a:gd name="connsiteX6" fmla="*/ 655345 w 660700"/>
              <a:gd name="connsiteY6" fmla="*/ 125042 h 602385"/>
              <a:gd name="connsiteX7" fmla="*/ 598105 w 660700"/>
              <a:gd name="connsiteY7" fmla="*/ 279797 h 602385"/>
              <a:gd name="connsiteX8" fmla="*/ 574941 w 660700"/>
              <a:gd name="connsiteY8" fmla="*/ 329340 h 602385"/>
              <a:gd name="connsiteX9" fmla="*/ 560818 w 660700"/>
              <a:gd name="connsiteY9" fmla="*/ 565471 h 602385"/>
              <a:gd name="connsiteX10" fmla="*/ 522409 w 660700"/>
              <a:gd name="connsiteY10" fmla="*/ 599919 h 602385"/>
              <a:gd name="connsiteX11" fmla="*/ 439614 w 660700"/>
              <a:gd name="connsiteY11" fmla="*/ 571299 h 602385"/>
              <a:gd name="connsiteX12" fmla="*/ 367205 w 660700"/>
              <a:gd name="connsiteY12" fmla="*/ 521458 h 602385"/>
              <a:gd name="connsiteX13" fmla="*/ 292854 w 660700"/>
              <a:gd name="connsiteY13" fmla="*/ 521682 h 602385"/>
              <a:gd name="connsiteX14" fmla="*/ 217083 w 660700"/>
              <a:gd name="connsiteY14" fmla="*/ 574288 h 602385"/>
              <a:gd name="connsiteX15" fmla="*/ 142657 w 660700"/>
              <a:gd name="connsiteY15" fmla="*/ 600068 h 602385"/>
              <a:gd name="connsiteX16" fmla="*/ 97972 w 660700"/>
              <a:gd name="connsiteY16" fmla="*/ 559717 h 602385"/>
              <a:gd name="connsiteX17" fmla="*/ 86464 w 660700"/>
              <a:gd name="connsiteY17" fmla="*/ 337634 h 602385"/>
              <a:gd name="connsiteX18" fmla="*/ 53585 w 660700"/>
              <a:gd name="connsiteY18" fmla="*/ 274342 h 602385"/>
              <a:gd name="connsiteX19" fmla="*/ 5836 w 660700"/>
              <a:gd name="connsiteY19" fmla="*/ 119139 h 602385"/>
              <a:gd name="connsiteX20" fmla="*/ 47233 w 660700"/>
              <a:gd name="connsiteY20" fmla="*/ 100756 h 602385"/>
              <a:gd name="connsiteX21" fmla="*/ 80411 w 660700"/>
              <a:gd name="connsiteY21" fmla="*/ 129451 h 602385"/>
              <a:gd name="connsiteX22" fmla="*/ 71519 w 660700"/>
              <a:gd name="connsiteY22" fmla="*/ 240043 h 602385"/>
              <a:gd name="connsiteX23" fmla="*/ 86389 w 660700"/>
              <a:gd name="connsiteY23" fmla="*/ 239296 h 602385"/>
              <a:gd name="connsiteX24" fmla="*/ 512321 w 660700"/>
              <a:gd name="connsiteY24" fmla="*/ 263657 h 602385"/>
              <a:gd name="connsiteX25" fmla="*/ 512695 w 660700"/>
              <a:gd name="connsiteY25" fmla="*/ 185569 h 602385"/>
              <a:gd name="connsiteX26" fmla="*/ 461135 w 660700"/>
              <a:gd name="connsiteY26" fmla="*/ 133336 h 602385"/>
              <a:gd name="connsiteX27" fmla="*/ 243461 w 660700"/>
              <a:gd name="connsiteY27" fmla="*/ 133859 h 602385"/>
              <a:gd name="connsiteX28" fmla="*/ 149457 w 660700"/>
              <a:gd name="connsiteY28" fmla="*/ 241015 h 602385"/>
              <a:gd name="connsiteX29" fmla="*/ 185474 w 660700"/>
              <a:gd name="connsiteY29" fmla="*/ 277555 h 602385"/>
              <a:gd name="connsiteX30" fmla="*/ 324014 w 660700"/>
              <a:gd name="connsiteY30" fmla="*/ 277555 h 602385"/>
              <a:gd name="connsiteX31" fmla="*/ 390445 w 660700"/>
              <a:gd name="connsiteY31" fmla="*/ 230778 h 602385"/>
              <a:gd name="connsiteX32" fmla="*/ 382898 w 660700"/>
              <a:gd name="connsiteY32" fmla="*/ 196628 h 602385"/>
              <a:gd name="connsiteX33" fmla="*/ 396049 w 660700"/>
              <a:gd name="connsiteY33" fmla="*/ 151943 h 602385"/>
              <a:gd name="connsiteX34" fmla="*/ 442229 w 660700"/>
              <a:gd name="connsiteY34" fmla="*/ 145516 h 602385"/>
              <a:gd name="connsiteX35" fmla="*/ 466515 w 660700"/>
              <a:gd name="connsiteY35" fmla="*/ 189305 h 602385"/>
              <a:gd name="connsiteX36" fmla="*/ 512321 w 660700"/>
              <a:gd name="connsiteY36" fmla="*/ 263657 h 60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0700" h="602385">
                <a:moveTo>
                  <a:pt x="86314" y="239446"/>
                </a:moveTo>
                <a:cubicBezTo>
                  <a:pt x="86314" y="196852"/>
                  <a:pt x="87659" y="154185"/>
                  <a:pt x="85941" y="111666"/>
                </a:cubicBezTo>
                <a:cubicBezTo>
                  <a:pt x="84297" y="71614"/>
                  <a:pt x="99615" y="45310"/>
                  <a:pt x="138248" y="32383"/>
                </a:cubicBezTo>
                <a:cubicBezTo>
                  <a:pt x="268195" y="-11182"/>
                  <a:pt x="397618" y="-11406"/>
                  <a:pt x="526743" y="35447"/>
                </a:cubicBezTo>
                <a:cubicBezTo>
                  <a:pt x="540791" y="40528"/>
                  <a:pt x="558950" y="45534"/>
                  <a:pt x="562462" y="59807"/>
                </a:cubicBezTo>
                <a:cubicBezTo>
                  <a:pt x="571578" y="96347"/>
                  <a:pt x="594967" y="103895"/>
                  <a:pt x="627921" y="101578"/>
                </a:cubicBezTo>
                <a:cubicBezTo>
                  <a:pt x="642193" y="100607"/>
                  <a:pt x="651085" y="110022"/>
                  <a:pt x="655345" y="125042"/>
                </a:cubicBezTo>
                <a:cubicBezTo>
                  <a:pt x="671635" y="182580"/>
                  <a:pt x="650263" y="247815"/>
                  <a:pt x="598105" y="279797"/>
                </a:cubicBezTo>
                <a:cubicBezTo>
                  <a:pt x="576510" y="293098"/>
                  <a:pt x="573446" y="309538"/>
                  <a:pt x="574941" y="329340"/>
                </a:cubicBezTo>
                <a:cubicBezTo>
                  <a:pt x="580919" y="408772"/>
                  <a:pt x="565525" y="486785"/>
                  <a:pt x="560818" y="565471"/>
                </a:cubicBezTo>
                <a:cubicBezTo>
                  <a:pt x="559323" y="591026"/>
                  <a:pt x="545125" y="602161"/>
                  <a:pt x="522409" y="599919"/>
                </a:cubicBezTo>
                <a:cubicBezTo>
                  <a:pt x="492444" y="596930"/>
                  <a:pt x="446638" y="618749"/>
                  <a:pt x="439614" y="571299"/>
                </a:cubicBezTo>
                <a:cubicBezTo>
                  <a:pt x="432216" y="521308"/>
                  <a:pt x="404493" y="519589"/>
                  <a:pt x="367205" y="521458"/>
                </a:cubicBezTo>
                <a:cubicBezTo>
                  <a:pt x="342471" y="522728"/>
                  <a:pt x="317663" y="521831"/>
                  <a:pt x="292854" y="521682"/>
                </a:cubicBezTo>
                <a:cubicBezTo>
                  <a:pt x="255492" y="521458"/>
                  <a:pt x="222463" y="518917"/>
                  <a:pt x="217083" y="574288"/>
                </a:cubicBezTo>
                <a:cubicBezTo>
                  <a:pt x="213048" y="616134"/>
                  <a:pt x="169707" y="597154"/>
                  <a:pt x="142657" y="600068"/>
                </a:cubicBezTo>
                <a:cubicBezTo>
                  <a:pt x="114336" y="603057"/>
                  <a:pt x="101035" y="587963"/>
                  <a:pt x="97972" y="559717"/>
                </a:cubicBezTo>
                <a:cubicBezTo>
                  <a:pt x="89901" y="485889"/>
                  <a:pt x="82728" y="412060"/>
                  <a:pt x="86464" y="337634"/>
                </a:cubicBezTo>
                <a:cubicBezTo>
                  <a:pt x="87809" y="310061"/>
                  <a:pt x="84297" y="289736"/>
                  <a:pt x="53585" y="274342"/>
                </a:cubicBezTo>
                <a:cubicBezTo>
                  <a:pt x="11365" y="253120"/>
                  <a:pt x="-11501" y="164796"/>
                  <a:pt x="5836" y="119139"/>
                </a:cubicBezTo>
                <a:cubicBezTo>
                  <a:pt x="13607" y="98589"/>
                  <a:pt x="30868" y="100682"/>
                  <a:pt x="47233" y="100756"/>
                </a:cubicBezTo>
                <a:cubicBezTo>
                  <a:pt x="66213" y="100831"/>
                  <a:pt x="80112" y="109051"/>
                  <a:pt x="80411" y="129451"/>
                </a:cubicBezTo>
                <a:cubicBezTo>
                  <a:pt x="80859" y="166439"/>
                  <a:pt x="88033" y="203727"/>
                  <a:pt x="71519" y="240043"/>
                </a:cubicBezTo>
                <a:cubicBezTo>
                  <a:pt x="76451" y="239819"/>
                  <a:pt x="81383" y="239520"/>
                  <a:pt x="86389" y="239296"/>
                </a:cubicBezTo>
                <a:close/>
                <a:moveTo>
                  <a:pt x="512321" y="263657"/>
                </a:moveTo>
                <a:cubicBezTo>
                  <a:pt x="512321" y="237652"/>
                  <a:pt x="510752" y="211499"/>
                  <a:pt x="512695" y="185569"/>
                </a:cubicBezTo>
                <a:cubicBezTo>
                  <a:pt x="515534" y="147160"/>
                  <a:pt x="499842" y="132365"/>
                  <a:pt x="461135" y="133336"/>
                </a:cubicBezTo>
                <a:cubicBezTo>
                  <a:pt x="388651" y="135279"/>
                  <a:pt x="316019" y="133785"/>
                  <a:pt x="243461" y="133859"/>
                </a:cubicBezTo>
                <a:cubicBezTo>
                  <a:pt x="142956" y="133859"/>
                  <a:pt x="139444" y="138492"/>
                  <a:pt x="149457" y="241015"/>
                </a:cubicBezTo>
                <a:cubicBezTo>
                  <a:pt x="151773" y="265002"/>
                  <a:pt x="160442" y="277705"/>
                  <a:pt x="185474" y="277555"/>
                </a:cubicBezTo>
                <a:cubicBezTo>
                  <a:pt x="231654" y="277257"/>
                  <a:pt x="277834" y="276958"/>
                  <a:pt x="324014" y="277555"/>
                </a:cubicBezTo>
                <a:cubicBezTo>
                  <a:pt x="357416" y="278004"/>
                  <a:pt x="365113" y="242883"/>
                  <a:pt x="390445" y="230778"/>
                </a:cubicBezTo>
                <a:cubicBezTo>
                  <a:pt x="405539" y="223604"/>
                  <a:pt x="384766" y="208809"/>
                  <a:pt x="382898" y="196628"/>
                </a:cubicBezTo>
                <a:cubicBezTo>
                  <a:pt x="380133" y="179068"/>
                  <a:pt x="381104" y="163301"/>
                  <a:pt x="396049" y="151943"/>
                </a:cubicBezTo>
                <a:cubicBezTo>
                  <a:pt x="409873" y="141407"/>
                  <a:pt x="425491" y="136774"/>
                  <a:pt x="442229" y="145516"/>
                </a:cubicBezTo>
                <a:cubicBezTo>
                  <a:pt x="460088" y="154782"/>
                  <a:pt x="474361" y="172791"/>
                  <a:pt x="466515" y="189305"/>
                </a:cubicBezTo>
                <a:cubicBezTo>
                  <a:pt x="445741" y="233019"/>
                  <a:pt x="482805" y="244452"/>
                  <a:pt x="512321" y="263657"/>
                </a:cubicBezTo>
                <a:close/>
              </a:path>
            </a:pathLst>
          </a:custGeom>
          <a:solidFill>
            <a:srgbClr val="EED2CB"/>
          </a:solidFill>
          <a:ln w="7468" cap="flat">
            <a:noFill/>
            <a:prstDash val="solid"/>
            <a:miter/>
          </a:ln>
        </p:spPr>
        <p:txBody>
          <a:bodyPr rtlCol="0" anchor="ctr"/>
          <a:lstStyle/>
          <a:p>
            <a:endParaRPr lang="LID4096"/>
          </a:p>
        </p:txBody>
      </p:sp>
      <p:sp>
        <p:nvSpPr>
          <p:cNvPr id="63" name="Forma libre: forma 62">
            <a:extLst>
              <a:ext uri="{FF2B5EF4-FFF2-40B4-BE49-F238E27FC236}">
                <a16:creationId xmlns:a16="http://schemas.microsoft.com/office/drawing/2014/main" id="{593F0AB2-5D40-453C-BB65-91B2C1148CBC}"/>
              </a:ext>
            </a:extLst>
          </p:cNvPr>
          <p:cNvSpPr/>
          <p:nvPr/>
        </p:nvSpPr>
        <p:spPr>
          <a:xfrm>
            <a:off x="1702025" y="1071837"/>
            <a:ext cx="768672" cy="638190"/>
          </a:xfrm>
          <a:custGeom>
            <a:avLst/>
            <a:gdLst>
              <a:gd name="connsiteX0" fmla="*/ 147447 w 768672"/>
              <a:gd name="connsiteY0" fmla="*/ 137209 h 638190"/>
              <a:gd name="connsiteX1" fmla="*/ 203042 w 768672"/>
              <a:gd name="connsiteY1" fmla="*/ 2704 h 638190"/>
              <a:gd name="connsiteX2" fmla="*/ 294804 w 768672"/>
              <a:gd name="connsiteY2" fmla="*/ 51798 h 638190"/>
              <a:gd name="connsiteX3" fmla="*/ 228075 w 768672"/>
              <a:gd name="connsiteY3" fmla="*/ 167099 h 638190"/>
              <a:gd name="connsiteX4" fmla="*/ 365793 w 768672"/>
              <a:gd name="connsiteY4" fmla="*/ 243542 h 638190"/>
              <a:gd name="connsiteX5" fmla="*/ 401138 w 768672"/>
              <a:gd name="connsiteY5" fmla="*/ 244514 h 638190"/>
              <a:gd name="connsiteX6" fmla="*/ 550364 w 768672"/>
              <a:gd name="connsiteY6" fmla="*/ 166576 h 638190"/>
              <a:gd name="connsiteX7" fmla="*/ 476760 w 768672"/>
              <a:gd name="connsiteY7" fmla="*/ 114866 h 638190"/>
              <a:gd name="connsiteX8" fmla="*/ 479898 w 768672"/>
              <a:gd name="connsiteY8" fmla="*/ 39020 h 638190"/>
              <a:gd name="connsiteX9" fmla="*/ 592583 w 768672"/>
              <a:gd name="connsiteY9" fmla="*/ 12119 h 638190"/>
              <a:gd name="connsiteX10" fmla="*/ 603941 w 768672"/>
              <a:gd name="connsiteY10" fmla="*/ 142813 h 638190"/>
              <a:gd name="connsiteX11" fmla="*/ 695554 w 768672"/>
              <a:gd name="connsiteY11" fmla="*/ 70853 h 638190"/>
              <a:gd name="connsiteX12" fmla="*/ 751897 w 768672"/>
              <a:gd name="connsiteY12" fmla="*/ 46567 h 638190"/>
              <a:gd name="connsiteX13" fmla="*/ 758846 w 768672"/>
              <a:gd name="connsiteY13" fmla="*/ 108440 h 638190"/>
              <a:gd name="connsiteX14" fmla="*/ 664543 w 768672"/>
              <a:gd name="connsiteY14" fmla="*/ 220228 h 638190"/>
              <a:gd name="connsiteX15" fmla="*/ 630170 w 768672"/>
              <a:gd name="connsiteY15" fmla="*/ 285463 h 638190"/>
              <a:gd name="connsiteX16" fmla="*/ 642798 w 768672"/>
              <a:gd name="connsiteY16" fmla="*/ 557686 h 638190"/>
              <a:gd name="connsiteX17" fmla="*/ 607304 w 768672"/>
              <a:gd name="connsiteY17" fmla="*/ 636595 h 638190"/>
              <a:gd name="connsiteX18" fmla="*/ 556491 w 768672"/>
              <a:gd name="connsiteY18" fmla="*/ 563290 h 638190"/>
              <a:gd name="connsiteX19" fmla="*/ 552306 w 768672"/>
              <a:gd name="connsiteY19" fmla="*/ 543638 h 638190"/>
              <a:gd name="connsiteX20" fmla="*/ 549093 w 768672"/>
              <a:gd name="connsiteY20" fmla="*/ 593853 h 638190"/>
              <a:gd name="connsiteX21" fmla="*/ 505006 w 768672"/>
              <a:gd name="connsiteY21" fmla="*/ 637716 h 638190"/>
              <a:gd name="connsiteX22" fmla="*/ 466223 w 768672"/>
              <a:gd name="connsiteY22" fmla="*/ 589818 h 638190"/>
              <a:gd name="connsiteX23" fmla="*/ 474593 w 768672"/>
              <a:gd name="connsiteY23" fmla="*/ 401810 h 638190"/>
              <a:gd name="connsiteX24" fmla="*/ 474817 w 768672"/>
              <a:gd name="connsiteY24" fmla="*/ 291665 h 638190"/>
              <a:gd name="connsiteX25" fmla="*/ 423929 w 768672"/>
              <a:gd name="connsiteY25" fmla="*/ 351819 h 638190"/>
              <a:gd name="connsiteX26" fmla="*/ 345020 w 768672"/>
              <a:gd name="connsiteY26" fmla="*/ 352939 h 638190"/>
              <a:gd name="connsiteX27" fmla="*/ 297345 w 768672"/>
              <a:gd name="connsiteY27" fmla="*/ 292786 h 638190"/>
              <a:gd name="connsiteX28" fmla="*/ 295851 w 768672"/>
              <a:gd name="connsiteY28" fmla="*/ 420341 h 638190"/>
              <a:gd name="connsiteX29" fmla="*/ 302576 w 768672"/>
              <a:gd name="connsiteY29" fmla="*/ 583690 h 638190"/>
              <a:gd name="connsiteX30" fmla="*/ 264690 w 768672"/>
              <a:gd name="connsiteY30" fmla="*/ 637567 h 638190"/>
              <a:gd name="connsiteX31" fmla="*/ 218734 w 768672"/>
              <a:gd name="connsiteY31" fmla="*/ 584886 h 638190"/>
              <a:gd name="connsiteX32" fmla="*/ 214923 w 768672"/>
              <a:gd name="connsiteY32" fmla="*/ 545057 h 638190"/>
              <a:gd name="connsiteX33" fmla="*/ 207077 w 768672"/>
              <a:gd name="connsiteY33" fmla="*/ 601923 h 638190"/>
              <a:gd name="connsiteX34" fmla="*/ 161794 w 768672"/>
              <a:gd name="connsiteY34" fmla="*/ 637642 h 638190"/>
              <a:gd name="connsiteX35" fmla="*/ 126449 w 768672"/>
              <a:gd name="connsiteY35" fmla="*/ 591611 h 638190"/>
              <a:gd name="connsiteX36" fmla="*/ 134370 w 768672"/>
              <a:gd name="connsiteY36" fmla="*/ 358843 h 638190"/>
              <a:gd name="connsiteX37" fmla="*/ 138405 w 768672"/>
              <a:gd name="connsiteY37" fmla="*/ 294579 h 638190"/>
              <a:gd name="connsiteX38" fmla="*/ 99698 w 768672"/>
              <a:gd name="connsiteY38" fmla="*/ 216492 h 638190"/>
              <a:gd name="connsiteX39" fmla="*/ 11149 w 768672"/>
              <a:gd name="connsiteY39" fmla="*/ 112250 h 638190"/>
              <a:gd name="connsiteX40" fmla="*/ 17949 w 768672"/>
              <a:gd name="connsiteY40" fmla="*/ 46194 h 638190"/>
              <a:gd name="connsiteX41" fmla="*/ 74515 w 768672"/>
              <a:gd name="connsiteY41" fmla="*/ 71376 h 638190"/>
              <a:gd name="connsiteX42" fmla="*/ 147596 w 768672"/>
              <a:gd name="connsiteY42" fmla="*/ 137582 h 63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68672" h="638190">
                <a:moveTo>
                  <a:pt x="147447" y="137209"/>
                </a:moveTo>
                <a:cubicBezTo>
                  <a:pt x="137135" y="50079"/>
                  <a:pt x="152379" y="14361"/>
                  <a:pt x="203042" y="2704"/>
                </a:cubicBezTo>
                <a:cubicBezTo>
                  <a:pt x="242796" y="-6487"/>
                  <a:pt x="279411" y="13091"/>
                  <a:pt x="294804" y="51798"/>
                </a:cubicBezTo>
                <a:cubicBezTo>
                  <a:pt x="313112" y="97903"/>
                  <a:pt x="294730" y="130708"/>
                  <a:pt x="228075" y="167099"/>
                </a:cubicBezTo>
                <a:cubicBezTo>
                  <a:pt x="288229" y="170162"/>
                  <a:pt x="335604" y="191982"/>
                  <a:pt x="365793" y="243542"/>
                </a:cubicBezTo>
                <a:cubicBezTo>
                  <a:pt x="377077" y="262747"/>
                  <a:pt x="388435" y="266931"/>
                  <a:pt x="401138" y="244514"/>
                </a:cubicBezTo>
                <a:cubicBezTo>
                  <a:pt x="430953" y="191907"/>
                  <a:pt x="479450" y="171433"/>
                  <a:pt x="550364" y="166576"/>
                </a:cubicBezTo>
                <a:cubicBezTo>
                  <a:pt x="513524" y="153349"/>
                  <a:pt x="488491" y="142738"/>
                  <a:pt x="476760" y="114866"/>
                </a:cubicBezTo>
                <a:cubicBezTo>
                  <a:pt x="465626" y="88413"/>
                  <a:pt x="465401" y="63754"/>
                  <a:pt x="479898" y="39020"/>
                </a:cubicBezTo>
                <a:cubicBezTo>
                  <a:pt x="502315" y="836"/>
                  <a:pt x="554997" y="-11718"/>
                  <a:pt x="592583" y="12119"/>
                </a:cubicBezTo>
                <a:cubicBezTo>
                  <a:pt x="633757" y="38198"/>
                  <a:pt x="638016" y="87890"/>
                  <a:pt x="603941" y="142813"/>
                </a:cubicBezTo>
                <a:cubicBezTo>
                  <a:pt x="643919" y="130483"/>
                  <a:pt x="653783" y="123086"/>
                  <a:pt x="695554" y="70853"/>
                </a:cubicBezTo>
                <a:cubicBezTo>
                  <a:pt x="710350" y="52321"/>
                  <a:pt x="724996" y="30277"/>
                  <a:pt x="751897" y="46567"/>
                </a:cubicBezTo>
                <a:cubicBezTo>
                  <a:pt x="777901" y="62260"/>
                  <a:pt x="768261" y="86695"/>
                  <a:pt x="758846" y="108440"/>
                </a:cubicBezTo>
                <a:cubicBezTo>
                  <a:pt x="738670" y="155143"/>
                  <a:pt x="708855" y="194298"/>
                  <a:pt x="664543" y="220228"/>
                </a:cubicBezTo>
                <a:cubicBezTo>
                  <a:pt x="638614" y="235397"/>
                  <a:pt x="628526" y="255648"/>
                  <a:pt x="630170" y="285463"/>
                </a:cubicBezTo>
                <a:cubicBezTo>
                  <a:pt x="635177" y="376179"/>
                  <a:pt x="638091" y="466970"/>
                  <a:pt x="642798" y="557686"/>
                </a:cubicBezTo>
                <a:cubicBezTo>
                  <a:pt x="644517" y="591088"/>
                  <a:pt x="652662" y="631589"/>
                  <a:pt x="607304" y="636595"/>
                </a:cubicBezTo>
                <a:cubicBezTo>
                  <a:pt x="556267" y="642200"/>
                  <a:pt x="560900" y="596767"/>
                  <a:pt x="556491" y="563290"/>
                </a:cubicBezTo>
                <a:cubicBezTo>
                  <a:pt x="555669" y="556789"/>
                  <a:pt x="555445" y="550213"/>
                  <a:pt x="552306" y="543638"/>
                </a:cubicBezTo>
                <a:cubicBezTo>
                  <a:pt x="551335" y="560376"/>
                  <a:pt x="551335" y="577264"/>
                  <a:pt x="549093" y="593853"/>
                </a:cubicBezTo>
                <a:cubicBezTo>
                  <a:pt x="545656" y="619184"/>
                  <a:pt x="533551" y="639136"/>
                  <a:pt x="505006" y="637716"/>
                </a:cubicBezTo>
                <a:cubicBezTo>
                  <a:pt x="476535" y="636296"/>
                  <a:pt x="465252" y="616046"/>
                  <a:pt x="466223" y="589818"/>
                </a:cubicBezTo>
                <a:cubicBezTo>
                  <a:pt x="468465" y="527123"/>
                  <a:pt x="472426" y="464504"/>
                  <a:pt x="474593" y="401810"/>
                </a:cubicBezTo>
                <a:cubicBezTo>
                  <a:pt x="475788" y="367287"/>
                  <a:pt x="474817" y="332764"/>
                  <a:pt x="474817" y="291665"/>
                </a:cubicBezTo>
                <a:cubicBezTo>
                  <a:pt x="444329" y="304891"/>
                  <a:pt x="436856" y="330821"/>
                  <a:pt x="423929" y="351819"/>
                </a:cubicBezTo>
                <a:cubicBezTo>
                  <a:pt x="399569" y="391498"/>
                  <a:pt x="369230" y="391946"/>
                  <a:pt x="345020" y="352939"/>
                </a:cubicBezTo>
                <a:cubicBezTo>
                  <a:pt x="332242" y="332315"/>
                  <a:pt x="325442" y="307058"/>
                  <a:pt x="297345" y="292786"/>
                </a:cubicBezTo>
                <a:cubicBezTo>
                  <a:pt x="287930" y="336575"/>
                  <a:pt x="294132" y="378570"/>
                  <a:pt x="295851" y="420341"/>
                </a:cubicBezTo>
                <a:cubicBezTo>
                  <a:pt x="298092" y="474816"/>
                  <a:pt x="300558" y="529216"/>
                  <a:pt x="302576" y="583690"/>
                </a:cubicBezTo>
                <a:cubicBezTo>
                  <a:pt x="303622" y="611039"/>
                  <a:pt x="296149" y="635699"/>
                  <a:pt x="264690" y="637567"/>
                </a:cubicBezTo>
                <a:cubicBezTo>
                  <a:pt x="230242" y="639584"/>
                  <a:pt x="221126" y="613431"/>
                  <a:pt x="218734" y="584886"/>
                </a:cubicBezTo>
                <a:cubicBezTo>
                  <a:pt x="217614" y="571809"/>
                  <a:pt x="218510" y="558508"/>
                  <a:pt x="214923" y="545057"/>
                </a:cubicBezTo>
                <a:cubicBezTo>
                  <a:pt x="212383" y="564037"/>
                  <a:pt x="210963" y="583242"/>
                  <a:pt x="207077" y="601923"/>
                </a:cubicBezTo>
                <a:cubicBezTo>
                  <a:pt x="202071" y="625685"/>
                  <a:pt x="187574" y="641378"/>
                  <a:pt x="161794" y="637642"/>
                </a:cubicBezTo>
                <a:cubicBezTo>
                  <a:pt x="136911" y="633980"/>
                  <a:pt x="125627" y="616494"/>
                  <a:pt x="126449" y="591611"/>
                </a:cubicBezTo>
                <a:cubicBezTo>
                  <a:pt x="128990" y="514046"/>
                  <a:pt x="131530" y="436407"/>
                  <a:pt x="134370" y="358843"/>
                </a:cubicBezTo>
                <a:cubicBezTo>
                  <a:pt x="135117" y="337397"/>
                  <a:pt x="135939" y="315876"/>
                  <a:pt x="138405" y="294579"/>
                </a:cubicBezTo>
                <a:cubicBezTo>
                  <a:pt x="142515" y="259683"/>
                  <a:pt x="130783" y="234874"/>
                  <a:pt x="99698" y="216492"/>
                </a:cubicBezTo>
                <a:cubicBezTo>
                  <a:pt x="58674" y="192281"/>
                  <a:pt x="30951" y="155068"/>
                  <a:pt x="11149" y="112250"/>
                </a:cubicBezTo>
                <a:cubicBezTo>
                  <a:pt x="463" y="89160"/>
                  <a:pt x="-10073" y="62932"/>
                  <a:pt x="17949" y="46194"/>
                </a:cubicBezTo>
                <a:cubicBezTo>
                  <a:pt x="44551" y="30277"/>
                  <a:pt x="60168" y="53068"/>
                  <a:pt x="74515" y="71376"/>
                </a:cubicBezTo>
                <a:cubicBezTo>
                  <a:pt x="94616" y="97156"/>
                  <a:pt x="113746" y="123833"/>
                  <a:pt x="147596" y="137582"/>
                </a:cubicBezTo>
                <a:close/>
              </a:path>
            </a:pathLst>
          </a:custGeom>
          <a:solidFill>
            <a:srgbClr val="EED2CB"/>
          </a:solidFill>
          <a:ln w="7468" cap="flat">
            <a:noFill/>
            <a:prstDash val="solid"/>
            <a:miter/>
          </a:ln>
        </p:spPr>
        <p:txBody>
          <a:bodyPr rtlCol="0" anchor="ctr"/>
          <a:lstStyle/>
          <a:p>
            <a:endParaRPr lang="LID4096"/>
          </a:p>
        </p:txBody>
      </p:sp>
      <p:sp>
        <p:nvSpPr>
          <p:cNvPr id="65" name="Forma libre: forma 64">
            <a:extLst>
              <a:ext uri="{FF2B5EF4-FFF2-40B4-BE49-F238E27FC236}">
                <a16:creationId xmlns:a16="http://schemas.microsoft.com/office/drawing/2014/main" id="{6C411BAD-ED20-4F20-8730-5B2039E11BE2}"/>
              </a:ext>
            </a:extLst>
          </p:cNvPr>
          <p:cNvSpPr/>
          <p:nvPr/>
        </p:nvSpPr>
        <p:spPr>
          <a:xfrm>
            <a:off x="5433191" y="2334796"/>
            <a:ext cx="567686" cy="636211"/>
          </a:xfrm>
          <a:custGeom>
            <a:avLst/>
            <a:gdLst>
              <a:gd name="connsiteX0" fmla="*/ 462561 w 567686"/>
              <a:gd name="connsiteY0" fmla="*/ 280050 h 636211"/>
              <a:gd name="connsiteX1" fmla="*/ 300632 w 567686"/>
              <a:gd name="connsiteY1" fmla="*/ 329443 h 636211"/>
              <a:gd name="connsiteX2" fmla="*/ 244663 w 567686"/>
              <a:gd name="connsiteY2" fmla="*/ 286626 h 636211"/>
              <a:gd name="connsiteX3" fmla="*/ 243244 w 567686"/>
              <a:gd name="connsiteY3" fmla="*/ 276837 h 636211"/>
              <a:gd name="connsiteX4" fmla="*/ 226729 w 567686"/>
              <a:gd name="connsiteY4" fmla="*/ 183431 h 636211"/>
              <a:gd name="connsiteX5" fmla="*/ 144980 w 567686"/>
              <a:gd name="connsiteY5" fmla="*/ 217505 h 636211"/>
              <a:gd name="connsiteX6" fmla="*/ 79147 w 567686"/>
              <a:gd name="connsiteY6" fmla="*/ 174314 h 636211"/>
              <a:gd name="connsiteX7" fmla="*/ 96185 w 567686"/>
              <a:gd name="connsiteY7" fmla="*/ 41827 h 636211"/>
              <a:gd name="connsiteX8" fmla="*/ 141468 w 567686"/>
              <a:gd name="connsiteY8" fmla="*/ 579 h 636211"/>
              <a:gd name="connsiteX9" fmla="*/ 178158 w 567686"/>
              <a:gd name="connsiteY9" fmla="*/ 55427 h 636211"/>
              <a:gd name="connsiteX10" fmla="*/ 179428 w 567686"/>
              <a:gd name="connsiteY10" fmla="*/ 88605 h 636211"/>
              <a:gd name="connsiteX11" fmla="*/ 188918 w 567686"/>
              <a:gd name="connsiteY11" fmla="*/ 88904 h 636211"/>
              <a:gd name="connsiteX12" fmla="*/ 521818 w 567686"/>
              <a:gd name="connsiteY12" fmla="*/ 58715 h 636211"/>
              <a:gd name="connsiteX13" fmla="*/ 563888 w 567686"/>
              <a:gd name="connsiteY13" fmla="*/ 88829 h 636211"/>
              <a:gd name="connsiteX14" fmla="*/ 516363 w 567686"/>
              <a:gd name="connsiteY14" fmla="*/ 264731 h 636211"/>
              <a:gd name="connsiteX15" fmla="*/ 543638 w 567686"/>
              <a:gd name="connsiteY15" fmla="*/ 315096 h 636211"/>
              <a:gd name="connsiteX16" fmla="*/ 488715 w 567686"/>
              <a:gd name="connsiteY16" fmla="*/ 336841 h 636211"/>
              <a:gd name="connsiteX17" fmla="*/ 441040 w 567686"/>
              <a:gd name="connsiteY17" fmla="*/ 385935 h 636211"/>
              <a:gd name="connsiteX18" fmla="*/ 431401 w 567686"/>
              <a:gd name="connsiteY18" fmla="*/ 559073 h 636211"/>
              <a:gd name="connsiteX19" fmla="*/ 376329 w 567686"/>
              <a:gd name="connsiteY19" fmla="*/ 635218 h 636211"/>
              <a:gd name="connsiteX20" fmla="*/ 327458 w 567686"/>
              <a:gd name="connsiteY20" fmla="*/ 558176 h 636211"/>
              <a:gd name="connsiteX21" fmla="*/ 321854 w 567686"/>
              <a:gd name="connsiteY21" fmla="*/ 537477 h 636211"/>
              <a:gd name="connsiteX22" fmla="*/ 310571 w 567686"/>
              <a:gd name="connsiteY22" fmla="*/ 586347 h 636211"/>
              <a:gd name="connsiteX23" fmla="*/ 248474 w 567686"/>
              <a:gd name="connsiteY23" fmla="*/ 634769 h 636211"/>
              <a:gd name="connsiteX24" fmla="*/ 209318 w 567686"/>
              <a:gd name="connsiteY24" fmla="*/ 565798 h 636211"/>
              <a:gd name="connsiteX25" fmla="*/ 229195 w 567686"/>
              <a:gd name="connsiteY25" fmla="*/ 423522 h 636211"/>
              <a:gd name="connsiteX26" fmla="*/ 222096 w 567686"/>
              <a:gd name="connsiteY26" fmla="*/ 392287 h 636211"/>
              <a:gd name="connsiteX27" fmla="*/ 83182 w 567686"/>
              <a:gd name="connsiteY27" fmla="*/ 393034 h 636211"/>
              <a:gd name="connsiteX28" fmla="*/ 12717 w 567686"/>
              <a:gd name="connsiteY28" fmla="*/ 390195 h 636211"/>
              <a:gd name="connsiteX29" fmla="*/ 16378 w 567686"/>
              <a:gd name="connsiteY29" fmla="*/ 345733 h 636211"/>
              <a:gd name="connsiteX30" fmla="*/ 53442 w 567686"/>
              <a:gd name="connsiteY30" fmla="*/ 281096 h 636211"/>
              <a:gd name="connsiteX31" fmla="*/ 200426 w 567686"/>
              <a:gd name="connsiteY31" fmla="*/ 239101 h 636211"/>
              <a:gd name="connsiteX32" fmla="*/ 221872 w 567686"/>
              <a:gd name="connsiteY32" fmla="*/ 254345 h 636211"/>
              <a:gd name="connsiteX33" fmla="*/ 199454 w 567686"/>
              <a:gd name="connsiteY33" fmla="*/ 276164 h 636211"/>
              <a:gd name="connsiteX34" fmla="*/ 89758 w 567686"/>
              <a:gd name="connsiteY34" fmla="*/ 306204 h 636211"/>
              <a:gd name="connsiteX35" fmla="*/ 70405 w 567686"/>
              <a:gd name="connsiteY35" fmla="*/ 325782 h 636211"/>
              <a:gd name="connsiteX36" fmla="*/ 92149 w 567686"/>
              <a:gd name="connsiteY36" fmla="*/ 342371 h 636211"/>
              <a:gd name="connsiteX37" fmla="*/ 452548 w 567686"/>
              <a:gd name="connsiteY37" fmla="*/ 303588 h 636211"/>
              <a:gd name="connsiteX38" fmla="*/ 466746 w 567686"/>
              <a:gd name="connsiteY38" fmla="*/ 291707 h 636211"/>
              <a:gd name="connsiteX39" fmla="*/ 462262 w 567686"/>
              <a:gd name="connsiteY39" fmla="*/ 280199 h 63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67686" h="636211">
                <a:moveTo>
                  <a:pt x="462561" y="280050"/>
                </a:moveTo>
                <a:cubicBezTo>
                  <a:pt x="412196" y="309865"/>
                  <a:pt x="356601" y="320401"/>
                  <a:pt x="300632" y="329443"/>
                </a:cubicBezTo>
                <a:cubicBezTo>
                  <a:pt x="266408" y="334973"/>
                  <a:pt x="240404" y="330938"/>
                  <a:pt x="244663" y="286626"/>
                </a:cubicBezTo>
                <a:cubicBezTo>
                  <a:pt x="244962" y="283413"/>
                  <a:pt x="244289" y="279975"/>
                  <a:pt x="243244" y="276837"/>
                </a:cubicBezTo>
                <a:cubicBezTo>
                  <a:pt x="233155" y="245452"/>
                  <a:pt x="251986" y="199795"/>
                  <a:pt x="226729" y="183431"/>
                </a:cubicBezTo>
                <a:cubicBezTo>
                  <a:pt x="201397" y="167066"/>
                  <a:pt x="173525" y="206521"/>
                  <a:pt x="144980" y="217505"/>
                </a:cubicBezTo>
                <a:cubicBezTo>
                  <a:pt x="105152" y="232899"/>
                  <a:pt x="77130" y="216833"/>
                  <a:pt x="79147" y="174314"/>
                </a:cubicBezTo>
                <a:cubicBezTo>
                  <a:pt x="81240" y="130002"/>
                  <a:pt x="89758" y="85915"/>
                  <a:pt x="96185" y="41827"/>
                </a:cubicBezTo>
                <a:cubicBezTo>
                  <a:pt x="99921" y="16122"/>
                  <a:pt x="112550" y="-3681"/>
                  <a:pt x="141468" y="579"/>
                </a:cubicBezTo>
                <a:cubicBezTo>
                  <a:pt x="171209" y="4988"/>
                  <a:pt x="181296" y="26658"/>
                  <a:pt x="178158" y="55427"/>
                </a:cubicBezTo>
                <a:cubicBezTo>
                  <a:pt x="176963" y="66486"/>
                  <a:pt x="170312" y="77844"/>
                  <a:pt x="179428" y="88605"/>
                </a:cubicBezTo>
                <a:cubicBezTo>
                  <a:pt x="182716" y="88754"/>
                  <a:pt x="187050" y="90398"/>
                  <a:pt x="188918" y="88904"/>
                </a:cubicBezTo>
                <a:cubicBezTo>
                  <a:pt x="293160" y="4315"/>
                  <a:pt x="408684" y="43844"/>
                  <a:pt x="521818" y="58715"/>
                </a:cubicBezTo>
                <a:cubicBezTo>
                  <a:pt x="540798" y="61181"/>
                  <a:pt x="556266" y="69625"/>
                  <a:pt x="563888" y="88829"/>
                </a:cubicBezTo>
                <a:cubicBezTo>
                  <a:pt x="578161" y="124996"/>
                  <a:pt x="549989" y="237083"/>
                  <a:pt x="516363" y="264731"/>
                </a:cubicBezTo>
                <a:cubicBezTo>
                  <a:pt x="535119" y="276239"/>
                  <a:pt x="557985" y="286103"/>
                  <a:pt x="543638" y="315096"/>
                </a:cubicBezTo>
                <a:cubicBezTo>
                  <a:pt x="530934" y="340727"/>
                  <a:pt x="517334" y="343417"/>
                  <a:pt x="488715" y="336841"/>
                </a:cubicBezTo>
                <a:cubicBezTo>
                  <a:pt x="459497" y="330116"/>
                  <a:pt x="442385" y="353953"/>
                  <a:pt x="441040" y="385935"/>
                </a:cubicBezTo>
                <a:cubicBezTo>
                  <a:pt x="438574" y="443698"/>
                  <a:pt x="433867" y="501310"/>
                  <a:pt x="431401" y="559073"/>
                </a:cubicBezTo>
                <a:cubicBezTo>
                  <a:pt x="429757" y="597482"/>
                  <a:pt x="427590" y="637385"/>
                  <a:pt x="376329" y="635218"/>
                </a:cubicBezTo>
                <a:cubicBezTo>
                  <a:pt x="328878" y="633200"/>
                  <a:pt x="327384" y="594418"/>
                  <a:pt x="327458" y="558176"/>
                </a:cubicBezTo>
                <a:cubicBezTo>
                  <a:pt x="327458" y="551675"/>
                  <a:pt x="327458" y="545174"/>
                  <a:pt x="321854" y="537477"/>
                </a:cubicBezTo>
                <a:cubicBezTo>
                  <a:pt x="318118" y="553767"/>
                  <a:pt x="314381" y="570057"/>
                  <a:pt x="310571" y="586347"/>
                </a:cubicBezTo>
                <a:cubicBezTo>
                  <a:pt x="302949" y="619376"/>
                  <a:pt x="285239" y="642317"/>
                  <a:pt x="248474" y="634769"/>
                </a:cubicBezTo>
                <a:cubicBezTo>
                  <a:pt x="211934" y="627222"/>
                  <a:pt x="204685" y="598901"/>
                  <a:pt x="209318" y="565798"/>
                </a:cubicBezTo>
                <a:cubicBezTo>
                  <a:pt x="215969" y="518348"/>
                  <a:pt x="222619" y="470972"/>
                  <a:pt x="229195" y="423522"/>
                </a:cubicBezTo>
                <a:cubicBezTo>
                  <a:pt x="230764" y="412313"/>
                  <a:pt x="234725" y="400432"/>
                  <a:pt x="222096" y="392287"/>
                </a:cubicBezTo>
                <a:cubicBezTo>
                  <a:pt x="213279" y="386608"/>
                  <a:pt x="89758" y="385337"/>
                  <a:pt x="83182" y="393034"/>
                </a:cubicBezTo>
                <a:cubicBezTo>
                  <a:pt x="58075" y="422476"/>
                  <a:pt x="34163" y="402150"/>
                  <a:pt x="12717" y="390195"/>
                </a:cubicBezTo>
                <a:cubicBezTo>
                  <a:pt x="-16799" y="373755"/>
                  <a:pt x="13988" y="360902"/>
                  <a:pt x="16378" y="345733"/>
                </a:cubicBezTo>
                <a:cubicBezTo>
                  <a:pt x="20937" y="317487"/>
                  <a:pt x="26541" y="294621"/>
                  <a:pt x="53442" y="281096"/>
                </a:cubicBezTo>
                <a:cubicBezTo>
                  <a:pt x="99772" y="257707"/>
                  <a:pt x="149464" y="246050"/>
                  <a:pt x="200426" y="239101"/>
                </a:cubicBezTo>
                <a:cubicBezTo>
                  <a:pt x="211112" y="237606"/>
                  <a:pt x="220826" y="242239"/>
                  <a:pt x="221872" y="254345"/>
                </a:cubicBezTo>
                <a:cubicBezTo>
                  <a:pt x="223217" y="269589"/>
                  <a:pt x="210439" y="273624"/>
                  <a:pt x="199454" y="276164"/>
                </a:cubicBezTo>
                <a:cubicBezTo>
                  <a:pt x="162466" y="284683"/>
                  <a:pt x="124729" y="290437"/>
                  <a:pt x="89758" y="306204"/>
                </a:cubicBezTo>
                <a:cubicBezTo>
                  <a:pt x="81016" y="310164"/>
                  <a:pt x="69583" y="313826"/>
                  <a:pt x="70405" y="325782"/>
                </a:cubicBezTo>
                <a:cubicBezTo>
                  <a:pt x="71227" y="337738"/>
                  <a:pt x="82660" y="341549"/>
                  <a:pt x="92149" y="342371"/>
                </a:cubicBezTo>
                <a:cubicBezTo>
                  <a:pt x="214699" y="352533"/>
                  <a:pt x="336575" y="354700"/>
                  <a:pt x="452548" y="303588"/>
                </a:cubicBezTo>
                <a:cubicBezTo>
                  <a:pt x="458003" y="301197"/>
                  <a:pt x="462038" y="295742"/>
                  <a:pt x="466746" y="291707"/>
                </a:cubicBezTo>
                <a:lnTo>
                  <a:pt x="462262" y="280199"/>
                </a:lnTo>
                <a:close/>
              </a:path>
            </a:pathLst>
          </a:custGeom>
          <a:solidFill>
            <a:srgbClr val="EED2CB"/>
          </a:solidFill>
          <a:ln w="7468" cap="flat">
            <a:noFill/>
            <a:prstDash val="solid"/>
            <a:miter/>
          </a:ln>
        </p:spPr>
        <p:txBody>
          <a:bodyPr rtlCol="0" anchor="ctr"/>
          <a:lstStyle/>
          <a:p>
            <a:endParaRPr lang="LID4096"/>
          </a:p>
        </p:txBody>
      </p:sp>
      <p:sp>
        <p:nvSpPr>
          <p:cNvPr id="66" name="Forma libre: forma 65">
            <a:extLst>
              <a:ext uri="{FF2B5EF4-FFF2-40B4-BE49-F238E27FC236}">
                <a16:creationId xmlns:a16="http://schemas.microsoft.com/office/drawing/2014/main" id="{B34586C3-4174-47DB-84D9-95389ECED6F1}"/>
              </a:ext>
            </a:extLst>
          </p:cNvPr>
          <p:cNvSpPr/>
          <p:nvPr/>
        </p:nvSpPr>
        <p:spPr>
          <a:xfrm>
            <a:off x="623378" y="4634613"/>
            <a:ext cx="530174" cy="752167"/>
          </a:xfrm>
          <a:custGeom>
            <a:avLst/>
            <a:gdLst>
              <a:gd name="connsiteX0" fmla="*/ 177778 w 530174"/>
              <a:gd name="connsiteY0" fmla="*/ 653891 h 752167"/>
              <a:gd name="connsiteX1" fmla="*/ 170754 w 530174"/>
              <a:gd name="connsiteY1" fmla="*/ 461550 h 752167"/>
              <a:gd name="connsiteX2" fmla="*/ 92965 w 530174"/>
              <a:gd name="connsiteY2" fmla="*/ 388693 h 752167"/>
              <a:gd name="connsiteX3" fmla="*/ 82578 w 530174"/>
              <a:gd name="connsiteY3" fmla="*/ 374345 h 752167"/>
              <a:gd name="connsiteX4" fmla="*/ 116578 w 530174"/>
              <a:gd name="connsiteY4" fmla="*/ 353273 h 752167"/>
              <a:gd name="connsiteX5" fmla="*/ 47084 w 530174"/>
              <a:gd name="connsiteY5" fmla="*/ 330407 h 752167"/>
              <a:gd name="connsiteX6" fmla="*/ 116354 w 530174"/>
              <a:gd name="connsiteY6" fmla="*/ 316957 h 752167"/>
              <a:gd name="connsiteX7" fmla="*/ 169558 w 530174"/>
              <a:gd name="connsiteY7" fmla="*/ 275858 h 752167"/>
              <a:gd name="connsiteX8" fmla="*/ 283364 w 530174"/>
              <a:gd name="connsiteY8" fmla="*/ 176025 h 752167"/>
              <a:gd name="connsiteX9" fmla="*/ 245255 w 530174"/>
              <a:gd name="connsiteY9" fmla="*/ 101525 h 752167"/>
              <a:gd name="connsiteX10" fmla="*/ 271109 w 530174"/>
              <a:gd name="connsiteY10" fmla="*/ 29415 h 752167"/>
              <a:gd name="connsiteX11" fmla="*/ 380133 w 530174"/>
              <a:gd name="connsiteY11" fmla="*/ 11855 h 752167"/>
              <a:gd name="connsiteX12" fmla="*/ 427060 w 530174"/>
              <a:gd name="connsiteY12" fmla="*/ 111911 h 752167"/>
              <a:gd name="connsiteX13" fmla="*/ 320951 w 530174"/>
              <a:gd name="connsiteY13" fmla="*/ 189775 h 752167"/>
              <a:gd name="connsiteX14" fmla="*/ 337316 w 530174"/>
              <a:gd name="connsiteY14" fmla="*/ 234909 h 752167"/>
              <a:gd name="connsiteX15" fmla="*/ 427509 w 530174"/>
              <a:gd name="connsiteY15" fmla="*/ 330407 h 752167"/>
              <a:gd name="connsiteX16" fmla="*/ 457548 w 530174"/>
              <a:gd name="connsiteY16" fmla="*/ 368517 h 752167"/>
              <a:gd name="connsiteX17" fmla="*/ 419737 w 530174"/>
              <a:gd name="connsiteY17" fmla="*/ 399752 h 752167"/>
              <a:gd name="connsiteX18" fmla="*/ 315944 w 530174"/>
              <a:gd name="connsiteY18" fmla="*/ 395119 h 752167"/>
              <a:gd name="connsiteX19" fmla="*/ 251083 w 530174"/>
              <a:gd name="connsiteY19" fmla="*/ 304179 h 752167"/>
              <a:gd name="connsiteX20" fmla="*/ 281944 w 530174"/>
              <a:gd name="connsiteY20" fmla="*/ 406851 h 752167"/>
              <a:gd name="connsiteX21" fmla="*/ 306678 w 530174"/>
              <a:gd name="connsiteY21" fmla="*/ 601285 h 752167"/>
              <a:gd name="connsiteX22" fmla="*/ 298982 w 530174"/>
              <a:gd name="connsiteY22" fmla="*/ 650080 h 752167"/>
              <a:gd name="connsiteX23" fmla="*/ 371839 w 530174"/>
              <a:gd name="connsiteY23" fmla="*/ 637078 h 752167"/>
              <a:gd name="connsiteX24" fmla="*/ 413386 w 530174"/>
              <a:gd name="connsiteY24" fmla="*/ 487329 h 752167"/>
              <a:gd name="connsiteX25" fmla="*/ 408902 w 530174"/>
              <a:gd name="connsiteY25" fmla="*/ 443017 h 752167"/>
              <a:gd name="connsiteX26" fmla="*/ 426836 w 530174"/>
              <a:gd name="connsiteY26" fmla="*/ 418807 h 752167"/>
              <a:gd name="connsiteX27" fmla="*/ 446339 w 530174"/>
              <a:gd name="connsiteY27" fmla="*/ 437488 h 752167"/>
              <a:gd name="connsiteX28" fmla="*/ 455829 w 530174"/>
              <a:gd name="connsiteY28" fmla="*/ 506160 h 752167"/>
              <a:gd name="connsiteX29" fmla="*/ 505596 w 530174"/>
              <a:gd name="connsiteY29" fmla="*/ 604573 h 752167"/>
              <a:gd name="connsiteX30" fmla="*/ 510005 w 530174"/>
              <a:gd name="connsiteY30" fmla="*/ 726225 h 752167"/>
              <a:gd name="connsiteX31" fmla="*/ 399337 w 530174"/>
              <a:gd name="connsiteY31" fmla="*/ 726673 h 752167"/>
              <a:gd name="connsiteX32" fmla="*/ 321175 w 530174"/>
              <a:gd name="connsiteY32" fmla="*/ 695662 h 752167"/>
              <a:gd name="connsiteX33" fmla="*/ 231954 w 530174"/>
              <a:gd name="connsiteY33" fmla="*/ 695439 h 752167"/>
              <a:gd name="connsiteX34" fmla="*/ 136231 w 530174"/>
              <a:gd name="connsiteY34" fmla="*/ 729737 h 752167"/>
              <a:gd name="connsiteX35" fmla="*/ 37370 w 530174"/>
              <a:gd name="connsiteY35" fmla="*/ 732726 h 752167"/>
              <a:gd name="connsiteX36" fmla="*/ 13084 w 530174"/>
              <a:gd name="connsiteY36" fmla="*/ 624076 h 752167"/>
              <a:gd name="connsiteX37" fmla="*/ 122332 w 530174"/>
              <a:gd name="connsiteY37" fmla="*/ 593364 h 752167"/>
              <a:gd name="connsiteX38" fmla="*/ 177778 w 530174"/>
              <a:gd name="connsiteY38" fmla="*/ 653817 h 75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0174" h="752167">
                <a:moveTo>
                  <a:pt x="177778" y="653891"/>
                </a:moveTo>
                <a:cubicBezTo>
                  <a:pt x="212749" y="581707"/>
                  <a:pt x="232477" y="519760"/>
                  <a:pt x="170754" y="461550"/>
                </a:cubicBezTo>
                <a:cubicBezTo>
                  <a:pt x="144974" y="437264"/>
                  <a:pt x="143554" y="387123"/>
                  <a:pt x="92965" y="388693"/>
                </a:cubicBezTo>
                <a:cubicBezTo>
                  <a:pt x="86240" y="388917"/>
                  <a:pt x="81532" y="381519"/>
                  <a:pt x="82578" y="374345"/>
                </a:cubicBezTo>
                <a:cubicBezTo>
                  <a:pt x="85343" y="354618"/>
                  <a:pt x="107013" y="362987"/>
                  <a:pt x="116578" y="353273"/>
                </a:cubicBezTo>
                <a:cubicBezTo>
                  <a:pt x="93189" y="341018"/>
                  <a:pt x="47159" y="367695"/>
                  <a:pt x="47084" y="330407"/>
                </a:cubicBezTo>
                <a:cubicBezTo>
                  <a:pt x="47084" y="304776"/>
                  <a:pt x="91994" y="316658"/>
                  <a:pt x="116354" y="316957"/>
                </a:cubicBezTo>
                <a:cubicBezTo>
                  <a:pt x="147739" y="317405"/>
                  <a:pt x="160292" y="311277"/>
                  <a:pt x="169558" y="275858"/>
                </a:cubicBezTo>
                <a:cubicBezTo>
                  <a:pt x="182859" y="224895"/>
                  <a:pt x="210806" y="176399"/>
                  <a:pt x="283364" y="176025"/>
                </a:cubicBezTo>
                <a:cubicBezTo>
                  <a:pt x="263562" y="151740"/>
                  <a:pt x="247197" y="129846"/>
                  <a:pt x="245255" y="101525"/>
                </a:cubicBezTo>
                <a:cubicBezTo>
                  <a:pt x="243386" y="73578"/>
                  <a:pt x="250560" y="48843"/>
                  <a:pt x="271109" y="29415"/>
                </a:cubicBezTo>
                <a:cubicBezTo>
                  <a:pt x="303241" y="-998"/>
                  <a:pt x="339782" y="-9517"/>
                  <a:pt x="380133" y="11855"/>
                </a:cubicBezTo>
                <a:cubicBezTo>
                  <a:pt x="420410" y="33226"/>
                  <a:pt x="434309" y="68496"/>
                  <a:pt x="427060" y="111911"/>
                </a:cubicBezTo>
                <a:cubicBezTo>
                  <a:pt x="419214" y="158988"/>
                  <a:pt x="386111" y="182526"/>
                  <a:pt x="320951" y="189775"/>
                </a:cubicBezTo>
                <a:cubicBezTo>
                  <a:pt x="326705" y="204944"/>
                  <a:pt x="336643" y="219739"/>
                  <a:pt x="337316" y="234909"/>
                </a:cubicBezTo>
                <a:cubicBezTo>
                  <a:pt x="339707" y="294016"/>
                  <a:pt x="360181" y="331827"/>
                  <a:pt x="427509" y="330407"/>
                </a:cubicBezTo>
                <a:cubicBezTo>
                  <a:pt x="446788" y="330033"/>
                  <a:pt x="459715" y="346323"/>
                  <a:pt x="457548" y="368517"/>
                </a:cubicBezTo>
                <a:cubicBezTo>
                  <a:pt x="455306" y="391158"/>
                  <a:pt x="439315" y="399827"/>
                  <a:pt x="419737" y="399752"/>
                </a:cubicBezTo>
                <a:cubicBezTo>
                  <a:pt x="385140" y="399528"/>
                  <a:pt x="350467" y="397435"/>
                  <a:pt x="315944" y="395119"/>
                </a:cubicBezTo>
                <a:cubicBezTo>
                  <a:pt x="267224" y="391831"/>
                  <a:pt x="273127" y="344380"/>
                  <a:pt x="251083" y="304179"/>
                </a:cubicBezTo>
                <a:cubicBezTo>
                  <a:pt x="249962" y="351256"/>
                  <a:pt x="260125" y="378904"/>
                  <a:pt x="281944" y="406851"/>
                </a:cubicBezTo>
                <a:cubicBezTo>
                  <a:pt x="327527" y="465360"/>
                  <a:pt x="356146" y="528129"/>
                  <a:pt x="306678" y="601285"/>
                </a:cubicBezTo>
                <a:cubicBezTo>
                  <a:pt x="298085" y="613988"/>
                  <a:pt x="272828" y="637527"/>
                  <a:pt x="298982" y="650080"/>
                </a:cubicBezTo>
                <a:cubicBezTo>
                  <a:pt x="319681" y="660019"/>
                  <a:pt x="347179" y="658076"/>
                  <a:pt x="371839" y="637078"/>
                </a:cubicBezTo>
                <a:cubicBezTo>
                  <a:pt x="421381" y="594933"/>
                  <a:pt x="426014" y="544718"/>
                  <a:pt x="413386" y="487329"/>
                </a:cubicBezTo>
                <a:cubicBezTo>
                  <a:pt x="410247" y="472907"/>
                  <a:pt x="409500" y="457813"/>
                  <a:pt x="408902" y="443017"/>
                </a:cubicBezTo>
                <a:cubicBezTo>
                  <a:pt x="408379" y="430837"/>
                  <a:pt x="411219" y="419105"/>
                  <a:pt x="426836" y="418807"/>
                </a:cubicBezTo>
                <a:cubicBezTo>
                  <a:pt x="438717" y="418583"/>
                  <a:pt x="444546" y="427176"/>
                  <a:pt x="446339" y="437488"/>
                </a:cubicBezTo>
                <a:cubicBezTo>
                  <a:pt x="450225" y="460279"/>
                  <a:pt x="455157" y="483220"/>
                  <a:pt x="455829" y="506160"/>
                </a:cubicBezTo>
                <a:cubicBezTo>
                  <a:pt x="457025" y="547259"/>
                  <a:pt x="462629" y="581184"/>
                  <a:pt x="505596" y="604573"/>
                </a:cubicBezTo>
                <a:cubicBezTo>
                  <a:pt x="538400" y="622432"/>
                  <a:pt x="536831" y="697157"/>
                  <a:pt x="510005" y="726225"/>
                </a:cubicBezTo>
                <a:cubicBezTo>
                  <a:pt x="482133" y="756489"/>
                  <a:pt x="427210" y="759777"/>
                  <a:pt x="399337" y="726673"/>
                </a:cubicBezTo>
                <a:cubicBezTo>
                  <a:pt x="376920" y="700071"/>
                  <a:pt x="352261" y="694392"/>
                  <a:pt x="321175" y="695662"/>
                </a:cubicBezTo>
                <a:cubicBezTo>
                  <a:pt x="291435" y="696784"/>
                  <a:pt x="261545" y="697605"/>
                  <a:pt x="231954" y="695439"/>
                </a:cubicBezTo>
                <a:cubicBezTo>
                  <a:pt x="194367" y="692674"/>
                  <a:pt x="164029" y="695364"/>
                  <a:pt x="136231" y="729737"/>
                </a:cubicBezTo>
                <a:cubicBezTo>
                  <a:pt x="110600" y="761420"/>
                  <a:pt x="69875" y="756862"/>
                  <a:pt x="37370" y="732726"/>
                </a:cubicBezTo>
                <a:cubicBezTo>
                  <a:pt x="-2160" y="703285"/>
                  <a:pt x="-10454" y="659869"/>
                  <a:pt x="13084" y="624076"/>
                </a:cubicBezTo>
                <a:cubicBezTo>
                  <a:pt x="36847" y="587984"/>
                  <a:pt x="82279" y="575356"/>
                  <a:pt x="122332" y="593364"/>
                </a:cubicBezTo>
                <a:cubicBezTo>
                  <a:pt x="146020" y="604050"/>
                  <a:pt x="161040" y="623478"/>
                  <a:pt x="177778" y="653817"/>
                </a:cubicBezTo>
                <a:close/>
              </a:path>
            </a:pathLst>
          </a:custGeom>
          <a:solidFill>
            <a:srgbClr val="EED2CB"/>
          </a:solidFill>
          <a:ln w="7468" cap="flat">
            <a:noFill/>
            <a:prstDash val="solid"/>
            <a:miter/>
          </a:ln>
        </p:spPr>
        <p:txBody>
          <a:bodyPr rtlCol="0" anchor="ctr"/>
          <a:lstStyle/>
          <a:p>
            <a:endParaRPr lang="LID4096"/>
          </a:p>
        </p:txBody>
      </p:sp>
      <p:sp>
        <p:nvSpPr>
          <p:cNvPr id="67" name="Forma libre: forma 66">
            <a:extLst>
              <a:ext uri="{FF2B5EF4-FFF2-40B4-BE49-F238E27FC236}">
                <a16:creationId xmlns:a16="http://schemas.microsoft.com/office/drawing/2014/main" id="{1CCE8F30-54FF-4A48-B117-2B1A33266FF7}"/>
              </a:ext>
            </a:extLst>
          </p:cNvPr>
          <p:cNvSpPr/>
          <p:nvPr/>
        </p:nvSpPr>
        <p:spPr>
          <a:xfrm>
            <a:off x="5592420" y="5881521"/>
            <a:ext cx="495373" cy="662412"/>
          </a:xfrm>
          <a:custGeom>
            <a:avLst/>
            <a:gdLst>
              <a:gd name="connsiteX0" fmla="*/ 215604 w 495373"/>
              <a:gd name="connsiteY0" fmla="*/ 477493 h 662412"/>
              <a:gd name="connsiteX1" fmla="*/ 163297 w 495373"/>
              <a:gd name="connsiteY1" fmla="*/ 618797 h 662412"/>
              <a:gd name="connsiteX2" fmla="*/ 107029 w 495373"/>
              <a:gd name="connsiteY2" fmla="*/ 660195 h 662412"/>
              <a:gd name="connsiteX3" fmla="*/ 83117 w 495373"/>
              <a:gd name="connsiteY3" fmla="*/ 590775 h 662412"/>
              <a:gd name="connsiteX4" fmla="*/ 120928 w 495373"/>
              <a:gd name="connsiteY4" fmla="*/ 457392 h 662412"/>
              <a:gd name="connsiteX5" fmla="*/ 138862 w 495373"/>
              <a:gd name="connsiteY5" fmla="*/ 365554 h 662412"/>
              <a:gd name="connsiteX6" fmla="*/ 56664 w 495373"/>
              <a:gd name="connsiteY6" fmla="*/ 221335 h 662412"/>
              <a:gd name="connsiteX7" fmla="*/ 18704 w 495373"/>
              <a:gd name="connsiteY7" fmla="*/ 108949 h 662412"/>
              <a:gd name="connsiteX8" fmla="*/ 56664 w 495373"/>
              <a:gd name="connsiteY8" fmla="*/ 23016 h 662412"/>
              <a:gd name="connsiteX9" fmla="*/ 106655 w 495373"/>
              <a:gd name="connsiteY9" fmla="*/ 3662 h 662412"/>
              <a:gd name="connsiteX10" fmla="*/ 126831 w 495373"/>
              <a:gd name="connsiteY10" fmla="*/ 52980 h 662412"/>
              <a:gd name="connsiteX11" fmla="*/ 114053 w 495373"/>
              <a:gd name="connsiteY11" fmla="*/ 90417 h 662412"/>
              <a:gd name="connsiteX12" fmla="*/ 158514 w 495373"/>
              <a:gd name="connsiteY12" fmla="*/ 158716 h 662412"/>
              <a:gd name="connsiteX13" fmla="*/ 138862 w 495373"/>
              <a:gd name="connsiteY13" fmla="*/ 51859 h 662412"/>
              <a:gd name="connsiteX14" fmla="*/ 184295 w 495373"/>
              <a:gd name="connsiteY14" fmla="*/ 8892 h 662412"/>
              <a:gd name="connsiteX15" fmla="*/ 292721 w 495373"/>
              <a:gd name="connsiteY15" fmla="*/ 52308 h 662412"/>
              <a:gd name="connsiteX16" fmla="*/ 223750 w 495373"/>
              <a:gd name="connsiteY16" fmla="*/ 181432 h 662412"/>
              <a:gd name="connsiteX17" fmla="*/ 325898 w 495373"/>
              <a:gd name="connsiteY17" fmla="*/ 250329 h 662412"/>
              <a:gd name="connsiteX18" fmla="*/ 408992 w 495373"/>
              <a:gd name="connsiteY18" fmla="*/ 275884 h 662412"/>
              <a:gd name="connsiteX19" fmla="*/ 452781 w 495373"/>
              <a:gd name="connsiteY19" fmla="*/ 268263 h 662412"/>
              <a:gd name="connsiteX20" fmla="*/ 492759 w 495373"/>
              <a:gd name="connsiteY20" fmla="*/ 290829 h 662412"/>
              <a:gd name="connsiteX21" fmla="*/ 478263 w 495373"/>
              <a:gd name="connsiteY21" fmla="*/ 334319 h 662412"/>
              <a:gd name="connsiteX22" fmla="*/ 309608 w 495373"/>
              <a:gd name="connsiteY22" fmla="*/ 365330 h 662412"/>
              <a:gd name="connsiteX23" fmla="*/ 316931 w 495373"/>
              <a:gd name="connsiteY23" fmla="*/ 597725 h 662412"/>
              <a:gd name="connsiteX24" fmla="*/ 271798 w 495373"/>
              <a:gd name="connsiteY24" fmla="*/ 661017 h 662412"/>
              <a:gd name="connsiteX25" fmla="*/ 227710 w 495373"/>
              <a:gd name="connsiteY25" fmla="*/ 595782 h 662412"/>
              <a:gd name="connsiteX26" fmla="*/ 227411 w 495373"/>
              <a:gd name="connsiteY26" fmla="*/ 478987 h 662412"/>
              <a:gd name="connsiteX27" fmla="*/ 215604 w 495373"/>
              <a:gd name="connsiteY27" fmla="*/ 477567 h 6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73" h="662412">
                <a:moveTo>
                  <a:pt x="215604" y="477493"/>
                </a:moveTo>
                <a:cubicBezTo>
                  <a:pt x="198119" y="524569"/>
                  <a:pt x="180260" y="571496"/>
                  <a:pt x="163297" y="618797"/>
                </a:cubicBezTo>
                <a:cubicBezTo>
                  <a:pt x="153583" y="645773"/>
                  <a:pt x="140356" y="669984"/>
                  <a:pt x="107029" y="660195"/>
                </a:cubicBezTo>
                <a:cubicBezTo>
                  <a:pt x="69891" y="649285"/>
                  <a:pt x="75271" y="619171"/>
                  <a:pt x="83117" y="590775"/>
                </a:cubicBezTo>
                <a:cubicBezTo>
                  <a:pt x="95447" y="546239"/>
                  <a:pt x="108748" y="502002"/>
                  <a:pt x="120928" y="457392"/>
                </a:cubicBezTo>
                <a:cubicBezTo>
                  <a:pt x="129148" y="427277"/>
                  <a:pt x="140805" y="397686"/>
                  <a:pt x="138862" y="365554"/>
                </a:cubicBezTo>
                <a:cubicBezTo>
                  <a:pt x="135200" y="304056"/>
                  <a:pt x="121077" y="252496"/>
                  <a:pt x="56664" y="221335"/>
                </a:cubicBezTo>
                <a:cubicBezTo>
                  <a:pt x="-11410" y="188456"/>
                  <a:pt x="-10140" y="180237"/>
                  <a:pt x="18704" y="108949"/>
                </a:cubicBezTo>
                <a:cubicBezTo>
                  <a:pt x="30436" y="79956"/>
                  <a:pt x="42616" y="50963"/>
                  <a:pt x="56664" y="23016"/>
                </a:cubicBezTo>
                <a:cubicBezTo>
                  <a:pt x="66752" y="2989"/>
                  <a:pt x="84911" y="-5455"/>
                  <a:pt x="106655" y="3662"/>
                </a:cubicBezTo>
                <a:cubicBezTo>
                  <a:pt x="128624" y="12853"/>
                  <a:pt x="133407" y="31235"/>
                  <a:pt x="126831" y="52980"/>
                </a:cubicBezTo>
                <a:cubicBezTo>
                  <a:pt x="123020" y="65608"/>
                  <a:pt x="119583" y="78536"/>
                  <a:pt x="114053" y="90417"/>
                </a:cubicBezTo>
                <a:cubicBezTo>
                  <a:pt x="95671" y="129723"/>
                  <a:pt x="103965" y="153933"/>
                  <a:pt x="158514" y="158716"/>
                </a:cubicBezTo>
                <a:cubicBezTo>
                  <a:pt x="134229" y="123969"/>
                  <a:pt x="118835" y="90044"/>
                  <a:pt x="138862" y="51859"/>
                </a:cubicBezTo>
                <a:cubicBezTo>
                  <a:pt x="149174" y="32132"/>
                  <a:pt x="162624" y="16738"/>
                  <a:pt x="184295" y="8892"/>
                </a:cubicBezTo>
                <a:cubicBezTo>
                  <a:pt x="227560" y="-6800"/>
                  <a:pt x="273815" y="11359"/>
                  <a:pt x="292721" y="52308"/>
                </a:cubicBezTo>
                <a:cubicBezTo>
                  <a:pt x="316035" y="102747"/>
                  <a:pt x="293767" y="146237"/>
                  <a:pt x="223750" y="181432"/>
                </a:cubicBezTo>
                <a:cubicBezTo>
                  <a:pt x="267912" y="192716"/>
                  <a:pt x="301015" y="216329"/>
                  <a:pt x="325898" y="250329"/>
                </a:cubicBezTo>
                <a:cubicBezTo>
                  <a:pt x="347718" y="280144"/>
                  <a:pt x="375441" y="285375"/>
                  <a:pt x="408992" y="275884"/>
                </a:cubicBezTo>
                <a:cubicBezTo>
                  <a:pt x="423190" y="271850"/>
                  <a:pt x="438061" y="269533"/>
                  <a:pt x="452781" y="268263"/>
                </a:cubicBezTo>
                <a:cubicBezTo>
                  <a:pt x="470641" y="266693"/>
                  <a:pt x="485884" y="273045"/>
                  <a:pt x="492759" y="290829"/>
                </a:cubicBezTo>
                <a:cubicBezTo>
                  <a:pt x="499634" y="308689"/>
                  <a:pt x="492311" y="322961"/>
                  <a:pt x="478263" y="334319"/>
                </a:cubicBezTo>
                <a:cubicBezTo>
                  <a:pt x="450241" y="357110"/>
                  <a:pt x="345999" y="376464"/>
                  <a:pt x="309608" y="365330"/>
                </a:cubicBezTo>
                <a:cubicBezTo>
                  <a:pt x="323582" y="442596"/>
                  <a:pt x="317678" y="520310"/>
                  <a:pt x="316931" y="597725"/>
                </a:cubicBezTo>
                <a:cubicBezTo>
                  <a:pt x="316633" y="627241"/>
                  <a:pt x="314092" y="662362"/>
                  <a:pt x="271798" y="661017"/>
                </a:cubicBezTo>
                <a:cubicBezTo>
                  <a:pt x="231147" y="659746"/>
                  <a:pt x="228681" y="626120"/>
                  <a:pt x="227710" y="595782"/>
                </a:cubicBezTo>
                <a:cubicBezTo>
                  <a:pt x="226514" y="556851"/>
                  <a:pt x="227411" y="517919"/>
                  <a:pt x="227411" y="478987"/>
                </a:cubicBezTo>
                <a:lnTo>
                  <a:pt x="215604" y="477567"/>
                </a:lnTo>
                <a:close/>
              </a:path>
            </a:pathLst>
          </a:custGeom>
          <a:solidFill>
            <a:srgbClr val="EED2CB"/>
          </a:solidFill>
          <a:ln w="7468" cap="flat">
            <a:noFill/>
            <a:prstDash val="solid"/>
            <a:miter/>
          </a:ln>
        </p:spPr>
        <p:txBody>
          <a:bodyPr rtlCol="0" anchor="ctr"/>
          <a:lstStyle/>
          <a:p>
            <a:endParaRPr lang="LID4096"/>
          </a:p>
        </p:txBody>
      </p:sp>
      <p:sp>
        <p:nvSpPr>
          <p:cNvPr id="75" name="Forma libre: forma 74">
            <a:extLst>
              <a:ext uri="{FF2B5EF4-FFF2-40B4-BE49-F238E27FC236}">
                <a16:creationId xmlns:a16="http://schemas.microsoft.com/office/drawing/2014/main" id="{D4B30137-0AE6-4DF2-8D23-57D20D7791FC}"/>
              </a:ext>
            </a:extLst>
          </p:cNvPr>
          <p:cNvSpPr/>
          <p:nvPr/>
        </p:nvSpPr>
        <p:spPr>
          <a:xfrm>
            <a:off x="2952246" y="5965221"/>
            <a:ext cx="681720" cy="546297"/>
          </a:xfrm>
          <a:custGeom>
            <a:avLst/>
            <a:gdLst>
              <a:gd name="connsiteX0" fmla="*/ 380889 w 681720"/>
              <a:gd name="connsiteY0" fmla="*/ 545559 h 546297"/>
              <a:gd name="connsiteX1" fmla="*/ 366019 w 681720"/>
              <a:gd name="connsiteY1" fmla="*/ 545409 h 546297"/>
              <a:gd name="connsiteX2" fmla="*/ 250644 w 681720"/>
              <a:gd name="connsiteY2" fmla="*/ 497660 h 546297"/>
              <a:gd name="connsiteX3" fmla="*/ 199905 w 681720"/>
              <a:gd name="connsiteY3" fmla="*/ 375933 h 546297"/>
              <a:gd name="connsiteX4" fmla="*/ 159255 w 681720"/>
              <a:gd name="connsiteY4" fmla="*/ 288878 h 546297"/>
              <a:gd name="connsiteX5" fmla="*/ 8834 w 681720"/>
              <a:gd name="connsiteY5" fmla="*/ 83385 h 546297"/>
              <a:gd name="connsiteX6" fmla="*/ 27067 w 681720"/>
              <a:gd name="connsiteY6" fmla="*/ 5895 h 546297"/>
              <a:gd name="connsiteX7" fmla="*/ 96187 w 681720"/>
              <a:gd name="connsiteY7" fmla="*/ 35486 h 546297"/>
              <a:gd name="connsiteX8" fmla="*/ 167550 w 681720"/>
              <a:gd name="connsiteY8" fmla="*/ 130462 h 546297"/>
              <a:gd name="connsiteX9" fmla="*/ 328208 w 681720"/>
              <a:gd name="connsiteY9" fmla="*/ 222448 h 546297"/>
              <a:gd name="connsiteX10" fmla="*/ 361386 w 681720"/>
              <a:gd name="connsiteY10" fmla="*/ 220431 h 546297"/>
              <a:gd name="connsiteX11" fmla="*/ 582124 w 681720"/>
              <a:gd name="connsiteY11" fmla="*/ 38924 h 546297"/>
              <a:gd name="connsiteX12" fmla="*/ 584739 w 681720"/>
              <a:gd name="connsiteY12" fmla="*/ 34739 h 546297"/>
              <a:gd name="connsiteX13" fmla="*/ 655653 w 681720"/>
              <a:gd name="connsiteY13" fmla="*/ 6941 h 546297"/>
              <a:gd name="connsiteX14" fmla="*/ 673960 w 681720"/>
              <a:gd name="connsiteY14" fmla="*/ 80022 h 546297"/>
              <a:gd name="connsiteX15" fmla="*/ 523315 w 681720"/>
              <a:gd name="connsiteY15" fmla="*/ 290672 h 546297"/>
              <a:gd name="connsiteX16" fmla="*/ 480498 w 681720"/>
              <a:gd name="connsiteY16" fmla="*/ 377203 h 546297"/>
              <a:gd name="connsiteX17" fmla="*/ 481768 w 681720"/>
              <a:gd name="connsiteY17" fmla="*/ 481220 h 546297"/>
              <a:gd name="connsiteX18" fmla="*/ 415637 w 681720"/>
              <a:gd name="connsiteY18" fmla="*/ 545633 h 546297"/>
              <a:gd name="connsiteX19" fmla="*/ 380964 w 681720"/>
              <a:gd name="connsiteY19" fmla="*/ 545484 h 546297"/>
              <a:gd name="connsiteX20" fmla="*/ 344423 w 681720"/>
              <a:gd name="connsiteY20" fmla="*/ 406122 h 546297"/>
              <a:gd name="connsiteX21" fmla="*/ 408687 w 681720"/>
              <a:gd name="connsiteY21" fmla="*/ 352096 h 546297"/>
              <a:gd name="connsiteX22" fmla="*/ 338819 w 681720"/>
              <a:gd name="connsiteY22" fmla="*/ 303450 h 546297"/>
              <a:gd name="connsiteX23" fmla="*/ 275378 w 681720"/>
              <a:gd name="connsiteY23" fmla="*/ 357252 h 546297"/>
              <a:gd name="connsiteX24" fmla="*/ 344423 w 681720"/>
              <a:gd name="connsiteY24" fmla="*/ 406122 h 54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1720" h="546297">
                <a:moveTo>
                  <a:pt x="380889" y="545559"/>
                </a:moveTo>
                <a:cubicBezTo>
                  <a:pt x="375957" y="545559"/>
                  <a:pt x="370802" y="546306"/>
                  <a:pt x="366019" y="545409"/>
                </a:cubicBezTo>
                <a:cubicBezTo>
                  <a:pt x="324696" y="537712"/>
                  <a:pt x="275976" y="559458"/>
                  <a:pt x="250644" y="497660"/>
                </a:cubicBezTo>
                <a:cubicBezTo>
                  <a:pt x="234130" y="457309"/>
                  <a:pt x="189519" y="429810"/>
                  <a:pt x="199905" y="375933"/>
                </a:cubicBezTo>
                <a:cubicBezTo>
                  <a:pt x="207004" y="339094"/>
                  <a:pt x="192059" y="312791"/>
                  <a:pt x="159255" y="288878"/>
                </a:cubicBezTo>
                <a:cubicBezTo>
                  <a:pt x="88192" y="237169"/>
                  <a:pt x="43058" y="163415"/>
                  <a:pt x="8834" y="83385"/>
                </a:cubicBezTo>
                <a:cubicBezTo>
                  <a:pt x="-3720" y="54018"/>
                  <a:pt x="-7008" y="23306"/>
                  <a:pt x="27067" y="5895"/>
                </a:cubicBezTo>
                <a:cubicBezTo>
                  <a:pt x="59348" y="-10544"/>
                  <a:pt x="79673" y="10005"/>
                  <a:pt x="96187" y="35486"/>
                </a:cubicBezTo>
                <a:cubicBezTo>
                  <a:pt x="117708" y="68813"/>
                  <a:pt x="141620" y="100198"/>
                  <a:pt x="167550" y="130462"/>
                </a:cubicBezTo>
                <a:cubicBezTo>
                  <a:pt x="210442" y="180602"/>
                  <a:pt x="282477" y="177837"/>
                  <a:pt x="328208" y="222448"/>
                </a:cubicBezTo>
                <a:cubicBezTo>
                  <a:pt x="335681" y="229696"/>
                  <a:pt x="350626" y="225960"/>
                  <a:pt x="361386" y="220431"/>
                </a:cubicBezTo>
                <a:cubicBezTo>
                  <a:pt x="448366" y="176193"/>
                  <a:pt x="538559" y="135917"/>
                  <a:pt x="582124" y="38924"/>
                </a:cubicBezTo>
                <a:cubicBezTo>
                  <a:pt x="582796" y="37429"/>
                  <a:pt x="583842" y="36084"/>
                  <a:pt x="584739" y="34739"/>
                </a:cubicBezTo>
                <a:cubicBezTo>
                  <a:pt x="601702" y="8436"/>
                  <a:pt x="624567" y="-7256"/>
                  <a:pt x="655653" y="6941"/>
                </a:cubicBezTo>
                <a:cubicBezTo>
                  <a:pt x="689727" y="22484"/>
                  <a:pt x="684048" y="53570"/>
                  <a:pt x="673960" y="80022"/>
                </a:cubicBezTo>
                <a:cubicBezTo>
                  <a:pt x="642202" y="163042"/>
                  <a:pt x="596919" y="238439"/>
                  <a:pt x="523315" y="290672"/>
                </a:cubicBezTo>
                <a:cubicBezTo>
                  <a:pt x="490660" y="313837"/>
                  <a:pt x="477733" y="338869"/>
                  <a:pt x="480498" y="377203"/>
                </a:cubicBezTo>
                <a:cubicBezTo>
                  <a:pt x="482964" y="411726"/>
                  <a:pt x="478331" y="446847"/>
                  <a:pt x="481768" y="481220"/>
                </a:cubicBezTo>
                <a:cubicBezTo>
                  <a:pt x="486924" y="532930"/>
                  <a:pt x="463161" y="550042"/>
                  <a:pt x="415637" y="545633"/>
                </a:cubicBezTo>
                <a:cubicBezTo>
                  <a:pt x="404129" y="544587"/>
                  <a:pt x="392546" y="545484"/>
                  <a:pt x="380964" y="545484"/>
                </a:cubicBezTo>
                <a:close/>
                <a:moveTo>
                  <a:pt x="344423" y="406122"/>
                </a:moveTo>
                <a:cubicBezTo>
                  <a:pt x="379469" y="403955"/>
                  <a:pt x="410406" y="389309"/>
                  <a:pt x="408687" y="352096"/>
                </a:cubicBezTo>
                <a:cubicBezTo>
                  <a:pt x="406894" y="314360"/>
                  <a:pt x="370951" y="303151"/>
                  <a:pt x="338819" y="303450"/>
                </a:cubicBezTo>
                <a:cubicBezTo>
                  <a:pt x="306090" y="303823"/>
                  <a:pt x="272762" y="317050"/>
                  <a:pt x="275378" y="357252"/>
                </a:cubicBezTo>
                <a:cubicBezTo>
                  <a:pt x="277918" y="396109"/>
                  <a:pt x="310424" y="404927"/>
                  <a:pt x="344423" y="406122"/>
                </a:cubicBezTo>
                <a:close/>
              </a:path>
            </a:pathLst>
          </a:custGeom>
          <a:solidFill>
            <a:srgbClr val="EED2CB"/>
          </a:solidFill>
          <a:ln w="7468" cap="flat">
            <a:noFill/>
            <a:prstDash val="solid"/>
            <a:miter/>
          </a:ln>
        </p:spPr>
        <p:txBody>
          <a:bodyPr rtlCol="0" anchor="ctr"/>
          <a:lstStyle/>
          <a:p>
            <a:endParaRPr lang="LID4096"/>
          </a:p>
        </p:txBody>
      </p:sp>
      <p:sp>
        <p:nvSpPr>
          <p:cNvPr id="76" name="Forma libre: forma 75">
            <a:extLst>
              <a:ext uri="{FF2B5EF4-FFF2-40B4-BE49-F238E27FC236}">
                <a16:creationId xmlns:a16="http://schemas.microsoft.com/office/drawing/2014/main" id="{8222C54A-ACBA-4BDA-B231-7D162214DFC4}"/>
              </a:ext>
            </a:extLst>
          </p:cNvPr>
          <p:cNvSpPr/>
          <p:nvPr/>
        </p:nvSpPr>
        <p:spPr>
          <a:xfrm>
            <a:off x="1911987" y="6030793"/>
            <a:ext cx="394183" cy="486102"/>
          </a:xfrm>
          <a:custGeom>
            <a:avLst/>
            <a:gdLst>
              <a:gd name="connsiteX0" fmla="*/ 167563 w 394183"/>
              <a:gd name="connsiteY0" fmla="*/ 129004 h 486102"/>
              <a:gd name="connsiteX1" fmla="*/ 326129 w 394183"/>
              <a:gd name="connsiteY1" fmla="*/ 31786 h 486102"/>
              <a:gd name="connsiteX2" fmla="*/ 357140 w 394183"/>
              <a:gd name="connsiteY2" fmla="*/ 49721 h 486102"/>
              <a:gd name="connsiteX3" fmla="*/ 387553 w 394183"/>
              <a:gd name="connsiteY3" fmla="*/ 128929 h 486102"/>
              <a:gd name="connsiteX4" fmla="*/ 377764 w 394183"/>
              <a:gd name="connsiteY4" fmla="*/ 265377 h 486102"/>
              <a:gd name="connsiteX5" fmla="*/ 372160 w 394183"/>
              <a:gd name="connsiteY5" fmla="*/ 445987 h 486102"/>
              <a:gd name="connsiteX6" fmla="*/ 347799 w 394183"/>
              <a:gd name="connsiteY6" fmla="*/ 483349 h 486102"/>
              <a:gd name="connsiteX7" fmla="*/ 342867 w 394183"/>
              <a:gd name="connsiteY7" fmla="*/ 483349 h 486102"/>
              <a:gd name="connsiteX8" fmla="*/ 236833 w 394183"/>
              <a:gd name="connsiteY8" fmla="*/ 473560 h 486102"/>
              <a:gd name="connsiteX9" fmla="*/ 218675 w 394183"/>
              <a:gd name="connsiteY9" fmla="*/ 371486 h 486102"/>
              <a:gd name="connsiteX10" fmla="*/ 204552 w 394183"/>
              <a:gd name="connsiteY10" fmla="*/ 429548 h 486102"/>
              <a:gd name="connsiteX11" fmla="*/ 151497 w 394183"/>
              <a:gd name="connsiteY11" fmla="*/ 483648 h 486102"/>
              <a:gd name="connsiteX12" fmla="*/ 62350 w 394183"/>
              <a:gd name="connsiteY12" fmla="*/ 482826 h 486102"/>
              <a:gd name="connsiteX13" fmla="*/ 32759 w 394183"/>
              <a:gd name="connsiteY13" fmla="*/ 423345 h 486102"/>
              <a:gd name="connsiteX14" fmla="*/ 20654 w 394183"/>
              <a:gd name="connsiteY14" fmla="*/ 180041 h 486102"/>
              <a:gd name="connsiteX15" fmla="*/ 13928 w 394183"/>
              <a:gd name="connsiteY15" fmla="*/ 173166 h 486102"/>
              <a:gd name="connsiteX16" fmla="*/ 553 w 394183"/>
              <a:gd name="connsiteY16" fmla="*/ 22371 h 486102"/>
              <a:gd name="connsiteX17" fmla="*/ 32087 w 394183"/>
              <a:gd name="connsiteY17" fmla="*/ 4886 h 486102"/>
              <a:gd name="connsiteX18" fmla="*/ 180341 w 394183"/>
              <a:gd name="connsiteY18" fmla="*/ 4362 h 486102"/>
              <a:gd name="connsiteX19" fmla="*/ 195211 w 394183"/>
              <a:gd name="connsiteY19" fmla="*/ 48301 h 486102"/>
              <a:gd name="connsiteX20" fmla="*/ 167638 w 394183"/>
              <a:gd name="connsiteY20" fmla="*/ 128929 h 486102"/>
              <a:gd name="connsiteX21" fmla="*/ 158670 w 394183"/>
              <a:gd name="connsiteY21" fmla="*/ 182955 h 486102"/>
              <a:gd name="connsiteX22" fmla="*/ 106214 w 394183"/>
              <a:gd name="connsiteY22" fmla="*/ 247069 h 486102"/>
              <a:gd name="connsiteX23" fmla="*/ 159268 w 394183"/>
              <a:gd name="connsiteY23" fmla="*/ 311258 h 486102"/>
              <a:gd name="connsiteX24" fmla="*/ 227642 w 394183"/>
              <a:gd name="connsiteY24" fmla="*/ 307596 h 486102"/>
              <a:gd name="connsiteX25" fmla="*/ 276661 w 394183"/>
              <a:gd name="connsiteY25" fmla="*/ 209632 h 486102"/>
              <a:gd name="connsiteX26" fmla="*/ 231976 w 394183"/>
              <a:gd name="connsiteY26" fmla="*/ 185197 h 486102"/>
              <a:gd name="connsiteX27" fmla="*/ 158745 w 394183"/>
              <a:gd name="connsiteY27" fmla="*/ 182955 h 48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4183" h="486102">
                <a:moveTo>
                  <a:pt x="167563" y="129004"/>
                </a:moveTo>
                <a:cubicBezTo>
                  <a:pt x="210604" y="40230"/>
                  <a:pt x="240420" y="21325"/>
                  <a:pt x="326129" y="31786"/>
                </a:cubicBezTo>
                <a:cubicBezTo>
                  <a:pt x="339281" y="33431"/>
                  <a:pt x="356094" y="33131"/>
                  <a:pt x="357140" y="49721"/>
                </a:cubicBezTo>
                <a:cubicBezTo>
                  <a:pt x="359083" y="80881"/>
                  <a:pt x="386806" y="107109"/>
                  <a:pt x="387553" y="128929"/>
                </a:cubicBezTo>
                <a:cubicBezTo>
                  <a:pt x="388973" y="172867"/>
                  <a:pt x="406608" y="218748"/>
                  <a:pt x="377764" y="265377"/>
                </a:cubicBezTo>
                <a:cubicBezTo>
                  <a:pt x="343390" y="320972"/>
                  <a:pt x="348995" y="387029"/>
                  <a:pt x="372160" y="445987"/>
                </a:cubicBezTo>
                <a:cubicBezTo>
                  <a:pt x="385685" y="480510"/>
                  <a:pt x="374401" y="482826"/>
                  <a:pt x="347799" y="483349"/>
                </a:cubicBezTo>
                <a:cubicBezTo>
                  <a:pt x="346155" y="483349"/>
                  <a:pt x="344511" y="483574"/>
                  <a:pt x="342867" y="483349"/>
                </a:cubicBezTo>
                <a:cubicBezTo>
                  <a:pt x="307149" y="480061"/>
                  <a:pt x="265602" y="496725"/>
                  <a:pt x="236833" y="473560"/>
                </a:cubicBezTo>
                <a:cubicBezTo>
                  <a:pt x="208437" y="450694"/>
                  <a:pt x="235114" y="407279"/>
                  <a:pt x="218675" y="371486"/>
                </a:cubicBezTo>
                <a:cubicBezTo>
                  <a:pt x="195958" y="388299"/>
                  <a:pt x="202160" y="410866"/>
                  <a:pt x="204552" y="429548"/>
                </a:cubicBezTo>
                <a:cubicBezTo>
                  <a:pt x="209932" y="471916"/>
                  <a:pt x="192147" y="486637"/>
                  <a:pt x="151497" y="483648"/>
                </a:cubicBezTo>
                <a:cubicBezTo>
                  <a:pt x="121906" y="481481"/>
                  <a:pt x="92016" y="484246"/>
                  <a:pt x="62350" y="482826"/>
                </a:cubicBezTo>
                <a:cubicBezTo>
                  <a:pt x="22522" y="480958"/>
                  <a:pt x="11687" y="458242"/>
                  <a:pt x="32759" y="423345"/>
                </a:cubicBezTo>
                <a:cubicBezTo>
                  <a:pt x="74456" y="354449"/>
                  <a:pt x="68776" y="239073"/>
                  <a:pt x="20654" y="180041"/>
                </a:cubicBezTo>
                <a:cubicBezTo>
                  <a:pt x="18561" y="177500"/>
                  <a:pt x="13629" y="175109"/>
                  <a:pt x="13928" y="173166"/>
                </a:cubicBezTo>
                <a:cubicBezTo>
                  <a:pt x="20429" y="121979"/>
                  <a:pt x="25735" y="71690"/>
                  <a:pt x="553" y="22371"/>
                </a:cubicBezTo>
                <a:cubicBezTo>
                  <a:pt x="-3931" y="13554"/>
                  <a:pt x="19981" y="6529"/>
                  <a:pt x="32087" y="4886"/>
                </a:cubicBezTo>
                <a:cubicBezTo>
                  <a:pt x="81330" y="-1690"/>
                  <a:pt x="131097" y="-1391"/>
                  <a:pt x="180341" y="4362"/>
                </a:cubicBezTo>
                <a:cubicBezTo>
                  <a:pt x="210081" y="7800"/>
                  <a:pt x="223606" y="20503"/>
                  <a:pt x="195211" y="48301"/>
                </a:cubicBezTo>
                <a:cubicBezTo>
                  <a:pt x="173541" y="69522"/>
                  <a:pt x="163976" y="97544"/>
                  <a:pt x="167638" y="128929"/>
                </a:cubicBezTo>
                <a:close/>
                <a:moveTo>
                  <a:pt x="158670" y="182955"/>
                </a:moveTo>
                <a:cubicBezTo>
                  <a:pt x="117497" y="178845"/>
                  <a:pt x="92464" y="210753"/>
                  <a:pt x="106214" y="247069"/>
                </a:cubicBezTo>
                <a:cubicBezTo>
                  <a:pt x="116376" y="274119"/>
                  <a:pt x="138196" y="292278"/>
                  <a:pt x="159268" y="311258"/>
                </a:cubicBezTo>
                <a:cubicBezTo>
                  <a:pt x="184376" y="333899"/>
                  <a:pt x="206868" y="331508"/>
                  <a:pt x="227642" y="307596"/>
                </a:cubicBezTo>
                <a:cubicBezTo>
                  <a:pt x="252301" y="279275"/>
                  <a:pt x="296090" y="259324"/>
                  <a:pt x="276661" y="209632"/>
                </a:cubicBezTo>
                <a:cubicBezTo>
                  <a:pt x="269263" y="190801"/>
                  <a:pt x="251404" y="182507"/>
                  <a:pt x="231976" y="185197"/>
                </a:cubicBezTo>
                <a:cubicBezTo>
                  <a:pt x="205971" y="188784"/>
                  <a:pt x="180415" y="197751"/>
                  <a:pt x="158745" y="182955"/>
                </a:cubicBezTo>
                <a:close/>
              </a:path>
            </a:pathLst>
          </a:custGeom>
          <a:solidFill>
            <a:srgbClr val="EED2CB"/>
          </a:solidFill>
          <a:ln w="7468" cap="flat">
            <a:noFill/>
            <a:prstDash val="solid"/>
            <a:miter/>
          </a:ln>
        </p:spPr>
        <p:txBody>
          <a:bodyPr rtlCol="0" anchor="ctr"/>
          <a:lstStyle/>
          <a:p>
            <a:endParaRPr lang="LID4096"/>
          </a:p>
        </p:txBody>
      </p:sp>
      <p:sp>
        <p:nvSpPr>
          <p:cNvPr id="77" name="Forma libre: forma 76">
            <a:extLst>
              <a:ext uri="{FF2B5EF4-FFF2-40B4-BE49-F238E27FC236}">
                <a16:creationId xmlns:a16="http://schemas.microsoft.com/office/drawing/2014/main" id="{D8DD5E69-40CE-4DAD-B2CF-9D65290C9DD5}"/>
              </a:ext>
            </a:extLst>
          </p:cNvPr>
          <p:cNvSpPr/>
          <p:nvPr/>
        </p:nvSpPr>
        <p:spPr>
          <a:xfrm>
            <a:off x="564035" y="6026293"/>
            <a:ext cx="565459" cy="585070"/>
          </a:xfrm>
          <a:custGeom>
            <a:avLst/>
            <a:gdLst>
              <a:gd name="connsiteX0" fmla="*/ 253710 w 565459"/>
              <a:gd name="connsiteY0" fmla="*/ 289754 h 585070"/>
              <a:gd name="connsiteX1" fmla="*/ 240035 w 565459"/>
              <a:gd name="connsiteY1" fmla="*/ 445406 h 585070"/>
              <a:gd name="connsiteX2" fmla="*/ 230246 w 565459"/>
              <a:gd name="connsiteY2" fmla="*/ 538886 h 585070"/>
              <a:gd name="connsiteX3" fmla="*/ 182721 w 565459"/>
              <a:gd name="connsiteY3" fmla="*/ 584992 h 585070"/>
              <a:gd name="connsiteX4" fmla="*/ 139605 w 565459"/>
              <a:gd name="connsiteY4" fmla="*/ 534104 h 585070"/>
              <a:gd name="connsiteX5" fmla="*/ 144014 w 565459"/>
              <a:gd name="connsiteY5" fmla="*/ 430386 h 585070"/>
              <a:gd name="connsiteX6" fmla="*/ 186831 w 565459"/>
              <a:gd name="connsiteY6" fmla="*/ 147029 h 585070"/>
              <a:gd name="connsiteX7" fmla="*/ 72801 w 565459"/>
              <a:gd name="connsiteY7" fmla="*/ 181627 h 585070"/>
              <a:gd name="connsiteX8" fmla="*/ 4801 w 565459"/>
              <a:gd name="connsiteY8" fmla="*/ 165038 h 585070"/>
              <a:gd name="connsiteX9" fmla="*/ 36858 w 565459"/>
              <a:gd name="connsiteY9" fmla="*/ 103240 h 585070"/>
              <a:gd name="connsiteX10" fmla="*/ 230171 w 565459"/>
              <a:gd name="connsiteY10" fmla="*/ 14019 h 585070"/>
              <a:gd name="connsiteX11" fmla="*/ 375960 w 565459"/>
              <a:gd name="connsiteY11" fmla="*/ 28067 h 585070"/>
              <a:gd name="connsiteX12" fmla="*/ 536394 w 565459"/>
              <a:gd name="connsiteY12" fmla="*/ 144189 h 585070"/>
              <a:gd name="connsiteX13" fmla="*/ 557242 w 565459"/>
              <a:gd name="connsiteY13" fmla="*/ 211442 h 585070"/>
              <a:gd name="connsiteX14" fmla="*/ 487599 w 565459"/>
              <a:gd name="connsiteY14" fmla="*/ 216523 h 585070"/>
              <a:gd name="connsiteX15" fmla="*/ 402412 w 565459"/>
              <a:gd name="connsiteY15" fmla="*/ 166009 h 585070"/>
              <a:gd name="connsiteX16" fmla="*/ 359595 w 565459"/>
              <a:gd name="connsiteY16" fmla="*/ 186857 h 585070"/>
              <a:gd name="connsiteX17" fmla="*/ 328659 w 565459"/>
              <a:gd name="connsiteY17" fmla="*/ 352299 h 585070"/>
              <a:gd name="connsiteX18" fmla="*/ 316778 w 565459"/>
              <a:gd name="connsiteY18" fmla="*/ 400272 h 585070"/>
              <a:gd name="connsiteX19" fmla="*/ 281806 w 565459"/>
              <a:gd name="connsiteY19" fmla="*/ 421419 h 585070"/>
              <a:gd name="connsiteX20" fmla="*/ 265591 w 565459"/>
              <a:gd name="connsiteY20" fmla="*/ 389437 h 585070"/>
              <a:gd name="connsiteX21" fmla="*/ 270000 w 565459"/>
              <a:gd name="connsiteY21" fmla="*/ 289903 h 585070"/>
              <a:gd name="connsiteX22" fmla="*/ 253635 w 565459"/>
              <a:gd name="connsiteY22" fmla="*/ 289903 h 58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459" h="585070">
                <a:moveTo>
                  <a:pt x="253710" y="289754"/>
                </a:moveTo>
                <a:cubicBezTo>
                  <a:pt x="249151" y="341613"/>
                  <a:pt x="244817" y="393546"/>
                  <a:pt x="240035" y="445406"/>
                </a:cubicBezTo>
                <a:cubicBezTo>
                  <a:pt x="237196" y="476640"/>
                  <a:pt x="234132" y="507801"/>
                  <a:pt x="230246" y="538886"/>
                </a:cubicBezTo>
                <a:cubicBezTo>
                  <a:pt x="226809" y="566460"/>
                  <a:pt x="213732" y="586486"/>
                  <a:pt x="182721" y="584992"/>
                </a:cubicBezTo>
                <a:cubicBezTo>
                  <a:pt x="151486" y="583498"/>
                  <a:pt x="140128" y="560632"/>
                  <a:pt x="139605" y="534104"/>
                </a:cubicBezTo>
                <a:cubicBezTo>
                  <a:pt x="138858" y="499581"/>
                  <a:pt x="142370" y="464983"/>
                  <a:pt x="144014" y="430386"/>
                </a:cubicBezTo>
                <a:cubicBezTo>
                  <a:pt x="148273" y="336905"/>
                  <a:pt x="137139" y="241407"/>
                  <a:pt x="186831" y="147029"/>
                </a:cubicBezTo>
                <a:cubicBezTo>
                  <a:pt x="141099" y="152260"/>
                  <a:pt x="107548" y="169372"/>
                  <a:pt x="72801" y="181627"/>
                </a:cubicBezTo>
                <a:cubicBezTo>
                  <a:pt x="46199" y="190967"/>
                  <a:pt x="19372" y="197095"/>
                  <a:pt x="4801" y="165038"/>
                </a:cubicBezTo>
                <a:cubicBezTo>
                  <a:pt x="-9696" y="133205"/>
                  <a:pt x="10854" y="115420"/>
                  <a:pt x="36858" y="103240"/>
                </a:cubicBezTo>
                <a:cubicBezTo>
                  <a:pt x="101121" y="73126"/>
                  <a:pt x="165385" y="42937"/>
                  <a:pt x="230171" y="14019"/>
                </a:cubicBezTo>
                <a:cubicBezTo>
                  <a:pt x="280910" y="-8623"/>
                  <a:pt x="330452" y="-3766"/>
                  <a:pt x="375960" y="28067"/>
                </a:cubicBezTo>
                <a:cubicBezTo>
                  <a:pt x="430061" y="65953"/>
                  <a:pt x="483414" y="104810"/>
                  <a:pt x="536394" y="144189"/>
                </a:cubicBezTo>
                <a:cubicBezTo>
                  <a:pt x="558886" y="160928"/>
                  <a:pt x="576447" y="182523"/>
                  <a:pt x="557242" y="211442"/>
                </a:cubicBezTo>
                <a:cubicBezTo>
                  <a:pt x="537590" y="240958"/>
                  <a:pt x="511959" y="230646"/>
                  <a:pt x="487599" y="216523"/>
                </a:cubicBezTo>
                <a:cubicBezTo>
                  <a:pt x="459054" y="199934"/>
                  <a:pt x="430135" y="183868"/>
                  <a:pt x="402412" y="166009"/>
                </a:cubicBezTo>
                <a:cubicBezTo>
                  <a:pt x="375063" y="148299"/>
                  <a:pt x="364527" y="158462"/>
                  <a:pt x="359595" y="186857"/>
                </a:cubicBezTo>
                <a:cubicBezTo>
                  <a:pt x="350030" y="242154"/>
                  <a:pt x="339345" y="297226"/>
                  <a:pt x="328659" y="352299"/>
                </a:cubicBezTo>
                <a:cubicBezTo>
                  <a:pt x="325520" y="368439"/>
                  <a:pt x="322307" y="384804"/>
                  <a:pt x="316778" y="400272"/>
                </a:cubicBezTo>
                <a:cubicBezTo>
                  <a:pt x="311248" y="415665"/>
                  <a:pt x="298321" y="424781"/>
                  <a:pt x="281806" y="421419"/>
                </a:cubicBezTo>
                <a:cubicBezTo>
                  <a:pt x="264993" y="418056"/>
                  <a:pt x="266413" y="402588"/>
                  <a:pt x="265591" y="389437"/>
                </a:cubicBezTo>
                <a:cubicBezTo>
                  <a:pt x="263573" y="356334"/>
                  <a:pt x="279340" y="322857"/>
                  <a:pt x="270000" y="289903"/>
                </a:cubicBezTo>
                <a:cubicBezTo>
                  <a:pt x="264545" y="289903"/>
                  <a:pt x="259090" y="289903"/>
                  <a:pt x="253635" y="289903"/>
                </a:cubicBezTo>
                <a:close/>
              </a:path>
            </a:pathLst>
          </a:custGeom>
          <a:solidFill>
            <a:srgbClr val="EED2CB"/>
          </a:solidFill>
          <a:ln w="7468" cap="flat">
            <a:noFill/>
            <a:prstDash val="solid"/>
            <a:miter/>
          </a:ln>
        </p:spPr>
        <p:txBody>
          <a:bodyPr rtlCol="0" anchor="ctr"/>
          <a:lstStyle/>
          <a:p>
            <a:endParaRPr lang="LID4096"/>
          </a:p>
        </p:txBody>
      </p:sp>
      <p:sp>
        <p:nvSpPr>
          <p:cNvPr id="78" name="Forma libre: forma 77">
            <a:extLst>
              <a:ext uri="{FF2B5EF4-FFF2-40B4-BE49-F238E27FC236}">
                <a16:creationId xmlns:a16="http://schemas.microsoft.com/office/drawing/2014/main" id="{71BAE379-B6E7-4CFA-AC7D-D54B915806A4}"/>
              </a:ext>
            </a:extLst>
          </p:cNvPr>
          <p:cNvSpPr/>
          <p:nvPr/>
        </p:nvSpPr>
        <p:spPr>
          <a:xfrm>
            <a:off x="570710" y="2401430"/>
            <a:ext cx="556967" cy="536793"/>
          </a:xfrm>
          <a:custGeom>
            <a:avLst/>
            <a:gdLst>
              <a:gd name="connsiteX0" fmla="*/ 125906 w 556967"/>
              <a:gd name="connsiteY0" fmla="*/ 495951 h 536793"/>
              <a:gd name="connsiteX1" fmla="*/ 287835 w 556967"/>
              <a:gd name="connsiteY1" fmla="*/ 406879 h 536793"/>
              <a:gd name="connsiteX2" fmla="*/ 276775 w 556967"/>
              <a:gd name="connsiteY2" fmla="*/ 350312 h 536793"/>
              <a:gd name="connsiteX3" fmla="*/ 201527 w 556967"/>
              <a:gd name="connsiteY3" fmla="*/ 80705 h 536793"/>
              <a:gd name="connsiteX4" fmla="*/ 288657 w 556967"/>
              <a:gd name="connsiteY4" fmla="*/ 226 h 536793"/>
              <a:gd name="connsiteX5" fmla="*/ 378102 w 556967"/>
              <a:gd name="connsiteY5" fmla="*/ 67703 h 536793"/>
              <a:gd name="connsiteX6" fmla="*/ 541451 w 556967"/>
              <a:gd name="connsiteY6" fmla="*/ 296286 h 536793"/>
              <a:gd name="connsiteX7" fmla="*/ 543170 w 556967"/>
              <a:gd name="connsiteY7" fmla="*/ 338581 h 536793"/>
              <a:gd name="connsiteX8" fmla="*/ 138011 w 556967"/>
              <a:gd name="connsiteY8" fmla="*/ 534958 h 536793"/>
              <a:gd name="connsiteX9" fmla="*/ 69264 w 556967"/>
              <a:gd name="connsiteY9" fmla="*/ 531745 h 536793"/>
              <a:gd name="connsiteX10" fmla="*/ 9036 w 556967"/>
              <a:gd name="connsiteY10" fmla="*/ 421974 h 536793"/>
              <a:gd name="connsiteX11" fmla="*/ 168798 w 556967"/>
              <a:gd name="connsiteY11" fmla="*/ 250704 h 536793"/>
              <a:gd name="connsiteX12" fmla="*/ 194727 w 556967"/>
              <a:gd name="connsiteY12" fmla="*/ 253170 h 536793"/>
              <a:gd name="connsiteX13" fmla="*/ 185985 w 556967"/>
              <a:gd name="connsiteY13" fmla="*/ 287543 h 536793"/>
              <a:gd name="connsiteX14" fmla="*/ 99901 w 556967"/>
              <a:gd name="connsiteY14" fmla="*/ 361745 h 536793"/>
              <a:gd name="connsiteX15" fmla="*/ 64781 w 556967"/>
              <a:gd name="connsiteY15" fmla="*/ 403068 h 536793"/>
              <a:gd name="connsiteX16" fmla="*/ 45278 w 556967"/>
              <a:gd name="connsiteY16" fmla="*/ 470620 h 536793"/>
              <a:gd name="connsiteX17" fmla="*/ 125682 w 556967"/>
              <a:gd name="connsiteY17" fmla="*/ 495877 h 53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6967" h="536793">
                <a:moveTo>
                  <a:pt x="125906" y="495951"/>
                </a:moveTo>
                <a:cubicBezTo>
                  <a:pt x="181127" y="481978"/>
                  <a:pt x="258318" y="491991"/>
                  <a:pt x="287835" y="406879"/>
                </a:cubicBezTo>
                <a:cubicBezTo>
                  <a:pt x="295830" y="383864"/>
                  <a:pt x="296876" y="367499"/>
                  <a:pt x="276775" y="350312"/>
                </a:cubicBezTo>
                <a:cubicBezTo>
                  <a:pt x="191813" y="277680"/>
                  <a:pt x="195923" y="178146"/>
                  <a:pt x="201527" y="80705"/>
                </a:cubicBezTo>
                <a:cubicBezTo>
                  <a:pt x="204143" y="34824"/>
                  <a:pt x="245690" y="2692"/>
                  <a:pt x="288657" y="226"/>
                </a:cubicBezTo>
                <a:cubicBezTo>
                  <a:pt x="337676" y="-2613"/>
                  <a:pt x="367790" y="21373"/>
                  <a:pt x="378102" y="67703"/>
                </a:cubicBezTo>
                <a:cubicBezTo>
                  <a:pt x="400370" y="167311"/>
                  <a:pt x="469117" y="233218"/>
                  <a:pt x="541451" y="296286"/>
                </a:cubicBezTo>
                <a:cubicBezTo>
                  <a:pt x="559609" y="312128"/>
                  <a:pt x="563868" y="323113"/>
                  <a:pt x="543170" y="338581"/>
                </a:cubicBezTo>
                <a:cubicBezTo>
                  <a:pt x="420621" y="429894"/>
                  <a:pt x="293887" y="512167"/>
                  <a:pt x="138011" y="534958"/>
                </a:cubicBezTo>
                <a:cubicBezTo>
                  <a:pt x="114622" y="538395"/>
                  <a:pt x="91906" y="536826"/>
                  <a:pt x="69264" y="531745"/>
                </a:cubicBezTo>
                <a:cubicBezTo>
                  <a:pt x="7915" y="518145"/>
                  <a:pt x="-14204" y="479736"/>
                  <a:pt x="9036" y="421974"/>
                </a:cubicBezTo>
                <a:cubicBezTo>
                  <a:pt x="40122" y="344857"/>
                  <a:pt x="105132" y="298005"/>
                  <a:pt x="168798" y="250704"/>
                </a:cubicBezTo>
                <a:cubicBezTo>
                  <a:pt x="177466" y="244278"/>
                  <a:pt x="188002" y="242708"/>
                  <a:pt x="194727" y="253170"/>
                </a:cubicBezTo>
                <a:cubicBezTo>
                  <a:pt x="203620" y="266919"/>
                  <a:pt x="197044" y="278128"/>
                  <a:pt x="185985" y="287543"/>
                </a:cubicBezTo>
                <a:cubicBezTo>
                  <a:pt x="157215" y="312128"/>
                  <a:pt x="127849" y="336189"/>
                  <a:pt x="99901" y="361745"/>
                </a:cubicBezTo>
                <a:cubicBezTo>
                  <a:pt x="86675" y="373925"/>
                  <a:pt x="74869" y="388198"/>
                  <a:pt x="64781" y="403068"/>
                </a:cubicBezTo>
                <a:cubicBezTo>
                  <a:pt x="51106" y="423244"/>
                  <a:pt x="32275" y="445363"/>
                  <a:pt x="45278" y="470620"/>
                </a:cubicBezTo>
                <a:cubicBezTo>
                  <a:pt x="59251" y="497745"/>
                  <a:pt x="88917" y="496175"/>
                  <a:pt x="125682" y="495877"/>
                </a:cubicBezTo>
                <a:close/>
              </a:path>
            </a:pathLst>
          </a:custGeom>
          <a:solidFill>
            <a:srgbClr val="EED2CB"/>
          </a:solidFill>
          <a:ln w="7468" cap="flat">
            <a:noFill/>
            <a:prstDash val="solid"/>
            <a:miter/>
          </a:ln>
        </p:spPr>
        <p:txBody>
          <a:bodyPr rtlCol="0" anchor="ctr"/>
          <a:lstStyle/>
          <a:p>
            <a:endParaRPr lang="LID4096"/>
          </a:p>
        </p:txBody>
      </p:sp>
      <p:sp>
        <p:nvSpPr>
          <p:cNvPr id="79" name="Forma libre: forma 78">
            <a:extLst>
              <a:ext uri="{FF2B5EF4-FFF2-40B4-BE49-F238E27FC236}">
                <a16:creationId xmlns:a16="http://schemas.microsoft.com/office/drawing/2014/main" id="{E4E0CB85-F51C-4D7F-A559-20B2A733C927}"/>
              </a:ext>
            </a:extLst>
          </p:cNvPr>
          <p:cNvSpPr/>
          <p:nvPr/>
        </p:nvSpPr>
        <p:spPr>
          <a:xfrm>
            <a:off x="4386654" y="3560924"/>
            <a:ext cx="379596" cy="618592"/>
          </a:xfrm>
          <a:custGeom>
            <a:avLst/>
            <a:gdLst>
              <a:gd name="connsiteX0" fmla="*/ 241015 w 379596"/>
              <a:gd name="connsiteY0" fmla="*/ 383428 h 618592"/>
              <a:gd name="connsiteX1" fmla="*/ 240044 w 379596"/>
              <a:gd name="connsiteY1" fmla="*/ 592358 h 618592"/>
              <a:gd name="connsiteX2" fmla="*/ 198123 w 379596"/>
              <a:gd name="connsiteY2" fmla="*/ 617840 h 618592"/>
              <a:gd name="connsiteX3" fmla="*/ 167113 w 379596"/>
              <a:gd name="connsiteY3" fmla="*/ 583989 h 618592"/>
              <a:gd name="connsiteX4" fmla="*/ 168233 w 379596"/>
              <a:gd name="connsiteY4" fmla="*/ 554548 h 618592"/>
              <a:gd name="connsiteX5" fmla="*/ 131095 w 379596"/>
              <a:gd name="connsiteY5" fmla="*/ 445897 h 618592"/>
              <a:gd name="connsiteX6" fmla="*/ 88502 w 379596"/>
              <a:gd name="connsiteY6" fmla="*/ 272386 h 618592"/>
              <a:gd name="connsiteX7" fmla="*/ 62722 w 379596"/>
              <a:gd name="connsiteY7" fmla="*/ 209468 h 618592"/>
              <a:gd name="connsiteX8" fmla="*/ 1074 w 379596"/>
              <a:gd name="connsiteY8" fmla="*/ 108739 h 618592"/>
              <a:gd name="connsiteX9" fmla="*/ 20054 w 379596"/>
              <a:gd name="connsiteY9" fmla="*/ 84453 h 618592"/>
              <a:gd name="connsiteX10" fmla="*/ 69746 w 379596"/>
              <a:gd name="connsiteY10" fmla="*/ 88488 h 618592"/>
              <a:gd name="connsiteX11" fmla="*/ 198796 w 379596"/>
              <a:gd name="connsiteY11" fmla="*/ 157011 h 618592"/>
              <a:gd name="connsiteX12" fmla="*/ 189754 w 379596"/>
              <a:gd name="connsiteY12" fmla="*/ 114866 h 618592"/>
              <a:gd name="connsiteX13" fmla="*/ 247516 w 379596"/>
              <a:gd name="connsiteY13" fmla="*/ 4124 h 618592"/>
              <a:gd name="connsiteX14" fmla="*/ 362892 w 379596"/>
              <a:gd name="connsiteY14" fmla="*/ 68163 h 618592"/>
              <a:gd name="connsiteX15" fmla="*/ 292725 w 379596"/>
              <a:gd name="connsiteY15" fmla="*/ 173899 h 618592"/>
              <a:gd name="connsiteX16" fmla="*/ 263508 w 379596"/>
              <a:gd name="connsiteY16" fmla="*/ 223292 h 618592"/>
              <a:gd name="connsiteX17" fmla="*/ 352804 w 379596"/>
              <a:gd name="connsiteY17" fmla="*/ 340685 h 618592"/>
              <a:gd name="connsiteX18" fmla="*/ 376641 w 379596"/>
              <a:gd name="connsiteY18" fmla="*/ 387911 h 618592"/>
              <a:gd name="connsiteX19" fmla="*/ 326127 w 379596"/>
              <a:gd name="connsiteY19" fmla="*/ 404799 h 618592"/>
              <a:gd name="connsiteX20" fmla="*/ 240866 w 379596"/>
              <a:gd name="connsiteY20" fmla="*/ 383502 h 6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9596" h="618592">
                <a:moveTo>
                  <a:pt x="241015" y="383428"/>
                </a:moveTo>
                <a:cubicBezTo>
                  <a:pt x="292202" y="456957"/>
                  <a:pt x="248563" y="525255"/>
                  <a:pt x="240044" y="592358"/>
                </a:cubicBezTo>
                <a:cubicBezTo>
                  <a:pt x="237503" y="612086"/>
                  <a:pt x="219121" y="621426"/>
                  <a:pt x="198123" y="617840"/>
                </a:cubicBezTo>
                <a:cubicBezTo>
                  <a:pt x="179592" y="614626"/>
                  <a:pt x="169280" y="602147"/>
                  <a:pt x="167113" y="583989"/>
                </a:cubicBezTo>
                <a:cubicBezTo>
                  <a:pt x="165992" y="574350"/>
                  <a:pt x="166141" y="564038"/>
                  <a:pt x="168233" y="554548"/>
                </a:cubicBezTo>
                <a:cubicBezTo>
                  <a:pt x="178097" y="510534"/>
                  <a:pt x="170849" y="473097"/>
                  <a:pt x="131095" y="445897"/>
                </a:cubicBezTo>
                <a:cubicBezTo>
                  <a:pt x="65412" y="400913"/>
                  <a:pt x="57342" y="340984"/>
                  <a:pt x="88502" y="272386"/>
                </a:cubicBezTo>
                <a:cubicBezTo>
                  <a:pt x="102625" y="241226"/>
                  <a:pt x="100383" y="222022"/>
                  <a:pt x="62722" y="209468"/>
                </a:cubicBezTo>
                <a:cubicBezTo>
                  <a:pt x="16915" y="194224"/>
                  <a:pt x="14375" y="146699"/>
                  <a:pt x="1074" y="108739"/>
                </a:cubicBezTo>
                <a:cubicBezTo>
                  <a:pt x="-3784" y="94765"/>
                  <a:pt x="8771" y="87666"/>
                  <a:pt x="20054" y="84453"/>
                </a:cubicBezTo>
                <a:cubicBezTo>
                  <a:pt x="37016" y="79596"/>
                  <a:pt x="60181" y="68462"/>
                  <a:pt x="69746" y="88488"/>
                </a:cubicBezTo>
                <a:cubicBezTo>
                  <a:pt x="96722" y="144831"/>
                  <a:pt x="150150" y="144158"/>
                  <a:pt x="198796" y="157011"/>
                </a:cubicBezTo>
                <a:cubicBezTo>
                  <a:pt x="208660" y="139077"/>
                  <a:pt x="193192" y="128167"/>
                  <a:pt x="189754" y="114866"/>
                </a:cubicBezTo>
                <a:cubicBezTo>
                  <a:pt x="177275" y="66295"/>
                  <a:pt x="202159" y="17051"/>
                  <a:pt x="247516" y="4124"/>
                </a:cubicBezTo>
                <a:cubicBezTo>
                  <a:pt x="300795" y="-11045"/>
                  <a:pt x="351085" y="16827"/>
                  <a:pt x="362892" y="68163"/>
                </a:cubicBezTo>
                <a:cubicBezTo>
                  <a:pt x="374474" y="118303"/>
                  <a:pt x="344584" y="169191"/>
                  <a:pt x="292725" y="173899"/>
                </a:cubicBezTo>
                <a:cubicBezTo>
                  <a:pt x="251029" y="177635"/>
                  <a:pt x="258053" y="192132"/>
                  <a:pt x="263508" y="223292"/>
                </a:cubicBezTo>
                <a:cubicBezTo>
                  <a:pt x="273446" y="280008"/>
                  <a:pt x="294967" y="321854"/>
                  <a:pt x="352804" y="340685"/>
                </a:cubicBezTo>
                <a:cubicBezTo>
                  <a:pt x="373428" y="347410"/>
                  <a:pt x="385534" y="364970"/>
                  <a:pt x="376641" y="387911"/>
                </a:cubicBezTo>
                <a:cubicBezTo>
                  <a:pt x="367301" y="412122"/>
                  <a:pt x="346228" y="409506"/>
                  <a:pt x="326127" y="404799"/>
                </a:cubicBezTo>
                <a:cubicBezTo>
                  <a:pt x="297657" y="398074"/>
                  <a:pt x="269262" y="390676"/>
                  <a:pt x="240866" y="383502"/>
                </a:cubicBezTo>
                <a:close/>
              </a:path>
            </a:pathLst>
          </a:custGeom>
          <a:solidFill>
            <a:srgbClr val="EED2CB"/>
          </a:solidFill>
          <a:ln w="7468" cap="flat">
            <a:noFill/>
            <a:prstDash val="solid"/>
            <a:miter/>
          </a:ln>
        </p:spPr>
        <p:txBody>
          <a:bodyPr rtlCol="0" anchor="ctr"/>
          <a:lstStyle/>
          <a:p>
            <a:endParaRPr lang="LID4096"/>
          </a:p>
        </p:txBody>
      </p:sp>
      <p:sp>
        <p:nvSpPr>
          <p:cNvPr id="80" name="Forma libre: forma 79">
            <a:extLst>
              <a:ext uri="{FF2B5EF4-FFF2-40B4-BE49-F238E27FC236}">
                <a16:creationId xmlns:a16="http://schemas.microsoft.com/office/drawing/2014/main" id="{5A949C61-6DAC-49E7-BE89-2CDFCC42C56C}"/>
              </a:ext>
            </a:extLst>
          </p:cNvPr>
          <p:cNvSpPr/>
          <p:nvPr/>
        </p:nvSpPr>
        <p:spPr>
          <a:xfrm>
            <a:off x="493504" y="1249591"/>
            <a:ext cx="480758" cy="462799"/>
          </a:xfrm>
          <a:custGeom>
            <a:avLst/>
            <a:gdLst>
              <a:gd name="connsiteX0" fmla="*/ 277911 w 480758"/>
              <a:gd name="connsiteY0" fmla="*/ 3617 h 462799"/>
              <a:gd name="connsiteX1" fmla="*/ 322522 w 480758"/>
              <a:gd name="connsiteY1" fmla="*/ 68478 h 462799"/>
              <a:gd name="connsiteX2" fmla="*/ 439691 w 480758"/>
              <a:gd name="connsiteY2" fmla="*/ 168834 h 462799"/>
              <a:gd name="connsiteX3" fmla="*/ 478025 w 480758"/>
              <a:gd name="connsiteY3" fmla="*/ 225849 h 462799"/>
              <a:gd name="connsiteX4" fmla="*/ 416302 w 480758"/>
              <a:gd name="connsiteY4" fmla="*/ 246846 h 462799"/>
              <a:gd name="connsiteX5" fmla="*/ 273129 w 480758"/>
              <a:gd name="connsiteY5" fmla="*/ 179893 h 462799"/>
              <a:gd name="connsiteX6" fmla="*/ 241819 w 480758"/>
              <a:gd name="connsiteY6" fmla="*/ 184451 h 462799"/>
              <a:gd name="connsiteX7" fmla="*/ 226351 w 480758"/>
              <a:gd name="connsiteY7" fmla="*/ 283536 h 462799"/>
              <a:gd name="connsiteX8" fmla="*/ 270290 w 480758"/>
              <a:gd name="connsiteY8" fmla="*/ 382995 h 462799"/>
              <a:gd name="connsiteX9" fmla="*/ 219551 w 480758"/>
              <a:gd name="connsiteY9" fmla="*/ 461382 h 462799"/>
              <a:gd name="connsiteX10" fmla="*/ 51271 w 480758"/>
              <a:gd name="connsiteY10" fmla="*/ 461755 h 462799"/>
              <a:gd name="connsiteX11" fmla="*/ 9 w 480758"/>
              <a:gd name="connsiteY11" fmla="*/ 414156 h 462799"/>
              <a:gd name="connsiteX12" fmla="*/ 50374 w 480758"/>
              <a:gd name="connsiteY12" fmla="*/ 369769 h 462799"/>
              <a:gd name="connsiteX13" fmla="*/ 123455 w 480758"/>
              <a:gd name="connsiteY13" fmla="*/ 358187 h 462799"/>
              <a:gd name="connsiteX14" fmla="*/ 86616 w 480758"/>
              <a:gd name="connsiteY14" fmla="*/ 292802 h 462799"/>
              <a:gd name="connsiteX15" fmla="*/ 72343 w 480758"/>
              <a:gd name="connsiteY15" fmla="*/ 178847 h 462799"/>
              <a:gd name="connsiteX16" fmla="*/ 144602 w 480758"/>
              <a:gd name="connsiteY16" fmla="*/ 44192 h 462799"/>
              <a:gd name="connsiteX17" fmla="*/ 278509 w 480758"/>
              <a:gd name="connsiteY17" fmla="*/ 4065 h 462799"/>
              <a:gd name="connsiteX18" fmla="*/ 277837 w 480758"/>
              <a:gd name="connsiteY18" fmla="*/ 3617 h 46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58" h="462799">
                <a:moveTo>
                  <a:pt x="277911" y="3617"/>
                </a:moveTo>
                <a:cubicBezTo>
                  <a:pt x="293081" y="25138"/>
                  <a:pt x="311986" y="44940"/>
                  <a:pt x="322522" y="68478"/>
                </a:cubicBezTo>
                <a:cubicBezTo>
                  <a:pt x="346135" y="121383"/>
                  <a:pt x="379388" y="158970"/>
                  <a:pt x="439691" y="168834"/>
                </a:cubicBezTo>
                <a:cubicBezTo>
                  <a:pt x="469805" y="173766"/>
                  <a:pt x="487963" y="194016"/>
                  <a:pt x="478025" y="225849"/>
                </a:cubicBezTo>
                <a:cubicBezTo>
                  <a:pt x="468086" y="257682"/>
                  <a:pt x="441260" y="254170"/>
                  <a:pt x="416302" y="246846"/>
                </a:cubicBezTo>
                <a:cubicBezTo>
                  <a:pt x="365340" y="231827"/>
                  <a:pt x="306456" y="234367"/>
                  <a:pt x="273129" y="179893"/>
                </a:cubicBezTo>
                <a:cubicBezTo>
                  <a:pt x="263116" y="163528"/>
                  <a:pt x="251384" y="172495"/>
                  <a:pt x="241819" y="184451"/>
                </a:cubicBezTo>
                <a:cubicBezTo>
                  <a:pt x="217758" y="214640"/>
                  <a:pt x="204681" y="244754"/>
                  <a:pt x="226351" y="283536"/>
                </a:cubicBezTo>
                <a:cubicBezTo>
                  <a:pt x="243986" y="315070"/>
                  <a:pt x="258558" y="348771"/>
                  <a:pt x="270290" y="382995"/>
                </a:cubicBezTo>
                <a:cubicBezTo>
                  <a:pt x="286355" y="429773"/>
                  <a:pt x="267375" y="459289"/>
                  <a:pt x="219551" y="461382"/>
                </a:cubicBezTo>
                <a:cubicBezTo>
                  <a:pt x="163582" y="463848"/>
                  <a:pt x="107314" y="462503"/>
                  <a:pt x="51271" y="461755"/>
                </a:cubicBezTo>
                <a:cubicBezTo>
                  <a:pt x="20708" y="461382"/>
                  <a:pt x="-514" y="446586"/>
                  <a:pt x="9" y="414156"/>
                </a:cubicBezTo>
                <a:cubicBezTo>
                  <a:pt x="533" y="383369"/>
                  <a:pt x="23847" y="374477"/>
                  <a:pt x="50374" y="369769"/>
                </a:cubicBezTo>
                <a:cubicBezTo>
                  <a:pt x="75631" y="365285"/>
                  <a:pt x="112994" y="381202"/>
                  <a:pt x="123455" y="358187"/>
                </a:cubicBezTo>
                <a:cubicBezTo>
                  <a:pt x="133244" y="336591"/>
                  <a:pt x="100216" y="314771"/>
                  <a:pt x="86616" y="292802"/>
                </a:cubicBezTo>
                <a:cubicBezTo>
                  <a:pt x="64273" y="256561"/>
                  <a:pt x="59789" y="218451"/>
                  <a:pt x="72343" y="178847"/>
                </a:cubicBezTo>
                <a:cubicBezTo>
                  <a:pt x="87961" y="129678"/>
                  <a:pt x="114114" y="85665"/>
                  <a:pt x="144602" y="44192"/>
                </a:cubicBezTo>
                <a:cubicBezTo>
                  <a:pt x="179125" y="-2660"/>
                  <a:pt x="227248" y="-4678"/>
                  <a:pt x="278509" y="4065"/>
                </a:cubicBezTo>
                <a:lnTo>
                  <a:pt x="277837" y="3617"/>
                </a:lnTo>
                <a:close/>
              </a:path>
            </a:pathLst>
          </a:custGeom>
          <a:solidFill>
            <a:srgbClr val="EED2CB"/>
          </a:solidFill>
          <a:ln w="7468" cap="flat">
            <a:noFill/>
            <a:prstDash val="solid"/>
            <a:miter/>
          </a:ln>
        </p:spPr>
        <p:txBody>
          <a:bodyPr rtlCol="0" anchor="ctr"/>
          <a:lstStyle/>
          <a:p>
            <a:endParaRPr lang="LID4096"/>
          </a:p>
        </p:txBody>
      </p:sp>
      <p:sp>
        <p:nvSpPr>
          <p:cNvPr id="81" name="Forma libre: forma 80">
            <a:extLst>
              <a:ext uri="{FF2B5EF4-FFF2-40B4-BE49-F238E27FC236}">
                <a16:creationId xmlns:a16="http://schemas.microsoft.com/office/drawing/2014/main" id="{A856016C-0952-4D27-9606-FBD36F5C643F}"/>
              </a:ext>
            </a:extLst>
          </p:cNvPr>
          <p:cNvSpPr/>
          <p:nvPr/>
        </p:nvSpPr>
        <p:spPr>
          <a:xfrm>
            <a:off x="4200346" y="989122"/>
            <a:ext cx="609691" cy="558559"/>
          </a:xfrm>
          <a:custGeom>
            <a:avLst/>
            <a:gdLst>
              <a:gd name="connsiteX0" fmla="*/ 264050 w 609691"/>
              <a:gd name="connsiteY0" fmla="*/ 189212 h 558559"/>
              <a:gd name="connsiteX1" fmla="*/ 234459 w 609691"/>
              <a:gd name="connsiteY1" fmla="*/ 27507 h 558559"/>
              <a:gd name="connsiteX2" fmla="*/ 375764 w 609691"/>
              <a:gd name="connsiteY2" fmla="*/ 34008 h 558559"/>
              <a:gd name="connsiteX3" fmla="*/ 334142 w 609691"/>
              <a:gd name="connsiteY3" fmla="*/ 190781 h 558559"/>
              <a:gd name="connsiteX4" fmla="*/ 425605 w 609691"/>
              <a:gd name="connsiteY4" fmla="*/ 245031 h 558559"/>
              <a:gd name="connsiteX5" fmla="*/ 539336 w 609691"/>
              <a:gd name="connsiteY5" fmla="*/ 351514 h 558559"/>
              <a:gd name="connsiteX6" fmla="*/ 578791 w 609691"/>
              <a:gd name="connsiteY6" fmla="*/ 379013 h 558559"/>
              <a:gd name="connsiteX7" fmla="*/ 598294 w 609691"/>
              <a:gd name="connsiteY7" fmla="*/ 436402 h 558559"/>
              <a:gd name="connsiteX8" fmla="*/ 523495 w 609691"/>
              <a:gd name="connsiteY8" fmla="*/ 541017 h 558559"/>
              <a:gd name="connsiteX9" fmla="*/ 495174 w 609691"/>
              <a:gd name="connsiteY9" fmla="*/ 558203 h 558559"/>
              <a:gd name="connsiteX10" fmla="*/ 477016 w 609691"/>
              <a:gd name="connsiteY10" fmla="*/ 526445 h 558559"/>
              <a:gd name="connsiteX11" fmla="*/ 494950 w 609691"/>
              <a:gd name="connsiteY11" fmla="*/ 397769 h 558559"/>
              <a:gd name="connsiteX12" fmla="*/ 481350 w 609691"/>
              <a:gd name="connsiteY12" fmla="*/ 364741 h 558559"/>
              <a:gd name="connsiteX13" fmla="*/ 383759 w 609691"/>
              <a:gd name="connsiteY13" fmla="*/ 304363 h 558559"/>
              <a:gd name="connsiteX14" fmla="*/ 215553 w 609691"/>
              <a:gd name="connsiteY14" fmla="*/ 309668 h 558559"/>
              <a:gd name="connsiteX15" fmla="*/ 130217 w 609691"/>
              <a:gd name="connsiteY15" fmla="*/ 362349 h 558559"/>
              <a:gd name="connsiteX16" fmla="*/ 115721 w 609691"/>
              <a:gd name="connsiteY16" fmla="*/ 403672 h 558559"/>
              <a:gd name="connsiteX17" fmla="*/ 122371 w 609691"/>
              <a:gd name="connsiteY17" fmla="*/ 542960 h 558559"/>
              <a:gd name="connsiteX18" fmla="*/ 89343 w 609691"/>
              <a:gd name="connsiteY18" fmla="*/ 545052 h 558559"/>
              <a:gd name="connsiteX19" fmla="*/ 29862 w 609691"/>
              <a:gd name="connsiteY19" fmla="*/ 472195 h 558559"/>
              <a:gd name="connsiteX20" fmla="*/ 48319 w 609691"/>
              <a:gd name="connsiteY20" fmla="*/ 367655 h 558559"/>
              <a:gd name="connsiteX21" fmla="*/ 63114 w 609691"/>
              <a:gd name="connsiteY21" fmla="*/ 354802 h 558559"/>
              <a:gd name="connsiteX22" fmla="*/ 264199 w 609691"/>
              <a:gd name="connsiteY22" fmla="*/ 189212 h 55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691" h="558559">
                <a:moveTo>
                  <a:pt x="264050" y="189212"/>
                </a:moveTo>
                <a:cubicBezTo>
                  <a:pt x="202551" y="135783"/>
                  <a:pt x="189773" y="70549"/>
                  <a:pt x="234459" y="27507"/>
                </a:cubicBezTo>
                <a:cubicBezTo>
                  <a:pt x="275034" y="-11574"/>
                  <a:pt x="339148" y="-8660"/>
                  <a:pt x="375764" y="34008"/>
                </a:cubicBezTo>
                <a:cubicBezTo>
                  <a:pt x="416937" y="81907"/>
                  <a:pt x="402515" y="140641"/>
                  <a:pt x="334142" y="190781"/>
                </a:cubicBezTo>
                <a:cubicBezTo>
                  <a:pt x="365152" y="209985"/>
                  <a:pt x="397135" y="224482"/>
                  <a:pt x="425605" y="245031"/>
                </a:cubicBezTo>
                <a:cubicBezTo>
                  <a:pt x="468198" y="275893"/>
                  <a:pt x="524317" y="289791"/>
                  <a:pt x="539336" y="351514"/>
                </a:cubicBezTo>
                <a:cubicBezTo>
                  <a:pt x="542998" y="366459"/>
                  <a:pt x="562576" y="375650"/>
                  <a:pt x="578791" y="379013"/>
                </a:cubicBezTo>
                <a:cubicBezTo>
                  <a:pt x="619516" y="387532"/>
                  <a:pt x="613164" y="408754"/>
                  <a:pt x="598294" y="436402"/>
                </a:cubicBezTo>
                <a:cubicBezTo>
                  <a:pt x="577820" y="474661"/>
                  <a:pt x="551292" y="508212"/>
                  <a:pt x="523495" y="541017"/>
                </a:cubicBezTo>
                <a:cubicBezTo>
                  <a:pt x="516022" y="549834"/>
                  <a:pt x="507578" y="560669"/>
                  <a:pt x="495174" y="558203"/>
                </a:cubicBezTo>
                <a:cubicBezTo>
                  <a:pt x="479183" y="554990"/>
                  <a:pt x="479258" y="539149"/>
                  <a:pt x="477016" y="526445"/>
                </a:cubicBezTo>
                <a:cubicBezTo>
                  <a:pt x="469095" y="481760"/>
                  <a:pt x="450638" y="436551"/>
                  <a:pt x="494950" y="397769"/>
                </a:cubicBezTo>
                <a:cubicBezTo>
                  <a:pt x="512660" y="382226"/>
                  <a:pt x="503991" y="368178"/>
                  <a:pt x="481350" y="364741"/>
                </a:cubicBezTo>
                <a:cubicBezTo>
                  <a:pt x="440102" y="358464"/>
                  <a:pt x="411183" y="336270"/>
                  <a:pt x="383759" y="304363"/>
                </a:cubicBezTo>
                <a:cubicBezTo>
                  <a:pt x="337205" y="250113"/>
                  <a:pt x="259342" y="252877"/>
                  <a:pt x="215553" y="309668"/>
                </a:cubicBezTo>
                <a:cubicBezTo>
                  <a:pt x="192314" y="339782"/>
                  <a:pt x="165413" y="356446"/>
                  <a:pt x="130217" y="362349"/>
                </a:cubicBezTo>
                <a:cubicBezTo>
                  <a:pt x="98534" y="367655"/>
                  <a:pt x="93154" y="382077"/>
                  <a:pt x="115721" y="403672"/>
                </a:cubicBezTo>
                <a:cubicBezTo>
                  <a:pt x="162275" y="448283"/>
                  <a:pt x="128648" y="496854"/>
                  <a:pt x="122371" y="542960"/>
                </a:cubicBezTo>
                <a:cubicBezTo>
                  <a:pt x="119233" y="566199"/>
                  <a:pt x="99954" y="557083"/>
                  <a:pt x="89343" y="545052"/>
                </a:cubicBezTo>
                <a:cubicBezTo>
                  <a:pt x="68569" y="521588"/>
                  <a:pt x="47647" y="497975"/>
                  <a:pt x="29862" y="472195"/>
                </a:cubicBezTo>
                <a:cubicBezTo>
                  <a:pt x="-12956" y="410173"/>
                  <a:pt x="-12208" y="409725"/>
                  <a:pt x="48319" y="367655"/>
                </a:cubicBezTo>
                <a:cubicBezTo>
                  <a:pt x="53699" y="363919"/>
                  <a:pt x="61172" y="360182"/>
                  <a:pt x="63114" y="354802"/>
                </a:cubicBezTo>
                <a:cubicBezTo>
                  <a:pt x="97787" y="258706"/>
                  <a:pt x="200832" y="248244"/>
                  <a:pt x="264199" y="189212"/>
                </a:cubicBezTo>
                <a:close/>
              </a:path>
            </a:pathLst>
          </a:custGeom>
          <a:solidFill>
            <a:srgbClr val="EED2CB"/>
          </a:solidFill>
          <a:ln w="7468" cap="flat">
            <a:noFill/>
            <a:prstDash val="solid"/>
            <a:miter/>
          </a:ln>
        </p:spPr>
        <p:txBody>
          <a:bodyPr rtlCol="0" anchor="ctr"/>
          <a:lstStyle/>
          <a:p>
            <a:endParaRPr lang="LID4096"/>
          </a:p>
        </p:txBody>
      </p:sp>
      <p:sp>
        <p:nvSpPr>
          <p:cNvPr id="82" name="Forma libre: forma 81">
            <a:extLst>
              <a:ext uri="{FF2B5EF4-FFF2-40B4-BE49-F238E27FC236}">
                <a16:creationId xmlns:a16="http://schemas.microsoft.com/office/drawing/2014/main" id="{A46A5CA3-56E2-48C6-BE76-45941ECC3D42}"/>
              </a:ext>
            </a:extLst>
          </p:cNvPr>
          <p:cNvSpPr/>
          <p:nvPr/>
        </p:nvSpPr>
        <p:spPr>
          <a:xfrm>
            <a:off x="1911689" y="4903319"/>
            <a:ext cx="537893" cy="443668"/>
          </a:xfrm>
          <a:custGeom>
            <a:avLst/>
            <a:gdLst>
              <a:gd name="connsiteX0" fmla="*/ 258278 w 537893"/>
              <a:gd name="connsiteY0" fmla="*/ 159964 h 443668"/>
              <a:gd name="connsiteX1" fmla="*/ 445613 w 537893"/>
              <a:gd name="connsiteY1" fmla="*/ 37490 h 443668"/>
              <a:gd name="connsiteX2" fmla="*/ 516602 w 537893"/>
              <a:gd name="connsiteY2" fmla="*/ 9169 h 443668"/>
              <a:gd name="connsiteX3" fmla="*/ 522281 w 537893"/>
              <a:gd name="connsiteY3" fmla="*/ 87780 h 443668"/>
              <a:gd name="connsiteX4" fmla="*/ 392409 w 537893"/>
              <a:gd name="connsiteY4" fmla="*/ 213467 h 443668"/>
              <a:gd name="connsiteX5" fmla="*/ 348621 w 537893"/>
              <a:gd name="connsiteY5" fmla="*/ 287071 h 443668"/>
              <a:gd name="connsiteX6" fmla="*/ 349144 w 537893"/>
              <a:gd name="connsiteY6" fmla="*/ 401027 h 443668"/>
              <a:gd name="connsiteX7" fmla="*/ 308045 w 537893"/>
              <a:gd name="connsiteY7" fmla="*/ 441603 h 443668"/>
              <a:gd name="connsiteX8" fmla="*/ 204028 w 537893"/>
              <a:gd name="connsiteY8" fmla="*/ 441752 h 443668"/>
              <a:gd name="connsiteX9" fmla="*/ 138718 w 537893"/>
              <a:gd name="connsiteY9" fmla="*/ 377414 h 443668"/>
              <a:gd name="connsiteX10" fmla="*/ 138868 w 537893"/>
              <a:gd name="connsiteY10" fmla="*/ 340799 h 443668"/>
              <a:gd name="connsiteX11" fmla="*/ 97246 w 537893"/>
              <a:gd name="connsiteY11" fmla="*/ 409321 h 443668"/>
              <a:gd name="connsiteX12" fmla="*/ 20130 w 537893"/>
              <a:gd name="connsiteY12" fmla="*/ 438913 h 443668"/>
              <a:gd name="connsiteX13" fmla="*/ 8921 w 537893"/>
              <a:gd name="connsiteY13" fmla="*/ 386605 h 443668"/>
              <a:gd name="connsiteX14" fmla="*/ 212173 w 537893"/>
              <a:gd name="connsiteY14" fmla="*/ 175283 h 443668"/>
              <a:gd name="connsiteX15" fmla="*/ 259025 w 537893"/>
              <a:gd name="connsiteY15" fmla="*/ 159666 h 443668"/>
              <a:gd name="connsiteX16" fmla="*/ 258278 w 537893"/>
              <a:gd name="connsiteY16" fmla="*/ 160114 h 443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893" h="443668">
                <a:moveTo>
                  <a:pt x="258278" y="159964"/>
                </a:moveTo>
                <a:cubicBezTo>
                  <a:pt x="342792" y="152865"/>
                  <a:pt x="402422" y="107134"/>
                  <a:pt x="445613" y="37490"/>
                </a:cubicBezTo>
                <a:cubicBezTo>
                  <a:pt x="463024" y="9393"/>
                  <a:pt x="482677" y="-13398"/>
                  <a:pt x="516602" y="9169"/>
                </a:cubicBezTo>
                <a:cubicBezTo>
                  <a:pt x="549182" y="30839"/>
                  <a:pt x="538795" y="60207"/>
                  <a:pt x="522281" y="87780"/>
                </a:cubicBezTo>
                <a:cubicBezTo>
                  <a:pt x="490224" y="141283"/>
                  <a:pt x="449200" y="186566"/>
                  <a:pt x="392409" y="213467"/>
                </a:cubicBezTo>
                <a:cubicBezTo>
                  <a:pt x="359082" y="229234"/>
                  <a:pt x="346379" y="251054"/>
                  <a:pt x="348621" y="287071"/>
                </a:cubicBezTo>
                <a:cubicBezTo>
                  <a:pt x="351012" y="324957"/>
                  <a:pt x="348172" y="363067"/>
                  <a:pt x="349144" y="401027"/>
                </a:cubicBezTo>
                <a:cubicBezTo>
                  <a:pt x="349891" y="430319"/>
                  <a:pt x="338383" y="443172"/>
                  <a:pt x="308045" y="441603"/>
                </a:cubicBezTo>
                <a:cubicBezTo>
                  <a:pt x="273447" y="439809"/>
                  <a:pt x="238401" y="438315"/>
                  <a:pt x="204028" y="441752"/>
                </a:cubicBezTo>
                <a:cubicBezTo>
                  <a:pt x="154037" y="446684"/>
                  <a:pt x="132666" y="427405"/>
                  <a:pt x="138718" y="377414"/>
                </a:cubicBezTo>
                <a:cubicBezTo>
                  <a:pt x="139839" y="367849"/>
                  <a:pt x="138868" y="357985"/>
                  <a:pt x="138868" y="340799"/>
                </a:cubicBezTo>
                <a:cubicBezTo>
                  <a:pt x="109575" y="360003"/>
                  <a:pt x="103747" y="385932"/>
                  <a:pt x="97246" y="409321"/>
                </a:cubicBezTo>
                <a:cubicBezTo>
                  <a:pt x="84543" y="455501"/>
                  <a:pt x="47404" y="443246"/>
                  <a:pt x="20130" y="438913"/>
                </a:cubicBezTo>
                <a:cubicBezTo>
                  <a:pt x="-13496" y="433532"/>
                  <a:pt x="4064" y="404464"/>
                  <a:pt x="8921" y="386605"/>
                </a:cubicBezTo>
                <a:cubicBezTo>
                  <a:pt x="37840" y="279375"/>
                  <a:pt x="106213" y="209059"/>
                  <a:pt x="212173" y="175283"/>
                </a:cubicBezTo>
                <a:cubicBezTo>
                  <a:pt x="227865" y="170276"/>
                  <a:pt x="243408" y="164896"/>
                  <a:pt x="259025" y="159666"/>
                </a:cubicBezTo>
                <a:lnTo>
                  <a:pt x="258278" y="160114"/>
                </a:lnTo>
                <a:close/>
              </a:path>
            </a:pathLst>
          </a:custGeom>
          <a:solidFill>
            <a:srgbClr val="EED2CB"/>
          </a:solidFill>
          <a:ln w="7468" cap="flat">
            <a:noFill/>
            <a:prstDash val="solid"/>
            <a:miter/>
          </a:ln>
        </p:spPr>
        <p:txBody>
          <a:bodyPr rtlCol="0" anchor="ctr"/>
          <a:lstStyle/>
          <a:p>
            <a:endParaRPr lang="LID4096"/>
          </a:p>
        </p:txBody>
      </p:sp>
      <p:sp>
        <p:nvSpPr>
          <p:cNvPr id="83" name="Forma libre: forma 82">
            <a:extLst>
              <a:ext uri="{FF2B5EF4-FFF2-40B4-BE49-F238E27FC236}">
                <a16:creationId xmlns:a16="http://schemas.microsoft.com/office/drawing/2014/main" id="{D990D452-A8DA-4441-9E53-3F556DB0D754}"/>
              </a:ext>
            </a:extLst>
          </p:cNvPr>
          <p:cNvSpPr/>
          <p:nvPr/>
        </p:nvSpPr>
        <p:spPr>
          <a:xfrm>
            <a:off x="3290317" y="4954106"/>
            <a:ext cx="342427" cy="339546"/>
          </a:xfrm>
          <a:custGeom>
            <a:avLst/>
            <a:gdLst>
              <a:gd name="connsiteX0" fmla="*/ 232470 w 342427"/>
              <a:gd name="connsiteY0" fmla="*/ 257057 h 339546"/>
              <a:gd name="connsiteX1" fmla="*/ 196901 w 342427"/>
              <a:gd name="connsiteY1" fmla="*/ 332604 h 339546"/>
              <a:gd name="connsiteX2" fmla="*/ 49469 w 342427"/>
              <a:gd name="connsiteY2" fmla="*/ 331408 h 339546"/>
              <a:gd name="connsiteX3" fmla="*/ 30638 w 342427"/>
              <a:gd name="connsiteY3" fmla="*/ 289787 h 339546"/>
              <a:gd name="connsiteX4" fmla="*/ 30189 w 342427"/>
              <a:gd name="connsiteY4" fmla="*/ 151022 h 339546"/>
              <a:gd name="connsiteX5" fmla="*/ 9416 w 342427"/>
              <a:gd name="connsiteY5" fmla="*/ 60680 h 339546"/>
              <a:gd name="connsiteX6" fmla="*/ 29666 w 342427"/>
              <a:gd name="connsiteY6" fmla="*/ 10614 h 339546"/>
              <a:gd name="connsiteX7" fmla="*/ 187411 w 342427"/>
              <a:gd name="connsiteY7" fmla="*/ 1872 h 339546"/>
              <a:gd name="connsiteX8" fmla="*/ 222382 w 342427"/>
              <a:gd name="connsiteY8" fmla="*/ 36170 h 339546"/>
              <a:gd name="connsiteX9" fmla="*/ 305327 w 342427"/>
              <a:gd name="connsiteY9" fmla="*/ 105440 h 339546"/>
              <a:gd name="connsiteX10" fmla="*/ 341942 w 342427"/>
              <a:gd name="connsiteY10" fmla="*/ 144222 h 339546"/>
              <a:gd name="connsiteX11" fmla="*/ 342316 w 342427"/>
              <a:gd name="connsiteY11" fmla="*/ 287918 h 339546"/>
              <a:gd name="connsiteX12" fmla="*/ 292474 w 342427"/>
              <a:gd name="connsiteY12" fmla="*/ 337461 h 339546"/>
              <a:gd name="connsiteX13" fmla="*/ 236430 w 342427"/>
              <a:gd name="connsiteY13" fmla="*/ 289263 h 339546"/>
              <a:gd name="connsiteX14" fmla="*/ 232470 w 342427"/>
              <a:gd name="connsiteY14" fmla="*/ 256908 h 33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427" h="339546">
                <a:moveTo>
                  <a:pt x="232470" y="257057"/>
                </a:moveTo>
                <a:cubicBezTo>
                  <a:pt x="212668" y="284107"/>
                  <a:pt x="233068" y="325804"/>
                  <a:pt x="196901" y="332604"/>
                </a:cubicBezTo>
                <a:cubicBezTo>
                  <a:pt x="148404" y="341795"/>
                  <a:pt x="98189" y="342318"/>
                  <a:pt x="49469" y="331408"/>
                </a:cubicBezTo>
                <a:cubicBezTo>
                  <a:pt x="29517" y="326925"/>
                  <a:pt x="30862" y="306076"/>
                  <a:pt x="30638" y="289787"/>
                </a:cubicBezTo>
                <a:cubicBezTo>
                  <a:pt x="29965" y="243532"/>
                  <a:pt x="30115" y="197277"/>
                  <a:pt x="30189" y="151022"/>
                </a:cubicBezTo>
                <a:cubicBezTo>
                  <a:pt x="30189" y="119264"/>
                  <a:pt x="27649" y="88029"/>
                  <a:pt x="9416" y="60680"/>
                </a:cubicBezTo>
                <a:cubicBezTo>
                  <a:pt x="-8817" y="33405"/>
                  <a:pt x="225" y="16891"/>
                  <a:pt x="29666" y="10614"/>
                </a:cubicBezTo>
                <a:cubicBezTo>
                  <a:pt x="81675" y="-520"/>
                  <a:pt x="134431" y="-1865"/>
                  <a:pt x="187411" y="1872"/>
                </a:cubicBezTo>
                <a:cubicBezTo>
                  <a:pt x="208707" y="3366"/>
                  <a:pt x="218571" y="14874"/>
                  <a:pt x="222382" y="36170"/>
                </a:cubicBezTo>
                <a:cubicBezTo>
                  <a:pt x="230452" y="81603"/>
                  <a:pt x="259968" y="105739"/>
                  <a:pt x="305327" y="105440"/>
                </a:cubicBezTo>
                <a:cubicBezTo>
                  <a:pt x="334843" y="105216"/>
                  <a:pt x="342390" y="118218"/>
                  <a:pt x="341942" y="144222"/>
                </a:cubicBezTo>
                <a:cubicBezTo>
                  <a:pt x="341120" y="192121"/>
                  <a:pt x="340148" y="240095"/>
                  <a:pt x="342316" y="287918"/>
                </a:cubicBezTo>
                <a:cubicBezTo>
                  <a:pt x="343959" y="325206"/>
                  <a:pt x="327520" y="337611"/>
                  <a:pt x="292474" y="337461"/>
                </a:cubicBezTo>
                <a:cubicBezTo>
                  <a:pt x="258474" y="337311"/>
                  <a:pt x="232619" y="332156"/>
                  <a:pt x="236430" y="289263"/>
                </a:cubicBezTo>
                <a:cubicBezTo>
                  <a:pt x="237177" y="280521"/>
                  <a:pt x="234338" y="271404"/>
                  <a:pt x="232470" y="256908"/>
                </a:cubicBezTo>
                <a:close/>
              </a:path>
            </a:pathLst>
          </a:custGeom>
          <a:solidFill>
            <a:srgbClr val="EED2CB"/>
          </a:solidFill>
          <a:ln w="7468" cap="flat">
            <a:noFill/>
            <a:prstDash val="solid"/>
            <a:miter/>
          </a:ln>
        </p:spPr>
        <p:txBody>
          <a:bodyPr rtlCol="0" anchor="ctr"/>
          <a:lstStyle/>
          <a:p>
            <a:endParaRPr lang="LID4096"/>
          </a:p>
        </p:txBody>
      </p:sp>
      <p:sp>
        <p:nvSpPr>
          <p:cNvPr id="84" name="Forma libre: forma 83">
            <a:extLst>
              <a:ext uri="{FF2B5EF4-FFF2-40B4-BE49-F238E27FC236}">
                <a16:creationId xmlns:a16="http://schemas.microsoft.com/office/drawing/2014/main" id="{3BE3D769-1E4E-47C2-9FA0-6B1526308BE2}"/>
              </a:ext>
            </a:extLst>
          </p:cNvPr>
          <p:cNvSpPr/>
          <p:nvPr/>
        </p:nvSpPr>
        <p:spPr>
          <a:xfrm>
            <a:off x="4360126" y="4782608"/>
            <a:ext cx="243503" cy="577232"/>
          </a:xfrm>
          <a:custGeom>
            <a:avLst/>
            <a:gdLst>
              <a:gd name="connsiteX0" fmla="*/ 19382 w 243503"/>
              <a:gd name="connsiteY0" fmla="*/ 466964 h 577232"/>
              <a:gd name="connsiteX1" fmla="*/ 39557 w 243503"/>
              <a:gd name="connsiteY1" fmla="*/ 358389 h 577232"/>
              <a:gd name="connsiteX2" fmla="*/ 11760 w 243503"/>
              <a:gd name="connsiteY2" fmla="*/ 144377 h 577232"/>
              <a:gd name="connsiteX3" fmla="*/ 9593 w 243503"/>
              <a:gd name="connsiteY3" fmla="*/ 86166 h 577232"/>
              <a:gd name="connsiteX4" fmla="*/ 33206 w 243503"/>
              <a:gd name="connsiteY4" fmla="*/ 10245 h 577232"/>
              <a:gd name="connsiteX5" fmla="*/ 197750 w 243503"/>
              <a:gd name="connsiteY5" fmla="*/ 18614 h 577232"/>
              <a:gd name="connsiteX6" fmla="*/ 207988 w 243503"/>
              <a:gd name="connsiteY6" fmla="*/ 29001 h 577232"/>
              <a:gd name="connsiteX7" fmla="*/ 243183 w 243503"/>
              <a:gd name="connsiteY7" fmla="*/ 266328 h 577232"/>
              <a:gd name="connsiteX8" fmla="*/ 227267 w 243503"/>
              <a:gd name="connsiteY8" fmla="*/ 282842 h 577232"/>
              <a:gd name="connsiteX9" fmla="*/ 209856 w 243503"/>
              <a:gd name="connsiteY9" fmla="*/ 267673 h 577232"/>
              <a:gd name="connsiteX10" fmla="*/ 184524 w 243503"/>
              <a:gd name="connsiteY10" fmla="*/ 214169 h 577232"/>
              <a:gd name="connsiteX11" fmla="*/ 110771 w 243503"/>
              <a:gd name="connsiteY11" fmla="*/ 202512 h 577232"/>
              <a:gd name="connsiteX12" fmla="*/ 120933 w 243503"/>
              <a:gd name="connsiteY12" fmla="*/ 262442 h 577232"/>
              <a:gd name="connsiteX13" fmla="*/ 182058 w 243503"/>
              <a:gd name="connsiteY13" fmla="*/ 400309 h 577232"/>
              <a:gd name="connsiteX14" fmla="*/ 184524 w 243503"/>
              <a:gd name="connsiteY14" fmla="*/ 518898 h 577232"/>
              <a:gd name="connsiteX15" fmla="*/ 114656 w 243503"/>
              <a:gd name="connsiteY15" fmla="*/ 572401 h 577232"/>
              <a:gd name="connsiteX16" fmla="*/ 105391 w 243503"/>
              <a:gd name="connsiteY16" fmla="*/ 569038 h 577232"/>
              <a:gd name="connsiteX17" fmla="*/ 32235 w 243503"/>
              <a:gd name="connsiteY17" fmla="*/ 563135 h 577232"/>
              <a:gd name="connsiteX18" fmla="*/ 19457 w 243503"/>
              <a:gd name="connsiteY18" fmla="*/ 466889 h 57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503" h="577232">
                <a:moveTo>
                  <a:pt x="19382" y="466964"/>
                </a:moveTo>
                <a:cubicBezTo>
                  <a:pt x="20204" y="429527"/>
                  <a:pt x="30143" y="394705"/>
                  <a:pt x="39557" y="358389"/>
                </a:cubicBezTo>
                <a:cubicBezTo>
                  <a:pt x="57865" y="287549"/>
                  <a:pt x="74006" y="206996"/>
                  <a:pt x="11760" y="144377"/>
                </a:cubicBezTo>
                <a:cubicBezTo>
                  <a:pt x="-10359" y="122108"/>
                  <a:pt x="4586" y="104847"/>
                  <a:pt x="9593" y="86166"/>
                </a:cubicBezTo>
                <a:cubicBezTo>
                  <a:pt x="16468" y="60460"/>
                  <a:pt x="-11181" y="21827"/>
                  <a:pt x="33206" y="10245"/>
                </a:cubicBezTo>
                <a:cubicBezTo>
                  <a:pt x="88353" y="-4177"/>
                  <a:pt x="144023" y="-5073"/>
                  <a:pt x="197750" y="18614"/>
                </a:cubicBezTo>
                <a:cubicBezTo>
                  <a:pt x="201935" y="20482"/>
                  <a:pt x="206344" y="24817"/>
                  <a:pt x="207988" y="29001"/>
                </a:cubicBezTo>
                <a:cubicBezTo>
                  <a:pt x="238176" y="105370"/>
                  <a:pt x="245201" y="185251"/>
                  <a:pt x="243183" y="266328"/>
                </a:cubicBezTo>
                <a:cubicBezTo>
                  <a:pt x="242959" y="274622"/>
                  <a:pt x="236383" y="282468"/>
                  <a:pt x="227267" y="282842"/>
                </a:cubicBezTo>
                <a:cubicBezTo>
                  <a:pt x="218150" y="283290"/>
                  <a:pt x="213368" y="275145"/>
                  <a:pt x="209856" y="267673"/>
                </a:cubicBezTo>
                <a:cubicBezTo>
                  <a:pt x="201337" y="249813"/>
                  <a:pt x="195509" y="230235"/>
                  <a:pt x="184524" y="214169"/>
                </a:cubicBezTo>
                <a:cubicBezTo>
                  <a:pt x="165096" y="185849"/>
                  <a:pt x="134907" y="183981"/>
                  <a:pt x="110771" y="202512"/>
                </a:cubicBezTo>
                <a:cubicBezTo>
                  <a:pt x="82973" y="223734"/>
                  <a:pt x="101430" y="241967"/>
                  <a:pt x="120933" y="262442"/>
                </a:cubicBezTo>
                <a:cubicBezTo>
                  <a:pt x="156950" y="300253"/>
                  <a:pt x="173166" y="350393"/>
                  <a:pt x="182058" y="400309"/>
                </a:cubicBezTo>
                <a:cubicBezTo>
                  <a:pt x="188933" y="438792"/>
                  <a:pt x="186019" y="479369"/>
                  <a:pt x="184524" y="518898"/>
                </a:cubicBezTo>
                <a:cubicBezTo>
                  <a:pt x="182731" y="568067"/>
                  <a:pt x="162480" y="582489"/>
                  <a:pt x="114656" y="572401"/>
                </a:cubicBezTo>
                <a:cubicBezTo>
                  <a:pt x="111443" y="571728"/>
                  <a:pt x="108529" y="569188"/>
                  <a:pt x="105391" y="569038"/>
                </a:cubicBezTo>
                <a:cubicBezTo>
                  <a:pt x="80955" y="567843"/>
                  <a:pt x="54876" y="591680"/>
                  <a:pt x="32235" y="563135"/>
                </a:cubicBezTo>
                <a:cubicBezTo>
                  <a:pt x="21474" y="549535"/>
                  <a:pt x="19457" y="539074"/>
                  <a:pt x="19457" y="466889"/>
                </a:cubicBezTo>
                <a:close/>
              </a:path>
            </a:pathLst>
          </a:custGeom>
          <a:solidFill>
            <a:srgbClr val="EED2CB"/>
          </a:solidFill>
          <a:ln w="7468" cap="flat">
            <a:noFill/>
            <a:prstDash val="solid"/>
            <a:miter/>
          </a:ln>
        </p:spPr>
        <p:txBody>
          <a:bodyPr rtlCol="0" anchor="ctr"/>
          <a:lstStyle/>
          <a:p>
            <a:endParaRPr lang="LID4096"/>
          </a:p>
        </p:txBody>
      </p:sp>
      <p:sp>
        <p:nvSpPr>
          <p:cNvPr id="85" name="Forma libre: forma 84">
            <a:extLst>
              <a:ext uri="{FF2B5EF4-FFF2-40B4-BE49-F238E27FC236}">
                <a16:creationId xmlns:a16="http://schemas.microsoft.com/office/drawing/2014/main" id="{E3CD4435-0EE0-41F8-BAAF-A8E90F31A804}"/>
              </a:ext>
            </a:extLst>
          </p:cNvPr>
          <p:cNvSpPr/>
          <p:nvPr/>
        </p:nvSpPr>
        <p:spPr>
          <a:xfrm>
            <a:off x="2930148" y="4981217"/>
            <a:ext cx="373952" cy="311497"/>
          </a:xfrm>
          <a:custGeom>
            <a:avLst/>
            <a:gdLst>
              <a:gd name="connsiteX0" fmla="*/ 114998 w 373952"/>
              <a:gd name="connsiteY0" fmla="*/ 241305 h 311497"/>
              <a:gd name="connsiteX1" fmla="*/ 75543 w 373952"/>
              <a:gd name="connsiteY1" fmla="*/ 310052 h 311497"/>
              <a:gd name="connsiteX2" fmla="*/ 1490 w 373952"/>
              <a:gd name="connsiteY2" fmla="*/ 245639 h 311497"/>
              <a:gd name="connsiteX3" fmla="*/ 1266 w 373952"/>
              <a:gd name="connsiteY3" fmla="*/ 191090 h 311497"/>
              <a:gd name="connsiteX4" fmla="*/ 68220 w 373952"/>
              <a:gd name="connsiteY4" fmla="*/ 100075 h 311497"/>
              <a:gd name="connsiteX5" fmla="*/ 128000 w 373952"/>
              <a:gd name="connsiteY5" fmla="*/ 36708 h 311497"/>
              <a:gd name="connsiteX6" fmla="*/ 176197 w 373952"/>
              <a:gd name="connsiteY6" fmla="*/ 93 h 311497"/>
              <a:gd name="connsiteX7" fmla="*/ 284922 w 373952"/>
              <a:gd name="connsiteY7" fmla="*/ 4501 h 311497"/>
              <a:gd name="connsiteX8" fmla="*/ 362860 w 373952"/>
              <a:gd name="connsiteY8" fmla="*/ 181375 h 311497"/>
              <a:gd name="connsiteX9" fmla="*/ 360095 w 373952"/>
              <a:gd name="connsiteY9" fmla="*/ 185261 h 311497"/>
              <a:gd name="connsiteX10" fmla="*/ 312720 w 373952"/>
              <a:gd name="connsiteY10" fmla="*/ 279265 h 311497"/>
              <a:gd name="connsiteX11" fmla="*/ 279691 w 373952"/>
              <a:gd name="connsiteY11" fmla="*/ 309080 h 311497"/>
              <a:gd name="connsiteX12" fmla="*/ 160729 w 373952"/>
              <a:gd name="connsiteY12" fmla="*/ 308856 h 311497"/>
              <a:gd name="connsiteX13" fmla="*/ 114998 w 373952"/>
              <a:gd name="connsiteY13" fmla="*/ 241305 h 31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952" h="311497">
                <a:moveTo>
                  <a:pt x="114998" y="241305"/>
                </a:moveTo>
                <a:cubicBezTo>
                  <a:pt x="102369" y="265590"/>
                  <a:pt x="123143" y="305419"/>
                  <a:pt x="75543" y="310052"/>
                </a:cubicBezTo>
                <a:cubicBezTo>
                  <a:pt x="15837" y="315880"/>
                  <a:pt x="1939" y="305942"/>
                  <a:pt x="1490" y="245639"/>
                </a:cubicBezTo>
                <a:cubicBezTo>
                  <a:pt x="1341" y="227481"/>
                  <a:pt x="2237" y="209248"/>
                  <a:pt x="1266" y="191090"/>
                </a:cubicBezTo>
                <a:cubicBezTo>
                  <a:pt x="-1424" y="142294"/>
                  <a:pt x="-6655" y="96040"/>
                  <a:pt x="68220" y="100075"/>
                </a:cubicBezTo>
                <a:cubicBezTo>
                  <a:pt x="102892" y="101943"/>
                  <a:pt x="122694" y="69886"/>
                  <a:pt x="128000" y="36708"/>
                </a:cubicBezTo>
                <a:cubicBezTo>
                  <a:pt x="132857" y="6594"/>
                  <a:pt x="149745" y="-953"/>
                  <a:pt x="176197" y="93"/>
                </a:cubicBezTo>
                <a:cubicBezTo>
                  <a:pt x="212513" y="1587"/>
                  <a:pt x="249353" y="-1178"/>
                  <a:pt x="284922" y="4501"/>
                </a:cubicBezTo>
                <a:cubicBezTo>
                  <a:pt x="348812" y="14589"/>
                  <a:pt x="396486" y="126154"/>
                  <a:pt x="362860" y="181375"/>
                </a:cubicBezTo>
                <a:cubicBezTo>
                  <a:pt x="362038" y="182795"/>
                  <a:pt x="361067" y="185186"/>
                  <a:pt x="360095" y="185261"/>
                </a:cubicBezTo>
                <a:cubicBezTo>
                  <a:pt x="290153" y="189222"/>
                  <a:pt x="318772" y="243472"/>
                  <a:pt x="312720" y="279265"/>
                </a:cubicBezTo>
                <a:cubicBezTo>
                  <a:pt x="309357" y="299291"/>
                  <a:pt x="298447" y="308782"/>
                  <a:pt x="279691" y="309080"/>
                </a:cubicBezTo>
                <a:cubicBezTo>
                  <a:pt x="240012" y="309753"/>
                  <a:pt x="200333" y="310201"/>
                  <a:pt x="160729" y="308856"/>
                </a:cubicBezTo>
                <a:cubicBezTo>
                  <a:pt x="117538" y="307436"/>
                  <a:pt x="133081" y="263424"/>
                  <a:pt x="114998" y="241305"/>
                </a:cubicBezTo>
                <a:close/>
              </a:path>
            </a:pathLst>
          </a:custGeom>
          <a:solidFill>
            <a:srgbClr val="EED2CB"/>
          </a:solidFill>
          <a:ln w="7468" cap="flat">
            <a:noFill/>
            <a:prstDash val="solid"/>
            <a:miter/>
          </a:ln>
        </p:spPr>
        <p:txBody>
          <a:bodyPr rtlCol="0" anchor="ctr"/>
          <a:lstStyle/>
          <a:p>
            <a:endParaRPr lang="LID4096"/>
          </a:p>
        </p:txBody>
      </p:sp>
      <p:sp>
        <p:nvSpPr>
          <p:cNvPr id="86" name="Forma libre: forma 85">
            <a:extLst>
              <a:ext uri="{FF2B5EF4-FFF2-40B4-BE49-F238E27FC236}">
                <a16:creationId xmlns:a16="http://schemas.microsoft.com/office/drawing/2014/main" id="{72B783FF-F32A-4B61-8EB3-EB021FA80BE7}"/>
              </a:ext>
            </a:extLst>
          </p:cNvPr>
          <p:cNvSpPr/>
          <p:nvPr/>
        </p:nvSpPr>
        <p:spPr>
          <a:xfrm>
            <a:off x="5725587" y="3662447"/>
            <a:ext cx="438442" cy="422208"/>
          </a:xfrm>
          <a:custGeom>
            <a:avLst/>
            <a:gdLst>
              <a:gd name="connsiteX0" fmla="*/ 23853 w 438442"/>
              <a:gd name="connsiteY0" fmla="*/ 299764 h 422208"/>
              <a:gd name="connsiteX1" fmla="*/ 5023 w 438442"/>
              <a:gd name="connsiteY1" fmla="*/ 158983 h 422208"/>
              <a:gd name="connsiteX2" fmla="*/ 30579 w 438442"/>
              <a:gd name="connsiteY2" fmla="*/ 118930 h 422208"/>
              <a:gd name="connsiteX3" fmla="*/ 129216 w 438442"/>
              <a:gd name="connsiteY3" fmla="*/ 110710 h 422208"/>
              <a:gd name="connsiteX4" fmla="*/ 355334 w 438442"/>
              <a:gd name="connsiteY4" fmla="*/ 22983 h 422208"/>
              <a:gd name="connsiteX5" fmla="*/ 424753 w 438442"/>
              <a:gd name="connsiteY5" fmla="*/ 11849 h 422208"/>
              <a:gd name="connsiteX6" fmla="*/ 420419 w 438442"/>
              <a:gd name="connsiteY6" fmla="*/ 83211 h 422208"/>
              <a:gd name="connsiteX7" fmla="*/ 288156 w 438442"/>
              <a:gd name="connsiteY7" fmla="*/ 192534 h 422208"/>
              <a:gd name="connsiteX8" fmla="*/ 231365 w 438442"/>
              <a:gd name="connsiteY8" fmla="*/ 275404 h 422208"/>
              <a:gd name="connsiteX9" fmla="*/ 222249 w 438442"/>
              <a:gd name="connsiteY9" fmla="*/ 373966 h 422208"/>
              <a:gd name="connsiteX10" fmla="*/ 168895 w 438442"/>
              <a:gd name="connsiteY10" fmla="*/ 421940 h 422208"/>
              <a:gd name="connsiteX11" fmla="*/ 74816 w 438442"/>
              <a:gd name="connsiteY11" fmla="*/ 421940 h 422208"/>
              <a:gd name="connsiteX12" fmla="*/ 23630 w 438442"/>
              <a:gd name="connsiteY12" fmla="*/ 369184 h 422208"/>
              <a:gd name="connsiteX13" fmla="*/ 23928 w 438442"/>
              <a:gd name="connsiteY13" fmla="*/ 299839 h 42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442" h="422208">
                <a:moveTo>
                  <a:pt x="23853" y="299764"/>
                </a:moveTo>
                <a:cubicBezTo>
                  <a:pt x="23032" y="252090"/>
                  <a:pt x="28786" y="203818"/>
                  <a:pt x="5023" y="158983"/>
                </a:cubicBezTo>
                <a:cubicBezTo>
                  <a:pt x="-8876" y="132680"/>
                  <a:pt x="8161" y="121844"/>
                  <a:pt x="30579" y="118930"/>
                </a:cubicBezTo>
                <a:cubicBezTo>
                  <a:pt x="63308" y="114745"/>
                  <a:pt x="96262" y="111756"/>
                  <a:pt x="129216" y="110710"/>
                </a:cubicBezTo>
                <a:cubicBezTo>
                  <a:pt x="215075" y="107871"/>
                  <a:pt x="290547" y="79251"/>
                  <a:pt x="355334" y="22983"/>
                </a:cubicBezTo>
                <a:cubicBezTo>
                  <a:pt x="376630" y="4526"/>
                  <a:pt x="399346" y="-11988"/>
                  <a:pt x="424753" y="11849"/>
                </a:cubicBezTo>
                <a:cubicBezTo>
                  <a:pt x="449562" y="35089"/>
                  <a:pt x="436036" y="60495"/>
                  <a:pt x="420419" y="83211"/>
                </a:cubicBezTo>
                <a:cubicBezTo>
                  <a:pt x="386792" y="132156"/>
                  <a:pt x="340986" y="168323"/>
                  <a:pt x="288156" y="192534"/>
                </a:cubicBezTo>
                <a:cubicBezTo>
                  <a:pt x="249747" y="210169"/>
                  <a:pt x="233308" y="235351"/>
                  <a:pt x="231365" y="275404"/>
                </a:cubicBezTo>
                <a:cubicBezTo>
                  <a:pt x="229795" y="308358"/>
                  <a:pt x="224490" y="341012"/>
                  <a:pt x="222249" y="373966"/>
                </a:cubicBezTo>
                <a:cubicBezTo>
                  <a:pt x="219932" y="408041"/>
                  <a:pt x="205061" y="424555"/>
                  <a:pt x="168895" y="421940"/>
                </a:cubicBezTo>
                <a:cubicBezTo>
                  <a:pt x="137660" y="419698"/>
                  <a:pt x="106051" y="419922"/>
                  <a:pt x="74816" y="421940"/>
                </a:cubicBezTo>
                <a:cubicBezTo>
                  <a:pt x="35511" y="424480"/>
                  <a:pt x="20865" y="406920"/>
                  <a:pt x="23630" y="369184"/>
                </a:cubicBezTo>
                <a:cubicBezTo>
                  <a:pt x="25273" y="346168"/>
                  <a:pt x="23928" y="322929"/>
                  <a:pt x="23928" y="299839"/>
                </a:cubicBezTo>
                <a:close/>
              </a:path>
            </a:pathLst>
          </a:custGeom>
          <a:solidFill>
            <a:srgbClr val="EED2CB"/>
          </a:solidFill>
          <a:ln w="7468" cap="flat">
            <a:noFill/>
            <a:prstDash val="solid"/>
            <a:miter/>
          </a:ln>
        </p:spPr>
        <p:txBody>
          <a:bodyPr rtlCol="0" anchor="ctr"/>
          <a:lstStyle/>
          <a:p>
            <a:endParaRPr lang="LID4096"/>
          </a:p>
        </p:txBody>
      </p:sp>
      <p:sp>
        <p:nvSpPr>
          <p:cNvPr id="87" name="Forma libre: forma 86">
            <a:extLst>
              <a:ext uri="{FF2B5EF4-FFF2-40B4-BE49-F238E27FC236}">
                <a16:creationId xmlns:a16="http://schemas.microsoft.com/office/drawing/2014/main" id="{A1C7309E-28FB-46A4-9DC4-55838E6B3874}"/>
              </a:ext>
            </a:extLst>
          </p:cNvPr>
          <p:cNvSpPr/>
          <p:nvPr/>
        </p:nvSpPr>
        <p:spPr>
          <a:xfrm>
            <a:off x="5267626" y="3661989"/>
            <a:ext cx="460901" cy="422006"/>
          </a:xfrm>
          <a:custGeom>
            <a:avLst/>
            <a:gdLst>
              <a:gd name="connsiteX0" fmla="*/ 313384 w 460901"/>
              <a:gd name="connsiteY0" fmla="*/ 421949 h 422006"/>
              <a:gd name="connsiteX1" fmla="*/ 206378 w 460901"/>
              <a:gd name="connsiteY1" fmla="*/ 320846 h 422006"/>
              <a:gd name="connsiteX2" fmla="*/ 141592 w 460901"/>
              <a:gd name="connsiteY2" fmla="*/ 207264 h 422006"/>
              <a:gd name="connsiteX3" fmla="*/ 12467 w 460901"/>
              <a:gd name="connsiteY3" fmla="*/ 73880 h 422006"/>
              <a:gd name="connsiteX4" fmla="*/ 14186 w 460901"/>
              <a:gd name="connsiteY4" fmla="*/ 11411 h 422006"/>
              <a:gd name="connsiteX5" fmla="*/ 79645 w 460901"/>
              <a:gd name="connsiteY5" fmla="*/ 20602 h 422006"/>
              <a:gd name="connsiteX6" fmla="*/ 357921 w 460901"/>
              <a:gd name="connsiteY6" fmla="*/ 142254 h 422006"/>
              <a:gd name="connsiteX7" fmla="*/ 460593 w 460901"/>
              <a:gd name="connsiteY7" fmla="*/ 254715 h 422006"/>
              <a:gd name="connsiteX8" fmla="*/ 446320 w 460901"/>
              <a:gd name="connsiteY8" fmla="*/ 281989 h 422006"/>
              <a:gd name="connsiteX9" fmla="*/ 417401 w 460901"/>
              <a:gd name="connsiteY9" fmla="*/ 328468 h 422006"/>
              <a:gd name="connsiteX10" fmla="*/ 313384 w 460901"/>
              <a:gd name="connsiteY10" fmla="*/ 421949 h 42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901" h="422006">
                <a:moveTo>
                  <a:pt x="313384" y="421949"/>
                </a:moveTo>
                <a:cubicBezTo>
                  <a:pt x="211236" y="421949"/>
                  <a:pt x="208172" y="421949"/>
                  <a:pt x="206378" y="320846"/>
                </a:cubicBezTo>
                <a:cubicBezTo>
                  <a:pt x="205407" y="267792"/>
                  <a:pt x="192629" y="232970"/>
                  <a:pt x="141592" y="207264"/>
                </a:cubicBezTo>
                <a:cubicBezTo>
                  <a:pt x="85175" y="178869"/>
                  <a:pt x="43702" y="129625"/>
                  <a:pt x="12467" y="73880"/>
                </a:cubicBezTo>
                <a:cubicBezTo>
                  <a:pt x="885" y="53182"/>
                  <a:pt x="-9278" y="30465"/>
                  <a:pt x="14186" y="11411"/>
                </a:cubicBezTo>
                <a:cubicBezTo>
                  <a:pt x="38098" y="-8093"/>
                  <a:pt x="62682" y="-994"/>
                  <a:pt x="79645" y="20602"/>
                </a:cubicBezTo>
                <a:cubicBezTo>
                  <a:pt x="151007" y="111243"/>
                  <a:pt x="244563" y="143898"/>
                  <a:pt x="357921" y="142254"/>
                </a:cubicBezTo>
                <a:cubicBezTo>
                  <a:pt x="436979" y="141133"/>
                  <a:pt x="464179" y="177673"/>
                  <a:pt x="460593" y="254715"/>
                </a:cubicBezTo>
                <a:cubicBezTo>
                  <a:pt x="460069" y="266596"/>
                  <a:pt x="461116" y="281018"/>
                  <a:pt x="446320" y="281989"/>
                </a:cubicBezTo>
                <a:cubicBezTo>
                  <a:pt x="413068" y="284082"/>
                  <a:pt x="417476" y="307471"/>
                  <a:pt x="417401" y="328468"/>
                </a:cubicBezTo>
                <a:cubicBezTo>
                  <a:pt x="416953" y="432261"/>
                  <a:pt x="424874" y="421277"/>
                  <a:pt x="313384" y="421949"/>
                </a:cubicBezTo>
                <a:close/>
              </a:path>
            </a:pathLst>
          </a:custGeom>
          <a:solidFill>
            <a:srgbClr val="EED2CB"/>
          </a:solidFill>
          <a:ln w="7468" cap="flat">
            <a:noFill/>
            <a:prstDash val="solid"/>
            <a:miter/>
          </a:ln>
        </p:spPr>
        <p:txBody>
          <a:bodyPr rtlCol="0" anchor="ctr"/>
          <a:lstStyle/>
          <a:p>
            <a:endParaRPr lang="LID4096"/>
          </a:p>
        </p:txBody>
      </p:sp>
      <p:sp>
        <p:nvSpPr>
          <p:cNvPr id="88" name="Forma libre: forma 87">
            <a:extLst>
              <a:ext uri="{FF2B5EF4-FFF2-40B4-BE49-F238E27FC236}">
                <a16:creationId xmlns:a16="http://schemas.microsoft.com/office/drawing/2014/main" id="{1E2ED44A-9DC1-40DC-B8C1-588FA3A692C6}"/>
              </a:ext>
            </a:extLst>
          </p:cNvPr>
          <p:cNvSpPr/>
          <p:nvPr/>
        </p:nvSpPr>
        <p:spPr>
          <a:xfrm>
            <a:off x="5276288" y="1101892"/>
            <a:ext cx="536675" cy="400897"/>
          </a:xfrm>
          <a:custGeom>
            <a:avLst/>
            <a:gdLst>
              <a:gd name="connsiteX0" fmla="*/ 352920 w 536675"/>
              <a:gd name="connsiteY0" fmla="*/ 400898 h 400897"/>
              <a:gd name="connsiteX1" fmla="*/ 216322 w 536675"/>
              <a:gd name="connsiteY1" fmla="*/ 382291 h 400897"/>
              <a:gd name="connsiteX2" fmla="*/ 197866 w 536675"/>
              <a:gd name="connsiteY2" fmla="*/ 351430 h 400897"/>
              <a:gd name="connsiteX3" fmla="*/ 148398 w 536675"/>
              <a:gd name="connsiteY3" fmla="*/ 278498 h 400897"/>
              <a:gd name="connsiteX4" fmla="*/ 13968 w 536675"/>
              <a:gd name="connsiteY4" fmla="*/ 135101 h 400897"/>
              <a:gd name="connsiteX5" fmla="*/ 12100 w 536675"/>
              <a:gd name="connsiteY5" fmla="*/ 77488 h 400897"/>
              <a:gd name="connsiteX6" fmla="*/ 72328 w 536675"/>
              <a:gd name="connsiteY6" fmla="*/ 87277 h 400897"/>
              <a:gd name="connsiteX7" fmla="*/ 141299 w 536675"/>
              <a:gd name="connsiteY7" fmla="*/ 150943 h 400897"/>
              <a:gd name="connsiteX8" fmla="*/ 402686 w 536675"/>
              <a:gd name="connsiteY8" fmla="*/ 130618 h 400897"/>
              <a:gd name="connsiteX9" fmla="*/ 461869 w 536675"/>
              <a:gd name="connsiteY9" fmla="*/ 33998 h 400897"/>
              <a:gd name="connsiteX10" fmla="*/ 514326 w 536675"/>
              <a:gd name="connsiteY10" fmla="*/ 2763 h 400897"/>
              <a:gd name="connsiteX11" fmla="*/ 533082 w 536675"/>
              <a:gd name="connsiteY11" fmla="*/ 56715 h 400897"/>
              <a:gd name="connsiteX12" fmla="*/ 453873 w 536675"/>
              <a:gd name="connsiteY12" fmla="*/ 225220 h 400897"/>
              <a:gd name="connsiteX13" fmla="*/ 417183 w 536675"/>
              <a:gd name="connsiteY13" fmla="*/ 339549 h 400897"/>
              <a:gd name="connsiteX14" fmla="*/ 352920 w 536675"/>
              <a:gd name="connsiteY14" fmla="*/ 400823 h 4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6675" h="400897">
                <a:moveTo>
                  <a:pt x="352920" y="400898"/>
                </a:moveTo>
                <a:cubicBezTo>
                  <a:pt x="314362" y="390436"/>
                  <a:pt x="266911" y="377285"/>
                  <a:pt x="216322" y="382291"/>
                </a:cubicBezTo>
                <a:cubicBezTo>
                  <a:pt x="201303" y="383786"/>
                  <a:pt x="197417" y="363909"/>
                  <a:pt x="197866" y="351430"/>
                </a:cubicBezTo>
                <a:cubicBezTo>
                  <a:pt x="199360" y="313993"/>
                  <a:pt x="176195" y="296283"/>
                  <a:pt x="148398" y="278498"/>
                </a:cubicBezTo>
                <a:cubicBezTo>
                  <a:pt x="91756" y="242257"/>
                  <a:pt x="50284" y="190846"/>
                  <a:pt x="13968" y="135101"/>
                </a:cubicBezTo>
                <a:cubicBezTo>
                  <a:pt x="1862" y="116420"/>
                  <a:pt x="-9346" y="95945"/>
                  <a:pt x="12100" y="77488"/>
                </a:cubicBezTo>
                <a:cubicBezTo>
                  <a:pt x="34517" y="58209"/>
                  <a:pt x="53871" y="68746"/>
                  <a:pt x="72328" y="87277"/>
                </a:cubicBezTo>
                <a:cubicBezTo>
                  <a:pt x="94371" y="109471"/>
                  <a:pt x="117088" y="131141"/>
                  <a:pt x="141299" y="150943"/>
                </a:cubicBezTo>
                <a:cubicBezTo>
                  <a:pt x="233510" y="226116"/>
                  <a:pt x="322656" y="218793"/>
                  <a:pt x="402686" y="130618"/>
                </a:cubicBezTo>
                <a:cubicBezTo>
                  <a:pt x="428541" y="102148"/>
                  <a:pt x="447596" y="69418"/>
                  <a:pt x="461869" y="33998"/>
                </a:cubicBezTo>
                <a:cubicBezTo>
                  <a:pt x="471658" y="9638"/>
                  <a:pt x="486603" y="-6801"/>
                  <a:pt x="514326" y="2763"/>
                </a:cubicBezTo>
                <a:cubicBezTo>
                  <a:pt x="541077" y="12029"/>
                  <a:pt x="538686" y="34820"/>
                  <a:pt x="533082" y="56715"/>
                </a:cubicBezTo>
                <a:cubicBezTo>
                  <a:pt x="517390" y="117915"/>
                  <a:pt x="498036" y="179040"/>
                  <a:pt x="453873" y="225220"/>
                </a:cubicBezTo>
                <a:cubicBezTo>
                  <a:pt x="421144" y="259444"/>
                  <a:pt x="407021" y="292995"/>
                  <a:pt x="417183" y="339549"/>
                </a:cubicBezTo>
                <a:cubicBezTo>
                  <a:pt x="426300" y="381694"/>
                  <a:pt x="403808" y="401047"/>
                  <a:pt x="352920" y="400823"/>
                </a:cubicBezTo>
                <a:close/>
              </a:path>
            </a:pathLst>
          </a:custGeom>
          <a:solidFill>
            <a:srgbClr val="EED2CB"/>
          </a:solidFill>
          <a:ln w="7468" cap="flat">
            <a:noFill/>
            <a:prstDash val="solid"/>
            <a:miter/>
          </a:ln>
        </p:spPr>
        <p:txBody>
          <a:bodyPr rtlCol="0" anchor="ctr"/>
          <a:lstStyle/>
          <a:p>
            <a:endParaRPr lang="LID4096"/>
          </a:p>
        </p:txBody>
      </p:sp>
      <p:sp>
        <p:nvSpPr>
          <p:cNvPr id="89" name="Forma libre: forma 88">
            <a:extLst>
              <a:ext uri="{FF2B5EF4-FFF2-40B4-BE49-F238E27FC236}">
                <a16:creationId xmlns:a16="http://schemas.microsoft.com/office/drawing/2014/main" id="{0D546154-2FD1-4411-B2A1-283D2C60134A}"/>
              </a:ext>
            </a:extLst>
          </p:cNvPr>
          <p:cNvSpPr/>
          <p:nvPr/>
        </p:nvSpPr>
        <p:spPr>
          <a:xfrm>
            <a:off x="5351619" y="4990308"/>
            <a:ext cx="390163" cy="293559"/>
          </a:xfrm>
          <a:custGeom>
            <a:avLst/>
            <a:gdLst>
              <a:gd name="connsiteX0" fmla="*/ 370920 w 390163"/>
              <a:gd name="connsiteY0" fmla="*/ 72601 h 293559"/>
              <a:gd name="connsiteX1" fmla="*/ 293431 w 390163"/>
              <a:gd name="connsiteY1" fmla="*/ 205387 h 293559"/>
              <a:gd name="connsiteX2" fmla="*/ 275870 w 390163"/>
              <a:gd name="connsiteY2" fmla="*/ 282428 h 293559"/>
              <a:gd name="connsiteX3" fmla="*/ 149510 w 390163"/>
              <a:gd name="connsiteY3" fmla="*/ 284894 h 293559"/>
              <a:gd name="connsiteX4" fmla="*/ 131128 w 390163"/>
              <a:gd name="connsiteY4" fmla="*/ 253062 h 293559"/>
              <a:gd name="connsiteX5" fmla="*/ 124702 w 390163"/>
              <a:gd name="connsiteY5" fmla="*/ 206508 h 293559"/>
              <a:gd name="connsiteX6" fmla="*/ 116930 w 390163"/>
              <a:gd name="connsiteY6" fmla="*/ 229150 h 293559"/>
              <a:gd name="connsiteX7" fmla="*/ 47735 w 390163"/>
              <a:gd name="connsiteY7" fmla="*/ 290723 h 293559"/>
              <a:gd name="connsiteX8" fmla="*/ 210 w 390163"/>
              <a:gd name="connsiteY8" fmla="*/ 244618 h 293559"/>
              <a:gd name="connsiteX9" fmla="*/ 9252 w 390163"/>
              <a:gd name="connsiteY9" fmla="*/ 121994 h 293559"/>
              <a:gd name="connsiteX10" fmla="*/ 120293 w 390163"/>
              <a:gd name="connsiteY10" fmla="*/ 17977 h 293559"/>
              <a:gd name="connsiteX11" fmla="*/ 354406 w 390163"/>
              <a:gd name="connsiteY11" fmla="*/ 14764 h 293559"/>
              <a:gd name="connsiteX12" fmla="*/ 370397 w 390163"/>
              <a:gd name="connsiteY12" fmla="*/ 72975 h 293559"/>
              <a:gd name="connsiteX13" fmla="*/ 370920 w 390163"/>
              <a:gd name="connsiteY13" fmla="*/ 72526 h 2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0163" h="293559">
                <a:moveTo>
                  <a:pt x="370920" y="72601"/>
                </a:moveTo>
                <a:cubicBezTo>
                  <a:pt x="311664" y="97410"/>
                  <a:pt x="301053" y="150166"/>
                  <a:pt x="293431" y="205387"/>
                </a:cubicBezTo>
                <a:cubicBezTo>
                  <a:pt x="289769" y="231989"/>
                  <a:pt x="305686" y="269426"/>
                  <a:pt x="275870" y="282428"/>
                </a:cubicBezTo>
                <a:cubicBezTo>
                  <a:pt x="236714" y="299615"/>
                  <a:pt x="191730" y="294011"/>
                  <a:pt x="149510" y="284894"/>
                </a:cubicBezTo>
                <a:cubicBezTo>
                  <a:pt x="134267" y="281607"/>
                  <a:pt x="133146" y="266587"/>
                  <a:pt x="131128" y="253062"/>
                </a:cubicBezTo>
                <a:cubicBezTo>
                  <a:pt x="128886" y="237743"/>
                  <a:pt x="135985" y="220855"/>
                  <a:pt x="124702" y="206508"/>
                </a:cubicBezTo>
                <a:cubicBezTo>
                  <a:pt x="115511" y="212561"/>
                  <a:pt x="117379" y="221453"/>
                  <a:pt x="116930" y="229150"/>
                </a:cubicBezTo>
                <a:cubicBezTo>
                  <a:pt x="113269" y="291695"/>
                  <a:pt x="110878" y="292815"/>
                  <a:pt x="47735" y="290723"/>
                </a:cubicBezTo>
                <a:cubicBezTo>
                  <a:pt x="15977" y="289677"/>
                  <a:pt x="-2181" y="280336"/>
                  <a:pt x="210" y="244618"/>
                </a:cubicBezTo>
                <a:cubicBezTo>
                  <a:pt x="2975" y="203743"/>
                  <a:pt x="-5021" y="161972"/>
                  <a:pt x="9252" y="121994"/>
                </a:cubicBezTo>
                <a:cubicBezTo>
                  <a:pt x="28307" y="68417"/>
                  <a:pt x="66491" y="34716"/>
                  <a:pt x="120293" y="17977"/>
                </a:cubicBezTo>
                <a:cubicBezTo>
                  <a:pt x="198007" y="-6234"/>
                  <a:pt x="275796" y="-4665"/>
                  <a:pt x="354406" y="14764"/>
                </a:cubicBezTo>
                <a:cubicBezTo>
                  <a:pt x="397597" y="25450"/>
                  <a:pt x="400063" y="43981"/>
                  <a:pt x="370397" y="72975"/>
                </a:cubicBezTo>
                <a:cubicBezTo>
                  <a:pt x="370397" y="72975"/>
                  <a:pt x="370920" y="72526"/>
                  <a:pt x="370920" y="72526"/>
                </a:cubicBezTo>
                <a:close/>
              </a:path>
            </a:pathLst>
          </a:custGeom>
          <a:solidFill>
            <a:srgbClr val="EED2CB"/>
          </a:solidFill>
          <a:ln w="7468" cap="flat">
            <a:noFill/>
            <a:prstDash val="solid"/>
            <a:miter/>
          </a:ln>
        </p:spPr>
        <p:txBody>
          <a:bodyPr rtlCol="0" anchor="ctr"/>
          <a:lstStyle/>
          <a:p>
            <a:endParaRPr lang="LID4096"/>
          </a:p>
        </p:txBody>
      </p:sp>
      <p:sp>
        <p:nvSpPr>
          <p:cNvPr id="90" name="Forma libre: forma 89">
            <a:extLst>
              <a:ext uri="{FF2B5EF4-FFF2-40B4-BE49-F238E27FC236}">
                <a16:creationId xmlns:a16="http://schemas.microsoft.com/office/drawing/2014/main" id="{C1798A27-E037-43CD-9CCD-81DDB4FF10B9}"/>
              </a:ext>
            </a:extLst>
          </p:cNvPr>
          <p:cNvSpPr/>
          <p:nvPr/>
        </p:nvSpPr>
        <p:spPr>
          <a:xfrm>
            <a:off x="2894065" y="3506775"/>
            <a:ext cx="403720" cy="600476"/>
          </a:xfrm>
          <a:custGeom>
            <a:avLst/>
            <a:gdLst>
              <a:gd name="connsiteX0" fmla="*/ 194047 w 403720"/>
              <a:gd name="connsiteY0" fmla="*/ 600328 h 600476"/>
              <a:gd name="connsiteX1" fmla="*/ 163485 w 403720"/>
              <a:gd name="connsiteY1" fmla="*/ 549290 h 600476"/>
              <a:gd name="connsiteX2" fmla="*/ 199203 w 403720"/>
              <a:gd name="connsiteY2" fmla="*/ 473146 h 600476"/>
              <a:gd name="connsiteX3" fmla="*/ 189564 w 403720"/>
              <a:gd name="connsiteY3" fmla="*/ 412469 h 600476"/>
              <a:gd name="connsiteX4" fmla="*/ 115362 w 403720"/>
              <a:gd name="connsiteY4" fmla="*/ 276843 h 600476"/>
              <a:gd name="connsiteX5" fmla="*/ 83155 w 403720"/>
              <a:gd name="connsiteY5" fmla="*/ 216690 h 600476"/>
              <a:gd name="connsiteX6" fmla="*/ 6413 w 403720"/>
              <a:gd name="connsiteY6" fmla="*/ 69033 h 600476"/>
              <a:gd name="connsiteX7" fmla="*/ 24198 w 403720"/>
              <a:gd name="connsiteY7" fmla="*/ 1856 h 600476"/>
              <a:gd name="connsiteX8" fmla="*/ 72694 w 403720"/>
              <a:gd name="connsiteY8" fmla="*/ 46018 h 600476"/>
              <a:gd name="connsiteX9" fmla="*/ 233353 w 403720"/>
              <a:gd name="connsiteY9" fmla="*/ 155639 h 600476"/>
              <a:gd name="connsiteX10" fmla="*/ 330645 w 403720"/>
              <a:gd name="connsiteY10" fmla="*/ 100268 h 600476"/>
              <a:gd name="connsiteX11" fmla="*/ 393563 w 403720"/>
              <a:gd name="connsiteY11" fmla="*/ 84800 h 600476"/>
              <a:gd name="connsiteX12" fmla="*/ 381233 w 403720"/>
              <a:gd name="connsiteY12" fmla="*/ 150409 h 600476"/>
              <a:gd name="connsiteX13" fmla="*/ 274526 w 403720"/>
              <a:gd name="connsiteY13" fmla="*/ 236791 h 600476"/>
              <a:gd name="connsiteX14" fmla="*/ 250838 w 403720"/>
              <a:gd name="connsiteY14" fmla="*/ 290892 h 600476"/>
              <a:gd name="connsiteX15" fmla="*/ 291414 w 403720"/>
              <a:gd name="connsiteY15" fmla="*/ 369950 h 600476"/>
              <a:gd name="connsiteX16" fmla="*/ 288873 w 403720"/>
              <a:gd name="connsiteY16" fmla="*/ 487493 h 600476"/>
              <a:gd name="connsiteX17" fmla="*/ 233128 w 403720"/>
              <a:gd name="connsiteY17" fmla="*/ 575220 h 600476"/>
              <a:gd name="connsiteX18" fmla="*/ 193973 w 403720"/>
              <a:gd name="connsiteY18" fmla="*/ 600477 h 60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720" h="600476">
                <a:moveTo>
                  <a:pt x="194047" y="600328"/>
                </a:moveTo>
                <a:cubicBezTo>
                  <a:pt x="168118" y="596143"/>
                  <a:pt x="153098" y="579255"/>
                  <a:pt x="163485" y="549290"/>
                </a:cubicBezTo>
                <a:cubicBezTo>
                  <a:pt x="172676" y="522912"/>
                  <a:pt x="185155" y="497357"/>
                  <a:pt x="199203" y="473146"/>
                </a:cubicBezTo>
                <a:cubicBezTo>
                  <a:pt x="213326" y="448860"/>
                  <a:pt x="210786" y="430029"/>
                  <a:pt x="189564" y="412469"/>
                </a:cubicBezTo>
                <a:cubicBezTo>
                  <a:pt x="146896" y="377124"/>
                  <a:pt x="123656" y="331318"/>
                  <a:pt x="115362" y="276843"/>
                </a:cubicBezTo>
                <a:cubicBezTo>
                  <a:pt x="111850" y="253604"/>
                  <a:pt x="99296" y="234400"/>
                  <a:pt x="83155" y="216690"/>
                </a:cubicBezTo>
                <a:cubicBezTo>
                  <a:pt x="44822" y="174395"/>
                  <a:pt x="17697" y="125675"/>
                  <a:pt x="6413" y="69033"/>
                </a:cubicBezTo>
                <a:cubicBezTo>
                  <a:pt x="1332" y="43552"/>
                  <a:pt x="-11372" y="12466"/>
                  <a:pt x="24198" y="1856"/>
                </a:cubicBezTo>
                <a:cubicBezTo>
                  <a:pt x="57151" y="-8008"/>
                  <a:pt x="63279" y="23600"/>
                  <a:pt x="72694" y="46018"/>
                </a:cubicBezTo>
                <a:cubicBezTo>
                  <a:pt x="109235" y="133521"/>
                  <a:pt x="156087" y="165428"/>
                  <a:pt x="233353" y="155639"/>
                </a:cubicBezTo>
                <a:cubicBezTo>
                  <a:pt x="273480" y="150558"/>
                  <a:pt x="301950" y="125226"/>
                  <a:pt x="330645" y="100268"/>
                </a:cubicBezTo>
                <a:cubicBezTo>
                  <a:pt x="349176" y="84128"/>
                  <a:pt x="369053" y="59842"/>
                  <a:pt x="393563" y="84800"/>
                </a:cubicBezTo>
                <a:cubicBezTo>
                  <a:pt x="415906" y="107666"/>
                  <a:pt x="396627" y="130457"/>
                  <a:pt x="381233" y="150409"/>
                </a:cubicBezTo>
                <a:cubicBezTo>
                  <a:pt x="352464" y="187696"/>
                  <a:pt x="317792" y="218632"/>
                  <a:pt x="274526" y="236791"/>
                </a:cubicBezTo>
                <a:cubicBezTo>
                  <a:pt x="246280" y="248672"/>
                  <a:pt x="242843" y="264439"/>
                  <a:pt x="250838" y="290892"/>
                </a:cubicBezTo>
                <a:cubicBezTo>
                  <a:pt x="259656" y="319959"/>
                  <a:pt x="275199" y="345366"/>
                  <a:pt x="291414" y="369950"/>
                </a:cubicBezTo>
                <a:cubicBezTo>
                  <a:pt x="318390" y="410750"/>
                  <a:pt x="320407" y="447515"/>
                  <a:pt x="288873" y="487493"/>
                </a:cubicBezTo>
                <a:cubicBezTo>
                  <a:pt x="267502" y="514543"/>
                  <a:pt x="251585" y="545853"/>
                  <a:pt x="233128" y="575220"/>
                </a:cubicBezTo>
                <a:cubicBezTo>
                  <a:pt x="224983" y="588147"/>
                  <a:pt x="215194" y="599132"/>
                  <a:pt x="193973" y="600477"/>
                </a:cubicBezTo>
                <a:close/>
              </a:path>
            </a:pathLst>
          </a:custGeom>
          <a:solidFill>
            <a:srgbClr val="EED2CB"/>
          </a:solidFill>
          <a:ln w="7468" cap="flat">
            <a:noFill/>
            <a:prstDash val="solid"/>
            <a:miter/>
          </a:ln>
        </p:spPr>
        <p:txBody>
          <a:bodyPr rtlCol="0" anchor="ctr"/>
          <a:lstStyle/>
          <a:p>
            <a:endParaRPr lang="LID4096"/>
          </a:p>
        </p:txBody>
      </p:sp>
      <p:sp>
        <p:nvSpPr>
          <p:cNvPr id="91" name="Forma libre: forma 90">
            <a:extLst>
              <a:ext uri="{FF2B5EF4-FFF2-40B4-BE49-F238E27FC236}">
                <a16:creationId xmlns:a16="http://schemas.microsoft.com/office/drawing/2014/main" id="{3B1C6AF7-45AB-4A69-AD26-851CF5B8AE54}"/>
              </a:ext>
            </a:extLst>
          </p:cNvPr>
          <p:cNvSpPr/>
          <p:nvPr/>
        </p:nvSpPr>
        <p:spPr>
          <a:xfrm>
            <a:off x="847722" y="3677004"/>
            <a:ext cx="411171" cy="466185"/>
          </a:xfrm>
          <a:custGeom>
            <a:avLst/>
            <a:gdLst>
              <a:gd name="connsiteX0" fmla="*/ 280654 w 411171"/>
              <a:gd name="connsiteY0" fmla="*/ 16496 h 466185"/>
              <a:gd name="connsiteX1" fmla="*/ 299037 w 411171"/>
              <a:gd name="connsiteY1" fmla="*/ 56848 h 466185"/>
              <a:gd name="connsiteX2" fmla="*/ 387959 w 411171"/>
              <a:gd name="connsiteY2" fmla="*/ 179920 h 466185"/>
              <a:gd name="connsiteX3" fmla="*/ 407911 w 411171"/>
              <a:gd name="connsiteY3" fmla="*/ 224007 h 466185"/>
              <a:gd name="connsiteX4" fmla="*/ 361731 w 411171"/>
              <a:gd name="connsiteY4" fmla="*/ 240596 h 466185"/>
              <a:gd name="connsiteX5" fmla="*/ 241573 w 411171"/>
              <a:gd name="connsiteY5" fmla="*/ 197405 h 466185"/>
              <a:gd name="connsiteX6" fmla="*/ 258536 w 411171"/>
              <a:gd name="connsiteY6" fmla="*/ 244034 h 466185"/>
              <a:gd name="connsiteX7" fmla="*/ 289322 w 411171"/>
              <a:gd name="connsiteY7" fmla="*/ 346108 h 466185"/>
              <a:gd name="connsiteX8" fmla="*/ 274377 w 411171"/>
              <a:gd name="connsiteY8" fmla="*/ 433985 h 466185"/>
              <a:gd name="connsiteX9" fmla="*/ 232457 w 411171"/>
              <a:gd name="connsiteY9" fmla="*/ 465668 h 466185"/>
              <a:gd name="connsiteX10" fmla="*/ 200773 w 411171"/>
              <a:gd name="connsiteY10" fmla="*/ 427782 h 466185"/>
              <a:gd name="connsiteX11" fmla="*/ 200699 w 411171"/>
              <a:gd name="connsiteY11" fmla="*/ 412987 h 466185"/>
              <a:gd name="connsiteX12" fmla="*/ 140321 w 411171"/>
              <a:gd name="connsiteY12" fmla="*/ 270113 h 466185"/>
              <a:gd name="connsiteX13" fmla="*/ 125675 w 411171"/>
              <a:gd name="connsiteY13" fmla="*/ 153467 h 466185"/>
              <a:gd name="connsiteX14" fmla="*/ 131429 w 411171"/>
              <a:gd name="connsiteY14" fmla="*/ 101982 h 466185"/>
              <a:gd name="connsiteX15" fmla="*/ 76057 w 411171"/>
              <a:gd name="connsiteY15" fmla="*/ 129854 h 466185"/>
              <a:gd name="connsiteX16" fmla="*/ 56405 w 411171"/>
              <a:gd name="connsiteY16" fmla="*/ 158474 h 466185"/>
              <a:gd name="connsiteX17" fmla="*/ 17099 w 411171"/>
              <a:gd name="connsiteY17" fmla="*/ 168786 h 466185"/>
              <a:gd name="connsiteX18" fmla="*/ 884 w 411171"/>
              <a:gd name="connsiteY18" fmla="*/ 131199 h 466185"/>
              <a:gd name="connsiteX19" fmla="*/ 112673 w 411171"/>
              <a:gd name="connsiteY19" fmla="*/ 17767 h 466185"/>
              <a:gd name="connsiteX20" fmla="*/ 259208 w 411171"/>
              <a:gd name="connsiteY20" fmla="*/ 5512 h 466185"/>
              <a:gd name="connsiteX21" fmla="*/ 280729 w 411171"/>
              <a:gd name="connsiteY21" fmla="*/ 16721 h 46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1171" h="466184">
                <a:moveTo>
                  <a:pt x="280654" y="16496"/>
                </a:moveTo>
                <a:cubicBezTo>
                  <a:pt x="287006" y="29947"/>
                  <a:pt x="297318" y="42874"/>
                  <a:pt x="299037" y="56848"/>
                </a:cubicBezTo>
                <a:cubicBezTo>
                  <a:pt x="306061" y="114909"/>
                  <a:pt x="326610" y="160715"/>
                  <a:pt x="387959" y="179920"/>
                </a:cubicBezTo>
                <a:cubicBezTo>
                  <a:pt x="406640" y="185748"/>
                  <a:pt x="416803" y="203159"/>
                  <a:pt x="407911" y="224007"/>
                </a:cubicBezTo>
                <a:cubicBezTo>
                  <a:pt x="398944" y="245005"/>
                  <a:pt x="380786" y="245827"/>
                  <a:pt x="361731" y="240596"/>
                </a:cubicBezTo>
                <a:cubicBezTo>
                  <a:pt x="320781" y="229388"/>
                  <a:pt x="278114" y="222887"/>
                  <a:pt x="241573" y="197405"/>
                </a:cubicBezTo>
                <a:cubicBezTo>
                  <a:pt x="227301" y="221990"/>
                  <a:pt x="245907" y="233796"/>
                  <a:pt x="258536" y="244034"/>
                </a:cubicBezTo>
                <a:cubicBezTo>
                  <a:pt x="292610" y="271682"/>
                  <a:pt x="299037" y="305383"/>
                  <a:pt x="289322" y="346108"/>
                </a:cubicBezTo>
                <a:cubicBezTo>
                  <a:pt x="282448" y="374952"/>
                  <a:pt x="279683" y="404767"/>
                  <a:pt x="274377" y="433985"/>
                </a:cubicBezTo>
                <a:cubicBezTo>
                  <a:pt x="270193" y="457000"/>
                  <a:pt x="256668" y="468881"/>
                  <a:pt x="232457" y="465668"/>
                </a:cubicBezTo>
                <a:cubicBezTo>
                  <a:pt x="210488" y="462754"/>
                  <a:pt x="202193" y="447958"/>
                  <a:pt x="200773" y="427782"/>
                </a:cubicBezTo>
                <a:cubicBezTo>
                  <a:pt x="200400" y="422851"/>
                  <a:pt x="199353" y="417545"/>
                  <a:pt x="200699" y="412987"/>
                </a:cubicBezTo>
                <a:cubicBezTo>
                  <a:pt x="219380" y="348798"/>
                  <a:pt x="188593" y="306579"/>
                  <a:pt x="140321" y="270113"/>
                </a:cubicBezTo>
                <a:cubicBezTo>
                  <a:pt x="96607" y="237084"/>
                  <a:pt x="109534" y="195911"/>
                  <a:pt x="125675" y="153467"/>
                </a:cubicBezTo>
                <a:cubicBezTo>
                  <a:pt x="131727" y="137476"/>
                  <a:pt x="154519" y="115432"/>
                  <a:pt x="131429" y="101982"/>
                </a:cubicBezTo>
                <a:cubicBezTo>
                  <a:pt x="107367" y="88008"/>
                  <a:pt x="88910" y="108408"/>
                  <a:pt x="76057" y="129854"/>
                </a:cubicBezTo>
                <a:cubicBezTo>
                  <a:pt x="70154" y="139793"/>
                  <a:pt x="63429" y="149282"/>
                  <a:pt x="56405" y="158474"/>
                </a:cubicBezTo>
                <a:cubicBezTo>
                  <a:pt x="46167" y="171999"/>
                  <a:pt x="32792" y="176333"/>
                  <a:pt x="17099" y="168786"/>
                </a:cubicBezTo>
                <a:cubicBezTo>
                  <a:pt x="1108" y="161089"/>
                  <a:pt x="-1806" y="147414"/>
                  <a:pt x="884" y="131199"/>
                </a:cubicBezTo>
                <a:cubicBezTo>
                  <a:pt x="10374" y="73362"/>
                  <a:pt x="52519" y="28826"/>
                  <a:pt x="112673" y="17767"/>
                </a:cubicBezTo>
                <a:cubicBezTo>
                  <a:pt x="160945" y="8874"/>
                  <a:pt x="208769" y="-9060"/>
                  <a:pt x="259208" y="5512"/>
                </a:cubicBezTo>
                <a:cubicBezTo>
                  <a:pt x="266382" y="9248"/>
                  <a:pt x="273555" y="12984"/>
                  <a:pt x="280729" y="16721"/>
                </a:cubicBezTo>
                <a:close/>
              </a:path>
            </a:pathLst>
          </a:custGeom>
          <a:solidFill>
            <a:srgbClr val="EED2CB"/>
          </a:solidFill>
          <a:ln w="7468" cap="flat">
            <a:noFill/>
            <a:prstDash val="solid"/>
            <a:miter/>
          </a:ln>
        </p:spPr>
        <p:txBody>
          <a:bodyPr rtlCol="0" anchor="ctr"/>
          <a:lstStyle/>
          <a:p>
            <a:endParaRPr lang="LID4096"/>
          </a:p>
        </p:txBody>
      </p:sp>
      <p:sp>
        <p:nvSpPr>
          <p:cNvPr id="92" name="Forma libre: forma 91">
            <a:extLst>
              <a:ext uri="{FF2B5EF4-FFF2-40B4-BE49-F238E27FC236}">
                <a16:creationId xmlns:a16="http://schemas.microsoft.com/office/drawing/2014/main" id="{21564346-86BC-4D29-BE55-C8D15CC7E1F1}"/>
              </a:ext>
            </a:extLst>
          </p:cNvPr>
          <p:cNvSpPr/>
          <p:nvPr/>
        </p:nvSpPr>
        <p:spPr>
          <a:xfrm>
            <a:off x="4324086" y="2383002"/>
            <a:ext cx="337786" cy="468709"/>
          </a:xfrm>
          <a:custGeom>
            <a:avLst/>
            <a:gdLst>
              <a:gd name="connsiteX0" fmla="*/ 120059 w 337786"/>
              <a:gd name="connsiteY0" fmla="*/ 3335 h 468709"/>
              <a:gd name="connsiteX1" fmla="*/ 308516 w 337786"/>
              <a:gd name="connsiteY1" fmla="*/ 97264 h 468709"/>
              <a:gd name="connsiteX2" fmla="*/ 336463 w 337786"/>
              <a:gd name="connsiteY2" fmla="*/ 142025 h 468709"/>
              <a:gd name="connsiteX3" fmla="*/ 295214 w 337786"/>
              <a:gd name="connsiteY3" fmla="*/ 169075 h 468709"/>
              <a:gd name="connsiteX4" fmla="*/ 166239 w 337786"/>
              <a:gd name="connsiteY4" fmla="*/ 141128 h 468709"/>
              <a:gd name="connsiteX5" fmla="*/ 133659 w 337786"/>
              <a:gd name="connsiteY5" fmla="*/ 141576 h 468709"/>
              <a:gd name="connsiteX6" fmla="*/ 145017 w 337786"/>
              <a:gd name="connsiteY6" fmla="*/ 180359 h 468709"/>
              <a:gd name="connsiteX7" fmla="*/ 209953 w 337786"/>
              <a:gd name="connsiteY7" fmla="*/ 216152 h 468709"/>
              <a:gd name="connsiteX8" fmla="*/ 251724 w 337786"/>
              <a:gd name="connsiteY8" fmla="*/ 304402 h 468709"/>
              <a:gd name="connsiteX9" fmla="*/ 229307 w 337786"/>
              <a:gd name="connsiteY9" fmla="*/ 425830 h 468709"/>
              <a:gd name="connsiteX10" fmla="*/ 178494 w 337786"/>
              <a:gd name="connsiteY10" fmla="*/ 468124 h 468709"/>
              <a:gd name="connsiteX11" fmla="*/ 145839 w 337786"/>
              <a:gd name="connsiteY11" fmla="*/ 416714 h 468709"/>
              <a:gd name="connsiteX12" fmla="*/ 51387 w 337786"/>
              <a:gd name="connsiteY12" fmla="*/ 265769 h 468709"/>
              <a:gd name="connsiteX13" fmla="*/ 126 w 337786"/>
              <a:gd name="connsiteY13" fmla="*/ 188653 h 468709"/>
              <a:gd name="connsiteX14" fmla="*/ 31734 w 337786"/>
              <a:gd name="connsiteY14" fmla="*/ 40025 h 468709"/>
              <a:gd name="connsiteX15" fmla="*/ 115875 w 337786"/>
              <a:gd name="connsiteY15" fmla="*/ 122 h 468709"/>
              <a:gd name="connsiteX16" fmla="*/ 120059 w 337786"/>
              <a:gd name="connsiteY16" fmla="*/ 3261 h 46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786" h="468709">
                <a:moveTo>
                  <a:pt x="120059" y="3335"/>
                </a:moveTo>
                <a:cubicBezTo>
                  <a:pt x="181408" y="37410"/>
                  <a:pt x="234314" y="87625"/>
                  <a:pt x="308516" y="97264"/>
                </a:cubicBezTo>
                <a:cubicBezTo>
                  <a:pt x="330111" y="100104"/>
                  <a:pt x="341917" y="118711"/>
                  <a:pt x="336463" y="142025"/>
                </a:cubicBezTo>
                <a:cubicBezTo>
                  <a:pt x="331531" y="163097"/>
                  <a:pt x="314867" y="172064"/>
                  <a:pt x="295214" y="169075"/>
                </a:cubicBezTo>
                <a:cubicBezTo>
                  <a:pt x="251724" y="162499"/>
                  <a:pt x="205694" y="167730"/>
                  <a:pt x="166239" y="141128"/>
                </a:cubicBezTo>
                <a:cubicBezTo>
                  <a:pt x="156525" y="134552"/>
                  <a:pt x="142776" y="121774"/>
                  <a:pt x="133659" y="141576"/>
                </a:cubicBezTo>
                <a:cubicBezTo>
                  <a:pt x="126859" y="156297"/>
                  <a:pt x="129773" y="171392"/>
                  <a:pt x="145017" y="180359"/>
                </a:cubicBezTo>
                <a:cubicBezTo>
                  <a:pt x="166314" y="192912"/>
                  <a:pt x="187984" y="204794"/>
                  <a:pt x="209953" y="216152"/>
                </a:cubicBezTo>
                <a:cubicBezTo>
                  <a:pt x="246494" y="235057"/>
                  <a:pt x="263755" y="260538"/>
                  <a:pt x="251724" y="304402"/>
                </a:cubicBezTo>
                <a:cubicBezTo>
                  <a:pt x="240890" y="343931"/>
                  <a:pt x="237303" y="385404"/>
                  <a:pt x="229307" y="425830"/>
                </a:cubicBezTo>
                <a:cubicBezTo>
                  <a:pt x="223927" y="452880"/>
                  <a:pt x="209281" y="472384"/>
                  <a:pt x="178494" y="468124"/>
                </a:cubicBezTo>
                <a:cubicBezTo>
                  <a:pt x="149202" y="464089"/>
                  <a:pt x="138516" y="440028"/>
                  <a:pt x="145839" y="416714"/>
                </a:cubicBezTo>
                <a:cubicBezTo>
                  <a:pt x="173936" y="327492"/>
                  <a:pt x="127158" y="289457"/>
                  <a:pt x="51387" y="265769"/>
                </a:cubicBezTo>
                <a:cubicBezTo>
                  <a:pt x="15669" y="254635"/>
                  <a:pt x="1097" y="224222"/>
                  <a:pt x="126" y="188653"/>
                </a:cubicBezTo>
                <a:cubicBezTo>
                  <a:pt x="-1294" y="136794"/>
                  <a:pt x="9317" y="86579"/>
                  <a:pt x="31734" y="40025"/>
                </a:cubicBezTo>
                <a:cubicBezTo>
                  <a:pt x="48099" y="6100"/>
                  <a:pt x="80903" y="-1074"/>
                  <a:pt x="115875" y="122"/>
                </a:cubicBezTo>
                <a:cubicBezTo>
                  <a:pt x="117369" y="1093"/>
                  <a:pt x="118789" y="2065"/>
                  <a:pt x="120059" y="3261"/>
                </a:cubicBezTo>
                <a:close/>
              </a:path>
            </a:pathLst>
          </a:custGeom>
          <a:solidFill>
            <a:srgbClr val="EED2CB"/>
          </a:solidFill>
          <a:ln w="7468" cap="flat">
            <a:noFill/>
            <a:prstDash val="solid"/>
            <a:miter/>
          </a:ln>
        </p:spPr>
        <p:txBody>
          <a:bodyPr rtlCol="0" anchor="ctr"/>
          <a:lstStyle/>
          <a:p>
            <a:endParaRPr lang="LID4096"/>
          </a:p>
        </p:txBody>
      </p:sp>
      <p:sp>
        <p:nvSpPr>
          <p:cNvPr id="93" name="Forma libre: forma 92">
            <a:extLst>
              <a:ext uri="{FF2B5EF4-FFF2-40B4-BE49-F238E27FC236}">
                <a16:creationId xmlns:a16="http://schemas.microsoft.com/office/drawing/2014/main" id="{B93D92C5-A89D-49C2-8F5A-40A6617E2AD1}"/>
              </a:ext>
            </a:extLst>
          </p:cNvPr>
          <p:cNvSpPr/>
          <p:nvPr/>
        </p:nvSpPr>
        <p:spPr>
          <a:xfrm>
            <a:off x="3308793" y="3554570"/>
            <a:ext cx="379953" cy="568090"/>
          </a:xfrm>
          <a:custGeom>
            <a:avLst/>
            <a:gdLst>
              <a:gd name="connsiteX0" fmla="*/ 240298 w 379953"/>
              <a:gd name="connsiteY0" fmla="*/ 129739 h 568090"/>
              <a:gd name="connsiteX1" fmla="*/ 311809 w 379953"/>
              <a:gd name="connsiteY1" fmla="*/ 40219 h 568090"/>
              <a:gd name="connsiteX2" fmla="*/ 358961 w 379953"/>
              <a:gd name="connsiteY2" fmla="*/ 2632 h 568090"/>
              <a:gd name="connsiteX3" fmla="*/ 374877 w 379953"/>
              <a:gd name="connsiteY3" fmla="*/ 62412 h 568090"/>
              <a:gd name="connsiteX4" fmla="*/ 365611 w 379953"/>
              <a:gd name="connsiteY4" fmla="*/ 95590 h 568090"/>
              <a:gd name="connsiteX5" fmla="*/ 201740 w 379953"/>
              <a:gd name="connsiteY5" fmla="*/ 389857 h 568090"/>
              <a:gd name="connsiteX6" fmla="*/ 194267 w 379953"/>
              <a:gd name="connsiteY6" fmla="*/ 452775 h 568090"/>
              <a:gd name="connsiteX7" fmla="*/ 224680 w 379953"/>
              <a:gd name="connsiteY7" fmla="*/ 515096 h 568090"/>
              <a:gd name="connsiteX8" fmla="*/ 210856 w 379953"/>
              <a:gd name="connsiteY8" fmla="*/ 562322 h 568090"/>
              <a:gd name="connsiteX9" fmla="*/ 162883 w 379953"/>
              <a:gd name="connsiteY9" fmla="*/ 551338 h 568090"/>
              <a:gd name="connsiteX10" fmla="*/ 84870 w 379953"/>
              <a:gd name="connsiteY10" fmla="*/ 419224 h 568090"/>
              <a:gd name="connsiteX11" fmla="*/ 88531 w 379953"/>
              <a:gd name="connsiteY11" fmla="*/ 381338 h 568090"/>
              <a:gd name="connsiteX12" fmla="*/ 108931 w 379953"/>
              <a:gd name="connsiteY12" fmla="*/ 341659 h 568090"/>
              <a:gd name="connsiteX13" fmla="*/ 76202 w 379953"/>
              <a:gd name="connsiteY13" fmla="*/ 197888 h 568090"/>
              <a:gd name="connsiteX14" fmla="*/ 11341 w 379953"/>
              <a:gd name="connsiteY14" fmla="*/ 130860 h 568090"/>
              <a:gd name="connsiteX15" fmla="*/ 11490 w 379953"/>
              <a:gd name="connsiteY15" fmla="*/ 77357 h 568090"/>
              <a:gd name="connsiteX16" fmla="*/ 59463 w 379953"/>
              <a:gd name="connsiteY16" fmla="*/ 88715 h 568090"/>
              <a:gd name="connsiteX17" fmla="*/ 119617 w 379953"/>
              <a:gd name="connsiteY17" fmla="*/ 131906 h 568090"/>
              <a:gd name="connsiteX18" fmla="*/ 240970 w 379953"/>
              <a:gd name="connsiteY18" fmla="*/ 129142 h 568090"/>
              <a:gd name="connsiteX19" fmla="*/ 240298 w 379953"/>
              <a:gd name="connsiteY19" fmla="*/ 129665 h 56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9953" h="568090">
                <a:moveTo>
                  <a:pt x="240298" y="129739"/>
                </a:moveTo>
                <a:cubicBezTo>
                  <a:pt x="283414" y="115318"/>
                  <a:pt x="296043" y="76386"/>
                  <a:pt x="311809" y="40219"/>
                </a:cubicBezTo>
                <a:cubicBezTo>
                  <a:pt x="321075" y="19072"/>
                  <a:pt x="328100" y="-8726"/>
                  <a:pt x="358961" y="2632"/>
                </a:cubicBezTo>
                <a:cubicBezTo>
                  <a:pt x="387506" y="13168"/>
                  <a:pt x="380482" y="39472"/>
                  <a:pt x="374877" y="62412"/>
                </a:cubicBezTo>
                <a:cubicBezTo>
                  <a:pt x="372112" y="73621"/>
                  <a:pt x="371813" y="86698"/>
                  <a:pt x="365611" y="95590"/>
                </a:cubicBezTo>
                <a:cubicBezTo>
                  <a:pt x="301124" y="188324"/>
                  <a:pt x="273700" y="301682"/>
                  <a:pt x="201740" y="389857"/>
                </a:cubicBezTo>
                <a:cubicBezTo>
                  <a:pt x="184628" y="410780"/>
                  <a:pt x="181265" y="429386"/>
                  <a:pt x="194267" y="452775"/>
                </a:cubicBezTo>
                <a:cubicBezTo>
                  <a:pt x="205476" y="472951"/>
                  <a:pt x="215414" y="493874"/>
                  <a:pt x="224680" y="515096"/>
                </a:cubicBezTo>
                <a:cubicBezTo>
                  <a:pt x="232900" y="534001"/>
                  <a:pt x="229537" y="551636"/>
                  <a:pt x="210856" y="562322"/>
                </a:cubicBezTo>
                <a:cubicBezTo>
                  <a:pt x="192474" y="572858"/>
                  <a:pt x="173867" y="568823"/>
                  <a:pt x="162883" y="551338"/>
                </a:cubicBezTo>
                <a:cubicBezTo>
                  <a:pt x="135757" y="507997"/>
                  <a:pt x="110276" y="463610"/>
                  <a:pt x="84870" y="419224"/>
                </a:cubicBezTo>
                <a:cubicBezTo>
                  <a:pt x="77621" y="406521"/>
                  <a:pt x="82404" y="393444"/>
                  <a:pt x="88531" y="381338"/>
                </a:cubicBezTo>
                <a:cubicBezTo>
                  <a:pt x="95182" y="368037"/>
                  <a:pt x="102057" y="354886"/>
                  <a:pt x="108931" y="341659"/>
                </a:cubicBezTo>
                <a:cubicBezTo>
                  <a:pt x="153617" y="255726"/>
                  <a:pt x="153393" y="256099"/>
                  <a:pt x="76202" y="197888"/>
                </a:cubicBezTo>
                <a:cubicBezTo>
                  <a:pt x="51244" y="179058"/>
                  <a:pt x="25837" y="160078"/>
                  <a:pt x="11341" y="130860"/>
                </a:cubicBezTo>
                <a:cubicBezTo>
                  <a:pt x="2373" y="112777"/>
                  <a:pt x="-8985" y="93573"/>
                  <a:pt x="11490" y="77357"/>
                </a:cubicBezTo>
                <a:cubicBezTo>
                  <a:pt x="30097" y="62637"/>
                  <a:pt x="44892" y="77656"/>
                  <a:pt x="59463" y="88715"/>
                </a:cubicBezTo>
                <a:cubicBezTo>
                  <a:pt x="79116" y="103660"/>
                  <a:pt x="97872" y="120698"/>
                  <a:pt x="119617" y="131906"/>
                </a:cubicBezTo>
                <a:cubicBezTo>
                  <a:pt x="159595" y="152456"/>
                  <a:pt x="201217" y="158210"/>
                  <a:pt x="240970" y="129142"/>
                </a:cubicBezTo>
                <a:lnTo>
                  <a:pt x="240298" y="129665"/>
                </a:lnTo>
                <a:close/>
              </a:path>
            </a:pathLst>
          </a:custGeom>
          <a:solidFill>
            <a:srgbClr val="EED2CB"/>
          </a:solidFill>
          <a:ln w="7468" cap="flat">
            <a:noFill/>
            <a:prstDash val="solid"/>
            <a:miter/>
          </a:ln>
        </p:spPr>
        <p:txBody>
          <a:bodyPr rtlCol="0" anchor="ctr"/>
          <a:lstStyle/>
          <a:p>
            <a:endParaRPr lang="LID4096"/>
          </a:p>
        </p:txBody>
      </p:sp>
      <p:sp>
        <p:nvSpPr>
          <p:cNvPr id="94" name="Forma libre: forma 93">
            <a:extLst>
              <a:ext uri="{FF2B5EF4-FFF2-40B4-BE49-F238E27FC236}">
                <a16:creationId xmlns:a16="http://schemas.microsoft.com/office/drawing/2014/main" id="{331E519D-906B-4160-8941-BC878685B85C}"/>
              </a:ext>
            </a:extLst>
          </p:cNvPr>
          <p:cNvSpPr/>
          <p:nvPr/>
        </p:nvSpPr>
        <p:spPr>
          <a:xfrm>
            <a:off x="5346069" y="6037778"/>
            <a:ext cx="348976" cy="490993"/>
          </a:xfrm>
          <a:custGeom>
            <a:avLst/>
            <a:gdLst>
              <a:gd name="connsiteX0" fmla="*/ 207442 w 348976"/>
              <a:gd name="connsiteY0" fmla="*/ 136515 h 490993"/>
              <a:gd name="connsiteX1" fmla="*/ 322220 w 348976"/>
              <a:gd name="connsiteY1" fmla="*/ 160725 h 490993"/>
              <a:gd name="connsiteX2" fmla="*/ 348149 w 348976"/>
              <a:gd name="connsiteY2" fmla="*/ 208176 h 490993"/>
              <a:gd name="connsiteX3" fmla="*/ 335446 w 348976"/>
              <a:gd name="connsiteY3" fmla="*/ 271169 h 490993"/>
              <a:gd name="connsiteX4" fmla="*/ 300550 w 348976"/>
              <a:gd name="connsiteY4" fmla="*/ 304571 h 490993"/>
              <a:gd name="connsiteX5" fmla="*/ 275517 w 348976"/>
              <a:gd name="connsiteY5" fmla="*/ 262426 h 490993"/>
              <a:gd name="connsiteX6" fmla="*/ 274620 w 348976"/>
              <a:gd name="connsiteY6" fmla="*/ 223719 h 490993"/>
              <a:gd name="connsiteX7" fmla="*/ 278132 w 348976"/>
              <a:gd name="connsiteY7" fmla="*/ 310923 h 490993"/>
              <a:gd name="connsiteX8" fmla="*/ 278132 w 348976"/>
              <a:gd name="connsiteY8" fmla="*/ 343951 h 490993"/>
              <a:gd name="connsiteX9" fmla="*/ 267820 w 348976"/>
              <a:gd name="connsiteY9" fmla="*/ 439076 h 490993"/>
              <a:gd name="connsiteX10" fmla="*/ 243759 w 348976"/>
              <a:gd name="connsiteY10" fmla="*/ 490038 h 490993"/>
              <a:gd name="connsiteX11" fmla="*/ 201988 w 348976"/>
              <a:gd name="connsiteY11" fmla="*/ 457384 h 490993"/>
              <a:gd name="connsiteX12" fmla="*/ 198849 w 348976"/>
              <a:gd name="connsiteY12" fmla="*/ 331995 h 490993"/>
              <a:gd name="connsiteX13" fmla="*/ 148335 w 348976"/>
              <a:gd name="connsiteY13" fmla="*/ 445726 h 490993"/>
              <a:gd name="connsiteX14" fmla="*/ 122480 w 348976"/>
              <a:gd name="connsiteY14" fmla="*/ 481370 h 490993"/>
              <a:gd name="connsiteX15" fmla="*/ 85940 w 348976"/>
              <a:gd name="connsiteY15" fmla="*/ 455441 h 490993"/>
              <a:gd name="connsiteX16" fmla="*/ 130326 w 348976"/>
              <a:gd name="connsiteY16" fmla="*/ 290747 h 490993"/>
              <a:gd name="connsiteX17" fmla="*/ 110524 w 348976"/>
              <a:gd name="connsiteY17" fmla="*/ 194875 h 490993"/>
              <a:gd name="connsiteX18" fmla="*/ 26832 w 348976"/>
              <a:gd name="connsiteY18" fmla="*/ 151983 h 490993"/>
              <a:gd name="connsiteX19" fmla="*/ 4863 w 348976"/>
              <a:gd name="connsiteY19" fmla="*/ 95566 h 490993"/>
              <a:gd name="connsiteX20" fmla="*/ 25113 w 348976"/>
              <a:gd name="connsiteY20" fmla="*/ 39746 h 490993"/>
              <a:gd name="connsiteX21" fmla="*/ 66586 w 348976"/>
              <a:gd name="connsiteY21" fmla="*/ 1412 h 490993"/>
              <a:gd name="connsiteX22" fmla="*/ 82577 w 348976"/>
              <a:gd name="connsiteY22" fmla="*/ 54616 h 490993"/>
              <a:gd name="connsiteX23" fmla="*/ 116128 w 348976"/>
              <a:gd name="connsiteY23" fmla="*/ 114844 h 490993"/>
              <a:gd name="connsiteX24" fmla="*/ 207442 w 348976"/>
              <a:gd name="connsiteY24" fmla="*/ 136664 h 49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8976" h="490993">
                <a:moveTo>
                  <a:pt x="207442" y="136515"/>
                </a:moveTo>
                <a:cubicBezTo>
                  <a:pt x="248840" y="129789"/>
                  <a:pt x="285007" y="148097"/>
                  <a:pt x="322220" y="160725"/>
                </a:cubicBezTo>
                <a:cubicBezTo>
                  <a:pt x="344562" y="168348"/>
                  <a:pt x="351587" y="186207"/>
                  <a:pt x="348149" y="208176"/>
                </a:cubicBezTo>
                <a:cubicBezTo>
                  <a:pt x="344787" y="229323"/>
                  <a:pt x="340677" y="250470"/>
                  <a:pt x="335446" y="271169"/>
                </a:cubicBezTo>
                <a:cubicBezTo>
                  <a:pt x="330888" y="289028"/>
                  <a:pt x="324910" y="308606"/>
                  <a:pt x="300550" y="304571"/>
                </a:cubicBezTo>
                <a:cubicBezTo>
                  <a:pt x="277609" y="300760"/>
                  <a:pt x="275143" y="281481"/>
                  <a:pt x="275517" y="262426"/>
                </a:cubicBezTo>
                <a:cubicBezTo>
                  <a:pt x="275816" y="249499"/>
                  <a:pt x="277235" y="236646"/>
                  <a:pt x="274620" y="223719"/>
                </a:cubicBezTo>
                <a:cubicBezTo>
                  <a:pt x="270809" y="252861"/>
                  <a:pt x="261618" y="282303"/>
                  <a:pt x="278132" y="310923"/>
                </a:cubicBezTo>
                <a:cubicBezTo>
                  <a:pt x="284633" y="322206"/>
                  <a:pt x="284185" y="333639"/>
                  <a:pt x="278132" y="343951"/>
                </a:cubicBezTo>
                <a:cubicBezTo>
                  <a:pt x="260348" y="374364"/>
                  <a:pt x="258180" y="405151"/>
                  <a:pt x="267820" y="439076"/>
                </a:cubicBezTo>
                <a:cubicBezTo>
                  <a:pt x="273798" y="460298"/>
                  <a:pt x="272304" y="483986"/>
                  <a:pt x="243759" y="490038"/>
                </a:cubicBezTo>
                <a:cubicBezTo>
                  <a:pt x="218576" y="495419"/>
                  <a:pt x="209609" y="477186"/>
                  <a:pt x="201988" y="457384"/>
                </a:cubicBezTo>
                <a:cubicBezTo>
                  <a:pt x="185473" y="414417"/>
                  <a:pt x="184502" y="399397"/>
                  <a:pt x="198849" y="331995"/>
                </a:cubicBezTo>
                <a:cubicBezTo>
                  <a:pt x="166418" y="367041"/>
                  <a:pt x="128981" y="391924"/>
                  <a:pt x="148335" y="445726"/>
                </a:cubicBezTo>
                <a:cubicBezTo>
                  <a:pt x="154163" y="462016"/>
                  <a:pt x="142058" y="478531"/>
                  <a:pt x="122480" y="481370"/>
                </a:cubicBezTo>
                <a:cubicBezTo>
                  <a:pt x="103351" y="484135"/>
                  <a:pt x="92665" y="473225"/>
                  <a:pt x="85940" y="455441"/>
                </a:cubicBezTo>
                <a:cubicBezTo>
                  <a:pt x="59188" y="384078"/>
                  <a:pt x="71293" y="337824"/>
                  <a:pt x="130326" y="290747"/>
                </a:cubicBezTo>
                <a:cubicBezTo>
                  <a:pt x="161113" y="266162"/>
                  <a:pt x="152818" y="220805"/>
                  <a:pt x="110524" y="194875"/>
                </a:cubicBezTo>
                <a:cubicBezTo>
                  <a:pt x="83847" y="178510"/>
                  <a:pt x="55153" y="165508"/>
                  <a:pt x="26832" y="151983"/>
                </a:cubicBezTo>
                <a:cubicBezTo>
                  <a:pt x="1276" y="139728"/>
                  <a:pt x="-5972" y="121868"/>
                  <a:pt x="4863" y="95566"/>
                </a:cubicBezTo>
                <a:cubicBezTo>
                  <a:pt x="12410" y="77258"/>
                  <a:pt x="18089" y="58203"/>
                  <a:pt x="25113" y="39746"/>
                </a:cubicBezTo>
                <a:cubicBezTo>
                  <a:pt x="32586" y="20093"/>
                  <a:pt x="37294" y="-6434"/>
                  <a:pt x="66586" y="1412"/>
                </a:cubicBezTo>
                <a:cubicBezTo>
                  <a:pt x="95728" y="9184"/>
                  <a:pt x="89452" y="33768"/>
                  <a:pt x="82577" y="54616"/>
                </a:cubicBezTo>
                <a:cubicBezTo>
                  <a:pt x="71667" y="87570"/>
                  <a:pt x="78841" y="109240"/>
                  <a:pt x="116128" y="114844"/>
                </a:cubicBezTo>
                <a:cubicBezTo>
                  <a:pt x="141012" y="145407"/>
                  <a:pt x="172770" y="147200"/>
                  <a:pt x="207442" y="136664"/>
                </a:cubicBezTo>
                <a:close/>
              </a:path>
            </a:pathLst>
          </a:custGeom>
          <a:solidFill>
            <a:srgbClr val="EED2CB"/>
          </a:solidFill>
          <a:ln w="7468" cap="flat">
            <a:noFill/>
            <a:prstDash val="solid"/>
            <a:miter/>
          </a:ln>
        </p:spPr>
        <p:txBody>
          <a:bodyPr rtlCol="0" anchor="ctr"/>
          <a:lstStyle/>
          <a:p>
            <a:endParaRPr lang="LID4096"/>
          </a:p>
        </p:txBody>
      </p:sp>
      <p:sp>
        <p:nvSpPr>
          <p:cNvPr id="95" name="Forma libre: forma 94">
            <a:extLst>
              <a:ext uri="{FF2B5EF4-FFF2-40B4-BE49-F238E27FC236}">
                <a16:creationId xmlns:a16="http://schemas.microsoft.com/office/drawing/2014/main" id="{A8FC7E68-FF83-4791-91A7-6DA5C88E5184}"/>
              </a:ext>
            </a:extLst>
          </p:cNvPr>
          <p:cNvSpPr/>
          <p:nvPr/>
        </p:nvSpPr>
        <p:spPr>
          <a:xfrm>
            <a:off x="1927450" y="3759461"/>
            <a:ext cx="296771" cy="383641"/>
          </a:xfrm>
          <a:custGeom>
            <a:avLst/>
            <a:gdLst>
              <a:gd name="connsiteX0" fmla="*/ 147617 w 296771"/>
              <a:gd name="connsiteY0" fmla="*/ 383286 h 383641"/>
              <a:gd name="connsiteX1" fmla="*/ 58395 w 296771"/>
              <a:gd name="connsiteY1" fmla="*/ 382987 h 383641"/>
              <a:gd name="connsiteX2" fmla="*/ 4743 w 296771"/>
              <a:gd name="connsiteY2" fmla="*/ 361541 h 383641"/>
              <a:gd name="connsiteX3" fmla="*/ 22228 w 296771"/>
              <a:gd name="connsiteY3" fmla="*/ 279643 h 383641"/>
              <a:gd name="connsiteX4" fmla="*/ 74835 w 296771"/>
              <a:gd name="connsiteY4" fmla="*/ 242504 h 383641"/>
              <a:gd name="connsiteX5" fmla="*/ 70127 w 296771"/>
              <a:gd name="connsiteY5" fmla="*/ 121375 h 383641"/>
              <a:gd name="connsiteX6" fmla="*/ 35305 w 296771"/>
              <a:gd name="connsiteY6" fmla="*/ 37683 h 383641"/>
              <a:gd name="connsiteX7" fmla="*/ 95160 w 296771"/>
              <a:gd name="connsiteY7" fmla="*/ 4804 h 383641"/>
              <a:gd name="connsiteX8" fmla="*/ 213375 w 296771"/>
              <a:gd name="connsiteY8" fmla="*/ 6598 h 383641"/>
              <a:gd name="connsiteX9" fmla="*/ 261871 w 296771"/>
              <a:gd name="connsiteY9" fmla="*/ 40074 h 383641"/>
              <a:gd name="connsiteX10" fmla="*/ 236764 w 296771"/>
              <a:gd name="connsiteY10" fmla="*/ 115920 h 383641"/>
              <a:gd name="connsiteX11" fmla="*/ 245133 w 296771"/>
              <a:gd name="connsiteY11" fmla="*/ 260214 h 383641"/>
              <a:gd name="connsiteX12" fmla="*/ 296768 w 296771"/>
              <a:gd name="connsiteY12" fmla="*/ 319321 h 383641"/>
              <a:gd name="connsiteX13" fmla="*/ 236764 w 296771"/>
              <a:gd name="connsiteY13" fmla="*/ 383137 h 383641"/>
              <a:gd name="connsiteX14" fmla="*/ 147542 w 296771"/>
              <a:gd name="connsiteY14" fmla="*/ 383211 h 38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771" h="383641">
                <a:moveTo>
                  <a:pt x="147617" y="383286"/>
                </a:moveTo>
                <a:cubicBezTo>
                  <a:pt x="117876" y="383286"/>
                  <a:pt x="88136" y="384257"/>
                  <a:pt x="58395" y="382987"/>
                </a:cubicBezTo>
                <a:cubicBezTo>
                  <a:pt x="38294" y="382090"/>
                  <a:pt x="10422" y="390758"/>
                  <a:pt x="4743" y="361541"/>
                </a:cubicBezTo>
                <a:cubicBezTo>
                  <a:pt x="-787" y="333295"/>
                  <a:pt x="-7288" y="301537"/>
                  <a:pt x="22228" y="279643"/>
                </a:cubicBezTo>
                <a:cubicBezTo>
                  <a:pt x="39490" y="266865"/>
                  <a:pt x="58171" y="255955"/>
                  <a:pt x="74835" y="242504"/>
                </a:cubicBezTo>
                <a:cubicBezTo>
                  <a:pt x="123107" y="203423"/>
                  <a:pt x="123406" y="151863"/>
                  <a:pt x="70127" y="121375"/>
                </a:cubicBezTo>
                <a:cubicBezTo>
                  <a:pt x="32764" y="100004"/>
                  <a:pt x="30523" y="70263"/>
                  <a:pt x="35305" y="37683"/>
                </a:cubicBezTo>
                <a:cubicBezTo>
                  <a:pt x="40088" y="5477"/>
                  <a:pt x="72369" y="8615"/>
                  <a:pt x="95160" y="4804"/>
                </a:cubicBezTo>
                <a:cubicBezTo>
                  <a:pt x="134316" y="-1697"/>
                  <a:pt x="174293" y="-2071"/>
                  <a:pt x="213375" y="6598"/>
                </a:cubicBezTo>
                <a:cubicBezTo>
                  <a:pt x="233625" y="11081"/>
                  <a:pt x="260302" y="12127"/>
                  <a:pt x="261871" y="40074"/>
                </a:cubicBezTo>
                <a:cubicBezTo>
                  <a:pt x="263366" y="67424"/>
                  <a:pt x="263291" y="95446"/>
                  <a:pt x="236764" y="115920"/>
                </a:cubicBezTo>
                <a:cubicBezTo>
                  <a:pt x="168091" y="169050"/>
                  <a:pt x="171230" y="210522"/>
                  <a:pt x="245133" y="260214"/>
                </a:cubicBezTo>
                <a:cubicBezTo>
                  <a:pt x="267251" y="275084"/>
                  <a:pt x="296693" y="281735"/>
                  <a:pt x="296768" y="319321"/>
                </a:cubicBezTo>
                <a:cubicBezTo>
                  <a:pt x="296917" y="375216"/>
                  <a:pt x="292583" y="382464"/>
                  <a:pt x="236764" y="383137"/>
                </a:cubicBezTo>
                <a:cubicBezTo>
                  <a:pt x="207023" y="383510"/>
                  <a:pt x="177283" y="383137"/>
                  <a:pt x="147542" y="383211"/>
                </a:cubicBezTo>
                <a:close/>
              </a:path>
            </a:pathLst>
          </a:custGeom>
          <a:solidFill>
            <a:srgbClr val="EED2CB"/>
          </a:solidFill>
          <a:ln w="7468" cap="flat">
            <a:noFill/>
            <a:prstDash val="solid"/>
            <a:miter/>
          </a:ln>
        </p:spPr>
        <p:txBody>
          <a:bodyPr rtlCol="0" anchor="ctr"/>
          <a:lstStyle/>
          <a:p>
            <a:endParaRPr lang="LID4096"/>
          </a:p>
        </p:txBody>
      </p:sp>
      <p:sp>
        <p:nvSpPr>
          <p:cNvPr id="96" name="Forma libre: forma 95">
            <a:extLst>
              <a:ext uri="{FF2B5EF4-FFF2-40B4-BE49-F238E27FC236}">
                <a16:creationId xmlns:a16="http://schemas.microsoft.com/office/drawing/2014/main" id="{13D823CD-222D-45C3-AC64-554D9DE81699}"/>
              </a:ext>
            </a:extLst>
          </p:cNvPr>
          <p:cNvSpPr/>
          <p:nvPr/>
        </p:nvSpPr>
        <p:spPr>
          <a:xfrm>
            <a:off x="1923678" y="3445298"/>
            <a:ext cx="304950" cy="302657"/>
          </a:xfrm>
          <a:custGeom>
            <a:avLst/>
            <a:gdLst>
              <a:gd name="connsiteX0" fmla="*/ 146831 w 304950"/>
              <a:gd name="connsiteY0" fmla="*/ 302603 h 302657"/>
              <a:gd name="connsiteX1" fmla="*/ 146 w 304950"/>
              <a:gd name="connsiteY1" fmla="*/ 148146 h 302657"/>
              <a:gd name="connsiteX2" fmla="*/ 155349 w 304950"/>
              <a:gd name="connsiteY2" fmla="*/ 41 h 302657"/>
              <a:gd name="connsiteX3" fmla="*/ 304949 w 304950"/>
              <a:gd name="connsiteY3" fmla="*/ 154199 h 302657"/>
              <a:gd name="connsiteX4" fmla="*/ 146756 w 304950"/>
              <a:gd name="connsiteY4" fmla="*/ 302603 h 30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50" h="302657">
                <a:moveTo>
                  <a:pt x="146831" y="302603"/>
                </a:moveTo>
                <a:cubicBezTo>
                  <a:pt x="62317" y="300435"/>
                  <a:pt x="-3516" y="231091"/>
                  <a:pt x="146" y="148146"/>
                </a:cubicBezTo>
                <a:cubicBezTo>
                  <a:pt x="3807" y="64903"/>
                  <a:pt x="73824" y="-1902"/>
                  <a:pt x="155349" y="41"/>
                </a:cubicBezTo>
                <a:cubicBezTo>
                  <a:pt x="236874" y="1984"/>
                  <a:pt x="305397" y="72524"/>
                  <a:pt x="304949" y="154199"/>
                </a:cubicBezTo>
                <a:cubicBezTo>
                  <a:pt x="304500" y="238638"/>
                  <a:pt x="234035" y="304844"/>
                  <a:pt x="146756" y="302603"/>
                </a:cubicBezTo>
                <a:close/>
              </a:path>
            </a:pathLst>
          </a:custGeom>
          <a:solidFill>
            <a:srgbClr val="EED2CB"/>
          </a:solidFill>
          <a:ln w="7468" cap="flat">
            <a:noFill/>
            <a:prstDash val="solid"/>
            <a:miter/>
          </a:ln>
        </p:spPr>
        <p:txBody>
          <a:bodyPr rtlCol="0" anchor="ctr"/>
          <a:lstStyle/>
          <a:p>
            <a:endParaRPr lang="LID4096"/>
          </a:p>
        </p:txBody>
      </p:sp>
      <p:sp>
        <p:nvSpPr>
          <p:cNvPr id="97" name="Forma libre: forma 96">
            <a:extLst>
              <a:ext uri="{FF2B5EF4-FFF2-40B4-BE49-F238E27FC236}">
                <a16:creationId xmlns:a16="http://schemas.microsoft.com/office/drawing/2014/main" id="{2BE4320D-8E05-4C34-B2FF-C45378F248AB}"/>
              </a:ext>
            </a:extLst>
          </p:cNvPr>
          <p:cNvSpPr/>
          <p:nvPr/>
        </p:nvSpPr>
        <p:spPr>
          <a:xfrm>
            <a:off x="3126104" y="1211620"/>
            <a:ext cx="341013" cy="328184"/>
          </a:xfrm>
          <a:custGeom>
            <a:avLst/>
            <a:gdLst>
              <a:gd name="connsiteX0" fmla="*/ 341014 w 341013"/>
              <a:gd name="connsiteY0" fmla="*/ 111306 h 328184"/>
              <a:gd name="connsiteX1" fmla="*/ 313888 w 341013"/>
              <a:gd name="connsiteY1" fmla="*/ 168620 h 328184"/>
              <a:gd name="connsiteX2" fmla="*/ 227282 w 341013"/>
              <a:gd name="connsiteY2" fmla="*/ 266734 h 328184"/>
              <a:gd name="connsiteX3" fmla="*/ 196495 w 341013"/>
              <a:gd name="connsiteY3" fmla="*/ 303648 h 328184"/>
              <a:gd name="connsiteX4" fmla="*/ 139555 w 341013"/>
              <a:gd name="connsiteY4" fmla="*/ 304844 h 328184"/>
              <a:gd name="connsiteX5" fmla="*/ 78430 w 341013"/>
              <a:gd name="connsiteY5" fmla="*/ 252238 h 328184"/>
              <a:gd name="connsiteX6" fmla="*/ 59450 w 341013"/>
              <a:gd name="connsiteY6" fmla="*/ 239235 h 328184"/>
              <a:gd name="connsiteX7" fmla="*/ 4378 w 341013"/>
              <a:gd name="connsiteY7" fmla="*/ 126401 h 328184"/>
              <a:gd name="connsiteX8" fmla="*/ 5200 w 341013"/>
              <a:gd name="connsiteY8" fmla="*/ 94419 h 328184"/>
              <a:gd name="connsiteX9" fmla="*/ 176395 w 341013"/>
              <a:gd name="connsiteY9" fmla="*/ 116 h 328184"/>
              <a:gd name="connsiteX10" fmla="*/ 335633 w 341013"/>
              <a:gd name="connsiteY10" fmla="*/ 98155 h 328184"/>
              <a:gd name="connsiteX11" fmla="*/ 340939 w 341013"/>
              <a:gd name="connsiteY11" fmla="*/ 111232 h 32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013" h="328184">
                <a:moveTo>
                  <a:pt x="341014" y="111306"/>
                </a:moveTo>
                <a:cubicBezTo>
                  <a:pt x="333765" y="132080"/>
                  <a:pt x="325770" y="158383"/>
                  <a:pt x="313888" y="168620"/>
                </a:cubicBezTo>
                <a:cubicBezTo>
                  <a:pt x="280262" y="197539"/>
                  <a:pt x="286763" y="260383"/>
                  <a:pt x="227282" y="266734"/>
                </a:cubicBezTo>
                <a:cubicBezTo>
                  <a:pt x="212412" y="268303"/>
                  <a:pt x="204939" y="289077"/>
                  <a:pt x="196495" y="303648"/>
                </a:cubicBezTo>
                <a:cubicBezTo>
                  <a:pt x="177889" y="335631"/>
                  <a:pt x="155322" y="336677"/>
                  <a:pt x="139555" y="304844"/>
                </a:cubicBezTo>
                <a:cubicBezTo>
                  <a:pt x="126030" y="277569"/>
                  <a:pt x="108544" y="259112"/>
                  <a:pt x="78430" y="252238"/>
                </a:cubicBezTo>
                <a:cubicBezTo>
                  <a:pt x="71182" y="250594"/>
                  <a:pt x="59674" y="244018"/>
                  <a:pt x="59450" y="239235"/>
                </a:cubicBezTo>
                <a:cubicBezTo>
                  <a:pt x="57134" y="193579"/>
                  <a:pt x="14690" y="168023"/>
                  <a:pt x="4378" y="126401"/>
                </a:cubicBezTo>
                <a:cubicBezTo>
                  <a:pt x="1464" y="114744"/>
                  <a:pt x="-4216" y="104432"/>
                  <a:pt x="5200" y="94419"/>
                </a:cubicBezTo>
                <a:cubicBezTo>
                  <a:pt x="51977" y="44577"/>
                  <a:pt x="98755" y="-2649"/>
                  <a:pt x="176395" y="116"/>
                </a:cubicBezTo>
                <a:cubicBezTo>
                  <a:pt x="249849" y="2731"/>
                  <a:pt x="291396" y="51302"/>
                  <a:pt x="335633" y="98155"/>
                </a:cubicBezTo>
                <a:cubicBezTo>
                  <a:pt x="338697" y="101368"/>
                  <a:pt x="339295" y="106898"/>
                  <a:pt x="340939" y="111232"/>
                </a:cubicBezTo>
                <a:close/>
              </a:path>
            </a:pathLst>
          </a:custGeom>
          <a:solidFill>
            <a:srgbClr val="EED2CB"/>
          </a:solidFill>
          <a:ln w="7468" cap="flat">
            <a:noFill/>
            <a:prstDash val="solid"/>
            <a:miter/>
          </a:ln>
        </p:spPr>
        <p:txBody>
          <a:bodyPr rtlCol="0" anchor="ctr"/>
          <a:lstStyle/>
          <a:p>
            <a:endParaRPr lang="LID4096"/>
          </a:p>
        </p:txBody>
      </p:sp>
      <p:sp>
        <p:nvSpPr>
          <p:cNvPr id="98" name="Forma libre: forma 97">
            <a:extLst>
              <a:ext uri="{FF2B5EF4-FFF2-40B4-BE49-F238E27FC236}">
                <a16:creationId xmlns:a16="http://schemas.microsoft.com/office/drawing/2014/main" id="{35556402-8E8B-4AEB-9510-DC9C5923BEB7}"/>
              </a:ext>
            </a:extLst>
          </p:cNvPr>
          <p:cNvSpPr/>
          <p:nvPr/>
        </p:nvSpPr>
        <p:spPr>
          <a:xfrm>
            <a:off x="454368" y="3660919"/>
            <a:ext cx="388938" cy="372687"/>
          </a:xfrm>
          <a:custGeom>
            <a:avLst/>
            <a:gdLst>
              <a:gd name="connsiteX0" fmla="*/ 310098 w 388938"/>
              <a:gd name="connsiteY0" fmla="*/ 25781 h 372687"/>
              <a:gd name="connsiteX1" fmla="*/ 315104 w 388938"/>
              <a:gd name="connsiteY1" fmla="*/ 94827 h 372687"/>
              <a:gd name="connsiteX2" fmla="*/ 363676 w 388938"/>
              <a:gd name="connsiteY2" fmla="*/ 185169 h 372687"/>
              <a:gd name="connsiteX3" fmla="*/ 384823 w 388938"/>
              <a:gd name="connsiteY3" fmla="*/ 233964 h 372687"/>
              <a:gd name="connsiteX4" fmla="*/ 333263 w 388938"/>
              <a:gd name="connsiteY4" fmla="*/ 240690 h 372687"/>
              <a:gd name="connsiteX5" fmla="*/ 237092 w 388938"/>
              <a:gd name="connsiteY5" fmla="*/ 184123 h 372687"/>
              <a:gd name="connsiteX6" fmla="*/ 192556 w 388938"/>
              <a:gd name="connsiteY6" fmla="*/ 291503 h 372687"/>
              <a:gd name="connsiteX7" fmla="*/ 124556 w 388938"/>
              <a:gd name="connsiteY7" fmla="*/ 353300 h 372687"/>
              <a:gd name="connsiteX8" fmla="*/ 42583 w 388938"/>
              <a:gd name="connsiteY8" fmla="*/ 371757 h 372687"/>
              <a:gd name="connsiteX9" fmla="*/ 2455 w 388938"/>
              <a:gd name="connsiteY9" fmla="*/ 350909 h 372687"/>
              <a:gd name="connsiteX10" fmla="*/ 23528 w 388938"/>
              <a:gd name="connsiteY10" fmla="*/ 306747 h 372687"/>
              <a:gd name="connsiteX11" fmla="*/ 60591 w 388938"/>
              <a:gd name="connsiteY11" fmla="*/ 292997 h 372687"/>
              <a:gd name="connsiteX12" fmla="*/ 107369 w 388938"/>
              <a:gd name="connsiteY12" fmla="*/ 237103 h 372687"/>
              <a:gd name="connsiteX13" fmla="*/ 146899 w 388938"/>
              <a:gd name="connsiteY13" fmla="*/ 116198 h 372687"/>
              <a:gd name="connsiteX14" fmla="*/ 148991 w 388938"/>
              <a:gd name="connsiteY14" fmla="*/ 87504 h 372687"/>
              <a:gd name="connsiteX15" fmla="*/ 120670 w 388938"/>
              <a:gd name="connsiteY15" fmla="*/ 99609 h 372687"/>
              <a:gd name="connsiteX16" fmla="*/ 113048 w 388938"/>
              <a:gd name="connsiteY16" fmla="*/ 117842 h 372687"/>
              <a:gd name="connsiteX17" fmla="*/ 69110 w 388938"/>
              <a:gd name="connsiteY17" fmla="*/ 152365 h 372687"/>
              <a:gd name="connsiteX18" fmla="*/ 54539 w 388938"/>
              <a:gd name="connsiteY18" fmla="*/ 97816 h 372687"/>
              <a:gd name="connsiteX19" fmla="*/ 66270 w 388938"/>
              <a:gd name="connsiteY19" fmla="*/ 39605 h 372687"/>
              <a:gd name="connsiteX20" fmla="*/ 106398 w 388938"/>
              <a:gd name="connsiteY20" fmla="*/ 3438 h 372687"/>
              <a:gd name="connsiteX21" fmla="*/ 293359 w 388938"/>
              <a:gd name="connsiteY21" fmla="*/ 10462 h 372687"/>
              <a:gd name="connsiteX22" fmla="*/ 310023 w 388938"/>
              <a:gd name="connsiteY22" fmla="*/ 25856 h 37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938" h="372687">
                <a:moveTo>
                  <a:pt x="310098" y="25781"/>
                </a:moveTo>
                <a:cubicBezTo>
                  <a:pt x="311891" y="48796"/>
                  <a:pt x="314805" y="71737"/>
                  <a:pt x="315104" y="94827"/>
                </a:cubicBezTo>
                <a:cubicBezTo>
                  <a:pt x="315553" y="133833"/>
                  <a:pt x="327733" y="164919"/>
                  <a:pt x="363676" y="185169"/>
                </a:cubicBezTo>
                <a:cubicBezTo>
                  <a:pt x="381460" y="195182"/>
                  <a:pt x="396480" y="211024"/>
                  <a:pt x="384823" y="233964"/>
                </a:cubicBezTo>
                <a:cubicBezTo>
                  <a:pt x="371970" y="259296"/>
                  <a:pt x="351346" y="247938"/>
                  <a:pt x="333263" y="240690"/>
                </a:cubicBezTo>
                <a:cubicBezTo>
                  <a:pt x="298814" y="226940"/>
                  <a:pt x="261228" y="218646"/>
                  <a:pt x="237092" y="184123"/>
                </a:cubicBezTo>
                <a:cubicBezTo>
                  <a:pt x="213553" y="218646"/>
                  <a:pt x="203988" y="255934"/>
                  <a:pt x="192556" y="291503"/>
                </a:cubicBezTo>
                <a:cubicBezTo>
                  <a:pt x="181048" y="327296"/>
                  <a:pt x="161545" y="347322"/>
                  <a:pt x="124556" y="353300"/>
                </a:cubicBezTo>
                <a:cubicBezTo>
                  <a:pt x="96982" y="357784"/>
                  <a:pt x="70081" y="366452"/>
                  <a:pt x="42583" y="371757"/>
                </a:cubicBezTo>
                <a:cubicBezTo>
                  <a:pt x="24798" y="375195"/>
                  <a:pt x="9031" y="369291"/>
                  <a:pt x="2455" y="350909"/>
                </a:cubicBezTo>
                <a:cubicBezTo>
                  <a:pt x="-5017" y="330061"/>
                  <a:pt x="5295" y="315639"/>
                  <a:pt x="23528" y="306747"/>
                </a:cubicBezTo>
                <a:cubicBezTo>
                  <a:pt x="35334" y="300993"/>
                  <a:pt x="48038" y="296958"/>
                  <a:pt x="60591" y="292997"/>
                </a:cubicBezTo>
                <a:cubicBezTo>
                  <a:pt x="88240" y="284254"/>
                  <a:pt x="104978" y="268861"/>
                  <a:pt x="107369" y="237103"/>
                </a:cubicBezTo>
                <a:cubicBezTo>
                  <a:pt x="110582" y="194061"/>
                  <a:pt x="121492" y="152664"/>
                  <a:pt x="146899" y="116198"/>
                </a:cubicBezTo>
                <a:cubicBezTo>
                  <a:pt x="152802" y="107754"/>
                  <a:pt x="164758" y="96321"/>
                  <a:pt x="148991" y="87504"/>
                </a:cubicBezTo>
                <a:cubicBezTo>
                  <a:pt x="137409" y="81077"/>
                  <a:pt x="126648" y="87578"/>
                  <a:pt x="120670" y="99609"/>
                </a:cubicBezTo>
                <a:cubicBezTo>
                  <a:pt x="117756" y="105512"/>
                  <a:pt x="115140" y="111640"/>
                  <a:pt x="113048" y="117842"/>
                </a:cubicBezTo>
                <a:cubicBezTo>
                  <a:pt x="105800" y="138989"/>
                  <a:pt x="97505" y="161631"/>
                  <a:pt x="69110" y="152365"/>
                </a:cubicBezTo>
                <a:cubicBezTo>
                  <a:pt x="39818" y="142800"/>
                  <a:pt x="50877" y="118216"/>
                  <a:pt x="54539" y="97816"/>
                </a:cubicBezTo>
                <a:cubicBezTo>
                  <a:pt x="57976" y="78312"/>
                  <a:pt x="62684" y="59034"/>
                  <a:pt x="66270" y="39605"/>
                </a:cubicBezTo>
                <a:cubicBezTo>
                  <a:pt x="70455" y="17113"/>
                  <a:pt x="83308" y="3588"/>
                  <a:pt x="106398" y="3438"/>
                </a:cubicBezTo>
                <a:cubicBezTo>
                  <a:pt x="168793" y="2990"/>
                  <a:pt x="231637" y="-7472"/>
                  <a:pt x="293359" y="10462"/>
                </a:cubicBezTo>
                <a:cubicBezTo>
                  <a:pt x="298889" y="15618"/>
                  <a:pt x="304419" y="20700"/>
                  <a:pt x="310023" y="25856"/>
                </a:cubicBezTo>
                <a:close/>
              </a:path>
            </a:pathLst>
          </a:custGeom>
          <a:solidFill>
            <a:srgbClr val="EED2CB"/>
          </a:solidFill>
          <a:ln w="7468" cap="flat">
            <a:noFill/>
            <a:prstDash val="solid"/>
            <a:miter/>
          </a:ln>
        </p:spPr>
        <p:txBody>
          <a:bodyPr rtlCol="0" anchor="ctr"/>
          <a:lstStyle/>
          <a:p>
            <a:endParaRPr lang="LID4096"/>
          </a:p>
        </p:txBody>
      </p:sp>
      <p:sp>
        <p:nvSpPr>
          <p:cNvPr id="99" name="Forma libre: forma 98">
            <a:extLst>
              <a:ext uri="{FF2B5EF4-FFF2-40B4-BE49-F238E27FC236}">
                <a16:creationId xmlns:a16="http://schemas.microsoft.com/office/drawing/2014/main" id="{58D4BC06-91E6-4B87-B1EC-5D89530F1253}"/>
              </a:ext>
            </a:extLst>
          </p:cNvPr>
          <p:cNvSpPr/>
          <p:nvPr/>
        </p:nvSpPr>
        <p:spPr>
          <a:xfrm>
            <a:off x="4169174" y="4925857"/>
            <a:ext cx="227147" cy="435951"/>
          </a:xfrm>
          <a:custGeom>
            <a:avLst/>
            <a:gdLst>
              <a:gd name="connsiteX0" fmla="*/ 227072 w 227147"/>
              <a:gd name="connsiteY0" fmla="*/ 135333 h 435951"/>
              <a:gd name="connsiteX1" fmla="*/ 194941 w 227147"/>
              <a:gd name="connsiteY1" fmla="*/ 238006 h 435951"/>
              <a:gd name="connsiteX2" fmla="*/ 187767 w 227147"/>
              <a:gd name="connsiteY2" fmla="*/ 275144 h 435951"/>
              <a:gd name="connsiteX3" fmla="*/ 187094 w 227147"/>
              <a:gd name="connsiteY3" fmla="*/ 373930 h 435951"/>
              <a:gd name="connsiteX4" fmla="*/ 181490 w 227147"/>
              <a:gd name="connsiteY4" fmla="*/ 412413 h 435951"/>
              <a:gd name="connsiteX5" fmla="*/ 76801 w 227147"/>
              <a:gd name="connsiteY5" fmla="*/ 431618 h 435951"/>
              <a:gd name="connsiteX6" fmla="*/ 41680 w 227147"/>
              <a:gd name="connsiteY6" fmla="*/ 382523 h 435951"/>
              <a:gd name="connsiteX7" fmla="*/ 41530 w 227147"/>
              <a:gd name="connsiteY7" fmla="*/ 298533 h 435951"/>
              <a:gd name="connsiteX8" fmla="*/ 15451 w 227147"/>
              <a:gd name="connsiteY8" fmla="*/ 213496 h 435951"/>
              <a:gd name="connsiteX9" fmla="*/ 47060 w 227147"/>
              <a:gd name="connsiteY9" fmla="*/ 89751 h 435951"/>
              <a:gd name="connsiteX10" fmla="*/ 81060 w 227147"/>
              <a:gd name="connsiteY10" fmla="*/ 50521 h 435951"/>
              <a:gd name="connsiteX11" fmla="*/ 128137 w 227147"/>
              <a:gd name="connsiteY11" fmla="*/ 380 h 435951"/>
              <a:gd name="connsiteX12" fmla="*/ 220272 w 227147"/>
              <a:gd name="connsiteY12" fmla="*/ 56723 h 435951"/>
              <a:gd name="connsiteX13" fmla="*/ 227147 w 227147"/>
              <a:gd name="connsiteY13" fmla="*/ 135109 h 4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147" h="435951">
                <a:moveTo>
                  <a:pt x="227072" y="135333"/>
                </a:moveTo>
                <a:cubicBezTo>
                  <a:pt x="224532" y="172247"/>
                  <a:pt x="235367" y="211553"/>
                  <a:pt x="194941" y="238006"/>
                </a:cubicBezTo>
                <a:cubicBezTo>
                  <a:pt x="187543" y="242862"/>
                  <a:pt x="188141" y="262366"/>
                  <a:pt x="187767" y="275144"/>
                </a:cubicBezTo>
                <a:cubicBezTo>
                  <a:pt x="186796" y="308098"/>
                  <a:pt x="187842" y="341051"/>
                  <a:pt x="187094" y="373930"/>
                </a:cubicBezTo>
                <a:cubicBezTo>
                  <a:pt x="186796" y="386932"/>
                  <a:pt x="187767" y="402251"/>
                  <a:pt x="181490" y="412413"/>
                </a:cubicBezTo>
                <a:cubicBezTo>
                  <a:pt x="155038" y="455455"/>
                  <a:pt x="111772" y="424967"/>
                  <a:pt x="76801" y="431618"/>
                </a:cubicBezTo>
                <a:cubicBezTo>
                  <a:pt x="50497" y="436624"/>
                  <a:pt x="41530" y="408154"/>
                  <a:pt x="41680" y="382523"/>
                </a:cubicBezTo>
                <a:cubicBezTo>
                  <a:pt x="41829" y="354502"/>
                  <a:pt x="41157" y="326480"/>
                  <a:pt x="41530" y="298533"/>
                </a:cubicBezTo>
                <a:cubicBezTo>
                  <a:pt x="41979" y="267372"/>
                  <a:pt x="40634" y="240396"/>
                  <a:pt x="15451" y="213496"/>
                </a:cubicBezTo>
                <a:cubicBezTo>
                  <a:pt x="-16680" y="179197"/>
                  <a:pt x="4915" y="109852"/>
                  <a:pt x="47060" y="89751"/>
                </a:cubicBezTo>
                <a:cubicBezTo>
                  <a:pt x="64172" y="81606"/>
                  <a:pt x="80014" y="70098"/>
                  <a:pt x="81060" y="50521"/>
                </a:cubicBezTo>
                <a:cubicBezTo>
                  <a:pt x="82704" y="18987"/>
                  <a:pt x="87561" y="-3207"/>
                  <a:pt x="128137" y="380"/>
                </a:cubicBezTo>
                <a:cubicBezTo>
                  <a:pt x="169534" y="4042"/>
                  <a:pt x="209437" y="7703"/>
                  <a:pt x="220272" y="56723"/>
                </a:cubicBezTo>
                <a:cubicBezTo>
                  <a:pt x="225877" y="82129"/>
                  <a:pt x="225055" y="108956"/>
                  <a:pt x="227147" y="135109"/>
                </a:cubicBezTo>
                <a:close/>
              </a:path>
            </a:pathLst>
          </a:custGeom>
          <a:solidFill>
            <a:srgbClr val="EED2CB"/>
          </a:solidFill>
          <a:ln w="7468" cap="flat">
            <a:noFill/>
            <a:prstDash val="solid"/>
            <a:miter/>
          </a:ln>
        </p:spPr>
        <p:txBody>
          <a:bodyPr rtlCol="0" anchor="ctr"/>
          <a:lstStyle/>
          <a:p>
            <a:endParaRPr lang="LID4096"/>
          </a:p>
        </p:txBody>
      </p:sp>
      <p:sp>
        <p:nvSpPr>
          <p:cNvPr id="100" name="Forma libre: forma 99">
            <a:extLst>
              <a:ext uri="{FF2B5EF4-FFF2-40B4-BE49-F238E27FC236}">
                <a16:creationId xmlns:a16="http://schemas.microsoft.com/office/drawing/2014/main" id="{7804EBDE-1FA4-46BB-BD57-0A1B904EA751}"/>
              </a:ext>
            </a:extLst>
          </p:cNvPr>
          <p:cNvSpPr/>
          <p:nvPr/>
        </p:nvSpPr>
        <p:spPr>
          <a:xfrm>
            <a:off x="4472389" y="4986613"/>
            <a:ext cx="402706" cy="374088"/>
          </a:xfrm>
          <a:custGeom>
            <a:avLst/>
            <a:gdLst>
              <a:gd name="connsiteX0" fmla="*/ 329539 w 402706"/>
              <a:gd name="connsiteY0" fmla="*/ 374075 h 374088"/>
              <a:gd name="connsiteX1" fmla="*/ 268116 w 402706"/>
              <a:gd name="connsiteY1" fmla="*/ 337609 h 374088"/>
              <a:gd name="connsiteX2" fmla="*/ 218648 w 402706"/>
              <a:gd name="connsiteY2" fmla="*/ 337609 h 374088"/>
              <a:gd name="connsiteX3" fmla="*/ 120011 w 402706"/>
              <a:gd name="connsiteY3" fmla="*/ 361223 h 374088"/>
              <a:gd name="connsiteX4" fmla="*/ 97743 w 402706"/>
              <a:gd name="connsiteY4" fmla="*/ 257878 h 374088"/>
              <a:gd name="connsiteX5" fmla="*/ 103870 w 402706"/>
              <a:gd name="connsiteY5" fmla="*/ 235012 h 374088"/>
              <a:gd name="connsiteX6" fmla="*/ 20477 w 402706"/>
              <a:gd name="connsiteY6" fmla="*/ 46406 h 374088"/>
              <a:gd name="connsiteX7" fmla="*/ 7923 w 402706"/>
              <a:gd name="connsiteY7" fmla="*/ 8745 h 374088"/>
              <a:gd name="connsiteX8" fmla="*/ 59483 w 402706"/>
              <a:gd name="connsiteY8" fmla="*/ 17563 h 374088"/>
              <a:gd name="connsiteX9" fmla="*/ 92811 w 402706"/>
              <a:gd name="connsiteY9" fmla="*/ 89074 h 374088"/>
              <a:gd name="connsiteX10" fmla="*/ 204226 w 402706"/>
              <a:gd name="connsiteY10" fmla="*/ 161782 h 374088"/>
              <a:gd name="connsiteX11" fmla="*/ 362493 w 402706"/>
              <a:gd name="connsiteY11" fmla="*/ 161632 h 374088"/>
              <a:gd name="connsiteX12" fmla="*/ 392308 w 402706"/>
              <a:gd name="connsiteY12" fmla="*/ 204449 h 374088"/>
              <a:gd name="connsiteX13" fmla="*/ 395671 w 402706"/>
              <a:gd name="connsiteY13" fmla="*/ 273944 h 374088"/>
              <a:gd name="connsiteX14" fmla="*/ 329539 w 402706"/>
              <a:gd name="connsiteY14" fmla="*/ 374075 h 37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706" h="374088">
                <a:moveTo>
                  <a:pt x="329539" y="374075"/>
                </a:moveTo>
                <a:cubicBezTo>
                  <a:pt x="303162" y="371908"/>
                  <a:pt x="282836" y="359728"/>
                  <a:pt x="268116" y="337609"/>
                </a:cubicBezTo>
                <a:cubicBezTo>
                  <a:pt x="251751" y="313025"/>
                  <a:pt x="235909" y="313174"/>
                  <a:pt x="218648" y="337609"/>
                </a:cubicBezTo>
                <a:cubicBezTo>
                  <a:pt x="193017" y="373851"/>
                  <a:pt x="158270" y="385433"/>
                  <a:pt x="120011" y="361223"/>
                </a:cubicBezTo>
                <a:cubicBezTo>
                  <a:pt x="80107" y="335965"/>
                  <a:pt x="75923" y="298902"/>
                  <a:pt x="97743" y="257878"/>
                </a:cubicBezTo>
                <a:cubicBezTo>
                  <a:pt x="101404" y="250928"/>
                  <a:pt x="106186" y="241065"/>
                  <a:pt x="103870" y="235012"/>
                </a:cubicBezTo>
                <a:cubicBezTo>
                  <a:pt x="79734" y="170524"/>
                  <a:pt x="61277" y="103272"/>
                  <a:pt x="20477" y="46406"/>
                </a:cubicBezTo>
                <a:cubicBezTo>
                  <a:pt x="11585" y="34002"/>
                  <a:pt x="-12327" y="26231"/>
                  <a:pt x="7923" y="8745"/>
                </a:cubicBezTo>
                <a:cubicBezTo>
                  <a:pt x="24811" y="-5826"/>
                  <a:pt x="47527" y="-1717"/>
                  <a:pt x="59483" y="17563"/>
                </a:cubicBezTo>
                <a:cubicBezTo>
                  <a:pt x="73308" y="39756"/>
                  <a:pt x="82872" y="64714"/>
                  <a:pt x="92811" y="89074"/>
                </a:cubicBezTo>
                <a:cubicBezTo>
                  <a:pt x="122925" y="162902"/>
                  <a:pt x="122626" y="162604"/>
                  <a:pt x="204226" y="161782"/>
                </a:cubicBezTo>
                <a:cubicBezTo>
                  <a:pt x="256982" y="161184"/>
                  <a:pt x="309737" y="162753"/>
                  <a:pt x="362493" y="161632"/>
                </a:cubicBezTo>
                <a:cubicBezTo>
                  <a:pt x="396045" y="160959"/>
                  <a:pt x="404489" y="176054"/>
                  <a:pt x="392308" y="204449"/>
                </a:cubicBezTo>
                <a:cubicBezTo>
                  <a:pt x="381847" y="228810"/>
                  <a:pt x="383715" y="248836"/>
                  <a:pt x="395671" y="273944"/>
                </a:cubicBezTo>
                <a:cubicBezTo>
                  <a:pt x="418836" y="322365"/>
                  <a:pt x="381698" y="375046"/>
                  <a:pt x="329539" y="374075"/>
                </a:cubicBezTo>
                <a:close/>
              </a:path>
            </a:pathLst>
          </a:custGeom>
          <a:solidFill>
            <a:srgbClr val="EED2CB"/>
          </a:solidFill>
          <a:ln w="7468" cap="flat">
            <a:noFill/>
            <a:prstDash val="solid"/>
            <a:miter/>
          </a:ln>
        </p:spPr>
        <p:txBody>
          <a:bodyPr rtlCol="0" anchor="ctr"/>
          <a:lstStyle/>
          <a:p>
            <a:endParaRPr lang="LID4096"/>
          </a:p>
        </p:txBody>
      </p:sp>
      <p:sp>
        <p:nvSpPr>
          <p:cNvPr id="101" name="Forma libre: forma 100">
            <a:extLst>
              <a:ext uri="{FF2B5EF4-FFF2-40B4-BE49-F238E27FC236}">
                <a16:creationId xmlns:a16="http://schemas.microsoft.com/office/drawing/2014/main" id="{0614BC86-F21E-4B8F-BB2F-8D3501CD0D02}"/>
              </a:ext>
            </a:extLst>
          </p:cNvPr>
          <p:cNvSpPr/>
          <p:nvPr/>
        </p:nvSpPr>
        <p:spPr>
          <a:xfrm>
            <a:off x="1702075" y="4706374"/>
            <a:ext cx="387494" cy="442021"/>
          </a:xfrm>
          <a:custGeom>
            <a:avLst/>
            <a:gdLst>
              <a:gd name="connsiteX0" fmla="*/ 241401 w 387494"/>
              <a:gd name="connsiteY0" fmla="*/ 439480 h 442021"/>
              <a:gd name="connsiteX1" fmla="*/ 188272 w 387494"/>
              <a:gd name="connsiteY1" fmla="*/ 388667 h 442021"/>
              <a:gd name="connsiteX2" fmla="*/ 188421 w 387494"/>
              <a:gd name="connsiteY2" fmla="*/ 373797 h 442021"/>
              <a:gd name="connsiteX3" fmla="*/ 97107 w 387494"/>
              <a:gd name="connsiteY3" fmla="*/ 182128 h 442021"/>
              <a:gd name="connsiteX4" fmla="*/ 7587 w 387494"/>
              <a:gd name="connsiteY4" fmla="*/ 73104 h 442021"/>
              <a:gd name="connsiteX5" fmla="*/ 26119 w 387494"/>
              <a:gd name="connsiteY5" fmla="*/ 5627 h 442021"/>
              <a:gd name="connsiteX6" fmla="*/ 87393 w 387494"/>
              <a:gd name="connsiteY6" fmla="*/ 29465 h 442021"/>
              <a:gd name="connsiteX7" fmla="*/ 293783 w 387494"/>
              <a:gd name="connsiteY7" fmla="*/ 165688 h 442021"/>
              <a:gd name="connsiteX8" fmla="*/ 336152 w 387494"/>
              <a:gd name="connsiteY8" fmla="*/ 221732 h 442021"/>
              <a:gd name="connsiteX9" fmla="*/ 368209 w 387494"/>
              <a:gd name="connsiteY9" fmla="*/ 330083 h 442021"/>
              <a:gd name="connsiteX10" fmla="*/ 357449 w 387494"/>
              <a:gd name="connsiteY10" fmla="*/ 383810 h 442021"/>
              <a:gd name="connsiteX11" fmla="*/ 241401 w 387494"/>
              <a:gd name="connsiteY11" fmla="*/ 439480 h 4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494" h="442021">
                <a:moveTo>
                  <a:pt x="241401" y="439480"/>
                </a:moveTo>
                <a:cubicBezTo>
                  <a:pt x="197986" y="449643"/>
                  <a:pt x="184012" y="428645"/>
                  <a:pt x="188272" y="388667"/>
                </a:cubicBezTo>
                <a:cubicBezTo>
                  <a:pt x="188795" y="383810"/>
                  <a:pt x="187824" y="378729"/>
                  <a:pt x="188421" y="373797"/>
                </a:cubicBezTo>
                <a:cubicBezTo>
                  <a:pt x="198135" y="290927"/>
                  <a:pt x="189243" y="220312"/>
                  <a:pt x="97107" y="182128"/>
                </a:cubicBezTo>
                <a:cubicBezTo>
                  <a:pt x="52945" y="163820"/>
                  <a:pt x="28211" y="117117"/>
                  <a:pt x="7587" y="73104"/>
                </a:cubicBezTo>
                <a:cubicBezTo>
                  <a:pt x="-5266" y="45755"/>
                  <a:pt x="-3472" y="20348"/>
                  <a:pt x="26119" y="5627"/>
                </a:cubicBezTo>
                <a:cubicBezTo>
                  <a:pt x="53468" y="-7973"/>
                  <a:pt x="73719" y="4282"/>
                  <a:pt x="87393" y="29465"/>
                </a:cubicBezTo>
                <a:cubicBezTo>
                  <a:pt x="131929" y="111662"/>
                  <a:pt x="203590" y="152686"/>
                  <a:pt x="293783" y="165688"/>
                </a:cubicBezTo>
                <a:cubicBezTo>
                  <a:pt x="326214" y="170321"/>
                  <a:pt x="350126" y="176972"/>
                  <a:pt x="336152" y="221732"/>
                </a:cubicBezTo>
                <a:cubicBezTo>
                  <a:pt x="323748" y="261485"/>
                  <a:pt x="336003" y="301762"/>
                  <a:pt x="368209" y="330083"/>
                </a:cubicBezTo>
                <a:cubicBezTo>
                  <a:pt x="399071" y="357208"/>
                  <a:pt x="391000" y="371929"/>
                  <a:pt x="357449" y="383810"/>
                </a:cubicBezTo>
                <a:cubicBezTo>
                  <a:pt x="316649" y="398307"/>
                  <a:pt x="294456" y="450913"/>
                  <a:pt x="241401" y="439480"/>
                </a:cubicBezTo>
                <a:close/>
              </a:path>
            </a:pathLst>
          </a:custGeom>
          <a:solidFill>
            <a:srgbClr val="EED2CB"/>
          </a:solidFill>
          <a:ln w="7468" cap="flat">
            <a:noFill/>
            <a:prstDash val="solid"/>
            <a:miter/>
          </a:ln>
        </p:spPr>
        <p:txBody>
          <a:bodyPr rtlCol="0" anchor="ctr"/>
          <a:lstStyle/>
          <a:p>
            <a:endParaRPr lang="LID4096"/>
          </a:p>
        </p:txBody>
      </p:sp>
      <p:sp>
        <p:nvSpPr>
          <p:cNvPr id="102" name="Forma libre: forma 101">
            <a:extLst>
              <a:ext uri="{FF2B5EF4-FFF2-40B4-BE49-F238E27FC236}">
                <a16:creationId xmlns:a16="http://schemas.microsoft.com/office/drawing/2014/main" id="{6C61EE88-A88A-45EA-8774-2B9E558AC7E8}"/>
              </a:ext>
            </a:extLst>
          </p:cNvPr>
          <p:cNvSpPr/>
          <p:nvPr/>
        </p:nvSpPr>
        <p:spPr>
          <a:xfrm>
            <a:off x="5451127" y="4684054"/>
            <a:ext cx="284128" cy="287690"/>
          </a:xfrm>
          <a:custGeom>
            <a:avLst/>
            <a:gdLst>
              <a:gd name="connsiteX0" fmla="*/ 11 w 284128"/>
              <a:gd name="connsiteY0" fmla="*/ 145340 h 287690"/>
              <a:gd name="connsiteX1" fmla="*/ 142362 w 284128"/>
              <a:gd name="connsiteY1" fmla="*/ 0 h 287690"/>
              <a:gd name="connsiteX2" fmla="*/ 284116 w 284128"/>
              <a:gd name="connsiteY2" fmla="*/ 142127 h 287690"/>
              <a:gd name="connsiteX3" fmla="*/ 145949 w 284128"/>
              <a:gd name="connsiteY3" fmla="*/ 287616 h 287690"/>
              <a:gd name="connsiteX4" fmla="*/ 11 w 284128"/>
              <a:gd name="connsiteY4" fmla="*/ 145340 h 28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28" h="287690">
                <a:moveTo>
                  <a:pt x="11" y="145340"/>
                </a:moveTo>
                <a:cubicBezTo>
                  <a:pt x="-960" y="62694"/>
                  <a:pt x="60613" y="-149"/>
                  <a:pt x="142362" y="0"/>
                </a:cubicBezTo>
                <a:cubicBezTo>
                  <a:pt x="220076" y="150"/>
                  <a:pt x="283069" y="63292"/>
                  <a:pt x="284116" y="142127"/>
                </a:cubicBezTo>
                <a:cubicBezTo>
                  <a:pt x="285162" y="221186"/>
                  <a:pt x="224411" y="285150"/>
                  <a:pt x="145949" y="287616"/>
                </a:cubicBezTo>
                <a:cubicBezTo>
                  <a:pt x="65844" y="290157"/>
                  <a:pt x="908" y="226865"/>
                  <a:pt x="11" y="145340"/>
                </a:cubicBezTo>
                <a:close/>
              </a:path>
            </a:pathLst>
          </a:custGeom>
          <a:solidFill>
            <a:srgbClr val="EED2CB"/>
          </a:solidFill>
          <a:ln w="7468" cap="flat">
            <a:noFill/>
            <a:prstDash val="solid"/>
            <a:miter/>
          </a:ln>
        </p:spPr>
        <p:txBody>
          <a:bodyPr rtlCol="0" anchor="ctr"/>
          <a:lstStyle/>
          <a:p>
            <a:endParaRPr lang="LID4096"/>
          </a:p>
        </p:txBody>
      </p:sp>
      <p:sp>
        <p:nvSpPr>
          <p:cNvPr id="103" name="Forma libre: forma 102">
            <a:extLst>
              <a:ext uri="{FF2B5EF4-FFF2-40B4-BE49-F238E27FC236}">
                <a16:creationId xmlns:a16="http://schemas.microsoft.com/office/drawing/2014/main" id="{931163B6-EA78-47CC-9585-F2FF56600DFB}"/>
              </a:ext>
            </a:extLst>
          </p:cNvPr>
          <p:cNvSpPr/>
          <p:nvPr/>
        </p:nvSpPr>
        <p:spPr>
          <a:xfrm>
            <a:off x="4129911" y="3396105"/>
            <a:ext cx="423308" cy="446995"/>
          </a:xfrm>
          <a:custGeom>
            <a:avLst/>
            <a:gdLst>
              <a:gd name="connsiteX0" fmla="*/ 422810 w 423308"/>
              <a:gd name="connsiteY0" fmla="*/ 101616 h 446995"/>
              <a:gd name="connsiteX1" fmla="*/ 339268 w 423308"/>
              <a:gd name="connsiteY1" fmla="*/ 213479 h 446995"/>
              <a:gd name="connsiteX2" fmla="*/ 181822 w 423308"/>
              <a:gd name="connsiteY2" fmla="*/ 256820 h 446995"/>
              <a:gd name="connsiteX3" fmla="*/ 116289 w 423308"/>
              <a:gd name="connsiteY3" fmla="*/ 340437 h 446995"/>
              <a:gd name="connsiteX4" fmla="*/ 29085 w 423308"/>
              <a:gd name="connsiteY4" fmla="*/ 445276 h 446995"/>
              <a:gd name="connsiteX5" fmla="*/ 2557 w 423308"/>
              <a:gd name="connsiteY5" fmla="*/ 439298 h 446995"/>
              <a:gd name="connsiteX6" fmla="*/ 16830 w 423308"/>
              <a:gd name="connsiteY6" fmla="*/ 413368 h 446995"/>
              <a:gd name="connsiteX7" fmla="*/ 82214 w 423308"/>
              <a:gd name="connsiteY7" fmla="*/ 310397 h 446995"/>
              <a:gd name="connsiteX8" fmla="*/ 90957 w 423308"/>
              <a:gd name="connsiteY8" fmla="*/ 277743 h 446995"/>
              <a:gd name="connsiteX9" fmla="*/ 165756 w 423308"/>
              <a:gd name="connsiteY9" fmla="*/ 91454 h 446995"/>
              <a:gd name="connsiteX10" fmla="*/ 218737 w 423308"/>
              <a:gd name="connsiteY10" fmla="*/ 40043 h 446995"/>
              <a:gd name="connsiteX11" fmla="*/ 358024 w 423308"/>
              <a:gd name="connsiteY11" fmla="*/ 5594 h 446995"/>
              <a:gd name="connsiteX12" fmla="*/ 422885 w 423308"/>
              <a:gd name="connsiteY12" fmla="*/ 57005 h 446995"/>
              <a:gd name="connsiteX13" fmla="*/ 422959 w 423308"/>
              <a:gd name="connsiteY13" fmla="*/ 101541 h 44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307" h="446995">
                <a:moveTo>
                  <a:pt x="422810" y="101616"/>
                </a:moveTo>
                <a:cubicBezTo>
                  <a:pt x="424828" y="191137"/>
                  <a:pt x="424753" y="190838"/>
                  <a:pt x="339268" y="213479"/>
                </a:cubicBezTo>
                <a:cubicBezTo>
                  <a:pt x="286661" y="227453"/>
                  <a:pt x="234578" y="243593"/>
                  <a:pt x="181822" y="256820"/>
                </a:cubicBezTo>
                <a:cubicBezTo>
                  <a:pt x="137361" y="267954"/>
                  <a:pt x="114495" y="291193"/>
                  <a:pt x="116289" y="340437"/>
                </a:cubicBezTo>
                <a:cubicBezTo>
                  <a:pt x="118157" y="392595"/>
                  <a:pt x="79300" y="435113"/>
                  <a:pt x="29085" y="445276"/>
                </a:cubicBezTo>
                <a:cubicBezTo>
                  <a:pt x="18922" y="447294"/>
                  <a:pt x="8012" y="449535"/>
                  <a:pt x="2557" y="439298"/>
                </a:cubicBezTo>
                <a:cubicBezTo>
                  <a:pt x="-4915" y="425399"/>
                  <a:pt x="5247" y="417852"/>
                  <a:pt x="16830" y="413368"/>
                </a:cubicBezTo>
                <a:cubicBezTo>
                  <a:pt x="64056" y="395061"/>
                  <a:pt x="88566" y="363303"/>
                  <a:pt x="82214" y="310397"/>
                </a:cubicBezTo>
                <a:cubicBezTo>
                  <a:pt x="80944" y="299861"/>
                  <a:pt x="84157" y="285439"/>
                  <a:pt x="90957" y="277743"/>
                </a:cubicBezTo>
                <a:cubicBezTo>
                  <a:pt x="138183" y="224314"/>
                  <a:pt x="146253" y="155567"/>
                  <a:pt x="165756" y="91454"/>
                </a:cubicBezTo>
                <a:cubicBezTo>
                  <a:pt x="174350" y="63207"/>
                  <a:pt x="189220" y="46469"/>
                  <a:pt x="218737" y="40043"/>
                </a:cubicBezTo>
                <a:cubicBezTo>
                  <a:pt x="265440" y="29880"/>
                  <a:pt x="311470" y="16579"/>
                  <a:pt x="358024" y="5594"/>
                </a:cubicBezTo>
                <a:cubicBezTo>
                  <a:pt x="412722" y="-7333"/>
                  <a:pt x="420569" y="-832"/>
                  <a:pt x="422885" y="57005"/>
                </a:cubicBezTo>
                <a:cubicBezTo>
                  <a:pt x="423483" y="71801"/>
                  <a:pt x="422959" y="86746"/>
                  <a:pt x="422959" y="101541"/>
                </a:cubicBezTo>
                <a:close/>
              </a:path>
            </a:pathLst>
          </a:custGeom>
          <a:solidFill>
            <a:srgbClr val="EED2CB"/>
          </a:solidFill>
          <a:ln w="7468" cap="flat">
            <a:noFill/>
            <a:prstDash val="solid"/>
            <a:miter/>
          </a:ln>
        </p:spPr>
        <p:txBody>
          <a:bodyPr rtlCol="0" anchor="ctr"/>
          <a:lstStyle/>
          <a:p>
            <a:endParaRPr lang="LID4096"/>
          </a:p>
        </p:txBody>
      </p:sp>
      <p:sp>
        <p:nvSpPr>
          <p:cNvPr id="104" name="Forma libre: forma 103">
            <a:extLst>
              <a:ext uri="{FF2B5EF4-FFF2-40B4-BE49-F238E27FC236}">
                <a16:creationId xmlns:a16="http://schemas.microsoft.com/office/drawing/2014/main" id="{5F82FCC7-D35F-4459-80FB-B3A491C9749F}"/>
              </a:ext>
            </a:extLst>
          </p:cNvPr>
          <p:cNvSpPr/>
          <p:nvPr/>
        </p:nvSpPr>
        <p:spPr>
          <a:xfrm>
            <a:off x="4117972" y="6024628"/>
            <a:ext cx="310022" cy="473931"/>
          </a:xfrm>
          <a:custGeom>
            <a:avLst/>
            <a:gdLst>
              <a:gd name="connsiteX0" fmla="*/ 99907 w 310022"/>
              <a:gd name="connsiteY0" fmla="*/ 104606 h 473931"/>
              <a:gd name="connsiteX1" fmla="*/ 130395 w 310022"/>
              <a:gd name="connsiteY1" fmla="*/ 8285 h 473931"/>
              <a:gd name="connsiteX2" fmla="*/ 195555 w 310022"/>
              <a:gd name="connsiteY2" fmla="*/ 12769 h 473931"/>
              <a:gd name="connsiteX3" fmla="*/ 210201 w 310022"/>
              <a:gd name="connsiteY3" fmla="*/ 106773 h 473931"/>
              <a:gd name="connsiteX4" fmla="*/ 259146 w 310022"/>
              <a:gd name="connsiteY4" fmla="*/ 83608 h 473931"/>
              <a:gd name="connsiteX5" fmla="*/ 303009 w 310022"/>
              <a:gd name="connsiteY5" fmla="*/ 78676 h 473931"/>
              <a:gd name="connsiteX6" fmla="*/ 297405 w 310022"/>
              <a:gd name="connsiteY6" fmla="*/ 123287 h 473931"/>
              <a:gd name="connsiteX7" fmla="*/ 220363 w 310022"/>
              <a:gd name="connsiteY7" fmla="*/ 191212 h 473931"/>
              <a:gd name="connsiteX8" fmla="*/ 201757 w 310022"/>
              <a:gd name="connsiteY8" fmla="*/ 250170 h 473931"/>
              <a:gd name="connsiteX9" fmla="*/ 206091 w 310022"/>
              <a:gd name="connsiteY9" fmla="*/ 258987 h 473931"/>
              <a:gd name="connsiteX10" fmla="*/ 179863 w 310022"/>
              <a:gd name="connsiteY10" fmla="*/ 456261 h 473931"/>
              <a:gd name="connsiteX11" fmla="*/ 137643 w 310022"/>
              <a:gd name="connsiteY11" fmla="*/ 469637 h 473931"/>
              <a:gd name="connsiteX12" fmla="*/ 127181 w 310022"/>
              <a:gd name="connsiteY12" fmla="*/ 426595 h 473931"/>
              <a:gd name="connsiteX13" fmla="*/ 139810 w 310022"/>
              <a:gd name="connsiteY13" fmla="*/ 399844 h 473931"/>
              <a:gd name="connsiteX14" fmla="*/ 128900 w 310022"/>
              <a:gd name="connsiteY14" fmla="*/ 306437 h 473931"/>
              <a:gd name="connsiteX15" fmla="*/ 5679 w 310022"/>
              <a:gd name="connsiteY15" fmla="*/ 68065 h 473931"/>
              <a:gd name="connsiteX16" fmla="*/ 21819 w 310022"/>
              <a:gd name="connsiteY16" fmla="*/ 14114 h 473931"/>
              <a:gd name="connsiteX17" fmla="*/ 59779 w 310022"/>
              <a:gd name="connsiteY17" fmla="*/ 50729 h 473931"/>
              <a:gd name="connsiteX18" fmla="*/ 99907 w 310022"/>
              <a:gd name="connsiteY18" fmla="*/ 104456 h 4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022" h="473931">
                <a:moveTo>
                  <a:pt x="99907" y="104606"/>
                </a:moveTo>
                <a:cubicBezTo>
                  <a:pt x="92285" y="61938"/>
                  <a:pt x="93256" y="28013"/>
                  <a:pt x="130395" y="8285"/>
                </a:cubicBezTo>
                <a:cubicBezTo>
                  <a:pt x="152737" y="-3521"/>
                  <a:pt x="175977" y="-3297"/>
                  <a:pt x="195555" y="12769"/>
                </a:cubicBezTo>
                <a:cubicBezTo>
                  <a:pt x="226491" y="38175"/>
                  <a:pt x="229554" y="70830"/>
                  <a:pt x="210201" y="106773"/>
                </a:cubicBezTo>
                <a:cubicBezTo>
                  <a:pt x="235682" y="111779"/>
                  <a:pt x="244724" y="92201"/>
                  <a:pt x="259146" y="83608"/>
                </a:cubicBezTo>
                <a:cubicBezTo>
                  <a:pt x="273418" y="75089"/>
                  <a:pt x="287915" y="62386"/>
                  <a:pt x="303009" y="78676"/>
                </a:cubicBezTo>
                <a:cubicBezTo>
                  <a:pt x="317058" y="93920"/>
                  <a:pt x="307269" y="109537"/>
                  <a:pt x="297405" y="123287"/>
                </a:cubicBezTo>
                <a:cubicBezTo>
                  <a:pt x="276930" y="151832"/>
                  <a:pt x="252570" y="177687"/>
                  <a:pt x="220363" y="191212"/>
                </a:cubicBezTo>
                <a:cubicBezTo>
                  <a:pt x="187409" y="205036"/>
                  <a:pt x="190324" y="224988"/>
                  <a:pt x="201757" y="250170"/>
                </a:cubicBezTo>
                <a:cubicBezTo>
                  <a:pt x="203102" y="253159"/>
                  <a:pt x="204073" y="256596"/>
                  <a:pt x="206091" y="258987"/>
                </a:cubicBezTo>
                <a:cubicBezTo>
                  <a:pt x="270803" y="334534"/>
                  <a:pt x="222157" y="394987"/>
                  <a:pt x="179863" y="456261"/>
                </a:cubicBezTo>
                <a:cubicBezTo>
                  <a:pt x="169401" y="471430"/>
                  <a:pt x="155652" y="479426"/>
                  <a:pt x="137643" y="469637"/>
                </a:cubicBezTo>
                <a:cubicBezTo>
                  <a:pt x="118962" y="459549"/>
                  <a:pt x="121054" y="443035"/>
                  <a:pt x="127181" y="426595"/>
                </a:cubicBezTo>
                <a:cubicBezTo>
                  <a:pt x="130619" y="417404"/>
                  <a:pt x="133981" y="407541"/>
                  <a:pt x="139810" y="399844"/>
                </a:cubicBezTo>
                <a:cubicBezTo>
                  <a:pt x="166786" y="364200"/>
                  <a:pt x="149001" y="341633"/>
                  <a:pt x="128900" y="306437"/>
                </a:cubicBezTo>
                <a:cubicBezTo>
                  <a:pt x="84738" y="229023"/>
                  <a:pt x="36241" y="152729"/>
                  <a:pt x="5679" y="68065"/>
                </a:cubicBezTo>
                <a:cubicBezTo>
                  <a:pt x="-1121" y="49309"/>
                  <a:pt x="-7323" y="21586"/>
                  <a:pt x="21819" y="14114"/>
                </a:cubicBezTo>
                <a:cubicBezTo>
                  <a:pt x="47898" y="7389"/>
                  <a:pt x="52083" y="33243"/>
                  <a:pt x="59779" y="50729"/>
                </a:cubicBezTo>
                <a:cubicBezTo>
                  <a:pt x="67700" y="68663"/>
                  <a:pt x="73977" y="87568"/>
                  <a:pt x="99907" y="104456"/>
                </a:cubicBezTo>
                <a:close/>
              </a:path>
            </a:pathLst>
          </a:custGeom>
          <a:solidFill>
            <a:srgbClr val="EED2CB"/>
          </a:solidFill>
          <a:ln w="7468" cap="flat">
            <a:noFill/>
            <a:prstDash val="solid"/>
            <a:miter/>
          </a:ln>
        </p:spPr>
        <p:txBody>
          <a:bodyPr rtlCol="0" anchor="ctr"/>
          <a:lstStyle/>
          <a:p>
            <a:endParaRPr lang="LID4096"/>
          </a:p>
        </p:txBody>
      </p:sp>
      <p:sp>
        <p:nvSpPr>
          <p:cNvPr id="105" name="Forma libre: forma 104">
            <a:extLst>
              <a:ext uri="{FF2B5EF4-FFF2-40B4-BE49-F238E27FC236}">
                <a16:creationId xmlns:a16="http://schemas.microsoft.com/office/drawing/2014/main" id="{89C057DC-6943-4B23-9845-F2CF2843ABFE}"/>
              </a:ext>
            </a:extLst>
          </p:cNvPr>
          <p:cNvSpPr/>
          <p:nvPr/>
        </p:nvSpPr>
        <p:spPr>
          <a:xfrm>
            <a:off x="4396914" y="6129706"/>
            <a:ext cx="300938" cy="452852"/>
          </a:xfrm>
          <a:custGeom>
            <a:avLst/>
            <a:gdLst>
              <a:gd name="connsiteX0" fmla="*/ 245103 w 300938"/>
              <a:gd name="connsiteY0" fmla="*/ 171171 h 452852"/>
              <a:gd name="connsiteX1" fmla="*/ 206993 w 300938"/>
              <a:gd name="connsiteY1" fmla="*/ 226169 h 452852"/>
              <a:gd name="connsiteX2" fmla="*/ 160515 w 300938"/>
              <a:gd name="connsiteY2" fmla="*/ 305601 h 452852"/>
              <a:gd name="connsiteX3" fmla="*/ 149156 w 300938"/>
              <a:gd name="connsiteY3" fmla="*/ 378383 h 452852"/>
              <a:gd name="connsiteX4" fmla="*/ 165222 w 300938"/>
              <a:gd name="connsiteY4" fmla="*/ 419707 h 452852"/>
              <a:gd name="connsiteX5" fmla="*/ 152594 w 300938"/>
              <a:gd name="connsiteY5" fmla="*/ 449148 h 452852"/>
              <a:gd name="connsiteX6" fmla="*/ 116950 w 300938"/>
              <a:gd name="connsiteY6" fmla="*/ 442423 h 452852"/>
              <a:gd name="connsiteX7" fmla="*/ 86985 w 300938"/>
              <a:gd name="connsiteY7" fmla="*/ 263008 h 452852"/>
              <a:gd name="connsiteX8" fmla="*/ 64045 w 300938"/>
              <a:gd name="connsiteY8" fmla="*/ 169976 h 452852"/>
              <a:gd name="connsiteX9" fmla="*/ 7403 w 300938"/>
              <a:gd name="connsiteY9" fmla="*/ 109075 h 452852"/>
              <a:gd name="connsiteX10" fmla="*/ 10093 w 300938"/>
              <a:gd name="connsiteY10" fmla="*/ 69172 h 452852"/>
              <a:gd name="connsiteX11" fmla="*/ 45363 w 300938"/>
              <a:gd name="connsiteY11" fmla="*/ 76943 h 452852"/>
              <a:gd name="connsiteX12" fmla="*/ 114110 w 300938"/>
              <a:gd name="connsiteY12" fmla="*/ 124170 h 452852"/>
              <a:gd name="connsiteX13" fmla="*/ 109702 w 300938"/>
              <a:gd name="connsiteY13" fmla="*/ 15146 h 452852"/>
              <a:gd name="connsiteX14" fmla="*/ 174488 w 300938"/>
              <a:gd name="connsiteY14" fmla="*/ 6328 h 452852"/>
              <a:gd name="connsiteX15" fmla="*/ 205873 w 300938"/>
              <a:gd name="connsiteY15" fmla="*/ 95998 h 452852"/>
              <a:gd name="connsiteX16" fmla="*/ 294945 w 300938"/>
              <a:gd name="connsiteY16" fmla="*/ 15818 h 452852"/>
              <a:gd name="connsiteX17" fmla="*/ 245029 w 300938"/>
              <a:gd name="connsiteY17" fmla="*/ 171171 h 45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0938" h="452852">
                <a:moveTo>
                  <a:pt x="245103" y="171171"/>
                </a:moveTo>
                <a:cubicBezTo>
                  <a:pt x="222985" y="182978"/>
                  <a:pt x="211626" y="202406"/>
                  <a:pt x="206993" y="226169"/>
                </a:cubicBezTo>
                <a:cubicBezTo>
                  <a:pt x="200717" y="258151"/>
                  <a:pt x="186444" y="285949"/>
                  <a:pt x="160515" y="305601"/>
                </a:cubicBezTo>
                <a:cubicBezTo>
                  <a:pt x="132269" y="327047"/>
                  <a:pt x="131970" y="350138"/>
                  <a:pt x="149156" y="378383"/>
                </a:cubicBezTo>
                <a:cubicBezTo>
                  <a:pt x="156778" y="390863"/>
                  <a:pt x="161411" y="405434"/>
                  <a:pt x="165222" y="419707"/>
                </a:cubicBezTo>
                <a:cubicBezTo>
                  <a:pt x="168361" y="431588"/>
                  <a:pt x="164550" y="442871"/>
                  <a:pt x="152594" y="449148"/>
                </a:cubicBezTo>
                <a:cubicBezTo>
                  <a:pt x="139143" y="456172"/>
                  <a:pt x="127934" y="452810"/>
                  <a:pt x="116950" y="442423"/>
                </a:cubicBezTo>
                <a:cubicBezTo>
                  <a:pt x="64119" y="392880"/>
                  <a:pt x="50146" y="324582"/>
                  <a:pt x="86985" y="263008"/>
                </a:cubicBezTo>
                <a:cubicBezTo>
                  <a:pt x="112167" y="220938"/>
                  <a:pt x="114185" y="192468"/>
                  <a:pt x="64045" y="169976"/>
                </a:cubicBezTo>
                <a:cubicBezTo>
                  <a:pt x="38339" y="158393"/>
                  <a:pt x="21377" y="133809"/>
                  <a:pt x="7403" y="109075"/>
                </a:cubicBezTo>
                <a:cubicBezTo>
                  <a:pt x="-69" y="95923"/>
                  <a:pt x="-5673" y="80530"/>
                  <a:pt x="10093" y="69172"/>
                </a:cubicBezTo>
                <a:cubicBezTo>
                  <a:pt x="23544" y="59532"/>
                  <a:pt x="35201" y="67827"/>
                  <a:pt x="45363" y="76943"/>
                </a:cubicBezTo>
                <a:cubicBezTo>
                  <a:pt x="63671" y="93383"/>
                  <a:pt x="81754" y="110196"/>
                  <a:pt x="114110" y="124170"/>
                </a:cubicBezTo>
                <a:cubicBezTo>
                  <a:pt x="90198" y="83444"/>
                  <a:pt x="74208" y="48100"/>
                  <a:pt x="109702" y="15146"/>
                </a:cubicBezTo>
                <a:cubicBezTo>
                  <a:pt x="128981" y="-2788"/>
                  <a:pt x="152295" y="-3536"/>
                  <a:pt x="174488" y="6328"/>
                </a:cubicBezTo>
                <a:cubicBezTo>
                  <a:pt x="210581" y="22394"/>
                  <a:pt x="216409" y="53853"/>
                  <a:pt x="205873" y="95998"/>
                </a:cubicBezTo>
                <a:cubicBezTo>
                  <a:pt x="247943" y="74702"/>
                  <a:pt x="237332" y="6328"/>
                  <a:pt x="294945" y="15818"/>
                </a:cubicBezTo>
                <a:cubicBezTo>
                  <a:pt x="316092" y="79708"/>
                  <a:pt x="276936" y="124244"/>
                  <a:pt x="245029" y="171171"/>
                </a:cubicBezTo>
                <a:close/>
              </a:path>
            </a:pathLst>
          </a:custGeom>
          <a:solidFill>
            <a:srgbClr val="EED2CB"/>
          </a:solidFill>
          <a:ln w="7468" cap="flat">
            <a:noFill/>
            <a:prstDash val="solid"/>
            <a:miter/>
          </a:ln>
        </p:spPr>
        <p:txBody>
          <a:bodyPr rtlCol="0" anchor="ctr"/>
          <a:lstStyle/>
          <a:p>
            <a:endParaRPr lang="LID4096"/>
          </a:p>
        </p:txBody>
      </p:sp>
      <p:sp>
        <p:nvSpPr>
          <p:cNvPr id="106" name="Forma libre: forma 105">
            <a:extLst>
              <a:ext uri="{FF2B5EF4-FFF2-40B4-BE49-F238E27FC236}">
                <a16:creationId xmlns:a16="http://schemas.microsoft.com/office/drawing/2014/main" id="{137B90D2-C862-4257-80F6-47383A249B94}"/>
              </a:ext>
            </a:extLst>
          </p:cNvPr>
          <p:cNvSpPr/>
          <p:nvPr/>
        </p:nvSpPr>
        <p:spPr>
          <a:xfrm>
            <a:off x="3122076" y="2754936"/>
            <a:ext cx="425893" cy="207344"/>
          </a:xfrm>
          <a:custGeom>
            <a:avLst/>
            <a:gdLst>
              <a:gd name="connsiteX0" fmla="*/ 425894 w 425893"/>
              <a:gd name="connsiteY0" fmla="*/ 61592 h 207344"/>
              <a:gd name="connsiteX1" fmla="*/ 363050 w 425893"/>
              <a:gd name="connsiteY1" fmla="*/ 128546 h 207344"/>
              <a:gd name="connsiteX2" fmla="*/ 330321 w 425893"/>
              <a:gd name="connsiteY2" fmla="*/ 164862 h 207344"/>
              <a:gd name="connsiteX3" fmla="*/ 270690 w 425893"/>
              <a:gd name="connsiteY3" fmla="*/ 206708 h 207344"/>
              <a:gd name="connsiteX4" fmla="*/ 193649 w 425893"/>
              <a:gd name="connsiteY4" fmla="*/ 188998 h 207344"/>
              <a:gd name="connsiteX5" fmla="*/ 82085 w 425893"/>
              <a:gd name="connsiteY5" fmla="*/ 199011 h 207344"/>
              <a:gd name="connsiteX6" fmla="*/ 3474 w 425893"/>
              <a:gd name="connsiteY6" fmla="*/ 161948 h 207344"/>
              <a:gd name="connsiteX7" fmla="*/ 48683 w 425893"/>
              <a:gd name="connsiteY7" fmla="*/ 87522 h 207344"/>
              <a:gd name="connsiteX8" fmla="*/ 232805 w 425893"/>
              <a:gd name="connsiteY8" fmla="*/ 29236 h 207344"/>
              <a:gd name="connsiteX9" fmla="*/ 286084 w 425893"/>
              <a:gd name="connsiteY9" fmla="*/ 30880 h 207344"/>
              <a:gd name="connsiteX10" fmla="*/ 351020 w 425893"/>
              <a:gd name="connsiteY10" fmla="*/ 17804 h 207344"/>
              <a:gd name="connsiteX11" fmla="*/ 397872 w 425893"/>
              <a:gd name="connsiteY11" fmla="*/ 6146 h 207344"/>
              <a:gd name="connsiteX12" fmla="*/ 425894 w 425893"/>
              <a:gd name="connsiteY12" fmla="*/ 61518 h 20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893" h="207344">
                <a:moveTo>
                  <a:pt x="425894" y="61592"/>
                </a:moveTo>
                <a:cubicBezTo>
                  <a:pt x="420887" y="98955"/>
                  <a:pt x="399740" y="120625"/>
                  <a:pt x="363050" y="128546"/>
                </a:cubicBezTo>
                <a:cubicBezTo>
                  <a:pt x="344369" y="132581"/>
                  <a:pt x="325464" y="129816"/>
                  <a:pt x="330321" y="164862"/>
                </a:cubicBezTo>
                <a:cubicBezTo>
                  <a:pt x="334879" y="197891"/>
                  <a:pt x="301851" y="210444"/>
                  <a:pt x="270690" y="206708"/>
                </a:cubicBezTo>
                <a:cubicBezTo>
                  <a:pt x="244686" y="203570"/>
                  <a:pt x="218682" y="197069"/>
                  <a:pt x="193649" y="188998"/>
                </a:cubicBezTo>
                <a:cubicBezTo>
                  <a:pt x="154568" y="176370"/>
                  <a:pt x="118476" y="189746"/>
                  <a:pt x="82085" y="199011"/>
                </a:cubicBezTo>
                <a:cubicBezTo>
                  <a:pt x="44722" y="208501"/>
                  <a:pt x="15654" y="202075"/>
                  <a:pt x="3474" y="161948"/>
                </a:cubicBezTo>
                <a:cubicBezTo>
                  <a:pt x="-8781" y="121596"/>
                  <a:pt x="12590" y="99179"/>
                  <a:pt x="48683" y="87522"/>
                </a:cubicBezTo>
                <a:cubicBezTo>
                  <a:pt x="109957" y="67795"/>
                  <a:pt x="171530" y="49038"/>
                  <a:pt x="232805" y="29236"/>
                </a:cubicBezTo>
                <a:cubicBezTo>
                  <a:pt x="251187" y="23258"/>
                  <a:pt x="268075" y="26621"/>
                  <a:pt x="286084" y="30880"/>
                </a:cubicBezTo>
                <a:cubicBezTo>
                  <a:pt x="309024" y="36335"/>
                  <a:pt x="332488" y="36410"/>
                  <a:pt x="351020" y="17804"/>
                </a:cubicBezTo>
                <a:cubicBezTo>
                  <a:pt x="364545" y="4278"/>
                  <a:pt x="377472" y="-7678"/>
                  <a:pt x="397872" y="6146"/>
                </a:cubicBezTo>
                <a:cubicBezTo>
                  <a:pt x="417749" y="19597"/>
                  <a:pt x="423129" y="39698"/>
                  <a:pt x="425894" y="61518"/>
                </a:cubicBezTo>
                <a:close/>
              </a:path>
            </a:pathLst>
          </a:custGeom>
          <a:solidFill>
            <a:srgbClr val="EED2CB"/>
          </a:solidFill>
          <a:ln w="7468" cap="flat">
            <a:noFill/>
            <a:prstDash val="solid"/>
            <a:miter/>
          </a:ln>
        </p:spPr>
        <p:txBody>
          <a:bodyPr rtlCol="0" anchor="ctr"/>
          <a:lstStyle/>
          <a:p>
            <a:endParaRPr lang="LID4096"/>
          </a:p>
        </p:txBody>
      </p:sp>
      <p:sp>
        <p:nvSpPr>
          <p:cNvPr id="107" name="Forma libre: forma 106">
            <a:extLst>
              <a:ext uri="{FF2B5EF4-FFF2-40B4-BE49-F238E27FC236}">
                <a16:creationId xmlns:a16="http://schemas.microsoft.com/office/drawing/2014/main" id="{16423A0F-04CF-4D84-9B24-B6AFD6B27481}"/>
              </a:ext>
            </a:extLst>
          </p:cNvPr>
          <p:cNvSpPr/>
          <p:nvPr/>
        </p:nvSpPr>
        <p:spPr>
          <a:xfrm>
            <a:off x="4579726" y="5970764"/>
            <a:ext cx="296555" cy="452432"/>
          </a:xfrm>
          <a:custGeom>
            <a:avLst/>
            <a:gdLst>
              <a:gd name="connsiteX0" fmla="*/ 62291 w 296555"/>
              <a:gd name="connsiteY0" fmla="*/ 330113 h 452432"/>
              <a:gd name="connsiteX1" fmla="*/ 112207 w 296555"/>
              <a:gd name="connsiteY1" fmla="*/ 174760 h 452432"/>
              <a:gd name="connsiteX2" fmla="*/ 14990 w 296555"/>
              <a:gd name="connsiteY2" fmla="*/ 125217 h 452432"/>
              <a:gd name="connsiteX3" fmla="*/ 7518 w 296555"/>
              <a:gd name="connsiteY3" fmla="*/ 76571 h 452432"/>
              <a:gd name="connsiteX4" fmla="*/ 54221 w 296555"/>
              <a:gd name="connsiteY4" fmla="*/ 86734 h 452432"/>
              <a:gd name="connsiteX5" fmla="*/ 128049 w 296555"/>
              <a:gd name="connsiteY5" fmla="*/ 125666 h 452432"/>
              <a:gd name="connsiteX6" fmla="*/ 105407 w 296555"/>
              <a:gd name="connsiteY6" fmla="*/ 17165 h 452432"/>
              <a:gd name="connsiteX7" fmla="*/ 190220 w 296555"/>
              <a:gd name="connsiteY7" fmla="*/ 19406 h 452432"/>
              <a:gd name="connsiteX8" fmla="*/ 161152 w 296555"/>
              <a:gd name="connsiteY8" fmla="*/ 126114 h 452432"/>
              <a:gd name="connsiteX9" fmla="*/ 239090 w 296555"/>
              <a:gd name="connsiteY9" fmla="*/ 51539 h 452432"/>
              <a:gd name="connsiteX10" fmla="*/ 277872 w 296555"/>
              <a:gd name="connsiteY10" fmla="*/ 15895 h 452432"/>
              <a:gd name="connsiteX11" fmla="*/ 291024 w 296555"/>
              <a:gd name="connsiteY11" fmla="*/ 70967 h 452432"/>
              <a:gd name="connsiteX12" fmla="*/ 279815 w 296555"/>
              <a:gd name="connsiteY12" fmla="*/ 103397 h 452432"/>
              <a:gd name="connsiteX13" fmla="*/ 158238 w 296555"/>
              <a:gd name="connsiteY13" fmla="*/ 315841 h 452432"/>
              <a:gd name="connsiteX14" fmla="*/ 153978 w 296555"/>
              <a:gd name="connsiteY14" fmla="*/ 365682 h 452432"/>
              <a:gd name="connsiteX15" fmla="*/ 174976 w 296555"/>
              <a:gd name="connsiteY15" fmla="*/ 410517 h 452432"/>
              <a:gd name="connsiteX16" fmla="*/ 163394 w 296555"/>
              <a:gd name="connsiteY16" fmla="*/ 448626 h 452432"/>
              <a:gd name="connsiteX17" fmla="*/ 124911 w 296555"/>
              <a:gd name="connsiteY17" fmla="*/ 436895 h 452432"/>
              <a:gd name="connsiteX18" fmla="*/ 62216 w 296555"/>
              <a:gd name="connsiteY18" fmla="*/ 330188 h 45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6555" h="452431">
                <a:moveTo>
                  <a:pt x="62291" y="330113"/>
                </a:moveTo>
                <a:cubicBezTo>
                  <a:pt x="94124" y="283186"/>
                  <a:pt x="133354" y="238650"/>
                  <a:pt x="112207" y="174760"/>
                </a:cubicBezTo>
                <a:cubicBezTo>
                  <a:pt x="76937" y="163925"/>
                  <a:pt x="36436" y="163775"/>
                  <a:pt x="14990" y="125217"/>
                </a:cubicBezTo>
                <a:cubicBezTo>
                  <a:pt x="6247" y="109525"/>
                  <a:pt x="-9370" y="93310"/>
                  <a:pt x="7518" y="76571"/>
                </a:cubicBezTo>
                <a:cubicBezTo>
                  <a:pt x="25153" y="59085"/>
                  <a:pt x="40695" y="74030"/>
                  <a:pt x="54221" y="86734"/>
                </a:cubicBezTo>
                <a:cubicBezTo>
                  <a:pt x="74920" y="106088"/>
                  <a:pt x="97561" y="121331"/>
                  <a:pt x="128049" y="125666"/>
                </a:cubicBezTo>
                <a:cubicBezTo>
                  <a:pt x="84185" y="83595"/>
                  <a:pt x="75144" y="43020"/>
                  <a:pt x="105407" y="17165"/>
                </a:cubicBezTo>
                <a:cubicBezTo>
                  <a:pt x="132906" y="-6373"/>
                  <a:pt x="163842" y="-5776"/>
                  <a:pt x="190220" y="19406"/>
                </a:cubicBezTo>
                <a:cubicBezTo>
                  <a:pt x="219736" y="47503"/>
                  <a:pt x="211591" y="82325"/>
                  <a:pt x="161152" y="126114"/>
                </a:cubicBezTo>
                <a:cubicBezTo>
                  <a:pt x="207033" y="111169"/>
                  <a:pt x="225117" y="83894"/>
                  <a:pt x="239090" y="51539"/>
                </a:cubicBezTo>
                <a:cubicBezTo>
                  <a:pt x="246563" y="34128"/>
                  <a:pt x="251494" y="7899"/>
                  <a:pt x="277872" y="15895"/>
                </a:cubicBezTo>
                <a:cubicBezTo>
                  <a:pt x="307538" y="24862"/>
                  <a:pt x="293639" y="51165"/>
                  <a:pt x="291024" y="70967"/>
                </a:cubicBezTo>
                <a:cubicBezTo>
                  <a:pt x="289529" y="82176"/>
                  <a:pt x="286839" y="95402"/>
                  <a:pt x="279815" y="103397"/>
                </a:cubicBezTo>
                <a:cubicBezTo>
                  <a:pt x="225042" y="166241"/>
                  <a:pt x="216075" y="255014"/>
                  <a:pt x="158238" y="315841"/>
                </a:cubicBezTo>
                <a:cubicBezTo>
                  <a:pt x="143367" y="331458"/>
                  <a:pt x="144414" y="347823"/>
                  <a:pt x="153978" y="365682"/>
                </a:cubicBezTo>
                <a:cubicBezTo>
                  <a:pt x="161750" y="380253"/>
                  <a:pt x="168400" y="395422"/>
                  <a:pt x="174976" y="410517"/>
                </a:cubicBezTo>
                <a:cubicBezTo>
                  <a:pt x="181776" y="426209"/>
                  <a:pt x="179385" y="440183"/>
                  <a:pt x="163394" y="448626"/>
                </a:cubicBezTo>
                <a:cubicBezTo>
                  <a:pt x="147328" y="457070"/>
                  <a:pt x="133429" y="450719"/>
                  <a:pt x="124911" y="436895"/>
                </a:cubicBezTo>
                <a:cubicBezTo>
                  <a:pt x="103240" y="401774"/>
                  <a:pt x="83064" y="365832"/>
                  <a:pt x="62216" y="330188"/>
                </a:cubicBezTo>
                <a:close/>
              </a:path>
            </a:pathLst>
          </a:custGeom>
          <a:solidFill>
            <a:srgbClr val="EED2CB"/>
          </a:solidFill>
          <a:ln w="7468" cap="flat">
            <a:noFill/>
            <a:prstDash val="solid"/>
            <a:miter/>
          </a:ln>
        </p:spPr>
        <p:txBody>
          <a:bodyPr rtlCol="0" anchor="ctr"/>
          <a:lstStyle/>
          <a:p>
            <a:endParaRPr lang="LID4096"/>
          </a:p>
        </p:txBody>
      </p:sp>
      <p:sp>
        <p:nvSpPr>
          <p:cNvPr id="108" name="Forma libre: forma 107">
            <a:extLst>
              <a:ext uri="{FF2B5EF4-FFF2-40B4-BE49-F238E27FC236}">
                <a16:creationId xmlns:a16="http://schemas.microsoft.com/office/drawing/2014/main" id="{4FF614BE-FBCA-414D-B68E-2D79A16445A4}"/>
              </a:ext>
            </a:extLst>
          </p:cNvPr>
          <p:cNvSpPr/>
          <p:nvPr/>
        </p:nvSpPr>
        <p:spPr>
          <a:xfrm>
            <a:off x="1727769" y="6209912"/>
            <a:ext cx="231095" cy="303960"/>
          </a:xfrm>
          <a:custGeom>
            <a:avLst/>
            <a:gdLst>
              <a:gd name="connsiteX0" fmla="*/ 225421 w 231095"/>
              <a:gd name="connsiteY0" fmla="*/ 134231 h 303960"/>
              <a:gd name="connsiteX1" fmla="*/ 188208 w 231095"/>
              <a:gd name="connsiteY1" fmla="*/ 289285 h 303960"/>
              <a:gd name="connsiteX2" fmla="*/ 159738 w 231095"/>
              <a:gd name="connsiteY2" fmla="*/ 303708 h 303960"/>
              <a:gd name="connsiteX3" fmla="*/ 70815 w 231095"/>
              <a:gd name="connsiteY3" fmla="*/ 303708 h 303960"/>
              <a:gd name="connsiteX4" fmla="*/ 42345 w 231095"/>
              <a:gd name="connsiteY4" fmla="*/ 289136 h 303960"/>
              <a:gd name="connsiteX5" fmla="*/ 2666 w 231095"/>
              <a:gd name="connsiteY5" fmla="*/ 130644 h 303960"/>
              <a:gd name="connsiteX6" fmla="*/ 36367 w 231095"/>
              <a:gd name="connsiteY6" fmla="*/ 90966 h 303960"/>
              <a:gd name="connsiteX7" fmla="*/ 89720 w 231095"/>
              <a:gd name="connsiteY7" fmla="*/ 47700 h 303960"/>
              <a:gd name="connsiteX8" fmla="*/ 153087 w 231095"/>
              <a:gd name="connsiteY8" fmla="*/ 623 h 303960"/>
              <a:gd name="connsiteX9" fmla="*/ 224898 w 231095"/>
              <a:gd name="connsiteY9" fmla="*/ 62047 h 303960"/>
              <a:gd name="connsiteX10" fmla="*/ 225496 w 231095"/>
              <a:gd name="connsiteY10" fmla="*/ 134157 h 3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095" h="303960">
                <a:moveTo>
                  <a:pt x="225421" y="134231"/>
                </a:moveTo>
                <a:cubicBezTo>
                  <a:pt x="248137" y="192069"/>
                  <a:pt x="195830" y="235110"/>
                  <a:pt x="188208" y="289285"/>
                </a:cubicBezTo>
                <a:cubicBezTo>
                  <a:pt x="186415" y="302362"/>
                  <a:pt x="171470" y="303558"/>
                  <a:pt x="159738" y="303708"/>
                </a:cubicBezTo>
                <a:cubicBezTo>
                  <a:pt x="130072" y="304006"/>
                  <a:pt x="100481" y="304081"/>
                  <a:pt x="70815" y="303708"/>
                </a:cubicBezTo>
                <a:cubicBezTo>
                  <a:pt x="59083" y="303633"/>
                  <a:pt x="44736" y="302288"/>
                  <a:pt x="42345" y="289136"/>
                </a:cubicBezTo>
                <a:cubicBezTo>
                  <a:pt x="32332" y="235633"/>
                  <a:pt x="-11083" y="191097"/>
                  <a:pt x="2666" y="130644"/>
                </a:cubicBezTo>
                <a:cubicBezTo>
                  <a:pt x="7598" y="108974"/>
                  <a:pt x="10960" y="93357"/>
                  <a:pt x="36367" y="90966"/>
                </a:cubicBezTo>
                <a:cubicBezTo>
                  <a:pt x="63268" y="88499"/>
                  <a:pt x="87180" y="74750"/>
                  <a:pt x="89720" y="47700"/>
                </a:cubicBezTo>
                <a:cubicBezTo>
                  <a:pt x="93756" y="4658"/>
                  <a:pt x="116771" y="-2441"/>
                  <a:pt x="153087" y="623"/>
                </a:cubicBezTo>
                <a:cubicBezTo>
                  <a:pt x="192691" y="3986"/>
                  <a:pt x="219144" y="21995"/>
                  <a:pt x="224898" y="62047"/>
                </a:cubicBezTo>
                <a:cubicBezTo>
                  <a:pt x="228186" y="84614"/>
                  <a:pt x="225496" y="108003"/>
                  <a:pt x="225496" y="134157"/>
                </a:cubicBezTo>
                <a:close/>
              </a:path>
            </a:pathLst>
          </a:custGeom>
          <a:solidFill>
            <a:srgbClr val="EED2CB"/>
          </a:solidFill>
          <a:ln w="7468" cap="flat">
            <a:noFill/>
            <a:prstDash val="solid"/>
            <a:miter/>
          </a:ln>
        </p:spPr>
        <p:txBody>
          <a:bodyPr rtlCol="0" anchor="ctr"/>
          <a:lstStyle/>
          <a:p>
            <a:endParaRPr lang="LID4096"/>
          </a:p>
        </p:txBody>
      </p:sp>
      <p:sp>
        <p:nvSpPr>
          <p:cNvPr id="109" name="Forma libre: forma 108">
            <a:extLst>
              <a:ext uri="{FF2B5EF4-FFF2-40B4-BE49-F238E27FC236}">
                <a16:creationId xmlns:a16="http://schemas.microsoft.com/office/drawing/2014/main" id="{4FC8AA2E-CC86-43A0-8B46-9320F1460963}"/>
              </a:ext>
            </a:extLst>
          </p:cNvPr>
          <p:cNvSpPr/>
          <p:nvPr/>
        </p:nvSpPr>
        <p:spPr>
          <a:xfrm>
            <a:off x="5762061" y="1214632"/>
            <a:ext cx="386968" cy="288872"/>
          </a:xfrm>
          <a:custGeom>
            <a:avLst/>
            <a:gdLst>
              <a:gd name="connsiteX0" fmla="*/ 36474 w 386968"/>
              <a:gd name="connsiteY0" fmla="*/ 222100 h 288872"/>
              <a:gd name="connsiteX1" fmla="*/ 12114 w 386968"/>
              <a:gd name="connsiteY1" fmla="*/ 145806 h 288872"/>
              <a:gd name="connsiteX2" fmla="*/ 28180 w 386968"/>
              <a:gd name="connsiteY2" fmla="*/ 52026 h 288872"/>
              <a:gd name="connsiteX3" fmla="*/ 53138 w 386968"/>
              <a:gd name="connsiteY3" fmla="*/ 59723 h 288872"/>
              <a:gd name="connsiteX4" fmla="*/ 293528 w 386968"/>
              <a:gd name="connsiteY4" fmla="*/ 47916 h 288872"/>
              <a:gd name="connsiteX5" fmla="*/ 328649 w 386968"/>
              <a:gd name="connsiteY5" fmla="*/ 13169 h 288872"/>
              <a:gd name="connsiteX6" fmla="*/ 373334 w 386968"/>
              <a:gd name="connsiteY6" fmla="*/ 5846 h 288872"/>
              <a:gd name="connsiteX7" fmla="*/ 378789 w 386968"/>
              <a:gd name="connsiteY7" fmla="*/ 54119 h 288872"/>
              <a:gd name="connsiteX8" fmla="*/ 263264 w 386968"/>
              <a:gd name="connsiteY8" fmla="*/ 180852 h 288872"/>
              <a:gd name="connsiteX9" fmla="*/ 219475 w 386968"/>
              <a:gd name="connsiteY9" fmla="*/ 241305 h 288872"/>
              <a:gd name="connsiteX10" fmla="*/ 195489 w 386968"/>
              <a:gd name="connsiteY10" fmla="*/ 267533 h 288872"/>
              <a:gd name="connsiteX11" fmla="*/ 84373 w 386968"/>
              <a:gd name="connsiteY11" fmla="*/ 287335 h 288872"/>
              <a:gd name="connsiteX12" fmla="*/ 36474 w 386968"/>
              <a:gd name="connsiteY12" fmla="*/ 222100 h 2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968" h="288872">
                <a:moveTo>
                  <a:pt x="36474" y="222100"/>
                </a:moveTo>
                <a:cubicBezTo>
                  <a:pt x="40808" y="192883"/>
                  <a:pt x="33634" y="168448"/>
                  <a:pt x="12114" y="145806"/>
                </a:cubicBezTo>
                <a:cubicBezTo>
                  <a:pt x="-10603" y="121894"/>
                  <a:pt x="830" y="68017"/>
                  <a:pt x="28180" y="52026"/>
                </a:cubicBezTo>
                <a:cubicBezTo>
                  <a:pt x="40285" y="45002"/>
                  <a:pt x="45740" y="53670"/>
                  <a:pt x="53138" y="59723"/>
                </a:cubicBezTo>
                <a:cubicBezTo>
                  <a:pt x="144377" y="133775"/>
                  <a:pt x="208043" y="130637"/>
                  <a:pt x="293528" y="47916"/>
                </a:cubicBezTo>
                <a:cubicBezTo>
                  <a:pt x="305335" y="36484"/>
                  <a:pt x="316394" y="24229"/>
                  <a:pt x="328649" y="13169"/>
                </a:cubicBezTo>
                <a:cubicBezTo>
                  <a:pt x="341651" y="1438"/>
                  <a:pt x="356820" y="-5661"/>
                  <a:pt x="373334" y="5846"/>
                </a:cubicBezTo>
                <a:cubicBezTo>
                  <a:pt x="392613" y="19297"/>
                  <a:pt x="388578" y="37604"/>
                  <a:pt x="378789" y="54119"/>
                </a:cubicBezTo>
                <a:cubicBezTo>
                  <a:pt x="349048" y="104184"/>
                  <a:pt x="311686" y="147824"/>
                  <a:pt x="263264" y="180852"/>
                </a:cubicBezTo>
                <a:cubicBezTo>
                  <a:pt x="240996" y="196021"/>
                  <a:pt x="219401" y="209621"/>
                  <a:pt x="219475" y="241305"/>
                </a:cubicBezTo>
                <a:cubicBezTo>
                  <a:pt x="219475" y="255428"/>
                  <a:pt x="211256" y="268131"/>
                  <a:pt x="195489" y="267533"/>
                </a:cubicBezTo>
                <a:cubicBezTo>
                  <a:pt x="156781" y="266039"/>
                  <a:pt x="121362" y="280834"/>
                  <a:pt x="84373" y="287335"/>
                </a:cubicBezTo>
                <a:cubicBezTo>
                  <a:pt x="29226" y="296975"/>
                  <a:pt x="31467" y="259612"/>
                  <a:pt x="36474" y="222100"/>
                </a:cubicBezTo>
                <a:close/>
              </a:path>
            </a:pathLst>
          </a:custGeom>
          <a:solidFill>
            <a:srgbClr val="EED2CB"/>
          </a:solidFill>
          <a:ln w="7468" cap="flat">
            <a:noFill/>
            <a:prstDash val="solid"/>
            <a:miter/>
          </a:ln>
        </p:spPr>
        <p:txBody>
          <a:bodyPr rtlCol="0" anchor="ctr"/>
          <a:lstStyle/>
          <a:p>
            <a:endParaRPr lang="LID4096"/>
          </a:p>
        </p:txBody>
      </p:sp>
      <p:sp>
        <p:nvSpPr>
          <p:cNvPr id="110" name="Forma libre: forma 109">
            <a:extLst>
              <a:ext uri="{FF2B5EF4-FFF2-40B4-BE49-F238E27FC236}">
                <a16:creationId xmlns:a16="http://schemas.microsoft.com/office/drawing/2014/main" id="{B561834A-36D4-4CE8-8C4B-5905EB37E2C1}"/>
              </a:ext>
            </a:extLst>
          </p:cNvPr>
          <p:cNvSpPr/>
          <p:nvPr/>
        </p:nvSpPr>
        <p:spPr>
          <a:xfrm>
            <a:off x="5749362" y="4756598"/>
            <a:ext cx="253248" cy="255200"/>
          </a:xfrm>
          <a:custGeom>
            <a:avLst/>
            <a:gdLst>
              <a:gd name="connsiteX0" fmla="*/ 253246 w 253248"/>
              <a:gd name="connsiteY0" fmla="*/ 126822 h 255200"/>
              <a:gd name="connsiteX1" fmla="*/ 125541 w 253248"/>
              <a:gd name="connsiteY1" fmla="*/ 255199 h 255200"/>
              <a:gd name="connsiteX2" fmla="*/ 3 w 253248"/>
              <a:gd name="connsiteY2" fmla="*/ 128615 h 255200"/>
              <a:gd name="connsiteX3" fmla="*/ 128530 w 253248"/>
              <a:gd name="connsiteY3" fmla="*/ 14 h 255200"/>
              <a:gd name="connsiteX4" fmla="*/ 253246 w 253248"/>
              <a:gd name="connsiteY4" fmla="*/ 126822 h 25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48" h="255200">
                <a:moveTo>
                  <a:pt x="253246" y="126822"/>
                </a:moveTo>
                <a:cubicBezTo>
                  <a:pt x="253694" y="198633"/>
                  <a:pt x="197725" y="254901"/>
                  <a:pt x="125541" y="255199"/>
                </a:cubicBezTo>
                <a:cubicBezTo>
                  <a:pt x="58214" y="255499"/>
                  <a:pt x="526" y="197288"/>
                  <a:pt x="3" y="128615"/>
                </a:cubicBezTo>
                <a:cubicBezTo>
                  <a:pt x="-520" y="57478"/>
                  <a:pt x="57990" y="-1032"/>
                  <a:pt x="128530" y="14"/>
                </a:cubicBezTo>
                <a:cubicBezTo>
                  <a:pt x="197576" y="1135"/>
                  <a:pt x="252798" y="57253"/>
                  <a:pt x="253246" y="126822"/>
                </a:cubicBezTo>
                <a:close/>
              </a:path>
            </a:pathLst>
          </a:custGeom>
          <a:solidFill>
            <a:srgbClr val="EED2CB"/>
          </a:solidFill>
          <a:ln w="7468" cap="flat">
            <a:noFill/>
            <a:prstDash val="solid"/>
            <a:miter/>
          </a:ln>
        </p:spPr>
        <p:txBody>
          <a:bodyPr rtlCol="0" anchor="ctr"/>
          <a:lstStyle/>
          <a:p>
            <a:endParaRPr lang="LID4096"/>
          </a:p>
        </p:txBody>
      </p:sp>
      <p:sp>
        <p:nvSpPr>
          <p:cNvPr id="111" name="Forma libre: forma 110">
            <a:extLst>
              <a:ext uri="{FF2B5EF4-FFF2-40B4-BE49-F238E27FC236}">
                <a16:creationId xmlns:a16="http://schemas.microsoft.com/office/drawing/2014/main" id="{7126B7E5-63B3-4906-8675-87A541DBB866}"/>
              </a:ext>
            </a:extLst>
          </p:cNvPr>
          <p:cNvSpPr/>
          <p:nvPr/>
        </p:nvSpPr>
        <p:spPr>
          <a:xfrm>
            <a:off x="3055270" y="2460695"/>
            <a:ext cx="460698" cy="243073"/>
          </a:xfrm>
          <a:custGeom>
            <a:avLst/>
            <a:gdLst>
              <a:gd name="connsiteX0" fmla="*/ 48086 w 460698"/>
              <a:gd name="connsiteY0" fmla="*/ 191439 h 243073"/>
              <a:gd name="connsiteX1" fmla="*/ 16702 w 460698"/>
              <a:gd name="connsiteY1" fmla="*/ 243074 h 243073"/>
              <a:gd name="connsiteX2" fmla="*/ 1981 w 460698"/>
              <a:gd name="connsiteY2" fmla="*/ 196819 h 243073"/>
              <a:gd name="connsiteX3" fmla="*/ 327333 w 460698"/>
              <a:gd name="connsiteY3" fmla="*/ 20767 h 243073"/>
              <a:gd name="connsiteX4" fmla="*/ 459148 w 460698"/>
              <a:gd name="connsiteY4" fmla="*/ 207729 h 243073"/>
              <a:gd name="connsiteX5" fmla="*/ 448687 w 460698"/>
              <a:gd name="connsiteY5" fmla="*/ 237768 h 243073"/>
              <a:gd name="connsiteX6" fmla="*/ 431201 w 460698"/>
              <a:gd name="connsiteY6" fmla="*/ 215127 h 243073"/>
              <a:gd name="connsiteX7" fmla="*/ 368432 w 460698"/>
              <a:gd name="connsiteY7" fmla="*/ 142718 h 243073"/>
              <a:gd name="connsiteX8" fmla="*/ 285039 w 460698"/>
              <a:gd name="connsiteY8" fmla="*/ 138384 h 243073"/>
              <a:gd name="connsiteX9" fmla="*/ 152552 w 460698"/>
              <a:gd name="connsiteY9" fmla="*/ 132332 h 243073"/>
              <a:gd name="connsiteX10" fmla="*/ 84178 w 460698"/>
              <a:gd name="connsiteY10" fmla="*/ 160876 h 243073"/>
              <a:gd name="connsiteX11" fmla="*/ 47638 w 460698"/>
              <a:gd name="connsiteY11" fmla="*/ 191887 h 243073"/>
              <a:gd name="connsiteX12" fmla="*/ 48086 w 460698"/>
              <a:gd name="connsiteY12" fmla="*/ 191439 h 24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698" h="243073">
                <a:moveTo>
                  <a:pt x="48086" y="191439"/>
                </a:moveTo>
                <a:cubicBezTo>
                  <a:pt x="27911" y="201602"/>
                  <a:pt x="34785" y="227905"/>
                  <a:pt x="16702" y="243074"/>
                </a:cubicBezTo>
                <a:cubicBezTo>
                  <a:pt x="-1531" y="231566"/>
                  <a:pt x="-1905" y="214977"/>
                  <a:pt x="1981" y="196819"/>
                </a:cubicBezTo>
                <a:cubicBezTo>
                  <a:pt x="35831" y="38178"/>
                  <a:pt x="179004" y="-40432"/>
                  <a:pt x="327333" y="20767"/>
                </a:cubicBezTo>
                <a:cubicBezTo>
                  <a:pt x="409306" y="54618"/>
                  <a:pt x="436133" y="130837"/>
                  <a:pt x="459148" y="207729"/>
                </a:cubicBezTo>
                <a:cubicBezTo>
                  <a:pt x="462212" y="217966"/>
                  <a:pt x="461689" y="234107"/>
                  <a:pt x="448687" y="237768"/>
                </a:cubicBezTo>
                <a:cubicBezTo>
                  <a:pt x="430753" y="242775"/>
                  <a:pt x="432621" y="224692"/>
                  <a:pt x="431201" y="215127"/>
                </a:cubicBezTo>
                <a:cubicBezTo>
                  <a:pt x="425597" y="178213"/>
                  <a:pt x="382555" y="176569"/>
                  <a:pt x="368432" y="142718"/>
                </a:cubicBezTo>
                <a:cubicBezTo>
                  <a:pt x="351843" y="102890"/>
                  <a:pt x="311641" y="133901"/>
                  <a:pt x="285039" y="138384"/>
                </a:cubicBezTo>
                <a:cubicBezTo>
                  <a:pt x="239307" y="146156"/>
                  <a:pt x="196340" y="140402"/>
                  <a:pt x="152552" y="132332"/>
                </a:cubicBezTo>
                <a:cubicBezTo>
                  <a:pt x="123334" y="126951"/>
                  <a:pt x="93967" y="114248"/>
                  <a:pt x="84178" y="160876"/>
                </a:cubicBezTo>
                <a:cubicBezTo>
                  <a:pt x="81563" y="173206"/>
                  <a:pt x="60341" y="181650"/>
                  <a:pt x="47638" y="191887"/>
                </a:cubicBezTo>
                <a:cubicBezTo>
                  <a:pt x="47638" y="191887"/>
                  <a:pt x="48086" y="191439"/>
                  <a:pt x="48086" y="191439"/>
                </a:cubicBezTo>
                <a:close/>
              </a:path>
            </a:pathLst>
          </a:custGeom>
          <a:solidFill>
            <a:srgbClr val="EED2CB"/>
          </a:solidFill>
          <a:ln w="7468" cap="flat">
            <a:noFill/>
            <a:prstDash val="solid"/>
            <a:miter/>
          </a:ln>
        </p:spPr>
        <p:txBody>
          <a:bodyPr rtlCol="0" anchor="ctr"/>
          <a:lstStyle/>
          <a:p>
            <a:endParaRPr lang="LID4096"/>
          </a:p>
        </p:txBody>
      </p:sp>
      <p:sp>
        <p:nvSpPr>
          <p:cNvPr id="112" name="Forma libre: forma 111">
            <a:extLst>
              <a:ext uri="{FF2B5EF4-FFF2-40B4-BE49-F238E27FC236}">
                <a16:creationId xmlns:a16="http://schemas.microsoft.com/office/drawing/2014/main" id="{4D4F3F25-640B-4929-82F7-67496D4956D1}"/>
              </a:ext>
            </a:extLst>
          </p:cNvPr>
          <p:cNvSpPr/>
          <p:nvPr/>
        </p:nvSpPr>
        <p:spPr>
          <a:xfrm>
            <a:off x="3161333" y="2203257"/>
            <a:ext cx="249445" cy="246986"/>
          </a:xfrm>
          <a:custGeom>
            <a:avLst/>
            <a:gdLst>
              <a:gd name="connsiteX0" fmla="*/ 123530 w 249445"/>
              <a:gd name="connsiteY0" fmla="*/ 246970 h 246986"/>
              <a:gd name="connsiteX1" fmla="*/ 85 w 249445"/>
              <a:gd name="connsiteY1" fmla="*/ 119937 h 246986"/>
              <a:gd name="connsiteX2" fmla="*/ 125099 w 249445"/>
              <a:gd name="connsiteY2" fmla="*/ 4 h 246986"/>
              <a:gd name="connsiteX3" fmla="*/ 249442 w 249445"/>
              <a:gd name="connsiteY3" fmla="*/ 121731 h 246986"/>
              <a:gd name="connsiteX4" fmla="*/ 123530 w 249445"/>
              <a:gd name="connsiteY4" fmla="*/ 246970 h 24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45" h="246986">
                <a:moveTo>
                  <a:pt x="123530" y="246970"/>
                </a:moveTo>
                <a:cubicBezTo>
                  <a:pt x="52541" y="245849"/>
                  <a:pt x="-2456" y="189208"/>
                  <a:pt x="85" y="119937"/>
                </a:cubicBezTo>
                <a:cubicBezTo>
                  <a:pt x="2700" y="50966"/>
                  <a:pt x="56278" y="-519"/>
                  <a:pt x="125099" y="4"/>
                </a:cubicBezTo>
                <a:cubicBezTo>
                  <a:pt x="193473" y="452"/>
                  <a:pt x="248918" y="54777"/>
                  <a:pt x="249442" y="121731"/>
                </a:cubicBezTo>
                <a:cubicBezTo>
                  <a:pt x="249965" y="191076"/>
                  <a:pt x="192725" y="248091"/>
                  <a:pt x="123530" y="246970"/>
                </a:cubicBezTo>
                <a:close/>
              </a:path>
            </a:pathLst>
          </a:custGeom>
          <a:solidFill>
            <a:srgbClr val="EED2CB"/>
          </a:solidFill>
          <a:ln w="7468" cap="flat">
            <a:noFill/>
            <a:prstDash val="solid"/>
            <a:miter/>
          </a:ln>
        </p:spPr>
        <p:txBody>
          <a:bodyPr rtlCol="0" anchor="ctr"/>
          <a:lstStyle/>
          <a:p>
            <a:endParaRPr lang="LID4096"/>
          </a:p>
        </p:txBody>
      </p:sp>
      <p:sp>
        <p:nvSpPr>
          <p:cNvPr id="113" name="Forma libre: forma 112">
            <a:extLst>
              <a:ext uri="{FF2B5EF4-FFF2-40B4-BE49-F238E27FC236}">
                <a16:creationId xmlns:a16="http://schemas.microsoft.com/office/drawing/2014/main" id="{1E0E5F5B-A170-4DE0-92E8-0D83C40B9133}"/>
              </a:ext>
            </a:extLst>
          </p:cNvPr>
          <p:cNvSpPr/>
          <p:nvPr/>
        </p:nvSpPr>
        <p:spPr>
          <a:xfrm>
            <a:off x="3170085" y="5908162"/>
            <a:ext cx="243827" cy="246784"/>
          </a:xfrm>
          <a:custGeom>
            <a:avLst/>
            <a:gdLst>
              <a:gd name="connsiteX0" fmla="*/ 243828 w 243827"/>
              <a:gd name="connsiteY0" fmla="*/ 124826 h 246784"/>
              <a:gd name="connsiteX1" fmla="*/ 120681 w 243827"/>
              <a:gd name="connsiteY1" fmla="*/ 246777 h 246784"/>
              <a:gd name="connsiteX2" fmla="*/ 1 w 243827"/>
              <a:gd name="connsiteY2" fmla="*/ 121015 h 246784"/>
              <a:gd name="connsiteX3" fmla="*/ 124418 w 243827"/>
              <a:gd name="connsiteY3" fmla="*/ 36 h 246784"/>
              <a:gd name="connsiteX4" fmla="*/ 243753 w 243827"/>
              <a:gd name="connsiteY4" fmla="*/ 124826 h 246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27" h="246784">
                <a:moveTo>
                  <a:pt x="243828" y="124826"/>
                </a:moveTo>
                <a:cubicBezTo>
                  <a:pt x="243081" y="192975"/>
                  <a:pt x="188008" y="247524"/>
                  <a:pt x="120681" y="246777"/>
                </a:cubicBezTo>
                <a:cubicBezTo>
                  <a:pt x="54550" y="246030"/>
                  <a:pt x="225" y="189388"/>
                  <a:pt x="1" y="121015"/>
                </a:cubicBezTo>
                <a:cubicBezTo>
                  <a:pt x="-224" y="54061"/>
                  <a:pt x="57016" y="-1609"/>
                  <a:pt x="124418" y="36"/>
                </a:cubicBezTo>
                <a:cubicBezTo>
                  <a:pt x="195182" y="1754"/>
                  <a:pt x="244501" y="53314"/>
                  <a:pt x="243753" y="124826"/>
                </a:cubicBezTo>
                <a:close/>
              </a:path>
            </a:pathLst>
          </a:custGeom>
          <a:solidFill>
            <a:srgbClr val="EED2CB"/>
          </a:solidFill>
          <a:ln w="7468" cap="flat">
            <a:noFill/>
            <a:prstDash val="solid"/>
            <a:miter/>
          </a:ln>
        </p:spPr>
        <p:txBody>
          <a:bodyPr rtlCol="0" anchor="ctr"/>
          <a:lstStyle/>
          <a:p>
            <a:endParaRPr lang="LID4096"/>
          </a:p>
        </p:txBody>
      </p:sp>
      <p:sp>
        <p:nvSpPr>
          <p:cNvPr id="114" name="Forma libre: forma 113">
            <a:extLst>
              <a:ext uri="{FF2B5EF4-FFF2-40B4-BE49-F238E27FC236}">
                <a16:creationId xmlns:a16="http://schemas.microsoft.com/office/drawing/2014/main" id="{ECBD4F5C-03DD-486F-BFA8-405E09037FCA}"/>
              </a:ext>
            </a:extLst>
          </p:cNvPr>
          <p:cNvSpPr/>
          <p:nvPr/>
        </p:nvSpPr>
        <p:spPr>
          <a:xfrm>
            <a:off x="3319679" y="4699812"/>
            <a:ext cx="242749" cy="243313"/>
          </a:xfrm>
          <a:custGeom>
            <a:avLst/>
            <a:gdLst>
              <a:gd name="connsiteX0" fmla="*/ 123003 w 242749"/>
              <a:gd name="connsiteY0" fmla="*/ 8 h 243313"/>
              <a:gd name="connsiteX1" fmla="*/ 242713 w 242749"/>
              <a:gd name="connsiteY1" fmla="*/ 117327 h 243313"/>
              <a:gd name="connsiteX2" fmla="*/ 124647 w 242749"/>
              <a:gd name="connsiteY2" fmla="*/ 243313 h 243313"/>
              <a:gd name="connsiteX3" fmla="*/ 6 w 242749"/>
              <a:gd name="connsiteY3" fmla="*/ 121586 h 243313"/>
              <a:gd name="connsiteX4" fmla="*/ 123003 w 242749"/>
              <a:gd name="connsiteY4" fmla="*/ 83 h 24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48" h="243313">
                <a:moveTo>
                  <a:pt x="123003" y="8"/>
                </a:moveTo>
                <a:cubicBezTo>
                  <a:pt x="190854" y="-739"/>
                  <a:pt x="241069" y="48430"/>
                  <a:pt x="242713" y="117327"/>
                </a:cubicBezTo>
                <a:cubicBezTo>
                  <a:pt x="244357" y="186148"/>
                  <a:pt x="191078" y="243014"/>
                  <a:pt x="124647" y="243313"/>
                </a:cubicBezTo>
                <a:cubicBezTo>
                  <a:pt x="58665" y="243612"/>
                  <a:pt x="604" y="186896"/>
                  <a:pt x="6" y="121586"/>
                </a:cubicBezTo>
                <a:cubicBezTo>
                  <a:pt x="-666" y="53960"/>
                  <a:pt x="53061" y="830"/>
                  <a:pt x="123003" y="83"/>
                </a:cubicBezTo>
                <a:close/>
              </a:path>
            </a:pathLst>
          </a:custGeom>
          <a:solidFill>
            <a:srgbClr val="EED2CB"/>
          </a:solidFill>
          <a:ln w="7468" cap="flat">
            <a:noFill/>
            <a:prstDash val="solid"/>
            <a:miter/>
          </a:ln>
        </p:spPr>
        <p:txBody>
          <a:bodyPr rtlCol="0" anchor="ctr"/>
          <a:lstStyle/>
          <a:p>
            <a:endParaRPr lang="LID4096"/>
          </a:p>
        </p:txBody>
      </p:sp>
      <p:sp>
        <p:nvSpPr>
          <p:cNvPr id="115" name="Forma libre: forma 114">
            <a:extLst>
              <a:ext uri="{FF2B5EF4-FFF2-40B4-BE49-F238E27FC236}">
                <a16:creationId xmlns:a16="http://schemas.microsoft.com/office/drawing/2014/main" id="{4E3FA9E5-8F12-43F8-B752-C9ACD09A11BB}"/>
              </a:ext>
            </a:extLst>
          </p:cNvPr>
          <p:cNvSpPr/>
          <p:nvPr/>
        </p:nvSpPr>
        <p:spPr>
          <a:xfrm>
            <a:off x="4578862" y="2567711"/>
            <a:ext cx="276498" cy="391988"/>
          </a:xfrm>
          <a:custGeom>
            <a:avLst/>
            <a:gdLst>
              <a:gd name="connsiteX0" fmla="*/ 10474 w 276498"/>
              <a:gd name="connsiteY0" fmla="*/ 152572 h 391988"/>
              <a:gd name="connsiteX1" fmla="*/ 3973 w 276498"/>
              <a:gd name="connsiteY1" fmla="*/ 41605 h 391988"/>
              <a:gd name="connsiteX2" fmla="*/ 49107 w 276498"/>
              <a:gd name="connsiteY2" fmla="*/ 1553 h 391988"/>
              <a:gd name="connsiteX3" fmla="*/ 78698 w 276498"/>
              <a:gd name="connsiteY3" fmla="*/ 27632 h 391988"/>
              <a:gd name="connsiteX4" fmla="*/ 187945 w 276498"/>
              <a:gd name="connsiteY4" fmla="*/ 127315 h 391988"/>
              <a:gd name="connsiteX5" fmla="*/ 276345 w 276498"/>
              <a:gd name="connsiteY5" fmla="*/ 261446 h 391988"/>
              <a:gd name="connsiteX6" fmla="*/ 174346 w 276498"/>
              <a:gd name="connsiteY6" fmla="*/ 387208 h 391988"/>
              <a:gd name="connsiteX7" fmla="*/ 24522 w 276498"/>
              <a:gd name="connsiteY7" fmla="*/ 335424 h 391988"/>
              <a:gd name="connsiteX8" fmla="*/ 26614 w 276498"/>
              <a:gd name="connsiteY8" fmla="*/ 172524 h 391988"/>
              <a:gd name="connsiteX9" fmla="*/ 32891 w 276498"/>
              <a:gd name="connsiteY9" fmla="*/ 164902 h 391988"/>
              <a:gd name="connsiteX10" fmla="*/ 61436 w 276498"/>
              <a:gd name="connsiteY10" fmla="*/ 121113 h 391988"/>
              <a:gd name="connsiteX11" fmla="*/ 10399 w 276498"/>
              <a:gd name="connsiteY11" fmla="*/ 152572 h 391988"/>
              <a:gd name="connsiteX12" fmla="*/ 236293 w 276498"/>
              <a:gd name="connsiteY12" fmla="*/ 254048 h 391988"/>
              <a:gd name="connsiteX13" fmla="*/ 215444 w 276498"/>
              <a:gd name="connsiteY13" fmla="*/ 198752 h 391988"/>
              <a:gd name="connsiteX14" fmla="*/ 141915 w 276498"/>
              <a:gd name="connsiteY14" fmla="*/ 162510 h 391988"/>
              <a:gd name="connsiteX15" fmla="*/ 160895 w 276498"/>
              <a:gd name="connsiteY15" fmla="*/ 227222 h 391988"/>
              <a:gd name="connsiteX16" fmla="*/ 166724 w 276498"/>
              <a:gd name="connsiteY16" fmla="*/ 235143 h 391988"/>
              <a:gd name="connsiteX17" fmla="*/ 165080 w 276498"/>
              <a:gd name="connsiteY17" fmla="*/ 276690 h 391988"/>
              <a:gd name="connsiteX18" fmla="*/ 133994 w 276498"/>
              <a:gd name="connsiteY18" fmla="*/ 287301 h 391988"/>
              <a:gd name="connsiteX19" fmla="*/ 103506 w 276498"/>
              <a:gd name="connsiteY19" fmla="*/ 259429 h 391988"/>
              <a:gd name="connsiteX20" fmla="*/ 103431 w 276498"/>
              <a:gd name="connsiteY20" fmla="*/ 230137 h 391988"/>
              <a:gd name="connsiteX21" fmla="*/ 80342 w 276498"/>
              <a:gd name="connsiteY21" fmla="*/ 186946 h 391988"/>
              <a:gd name="connsiteX22" fmla="*/ 48733 w 276498"/>
              <a:gd name="connsiteY22" fmla="*/ 221095 h 391988"/>
              <a:gd name="connsiteX23" fmla="*/ 73841 w 276498"/>
              <a:gd name="connsiteY23" fmla="*/ 325336 h 391988"/>
              <a:gd name="connsiteX24" fmla="*/ 174495 w 276498"/>
              <a:gd name="connsiteY24" fmla="*/ 341551 h 391988"/>
              <a:gd name="connsiteX25" fmla="*/ 236218 w 276498"/>
              <a:gd name="connsiteY25" fmla="*/ 253899 h 39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6498" h="391988">
                <a:moveTo>
                  <a:pt x="10474" y="152572"/>
                </a:moveTo>
                <a:cubicBezTo>
                  <a:pt x="984" y="116181"/>
                  <a:pt x="31546" y="77100"/>
                  <a:pt x="3973" y="41605"/>
                </a:cubicBezTo>
                <a:cubicBezTo>
                  <a:pt x="2852" y="40186"/>
                  <a:pt x="30799" y="9922"/>
                  <a:pt x="49107" y="1553"/>
                </a:cubicBezTo>
                <a:cubicBezTo>
                  <a:pt x="64500" y="-5471"/>
                  <a:pt x="75784" y="12762"/>
                  <a:pt x="78698" y="27632"/>
                </a:cubicBezTo>
                <a:cubicBezTo>
                  <a:pt x="90654" y="88383"/>
                  <a:pt x="125326" y="116480"/>
                  <a:pt x="187945" y="127315"/>
                </a:cubicBezTo>
                <a:cubicBezTo>
                  <a:pt x="244213" y="137029"/>
                  <a:pt x="279110" y="201442"/>
                  <a:pt x="276345" y="261446"/>
                </a:cubicBezTo>
                <a:cubicBezTo>
                  <a:pt x="273580" y="321151"/>
                  <a:pt x="233752" y="370320"/>
                  <a:pt x="174346" y="387208"/>
                </a:cubicBezTo>
                <a:cubicBezTo>
                  <a:pt x="120619" y="402452"/>
                  <a:pt x="56280" y="380184"/>
                  <a:pt x="24522" y="335424"/>
                </a:cubicBezTo>
                <a:cubicBezTo>
                  <a:pt x="-8955" y="288198"/>
                  <a:pt x="-8058" y="218330"/>
                  <a:pt x="26614" y="172524"/>
                </a:cubicBezTo>
                <a:cubicBezTo>
                  <a:pt x="28632" y="169908"/>
                  <a:pt x="31397" y="167741"/>
                  <a:pt x="32891" y="164902"/>
                </a:cubicBezTo>
                <a:cubicBezTo>
                  <a:pt x="41858" y="148686"/>
                  <a:pt x="77652" y="135012"/>
                  <a:pt x="61436" y="121113"/>
                </a:cubicBezTo>
                <a:cubicBezTo>
                  <a:pt x="38795" y="101684"/>
                  <a:pt x="37674" y="147939"/>
                  <a:pt x="10399" y="152572"/>
                </a:cubicBezTo>
                <a:close/>
                <a:moveTo>
                  <a:pt x="236293" y="254048"/>
                </a:moveTo>
                <a:cubicBezTo>
                  <a:pt x="234948" y="232976"/>
                  <a:pt x="227699" y="214519"/>
                  <a:pt x="215444" y="198752"/>
                </a:cubicBezTo>
                <a:cubicBezTo>
                  <a:pt x="196539" y="174466"/>
                  <a:pt x="165154" y="147341"/>
                  <a:pt x="141915" y="162510"/>
                </a:cubicBezTo>
                <a:cubicBezTo>
                  <a:pt x="117331" y="178576"/>
                  <a:pt x="145726" y="207196"/>
                  <a:pt x="160895" y="227222"/>
                </a:cubicBezTo>
                <a:cubicBezTo>
                  <a:pt x="162913" y="229838"/>
                  <a:pt x="165080" y="232378"/>
                  <a:pt x="166724" y="235143"/>
                </a:cubicBezTo>
                <a:cubicBezTo>
                  <a:pt x="175018" y="249266"/>
                  <a:pt x="175093" y="263464"/>
                  <a:pt x="165080" y="276690"/>
                </a:cubicBezTo>
                <a:cubicBezTo>
                  <a:pt x="157308" y="286927"/>
                  <a:pt x="146025" y="288796"/>
                  <a:pt x="133994" y="287301"/>
                </a:cubicBezTo>
                <a:cubicBezTo>
                  <a:pt x="117331" y="285209"/>
                  <a:pt x="106495" y="275569"/>
                  <a:pt x="103506" y="259429"/>
                </a:cubicBezTo>
                <a:cubicBezTo>
                  <a:pt x="101788" y="249939"/>
                  <a:pt x="105748" y="239328"/>
                  <a:pt x="103431" y="230137"/>
                </a:cubicBezTo>
                <a:cubicBezTo>
                  <a:pt x="99322" y="213846"/>
                  <a:pt x="103656" y="188365"/>
                  <a:pt x="80342" y="186946"/>
                </a:cubicBezTo>
                <a:cubicBezTo>
                  <a:pt x="63827" y="185974"/>
                  <a:pt x="53366" y="205627"/>
                  <a:pt x="48733" y="221095"/>
                </a:cubicBezTo>
                <a:cubicBezTo>
                  <a:pt x="37001" y="260026"/>
                  <a:pt x="42456" y="296268"/>
                  <a:pt x="73841" y="325336"/>
                </a:cubicBezTo>
                <a:cubicBezTo>
                  <a:pt x="103656" y="352910"/>
                  <a:pt x="138328" y="357767"/>
                  <a:pt x="174495" y="341551"/>
                </a:cubicBezTo>
                <a:cubicBezTo>
                  <a:pt x="211932" y="324813"/>
                  <a:pt x="233229" y="295073"/>
                  <a:pt x="236218" y="253899"/>
                </a:cubicBezTo>
                <a:close/>
              </a:path>
            </a:pathLst>
          </a:custGeom>
          <a:solidFill>
            <a:srgbClr val="EED2CB"/>
          </a:solidFill>
          <a:ln w="7468" cap="flat">
            <a:noFill/>
            <a:prstDash val="solid"/>
            <a:miter/>
          </a:ln>
        </p:spPr>
        <p:txBody>
          <a:bodyPr rtlCol="0" anchor="ctr"/>
          <a:lstStyle/>
          <a:p>
            <a:endParaRPr lang="LID4096"/>
          </a:p>
        </p:txBody>
      </p:sp>
      <p:sp>
        <p:nvSpPr>
          <p:cNvPr id="116" name="Forma libre: forma 115">
            <a:extLst>
              <a:ext uri="{FF2B5EF4-FFF2-40B4-BE49-F238E27FC236}">
                <a16:creationId xmlns:a16="http://schemas.microsoft.com/office/drawing/2014/main" id="{9C2844CB-9703-4AEB-8463-25D0BDF69211}"/>
              </a:ext>
            </a:extLst>
          </p:cNvPr>
          <p:cNvSpPr/>
          <p:nvPr/>
        </p:nvSpPr>
        <p:spPr>
          <a:xfrm>
            <a:off x="3001866" y="4727733"/>
            <a:ext cx="241477" cy="239453"/>
          </a:xfrm>
          <a:custGeom>
            <a:avLst/>
            <a:gdLst>
              <a:gd name="connsiteX0" fmla="*/ 119723 w 241477"/>
              <a:gd name="connsiteY0" fmla="*/ 239454 h 239453"/>
              <a:gd name="connsiteX1" fmla="*/ 14 w 241477"/>
              <a:gd name="connsiteY1" fmla="*/ 121014 h 239453"/>
              <a:gd name="connsiteX2" fmla="*/ 124207 w 241477"/>
              <a:gd name="connsiteY2" fmla="*/ 35 h 239453"/>
              <a:gd name="connsiteX3" fmla="*/ 241450 w 241477"/>
              <a:gd name="connsiteY3" fmla="*/ 122808 h 239453"/>
              <a:gd name="connsiteX4" fmla="*/ 119649 w 241477"/>
              <a:gd name="connsiteY4" fmla="*/ 239454 h 239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77" h="239453">
                <a:moveTo>
                  <a:pt x="119723" y="239454"/>
                </a:moveTo>
                <a:cubicBezTo>
                  <a:pt x="51798" y="239454"/>
                  <a:pt x="1135" y="189238"/>
                  <a:pt x="14" y="121014"/>
                </a:cubicBezTo>
                <a:cubicBezTo>
                  <a:pt x="-1032" y="55032"/>
                  <a:pt x="57104" y="-1609"/>
                  <a:pt x="124207" y="35"/>
                </a:cubicBezTo>
                <a:cubicBezTo>
                  <a:pt x="189292" y="1679"/>
                  <a:pt x="242870" y="57797"/>
                  <a:pt x="241450" y="122808"/>
                </a:cubicBezTo>
                <a:cubicBezTo>
                  <a:pt x="239956" y="190060"/>
                  <a:pt x="188395" y="239528"/>
                  <a:pt x="119649" y="239454"/>
                </a:cubicBezTo>
                <a:close/>
              </a:path>
            </a:pathLst>
          </a:custGeom>
          <a:solidFill>
            <a:srgbClr val="EED2CB"/>
          </a:solidFill>
          <a:ln w="7468" cap="flat">
            <a:noFill/>
            <a:prstDash val="solid"/>
            <a:miter/>
          </a:ln>
        </p:spPr>
        <p:txBody>
          <a:bodyPr rtlCol="0" anchor="ctr"/>
          <a:lstStyle/>
          <a:p>
            <a:endParaRPr lang="LID4096"/>
          </a:p>
        </p:txBody>
      </p:sp>
      <p:sp>
        <p:nvSpPr>
          <p:cNvPr id="117" name="Forma libre: forma 116">
            <a:extLst>
              <a:ext uri="{FF2B5EF4-FFF2-40B4-BE49-F238E27FC236}">
                <a16:creationId xmlns:a16="http://schemas.microsoft.com/office/drawing/2014/main" id="{0034AF36-D69C-403C-8491-4AFE28DCDEE7}"/>
              </a:ext>
            </a:extLst>
          </p:cNvPr>
          <p:cNvSpPr/>
          <p:nvPr/>
        </p:nvSpPr>
        <p:spPr>
          <a:xfrm>
            <a:off x="4152037" y="2670753"/>
            <a:ext cx="297221" cy="290445"/>
          </a:xfrm>
          <a:custGeom>
            <a:avLst/>
            <a:gdLst>
              <a:gd name="connsiteX0" fmla="*/ 142061 w 297221"/>
              <a:gd name="connsiteY0" fmla="*/ 290443 h 290445"/>
              <a:gd name="connsiteX1" fmla="*/ 457 w 297221"/>
              <a:gd name="connsiteY1" fmla="*/ 140321 h 290445"/>
              <a:gd name="connsiteX2" fmla="*/ 154540 w 297221"/>
              <a:gd name="connsiteY2" fmla="*/ 14409 h 290445"/>
              <a:gd name="connsiteX3" fmla="*/ 218953 w 297221"/>
              <a:gd name="connsiteY3" fmla="*/ 6264 h 290445"/>
              <a:gd name="connsiteX4" fmla="*/ 249814 w 297221"/>
              <a:gd name="connsiteY4" fmla="*/ 22778 h 290445"/>
              <a:gd name="connsiteX5" fmla="*/ 285384 w 297221"/>
              <a:gd name="connsiteY5" fmla="*/ 127169 h 290445"/>
              <a:gd name="connsiteX6" fmla="*/ 282992 w 297221"/>
              <a:gd name="connsiteY6" fmla="*/ 175740 h 290445"/>
              <a:gd name="connsiteX7" fmla="*/ 261247 w 297221"/>
              <a:gd name="connsiteY7" fmla="*/ 213701 h 290445"/>
              <a:gd name="connsiteX8" fmla="*/ 141986 w 297221"/>
              <a:gd name="connsiteY8" fmla="*/ 290443 h 290445"/>
              <a:gd name="connsiteX9" fmla="*/ 43947 w 297221"/>
              <a:gd name="connsiteY9" fmla="*/ 152650 h 290445"/>
              <a:gd name="connsiteX10" fmla="*/ 108809 w 297221"/>
              <a:gd name="connsiteY10" fmla="*/ 241349 h 290445"/>
              <a:gd name="connsiteX11" fmla="*/ 207221 w 297221"/>
              <a:gd name="connsiteY11" fmla="*/ 216092 h 290445"/>
              <a:gd name="connsiteX12" fmla="*/ 220821 w 297221"/>
              <a:gd name="connsiteY12" fmla="*/ 181942 h 290445"/>
              <a:gd name="connsiteX13" fmla="*/ 185028 w 297221"/>
              <a:gd name="connsiteY13" fmla="*/ 173797 h 290445"/>
              <a:gd name="connsiteX14" fmla="*/ 107389 w 297221"/>
              <a:gd name="connsiteY14" fmla="*/ 165802 h 290445"/>
              <a:gd name="connsiteX15" fmla="*/ 147815 w 297221"/>
              <a:gd name="connsiteY15" fmla="*/ 97130 h 290445"/>
              <a:gd name="connsiteX16" fmla="*/ 159771 w 297221"/>
              <a:gd name="connsiteY16" fmla="*/ 67015 h 290445"/>
              <a:gd name="connsiteX17" fmla="*/ 125099 w 297221"/>
              <a:gd name="connsiteY17" fmla="*/ 55583 h 290445"/>
              <a:gd name="connsiteX18" fmla="*/ 44022 w 297221"/>
              <a:gd name="connsiteY18" fmla="*/ 152575 h 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221" h="290445">
                <a:moveTo>
                  <a:pt x="142061" y="290443"/>
                </a:moveTo>
                <a:cubicBezTo>
                  <a:pt x="59042" y="290891"/>
                  <a:pt x="-6118" y="219380"/>
                  <a:pt x="457" y="140321"/>
                </a:cubicBezTo>
                <a:cubicBezTo>
                  <a:pt x="6958" y="62308"/>
                  <a:pt x="78171" y="3873"/>
                  <a:pt x="154540" y="14409"/>
                </a:cubicBezTo>
                <a:cubicBezTo>
                  <a:pt x="176808" y="17473"/>
                  <a:pt x="197357" y="26290"/>
                  <a:pt x="218953" y="6264"/>
                </a:cubicBezTo>
                <a:cubicBezTo>
                  <a:pt x="232403" y="-6215"/>
                  <a:pt x="258184" y="286"/>
                  <a:pt x="249814" y="22778"/>
                </a:cubicBezTo>
                <a:cubicBezTo>
                  <a:pt x="232254" y="70005"/>
                  <a:pt x="265806" y="96607"/>
                  <a:pt x="285384" y="127169"/>
                </a:cubicBezTo>
                <a:cubicBezTo>
                  <a:pt x="298610" y="147793"/>
                  <a:pt x="304438" y="158404"/>
                  <a:pt x="282992" y="175740"/>
                </a:cubicBezTo>
                <a:cubicBezTo>
                  <a:pt x="272456" y="184334"/>
                  <a:pt x="267823" y="200549"/>
                  <a:pt x="261247" y="213701"/>
                </a:cubicBezTo>
                <a:cubicBezTo>
                  <a:pt x="235766" y="265111"/>
                  <a:pt x="191454" y="285586"/>
                  <a:pt x="141986" y="290443"/>
                </a:cubicBezTo>
                <a:close/>
                <a:moveTo>
                  <a:pt x="43947" y="152650"/>
                </a:moveTo>
                <a:cubicBezTo>
                  <a:pt x="43200" y="198531"/>
                  <a:pt x="68083" y="226927"/>
                  <a:pt x="108809" y="241349"/>
                </a:cubicBezTo>
                <a:cubicBezTo>
                  <a:pt x="146096" y="254575"/>
                  <a:pt x="180395" y="246729"/>
                  <a:pt x="207221" y="216092"/>
                </a:cubicBezTo>
                <a:cubicBezTo>
                  <a:pt x="215590" y="206602"/>
                  <a:pt x="228069" y="195991"/>
                  <a:pt x="220821" y="181942"/>
                </a:cubicBezTo>
                <a:cubicBezTo>
                  <a:pt x="213498" y="167595"/>
                  <a:pt x="197432" y="172676"/>
                  <a:pt x="185028" y="173797"/>
                </a:cubicBezTo>
                <a:cubicBezTo>
                  <a:pt x="158276" y="176263"/>
                  <a:pt x="126817" y="206153"/>
                  <a:pt x="107389" y="165802"/>
                </a:cubicBezTo>
                <a:cubicBezTo>
                  <a:pt x="88782" y="127169"/>
                  <a:pt x="129731" y="117604"/>
                  <a:pt x="147815" y="97130"/>
                </a:cubicBezTo>
                <a:cubicBezTo>
                  <a:pt x="155362" y="88536"/>
                  <a:pt x="165301" y="79121"/>
                  <a:pt x="159771" y="67015"/>
                </a:cubicBezTo>
                <a:cubicBezTo>
                  <a:pt x="153195" y="52444"/>
                  <a:pt x="138101" y="54088"/>
                  <a:pt x="125099" y="55583"/>
                </a:cubicBezTo>
                <a:cubicBezTo>
                  <a:pt x="80637" y="60664"/>
                  <a:pt x="43574" y="105349"/>
                  <a:pt x="44022" y="152575"/>
                </a:cubicBezTo>
                <a:close/>
              </a:path>
            </a:pathLst>
          </a:custGeom>
          <a:solidFill>
            <a:srgbClr val="EED2CB"/>
          </a:solidFill>
          <a:ln w="7468" cap="flat">
            <a:noFill/>
            <a:prstDash val="solid"/>
            <a:miter/>
          </a:ln>
        </p:spPr>
        <p:txBody>
          <a:bodyPr rtlCol="0" anchor="ctr"/>
          <a:lstStyle/>
          <a:p>
            <a:endParaRPr lang="LID4096"/>
          </a:p>
        </p:txBody>
      </p:sp>
      <p:sp>
        <p:nvSpPr>
          <p:cNvPr id="118" name="Forma libre: forma 117">
            <a:extLst>
              <a:ext uri="{FF2B5EF4-FFF2-40B4-BE49-F238E27FC236}">
                <a16:creationId xmlns:a16="http://schemas.microsoft.com/office/drawing/2014/main" id="{2A6D5111-4B55-4004-B52C-A9B21E49F87D}"/>
              </a:ext>
            </a:extLst>
          </p:cNvPr>
          <p:cNvSpPr/>
          <p:nvPr/>
        </p:nvSpPr>
        <p:spPr>
          <a:xfrm>
            <a:off x="4369855" y="5865324"/>
            <a:ext cx="256451" cy="220374"/>
          </a:xfrm>
          <a:custGeom>
            <a:avLst/>
            <a:gdLst>
              <a:gd name="connsiteX0" fmla="*/ 14 w 256451"/>
              <a:gd name="connsiteY0" fmla="*/ 112144 h 220374"/>
              <a:gd name="connsiteX1" fmla="*/ 59196 w 256451"/>
              <a:gd name="connsiteY1" fmla="*/ 12311 h 220374"/>
              <a:gd name="connsiteX2" fmla="*/ 179428 w 256451"/>
              <a:gd name="connsiteY2" fmla="*/ 26284 h 220374"/>
              <a:gd name="connsiteX3" fmla="*/ 223292 w 256451"/>
              <a:gd name="connsiteY3" fmla="*/ 41529 h 220374"/>
              <a:gd name="connsiteX4" fmla="*/ 250642 w 256451"/>
              <a:gd name="connsiteY4" fmla="*/ 68056 h 220374"/>
              <a:gd name="connsiteX5" fmla="*/ 245784 w 256451"/>
              <a:gd name="connsiteY5" fmla="*/ 111695 h 220374"/>
              <a:gd name="connsiteX6" fmla="*/ 205507 w 256451"/>
              <a:gd name="connsiteY6" fmla="*/ 159519 h 220374"/>
              <a:gd name="connsiteX7" fmla="*/ 85724 w 256451"/>
              <a:gd name="connsiteY7" fmla="*/ 218104 h 220374"/>
              <a:gd name="connsiteX8" fmla="*/ 14 w 256451"/>
              <a:gd name="connsiteY8" fmla="*/ 112144 h 22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51" h="220374">
                <a:moveTo>
                  <a:pt x="14" y="112144"/>
                </a:moveTo>
                <a:cubicBezTo>
                  <a:pt x="-584" y="66786"/>
                  <a:pt x="18098" y="33010"/>
                  <a:pt x="59196" y="12311"/>
                </a:cubicBezTo>
                <a:cubicBezTo>
                  <a:pt x="102462" y="-9509"/>
                  <a:pt x="141767" y="-766"/>
                  <a:pt x="179428" y="26284"/>
                </a:cubicBezTo>
                <a:cubicBezTo>
                  <a:pt x="192057" y="35401"/>
                  <a:pt x="197661" y="57071"/>
                  <a:pt x="223292" y="41529"/>
                </a:cubicBezTo>
                <a:cubicBezTo>
                  <a:pt x="239732" y="31515"/>
                  <a:pt x="246457" y="55203"/>
                  <a:pt x="250642" y="68056"/>
                </a:cubicBezTo>
                <a:cubicBezTo>
                  <a:pt x="255424" y="83001"/>
                  <a:pt x="262896" y="109379"/>
                  <a:pt x="245784" y="111695"/>
                </a:cubicBezTo>
                <a:cubicBezTo>
                  <a:pt x="213279" y="116179"/>
                  <a:pt x="215296" y="141137"/>
                  <a:pt x="205507" y="159519"/>
                </a:cubicBezTo>
                <a:cubicBezTo>
                  <a:pt x="182193" y="203532"/>
                  <a:pt x="132202" y="228266"/>
                  <a:pt x="85724" y="218104"/>
                </a:cubicBezTo>
                <a:cubicBezTo>
                  <a:pt x="33790" y="206745"/>
                  <a:pt x="836" y="165945"/>
                  <a:pt x="14" y="112144"/>
                </a:cubicBezTo>
                <a:close/>
              </a:path>
            </a:pathLst>
          </a:custGeom>
          <a:solidFill>
            <a:srgbClr val="EED2CB"/>
          </a:solidFill>
          <a:ln w="7468" cap="flat">
            <a:noFill/>
            <a:prstDash val="solid"/>
            <a:miter/>
          </a:ln>
        </p:spPr>
        <p:txBody>
          <a:bodyPr rtlCol="0" anchor="ctr"/>
          <a:lstStyle/>
          <a:p>
            <a:endParaRPr lang="LID4096"/>
          </a:p>
        </p:txBody>
      </p:sp>
      <p:sp>
        <p:nvSpPr>
          <p:cNvPr id="119" name="Forma libre: forma 118">
            <a:extLst>
              <a:ext uri="{FF2B5EF4-FFF2-40B4-BE49-F238E27FC236}">
                <a16:creationId xmlns:a16="http://schemas.microsoft.com/office/drawing/2014/main" id="{4D55B4C0-203F-4D65-8248-66409498967F}"/>
              </a:ext>
            </a:extLst>
          </p:cNvPr>
          <p:cNvSpPr/>
          <p:nvPr/>
        </p:nvSpPr>
        <p:spPr>
          <a:xfrm>
            <a:off x="2286212" y="6279988"/>
            <a:ext cx="192817" cy="238362"/>
          </a:xfrm>
          <a:custGeom>
            <a:avLst/>
            <a:gdLst>
              <a:gd name="connsiteX0" fmla="*/ 192818 w 192817"/>
              <a:gd name="connsiteY0" fmla="*/ 115042 h 238362"/>
              <a:gd name="connsiteX1" fmla="*/ 183552 w 192817"/>
              <a:gd name="connsiteY1" fmla="*/ 185359 h 238362"/>
              <a:gd name="connsiteX2" fmla="*/ 57790 w 192817"/>
              <a:gd name="connsiteY2" fmla="*/ 231763 h 238362"/>
              <a:gd name="connsiteX3" fmla="*/ 27 w 192817"/>
              <a:gd name="connsiteY3" fmla="*/ 139776 h 238362"/>
              <a:gd name="connsiteX4" fmla="*/ 401 w 192817"/>
              <a:gd name="connsiteY4" fmla="*/ 75363 h 238362"/>
              <a:gd name="connsiteX5" fmla="*/ 76695 w 192817"/>
              <a:gd name="connsiteY5" fmla="*/ 489 h 238362"/>
              <a:gd name="connsiteX6" fmla="*/ 192743 w 192817"/>
              <a:gd name="connsiteY6" fmla="*/ 114968 h 23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817" h="238362">
                <a:moveTo>
                  <a:pt x="192818" y="115042"/>
                </a:moveTo>
                <a:cubicBezTo>
                  <a:pt x="191398" y="137011"/>
                  <a:pt x="196180" y="162194"/>
                  <a:pt x="183552" y="185359"/>
                </a:cubicBezTo>
                <a:cubicBezTo>
                  <a:pt x="159117" y="230044"/>
                  <a:pt x="116449" y="249697"/>
                  <a:pt x="57790" y="231763"/>
                </a:cubicBezTo>
                <a:cubicBezTo>
                  <a:pt x="17438" y="219358"/>
                  <a:pt x="-571" y="183117"/>
                  <a:pt x="27" y="139776"/>
                </a:cubicBezTo>
                <a:cubicBezTo>
                  <a:pt x="326" y="118330"/>
                  <a:pt x="-421" y="96809"/>
                  <a:pt x="401" y="75363"/>
                </a:cubicBezTo>
                <a:cubicBezTo>
                  <a:pt x="2493" y="20814"/>
                  <a:pt x="21249" y="2731"/>
                  <a:pt x="76695" y="489"/>
                </a:cubicBezTo>
                <a:cubicBezTo>
                  <a:pt x="174884" y="-3397"/>
                  <a:pt x="193042" y="14164"/>
                  <a:pt x="192743" y="114968"/>
                </a:cubicBezTo>
                <a:close/>
              </a:path>
            </a:pathLst>
          </a:custGeom>
          <a:solidFill>
            <a:srgbClr val="EED2CB"/>
          </a:solidFill>
          <a:ln w="7468" cap="flat">
            <a:noFill/>
            <a:prstDash val="solid"/>
            <a:miter/>
          </a:ln>
        </p:spPr>
        <p:txBody>
          <a:bodyPr rtlCol="0" anchor="ctr"/>
          <a:lstStyle/>
          <a:p>
            <a:endParaRPr lang="LID4096"/>
          </a:p>
        </p:txBody>
      </p:sp>
      <p:sp>
        <p:nvSpPr>
          <p:cNvPr id="120" name="Forma libre: forma 119">
            <a:extLst>
              <a:ext uri="{FF2B5EF4-FFF2-40B4-BE49-F238E27FC236}">
                <a16:creationId xmlns:a16="http://schemas.microsoft.com/office/drawing/2014/main" id="{BE572200-ADB6-4C96-A006-6845EE5AF776}"/>
              </a:ext>
            </a:extLst>
          </p:cNvPr>
          <p:cNvSpPr/>
          <p:nvPr/>
        </p:nvSpPr>
        <p:spPr>
          <a:xfrm>
            <a:off x="2131726" y="3817134"/>
            <a:ext cx="258979" cy="272885"/>
          </a:xfrm>
          <a:custGeom>
            <a:avLst/>
            <a:gdLst>
              <a:gd name="connsiteX0" fmla="*/ 128733 w 258979"/>
              <a:gd name="connsiteY0" fmla="*/ 87090 h 272885"/>
              <a:gd name="connsiteX1" fmla="*/ 103326 w 258979"/>
              <a:gd name="connsiteY1" fmla="*/ 64897 h 272885"/>
              <a:gd name="connsiteX2" fmla="*/ 105792 w 258979"/>
              <a:gd name="connsiteY2" fmla="*/ 5491 h 272885"/>
              <a:gd name="connsiteX3" fmla="*/ 147862 w 258979"/>
              <a:gd name="connsiteY3" fmla="*/ 26489 h 272885"/>
              <a:gd name="connsiteX4" fmla="*/ 246574 w 258979"/>
              <a:gd name="connsiteY4" fmla="*/ 167719 h 272885"/>
              <a:gd name="connsiteX5" fmla="*/ 237159 w 258979"/>
              <a:gd name="connsiteY5" fmla="*/ 257837 h 272885"/>
              <a:gd name="connsiteX6" fmla="*/ 151075 w 258979"/>
              <a:gd name="connsiteY6" fmla="*/ 254773 h 272885"/>
              <a:gd name="connsiteX7" fmla="*/ 39437 w 258979"/>
              <a:gd name="connsiteY7" fmla="*/ 181767 h 272885"/>
              <a:gd name="connsiteX8" fmla="*/ 10369 w 258979"/>
              <a:gd name="connsiteY8" fmla="*/ 95758 h 272885"/>
              <a:gd name="connsiteX9" fmla="*/ 97124 w 258979"/>
              <a:gd name="connsiteY9" fmla="*/ 83877 h 272885"/>
              <a:gd name="connsiteX10" fmla="*/ 122456 w 258979"/>
              <a:gd name="connsiteY10" fmla="*/ 96506 h 272885"/>
              <a:gd name="connsiteX11" fmla="*/ 128733 w 258979"/>
              <a:gd name="connsiteY11" fmla="*/ 87165 h 2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979" h="272885">
                <a:moveTo>
                  <a:pt x="128733" y="87090"/>
                </a:moveTo>
                <a:cubicBezTo>
                  <a:pt x="120065" y="79767"/>
                  <a:pt x="109005" y="74013"/>
                  <a:pt x="103326" y="64897"/>
                </a:cubicBezTo>
                <a:cubicBezTo>
                  <a:pt x="91146" y="45245"/>
                  <a:pt x="89278" y="19614"/>
                  <a:pt x="105792" y="5491"/>
                </a:cubicBezTo>
                <a:cubicBezTo>
                  <a:pt x="125445" y="-11322"/>
                  <a:pt x="137625" y="14757"/>
                  <a:pt x="147862" y="26489"/>
                </a:cubicBezTo>
                <a:cubicBezTo>
                  <a:pt x="185823" y="69829"/>
                  <a:pt x="221989" y="114813"/>
                  <a:pt x="246574" y="167719"/>
                </a:cubicBezTo>
                <a:cubicBezTo>
                  <a:pt x="261519" y="199850"/>
                  <a:pt x="267796" y="231683"/>
                  <a:pt x="237159" y="257837"/>
                </a:cubicBezTo>
                <a:cubicBezTo>
                  <a:pt x="208614" y="282197"/>
                  <a:pt x="179471" y="273903"/>
                  <a:pt x="151075" y="254773"/>
                </a:cubicBezTo>
                <a:cubicBezTo>
                  <a:pt x="114236" y="229890"/>
                  <a:pt x="77247" y="205231"/>
                  <a:pt x="39437" y="181767"/>
                </a:cubicBezTo>
                <a:cubicBezTo>
                  <a:pt x="5287" y="160620"/>
                  <a:pt x="-12722" y="132972"/>
                  <a:pt x="10369" y="95758"/>
                </a:cubicBezTo>
                <a:cubicBezTo>
                  <a:pt x="32412" y="60190"/>
                  <a:pt x="65067" y="66093"/>
                  <a:pt x="97124" y="83877"/>
                </a:cubicBezTo>
                <a:cubicBezTo>
                  <a:pt x="105344" y="88436"/>
                  <a:pt x="114012" y="92321"/>
                  <a:pt x="122456" y="96506"/>
                </a:cubicBezTo>
                <a:cubicBezTo>
                  <a:pt x="124548" y="93367"/>
                  <a:pt x="126640" y="90304"/>
                  <a:pt x="128733" y="87165"/>
                </a:cubicBezTo>
                <a:close/>
              </a:path>
            </a:pathLst>
          </a:custGeom>
          <a:solidFill>
            <a:srgbClr val="EED2CB"/>
          </a:solidFill>
          <a:ln w="7468" cap="flat">
            <a:noFill/>
            <a:prstDash val="solid"/>
            <a:miter/>
          </a:ln>
        </p:spPr>
        <p:txBody>
          <a:bodyPr rtlCol="0" anchor="ctr"/>
          <a:lstStyle/>
          <a:p>
            <a:endParaRPr lang="LID4096"/>
          </a:p>
        </p:txBody>
      </p:sp>
      <p:sp>
        <p:nvSpPr>
          <p:cNvPr id="121" name="Forma libre: forma 120">
            <a:extLst>
              <a:ext uri="{FF2B5EF4-FFF2-40B4-BE49-F238E27FC236}">
                <a16:creationId xmlns:a16="http://schemas.microsoft.com/office/drawing/2014/main" id="{05184BAE-4A48-434E-A07A-314319522540}"/>
              </a:ext>
            </a:extLst>
          </p:cNvPr>
          <p:cNvSpPr/>
          <p:nvPr/>
        </p:nvSpPr>
        <p:spPr>
          <a:xfrm>
            <a:off x="1760165" y="3817450"/>
            <a:ext cx="260048" cy="272690"/>
          </a:xfrm>
          <a:custGeom>
            <a:avLst/>
            <a:gdLst>
              <a:gd name="connsiteX0" fmla="*/ 133545 w 260048"/>
              <a:gd name="connsiteY0" fmla="*/ 92454 h 272690"/>
              <a:gd name="connsiteX1" fmla="*/ 177782 w 260048"/>
              <a:gd name="connsiteY1" fmla="*/ 75716 h 272690"/>
              <a:gd name="connsiteX2" fmla="*/ 250863 w 260048"/>
              <a:gd name="connsiteY2" fmla="*/ 96489 h 272690"/>
              <a:gd name="connsiteX3" fmla="*/ 234498 w 260048"/>
              <a:gd name="connsiteY3" fmla="*/ 170093 h 272690"/>
              <a:gd name="connsiteX4" fmla="*/ 98798 w 260048"/>
              <a:gd name="connsiteY4" fmla="*/ 260510 h 272690"/>
              <a:gd name="connsiteX5" fmla="*/ 21233 w 260048"/>
              <a:gd name="connsiteY5" fmla="*/ 256176 h 272690"/>
              <a:gd name="connsiteX6" fmla="*/ 5989 w 260048"/>
              <a:gd name="connsiteY6" fmla="*/ 183693 h 272690"/>
              <a:gd name="connsiteX7" fmla="*/ 127791 w 260048"/>
              <a:gd name="connsiteY7" fmla="*/ 11452 h 272690"/>
              <a:gd name="connsiteX8" fmla="*/ 156410 w 260048"/>
              <a:gd name="connsiteY8" fmla="*/ 6744 h 272690"/>
              <a:gd name="connsiteX9" fmla="*/ 160296 w 260048"/>
              <a:gd name="connsiteY9" fmla="*/ 58977 h 272690"/>
              <a:gd name="connsiteX10" fmla="*/ 133470 w 260048"/>
              <a:gd name="connsiteY10" fmla="*/ 92529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048" h="272690">
                <a:moveTo>
                  <a:pt x="133545" y="92454"/>
                </a:moveTo>
                <a:cubicBezTo>
                  <a:pt x="152525" y="97162"/>
                  <a:pt x="163285" y="81096"/>
                  <a:pt x="177782" y="75716"/>
                </a:cubicBezTo>
                <a:cubicBezTo>
                  <a:pt x="207597" y="64656"/>
                  <a:pt x="234050" y="67571"/>
                  <a:pt x="250863" y="96489"/>
                </a:cubicBezTo>
                <a:cubicBezTo>
                  <a:pt x="267227" y="124660"/>
                  <a:pt x="261698" y="151262"/>
                  <a:pt x="234498" y="170093"/>
                </a:cubicBezTo>
                <a:cubicBezTo>
                  <a:pt x="189812" y="201029"/>
                  <a:pt x="144454" y="230919"/>
                  <a:pt x="98798" y="260510"/>
                </a:cubicBezTo>
                <a:cubicBezTo>
                  <a:pt x="72420" y="277622"/>
                  <a:pt x="45369" y="277174"/>
                  <a:pt x="21233" y="256176"/>
                </a:cubicBezTo>
                <a:cubicBezTo>
                  <a:pt x="-1409" y="236374"/>
                  <a:pt x="-4995" y="209324"/>
                  <a:pt x="5989" y="183693"/>
                </a:cubicBezTo>
                <a:cubicBezTo>
                  <a:pt x="34086" y="117786"/>
                  <a:pt x="76305" y="61144"/>
                  <a:pt x="127791" y="11452"/>
                </a:cubicBezTo>
                <a:cubicBezTo>
                  <a:pt x="135786" y="3755"/>
                  <a:pt x="146547" y="-7304"/>
                  <a:pt x="156410" y="6744"/>
                </a:cubicBezTo>
                <a:cubicBezTo>
                  <a:pt x="167395" y="22287"/>
                  <a:pt x="166274" y="41118"/>
                  <a:pt x="160296" y="58977"/>
                </a:cubicBezTo>
                <a:cubicBezTo>
                  <a:pt x="155663" y="72951"/>
                  <a:pt x="134367" y="73922"/>
                  <a:pt x="133470" y="92529"/>
                </a:cubicBezTo>
                <a:close/>
              </a:path>
            </a:pathLst>
          </a:custGeom>
          <a:solidFill>
            <a:srgbClr val="EED2CB"/>
          </a:solidFill>
          <a:ln w="7468" cap="flat">
            <a:noFill/>
            <a:prstDash val="solid"/>
            <a:miter/>
          </a:ln>
        </p:spPr>
        <p:txBody>
          <a:bodyPr rtlCol="0" anchor="ctr"/>
          <a:lstStyle/>
          <a:p>
            <a:endParaRPr lang="LID4096"/>
          </a:p>
        </p:txBody>
      </p:sp>
      <p:sp>
        <p:nvSpPr>
          <p:cNvPr id="122" name="Forma libre: forma 121">
            <a:extLst>
              <a:ext uri="{FF2B5EF4-FFF2-40B4-BE49-F238E27FC236}">
                <a16:creationId xmlns:a16="http://schemas.microsoft.com/office/drawing/2014/main" id="{D8C01881-A81C-4F85-8E94-350E4742A7A8}"/>
              </a:ext>
            </a:extLst>
          </p:cNvPr>
          <p:cNvSpPr/>
          <p:nvPr/>
        </p:nvSpPr>
        <p:spPr>
          <a:xfrm>
            <a:off x="3183129" y="987534"/>
            <a:ext cx="220474" cy="219658"/>
          </a:xfrm>
          <a:custGeom>
            <a:avLst/>
            <a:gdLst>
              <a:gd name="connsiteX0" fmla="*/ 220472 w 220474"/>
              <a:gd name="connsiteY0" fmla="*/ 112413 h 219658"/>
              <a:gd name="connsiteX1" fmla="*/ 109356 w 220474"/>
              <a:gd name="connsiteY1" fmla="*/ 219643 h 219658"/>
              <a:gd name="connsiteX2" fmla="*/ 34 w 220474"/>
              <a:gd name="connsiteY2" fmla="*/ 109125 h 219658"/>
              <a:gd name="connsiteX3" fmla="*/ 112046 w 220474"/>
              <a:gd name="connsiteY3" fmla="*/ 27 h 219658"/>
              <a:gd name="connsiteX4" fmla="*/ 220472 w 220474"/>
              <a:gd name="connsiteY4" fmla="*/ 112413 h 219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74" h="219658">
                <a:moveTo>
                  <a:pt x="220472" y="112413"/>
                </a:moveTo>
                <a:cubicBezTo>
                  <a:pt x="220099" y="175481"/>
                  <a:pt x="173246" y="220615"/>
                  <a:pt x="109356" y="219643"/>
                </a:cubicBezTo>
                <a:cubicBezTo>
                  <a:pt x="46811" y="218672"/>
                  <a:pt x="-1461" y="169877"/>
                  <a:pt x="34" y="109125"/>
                </a:cubicBezTo>
                <a:cubicBezTo>
                  <a:pt x="1528" y="47926"/>
                  <a:pt x="52117" y="-1318"/>
                  <a:pt x="112046" y="27"/>
                </a:cubicBezTo>
                <a:cubicBezTo>
                  <a:pt x="173694" y="1372"/>
                  <a:pt x="220846" y="50317"/>
                  <a:pt x="220472" y="112413"/>
                </a:cubicBezTo>
                <a:close/>
              </a:path>
            </a:pathLst>
          </a:custGeom>
          <a:solidFill>
            <a:srgbClr val="EED2CB"/>
          </a:solidFill>
          <a:ln w="7468" cap="flat">
            <a:noFill/>
            <a:prstDash val="solid"/>
            <a:miter/>
          </a:ln>
        </p:spPr>
        <p:txBody>
          <a:bodyPr rtlCol="0" anchor="ctr"/>
          <a:lstStyle/>
          <a:p>
            <a:endParaRPr lang="LID4096"/>
          </a:p>
        </p:txBody>
      </p:sp>
      <p:sp>
        <p:nvSpPr>
          <p:cNvPr id="123" name="Forma libre: forma 122">
            <a:extLst>
              <a:ext uri="{FF2B5EF4-FFF2-40B4-BE49-F238E27FC236}">
                <a16:creationId xmlns:a16="http://schemas.microsoft.com/office/drawing/2014/main" id="{5F515A7F-2E8E-4634-B675-CE2FC1EC68B1}"/>
              </a:ext>
            </a:extLst>
          </p:cNvPr>
          <p:cNvSpPr/>
          <p:nvPr/>
        </p:nvSpPr>
        <p:spPr>
          <a:xfrm>
            <a:off x="1027171" y="1492619"/>
            <a:ext cx="277470" cy="213179"/>
          </a:xfrm>
          <a:custGeom>
            <a:avLst/>
            <a:gdLst>
              <a:gd name="connsiteX0" fmla="*/ 111742 w 277470"/>
              <a:gd name="connsiteY0" fmla="*/ 8602 h 213179"/>
              <a:gd name="connsiteX1" fmla="*/ 187737 w 277470"/>
              <a:gd name="connsiteY1" fmla="*/ 33933 h 213179"/>
              <a:gd name="connsiteX2" fmla="*/ 235561 w 277470"/>
              <a:gd name="connsiteY2" fmla="*/ 113366 h 213179"/>
              <a:gd name="connsiteX3" fmla="*/ 249535 w 277470"/>
              <a:gd name="connsiteY3" fmla="*/ 143779 h 213179"/>
              <a:gd name="connsiteX4" fmla="*/ 276436 w 277470"/>
              <a:gd name="connsiteY4" fmla="*/ 169783 h 213179"/>
              <a:gd name="connsiteX5" fmla="*/ 236607 w 277470"/>
              <a:gd name="connsiteY5" fmla="*/ 202887 h 213179"/>
              <a:gd name="connsiteX6" fmla="*/ 70344 w 277470"/>
              <a:gd name="connsiteY6" fmla="*/ 182337 h 213179"/>
              <a:gd name="connsiteX7" fmla="*/ 55399 w 277470"/>
              <a:gd name="connsiteY7" fmla="*/ 189735 h 213179"/>
              <a:gd name="connsiteX8" fmla="*/ 12956 w 277470"/>
              <a:gd name="connsiteY8" fmla="*/ 200421 h 213179"/>
              <a:gd name="connsiteX9" fmla="*/ 3914 w 277470"/>
              <a:gd name="connsiteY9" fmla="*/ 155511 h 213179"/>
              <a:gd name="connsiteX10" fmla="*/ 82674 w 277470"/>
              <a:gd name="connsiteY10" fmla="*/ 47010 h 213179"/>
              <a:gd name="connsiteX11" fmla="*/ 102924 w 277470"/>
              <a:gd name="connsiteY11" fmla="*/ 26312 h 213179"/>
              <a:gd name="connsiteX12" fmla="*/ 111742 w 277470"/>
              <a:gd name="connsiteY12" fmla="*/ 8676 h 21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470" h="213179">
                <a:moveTo>
                  <a:pt x="111742" y="8602"/>
                </a:moveTo>
                <a:cubicBezTo>
                  <a:pt x="147685" y="-15460"/>
                  <a:pt x="166515" y="16821"/>
                  <a:pt x="187737" y="33933"/>
                </a:cubicBezTo>
                <a:cubicBezTo>
                  <a:pt x="212546" y="53960"/>
                  <a:pt x="227043" y="82206"/>
                  <a:pt x="235561" y="113366"/>
                </a:cubicBezTo>
                <a:cubicBezTo>
                  <a:pt x="238475" y="124201"/>
                  <a:pt x="241689" y="137801"/>
                  <a:pt x="249535" y="143779"/>
                </a:cubicBezTo>
                <a:cubicBezTo>
                  <a:pt x="259922" y="151625"/>
                  <a:pt x="282563" y="146843"/>
                  <a:pt x="276436" y="169783"/>
                </a:cubicBezTo>
                <a:cubicBezTo>
                  <a:pt x="271354" y="188988"/>
                  <a:pt x="254317" y="202363"/>
                  <a:pt x="236607" y="202887"/>
                </a:cubicBezTo>
                <a:cubicBezTo>
                  <a:pt x="180489" y="204456"/>
                  <a:pt x="119962" y="235168"/>
                  <a:pt x="70344" y="182337"/>
                </a:cubicBezTo>
                <a:cubicBezTo>
                  <a:pt x="58538" y="169709"/>
                  <a:pt x="58388" y="185924"/>
                  <a:pt x="55399" y="189735"/>
                </a:cubicBezTo>
                <a:cubicBezTo>
                  <a:pt x="43593" y="204680"/>
                  <a:pt x="30068" y="212227"/>
                  <a:pt x="12956" y="200421"/>
                </a:cubicBezTo>
                <a:cubicBezTo>
                  <a:pt x="-3484" y="189062"/>
                  <a:pt x="-1541" y="171726"/>
                  <a:pt x="3914" y="155511"/>
                </a:cubicBezTo>
                <a:cubicBezTo>
                  <a:pt x="18784" y="111349"/>
                  <a:pt x="22819" y="59415"/>
                  <a:pt x="82674" y="47010"/>
                </a:cubicBezTo>
                <a:cubicBezTo>
                  <a:pt x="90520" y="45366"/>
                  <a:pt x="96199" y="33410"/>
                  <a:pt x="102924" y="26312"/>
                </a:cubicBezTo>
                <a:cubicBezTo>
                  <a:pt x="105839" y="20408"/>
                  <a:pt x="108753" y="14580"/>
                  <a:pt x="111742" y="8676"/>
                </a:cubicBezTo>
                <a:close/>
              </a:path>
            </a:pathLst>
          </a:custGeom>
          <a:solidFill>
            <a:srgbClr val="EED2CB"/>
          </a:solidFill>
          <a:ln w="7468" cap="flat">
            <a:noFill/>
            <a:prstDash val="solid"/>
            <a:miter/>
          </a:ln>
        </p:spPr>
        <p:txBody>
          <a:bodyPr rtlCol="0" anchor="ctr"/>
          <a:lstStyle/>
          <a:p>
            <a:endParaRPr lang="LID4096"/>
          </a:p>
        </p:txBody>
      </p:sp>
      <p:sp>
        <p:nvSpPr>
          <p:cNvPr id="124" name="Forma libre: forma 123">
            <a:extLst>
              <a:ext uri="{FF2B5EF4-FFF2-40B4-BE49-F238E27FC236}">
                <a16:creationId xmlns:a16="http://schemas.microsoft.com/office/drawing/2014/main" id="{7A48D1E1-2342-47C5-AD9B-21375CD8DC49}"/>
              </a:ext>
            </a:extLst>
          </p:cNvPr>
          <p:cNvSpPr/>
          <p:nvPr/>
        </p:nvSpPr>
        <p:spPr>
          <a:xfrm>
            <a:off x="5730662" y="3542028"/>
            <a:ext cx="220268" cy="215063"/>
          </a:xfrm>
          <a:custGeom>
            <a:avLst/>
            <a:gdLst>
              <a:gd name="connsiteX0" fmla="*/ 109419 w 220268"/>
              <a:gd name="connsiteY0" fmla="*/ 215064 h 215063"/>
              <a:gd name="connsiteX1" fmla="*/ 22 w 220268"/>
              <a:gd name="connsiteY1" fmla="*/ 106339 h 215063"/>
              <a:gd name="connsiteX2" fmla="*/ 107551 w 220268"/>
              <a:gd name="connsiteY2" fmla="*/ 5 h 215063"/>
              <a:gd name="connsiteX3" fmla="*/ 220236 w 220268"/>
              <a:gd name="connsiteY3" fmla="*/ 112466 h 215063"/>
              <a:gd name="connsiteX4" fmla="*/ 109419 w 220268"/>
              <a:gd name="connsiteY4" fmla="*/ 215064 h 21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68" h="215063">
                <a:moveTo>
                  <a:pt x="109419" y="215064"/>
                </a:moveTo>
                <a:cubicBezTo>
                  <a:pt x="45978" y="215064"/>
                  <a:pt x="-1174" y="168211"/>
                  <a:pt x="22" y="106339"/>
                </a:cubicBezTo>
                <a:cubicBezTo>
                  <a:pt x="1218" y="45812"/>
                  <a:pt x="46949" y="603"/>
                  <a:pt x="107551" y="5"/>
                </a:cubicBezTo>
                <a:cubicBezTo>
                  <a:pt x="171067" y="-592"/>
                  <a:pt x="221731" y="49922"/>
                  <a:pt x="220236" y="112466"/>
                </a:cubicBezTo>
                <a:cubicBezTo>
                  <a:pt x="218817" y="171648"/>
                  <a:pt x="171890" y="215064"/>
                  <a:pt x="109419" y="215064"/>
                </a:cubicBezTo>
                <a:close/>
              </a:path>
            </a:pathLst>
          </a:custGeom>
          <a:solidFill>
            <a:srgbClr val="EED2CB"/>
          </a:solidFill>
          <a:ln w="7468" cap="flat">
            <a:noFill/>
            <a:prstDash val="solid"/>
            <a:miter/>
          </a:ln>
        </p:spPr>
        <p:txBody>
          <a:bodyPr rtlCol="0" anchor="ctr"/>
          <a:lstStyle/>
          <a:p>
            <a:endParaRPr lang="LID4096"/>
          </a:p>
        </p:txBody>
      </p:sp>
      <p:sp>
        <p:nvSpPr>
          <p:cNvPr id="125" name="Forma libre: forma 124">
            <a:extLst>
              <a:ext uri="{FF2B5EF4-FFF2-40B4-BE49-F238E27FC236}">
                <a16:creationId xmlns:a16="http://schemas.microsoft.com/office/drawing/2014/main" id="{0F39EF0D-AC6C-4053-8B9A-01853AE159DD}"/>
              </a:ext>
            </a:extLst>
          </p:cNvPr>
          <p:cNvSpPr/>
          <p:nvPr/>
        </p:nvSpPr>
        <p:spPr>
          <a:xfrm>
            <a:off x="5455230" y="3572072"/>
            <a:ext cx="217621" cy="214038"/>
          </a:xfrm>
          <a:custGeom>
            <a:avLst/>
            <a:gdLst>
              <a:gd name="connsiteX0" fmla="*/ 108369 w 217621"/>
              <a:gd name="connsiteY0" fmla="*/ 75 h 214038"/>
              <a:gd name="connsiteX1" fmla="*/ 217617 w 217621"/>
              <a:gd name="connsiteY1" fmla="*/ 110668 h 214038"/>
              <a:gd name="connsiteX2" fmla="*/ 111209 w 217621"/>
              <a:gd name="connsiteY2" fmla="*/ 214012 h 214038"/>
              <a:gd name="connsiteX3" fmla="*/ 18 w 217621"/>
              <a:gd name="connsiteY3" fmla="*/ 105362 h 214038"/>
              <a:gd name="connsiteX4" fmla="*/ 108444 w 217621"/>
              <a:gd name="connsiteY4" fmla="*/ 0 h 21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21" h="214038">
                <a:moveTo>
                  <a:pt x="108369" y="75"/>
                </a:moveTo>
                <a:cubicBezTo>
                  <a:pt x="170242" y="-75"/>
                  <a:pt x="218140" y="48496"/>
                  <a:pt x="217617" y="110668"/>
                </a:cubicBezTo>
                <a:cubicBezTo>
                  <a:pt x="217094" y="164843"/>
                  <a:pt x="167776" y="212742"/>
                  <a:pt x="111209" y="214012"/>
                </a:cubicBezTo>
                <a:cubicBezTo>
                  <a:pt x="50233" y="215357"/>
                  <a:pt x="-1103" y="165217"/>
                  <a:pt x="18" y="105362"/>
                </a:cubicBezTo>
                <a:cubicBezTo>
                  <a:pt x="1139" y="44910"/>
                  <a:pt x="47169" y="149"/>
                  <a:pt x="108444" y="0"/>
                </a:cubicBezTo>
                <a:close/>
              </a:path>
            </a:pathLst>
          </a:custGeom>
          <a:solidFill>
            <a:srgbClr val="EED2CB"/>
          </a:solidFill>
          <a:ln w="7468" cap="flat">
            <a:noFill/>
            <a:prstDash val="solid"/>
            <a:miter/>
          </a:ln>
        </p:spPr>
        <p:txBody>
          <a:bodyPr rtlCol="0" anchor="ctr"/>
          <a:lstStyle/>
          <a:p>
            <a:endParaRPr lang="LID4096"/>
          </a:p>
        </p:txBody>
      </p:sp>
      <p:sp>
        <p:nvSpPr>
          <p:cNvPr id="126" name="Forma libre: forma 125">
            <a:extLst>
              <a:ext uri="{FF2B5EF4-FFF2-40B4-BE49-F238E27FC236}">
                <a16:creationId xmlns:a16="http://schemas.microsoft.com/office/drawing/2014/main" id="{3B7311AD-ACF8-488A-87D6-D27875377965}"/>
              </a:ext>
            </a:extLst>
          </p:cNvPr>
          <p:cNvSpPr/>
          <p:nvPr/>
        </p:nvSpPr>
        <p:spPr>
          <a:xfrm>
            <a:off x="4371953" y="1489764"/>
            <a:ext cx="262829" cy="220489"/>
          </a:xfrm>
          <a:custGeom>
            <a:avLst/>
            <a:gdLst>
              <a:gd name="connsiteX0" fmla="*/ 228965 w 262829"/>
              <a:gd name="connsiteY0" fmla="*/ 160308 h 220489"/>
              <a:gd name="connsiteX1" fmla="*/ 250486 w 262829"/>
              <a:gd name="connsiteY1" fmla="*/ 180335 h 220489"/>
              <a:gd name="connsiteX2" fmla="*/ 236662 w 262829"/>
              <a:gd name="connsiteY2" fmla="*/ 219042 h 220489"/>
              <a:gd name="connsiteX3" fmla="*/ 28777 w 262829"/>
              <a:gd name="connsiteY3" fmla="*/ 219117 h 220489"/>
              <a:gd name="connsiteX4" fmla="*/ 9947 w 262829"/>
              <a:gd name="connsiteY4" fmla="*/ 185416 h 220489"/>
              <a:gd name="connsiteX5" fmla="*/ 66961 w 262829"/>
              <a:gd name="connsiteY5" fmla="*/ 48968 h 220489"/>
              <a:gd name="connsiteX6" fmla="*/ 112992 w 262829"/>
              <a:gd name="connsiteY6" fmla="*/ 771 h 220489"/>
              <a:gd name="connsiteX7" fmla="*/ 195563 w 262829"/>
              <a:gd name="connsiteY7" fmla="*/ 50164 h 220489"/>
              <a:gd name="connsiteX8" fmla="*/ 229414 w 262829"/>
              <a:gd name="connsiteY8" fmla="*/ 160831 h 220489"/>
              <a:gd name="connsiteX9" fmla="*/ 228965 w 262829"/>
              <a:gd name="connsiteY9" fmla="*/ 160383 h 22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829" h="220489">
                <a:moveTo>
                  <a:pt x="228965" y="160308"/>
                </a:moveTo>
                <a:cubicBezTo>
                  <a:pt x="236139" y="166959"/>
                  <a:pt x="243611" y="173385"/>
                  <a:pt x="250486" y="180335"/>
                </a:cubicBezTo>
                <a:cubicBezTo>
                  <a:pt x="272455" y="202603"/>
                  <a:pt x="263414" y="218220"/>
                  <a:pt x="236662" y="219042"/>
                </a:cubicBezTo>
                <a:cubicBezTo>
                  <a:pt x="167392" y="221284"/>
                  <a:pt x="98047" y="220611"/>
                  <a:pt x="28777" y="219117"/>
                </a:cubicBezTo>
                <a:cubicBezTo>
                  <a:pt x="7854" y="218668"/>
                  <a:pt x="-12845" y="201108"/>
                  <a:pt x="9947" y="185416"/>
                </a:cubicBezTo>
                <a:cubicBezTo>
                  <a:pt x="60610" y="150519"/>
                  <a:pt x="56425" y="97465"/>
                  <a:pt x="66961" y="48968"/>
                </a:cubicBezTo>
                <a:cubicBezTo>
                  <a:pt x="72715" y="22516"/>
                  <a:pt x="72865" y="-4983"/>
                  <a:pt x="112992" y="771"/>
                </a:cubicBezTo>
                <a:cubicBezTo>
                  <a:pt x="147814" y="5777"/>
                  <a:pt x="190183" y="-11559"/>
                  <a:pt x="195563" y="50164"/>
                </a:cubicBezTo>
                <a:cubicBezTo>
                  <a:pt x="198851" y="87601"/>
                  <a:pt x="196684" y="130717"/>
                  <a:pt x="229414" y="160831"/>
                </a:cubicBezTo>
                <a:cubicBezTo>
                  <a:pt x="229414" y="160831"/>
                  <a:pt x="228965" y="160383"/>
                  <a:pt x="228965" y="160383"/>
                </a:cubicBezTo>
                <a:close/>
              </a:path>
            </a:pathLst>
          </a:custGeom>
          <a:solidFill>
            <a:srgbClr val="EED2CB"/>
          </a:solidFill>
          <a:ln w="7468" cap="flat">
            <a:noFill/>
            <a:prstDash val="solid"/>
            <a:miter/>
          </a:ln>
        </p:spPr>
        <p:txBody>
          <a:bodyPr rtlCol="0" anchor="ctr"/>
          <a:lstStyle/>
          <a:p>
            <a:endParaRPr lang="LID4096"/>
          </a:p>
        </p:txBody>
      </p:sp>
      <p:sp>
        <p:nvSpPr>
          <p:cNvPr id="127" name="Forma libre: forma 126">
            <a:extLst>
              <a:ext uri="{FF2B5EF4-FFF2-40B4-BE49-F238E27FC236}">
                <a16:creationId xmlns:a16="http://schemas.microsoft.com/office/drawing/2014/main" id="{4E51FAC8-E766-49E1-8D04-3F3D6A05E681}"/>
              </a:ext>
            </a:extLst>
          </p:cNvPr>
          <p:cNvSpPr/>
          <p:nvPr/>
        </p:nvSpPr>
        <p:spPr>
          <a:xfrm>
            <a:off x="2049907" y="4844989"/>
            <a:ext cx="212905" cy="218294"/>
          </a:xfrm>
          <a:custGeom>
            <a:avLst/>
            <a:gdLst>
              <a:gd name="connsiteX0" fmla="*/ 120808 w 212905"/>
              <a:gd name="connsiteY0" fmla="*/ 217921 h 218294"/>
              <a:gd name="connsiteX1" fmla="*/ 7077 w 212905"/>
              <a:gd name="connsiteY1" fmla="*/ 145587 h 218294"/>
              <a:gd name="connsiteX2" fmla="*/ 63569 w 212905"/>
              <a:gd name="connsiteY2" fmla="*/ 8766 h 218294"/>
              <a:gd name="connsiteX3" fmla="*/ 199643 w 212905"/>
              <a:gd name="connsiteY3" fmla="*/ 56814 h 218294"/>
              <a:gd name="connsiteX4" fmla="*/ 160263 w 212905"/>
              <a:gd name="connsiteY4" fmla="*/ 199015 h 218294"/>
              <a:gd name="connsiteX5" fmla="*/ 120061 w 212905"/>
              <a:gd name="connsiteY5" fmla="*/ 218294 h 218294"/>
              <a:gd name="connsiteX6" fmla="*/ 120808 w 212905"/>
              <a:gd name="connsiteY6" fmla="*/ 217846 h 2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905" h="218294">
                <a:moveTo>
                  <a:pt x="120808" y="217921"/>
                </a:moveTo>
                <a:cubicBezTo>
                  <a:pt x="70667" y="212989"/>
                  <a:pt x="26580" y="199090"/>
                  <a:pt x="7077" y="145587"/>
                </a:cubicBezTo>
                <a:cubicBezTo>
                  <a:pt x="-12950" y="90589"/>
                  <a:pt x="10663" y="32677"/>
                  <a:pt x="63569" y="8766"/>
                </a:cubicBezTo>
                <a:cubicBezTo>
                  <a:pt x="112812" y="-13428"/>
                  <a:pt x="173340" y="7944"/>
                  <a:pt x="199643" y="56814"/>
                </a:cubicBezTo>
                <a:cubicBezTo>
                  <a:pt x="227216" y="108150"/>
                  <a:pt x="210702" y="168976"/>
                  <a:pt x="160263" y="199015"/>
                </a:cubicBezTo>
                <a:cubicBezTo>
                  <a:pt x="147559" y="206563"/>
                  <a:pt x="133511" y="211943"/>
                  <a:pt x="120061" y="218294"/>
                </a:cubicBezTo>
                <a:cubicBezTo>
                  <a:pt x="120061" y="218294"/>
                  <a:pt x="120808" y="217846"/>
                  <a:pt x="120808" y="217846"/>
                </a:cubicBezTo>
                <a:close/>
              </a:path>
            </a:pathLst>
          </a:custGeom>
          <a:solidFill>
            <a:srgbClr val="EED2CB"/>
          </a:solidFill>
          <a:ln w="7468" cap="flat">
            <a:noFill/>
            <a:prstDash val="solid"/>
            <a:miter/>
          </a:ln>
        </p:spPr>
        <p:txBody>
          <a:bodyPr rtlCol="0" anchor="ctr"/>
          <a:lstStyle/>
          <a:p>
            <a:endParaRPr lang="LID4096"/>
          </a:p>
        </p:txBody>
      </p:sp>
      <p:sp>
        <p:nvSpPr>
          <p:cNvPr id="128" name="Forma libre: forma 127">
            <a:extLst>
              <a:ext uri="{FF2B5EF4-FFF2-40B4-BE49-F238E27FC236}">
                <a16:creationId xmlns:a16="http://schemas.microsoft.com/office/drawing/2014/main" id="{145CF459-DF33-40BB-B394-AEED63830E94}"/>
              </a:ext>
            </a:extLst>
          </p:cNvPr>
          <p:cNvSpPr/>
          <p:nvPr/>
        </p:nvSpPr>
        <p:spPr>
          <a:xfrm>
            <a:off x="5675440" y="5026770"/>
            <a:ext cx="403556" cy="125958"/>
          </a:xfrm>
          <a:custGeom>
            <a:avLst/>
            <a:gdLst>
              <a:gd name="connsiteX0" fmla="*/ 384258 w 403556"/>
              <a:gd name="connsiteY0" fmla="*/ 125884 h 125958"/>
              <a:gd name="connsiteX1" fmla="*/ 371331 w 403556"/>
              <a:gd name="connsiteY1" fmla="*/ 119309 h 125958"/>
              <a:gd name="connsiteX2" fmla="*/ 156796 w 403556"/>
              <a:gd name="connsiteY2" fmla="*/ 109370 h 125958"/>
              <a:gd name="connsiteX3" fmla="*/ 396 w 403556"/>
              <a:gd name="connsiteY3" fmla="*/ 114003 h 125958"/>
              <a:gd name="connsiteX4" fmla="*/ 47099 w 403556"/>
              <a:gd name="connsiteY4" fmla="*/ 36215 h 125958"/>
              <a:gd name="connsiteX5" fmla="*/ 46576 w 403556"/>
              <a:gd name="connsiteY5" fmla="*/ 36663 h 125958"/>
              <a:gd name="connsiteX6" fmla="*/ 295859 w 403556"/>
              <a:gd name="connsiteY6" fmla="*/ 14245 h 125958"/>
              <a:gd name="connsiteX7" fmla="*/ 393749 w 403556"/>
              <a:gd name="connsiteY7" fmla="*/ 84636 h 125958"/>
              <a:gd name="connsiteX8" fmla="*/ 383660 w 403556"/>
              <a:gd name="connsiteY8" fmla="*/ 125510 h 125958"/>
              <a:gd name="connsiteX9" fmla="*/ 384183 w 403556"/>
              <a:gd name="connsiteY9" fmla="*/ 125959 h 12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56" h="125958">
                <a:moveTo>
                  <a:pt x="384258" y="125884"/>
                </a:moveTo>
                <a:cubicBezTo>
                  <a:pt x="379924" y="123568"/>
                  <a:pt x="375067" y="118561"/>
                  <a:pt x="371331" y="119309"/>
                </a:cubicBezTo>
                <a:cubicBezTo>
                  <a:pt x="298698" y="133581"/>
                  <a:pt x="227784" y="90539"/>
                  <a:pt x="156796" y="109370"/>
                </a:cubicBezTo>
                <a:cubicBezTo>
                  <a:pt x="105086" y="123045"/>
                  <a:pt x="55170" y="121924"/>
                  <a:pt x="396" y="114003"/>
                </a:cubicBezTo>
                <a:cubicBezTo>
                  <a:pt x="-4162" y="78135"/>
                  <a:pt x="31781" y="62742"/>
                  <a:pt x="47099" y="36215"/>
                </a:cubicBezTo>
                <a:cubicBezTo>
                  <a:pt x="47099" y="36215"/>
                  <a:pt x="46576" y="36663"/>
                  <a:pt x="46576" y="36663"/>
                </a:cubicBezTo>
                <a:cubicBezTo>
                  <a:pt x="127055" y="-27"/>
                  <a:pt x="209851" y="-12282"/>
                  <a:pt x="295859" y="14245"/>
                </a:cubicBezTo>
                <a:cubicBezTo>
                  <a:pt x="336135" y="26650"/>
                  <a:pt x="371256" y="47498"/>
                  <a:pt x="393749" y="84636"/>
                </a:cubicBezTo>
                <a:cubicBezTo>
                  <a:pt x="403238" y="100253"/>
                  <a:pt x="413775" y="118561"/>
                  <a:pt x="383660" y="125510"/>
                </a:cubicBezTo>
                <a:lnTo>
                  <a:pt x="384183" y="125959"/>
                </a:lnTo>
                <a:close/>
              </a:path>
            </a:pathLst>
          </a:custGeom>
          <a:solidFill>
            <a:srgbClr val="EED2CB"/>
          </a:solidFill>
          <a:ln w="7468" cap="flat">
            <a:noFill/>
            <a:prstDash val="solid"/>
            <a:miter/>
          </a:ln>
        </p:spPr>
        <p:txBody>
          <a:bodyPr rtlCol="0" anchor="ctr"/>
          <a:lstStyle/>
          <a:p>
            <a:endParaRPr lang="LID4096"/>
          </a:p>
        </p:txBody>
      </p:sp>
      <p:sp>
        <p:nvSpPr>
          <p:cNvPr id="129" name="Forma libre: forma 128">
            <a:extLst>
              <a:ext uri="{FF2B5EF4-FFF2-40B4-BE49-F238E27FC236}">
                <a16:creationId xmlns:a16="http://schemas.microsoft.com/office/drawing/2014/main" id="{36BCA1FE-D56D-400A-9B05-B94C68295EAD}"/>
              </a:ext>
            </a:extLst>
          </p:cNvPr>
          <p:cNvSpPr/>
          <p:nvPr/>
        </p:nvSpPr>
        <p:spPr>
          <a:xfrm>
            <a:off x="4375365" y="2174203"/>
            <a:ext cx="210002" cy="214339"/>
          </a:xfrm>
          <a:custGeom>
            <a:avLst/>
            <a:gdLst>
              <a:gd name="connsiteX0" fmla="*/ 64521 w 210002"/>
              <a:gd name="connsiteY0" fmla="*/ 208996 h 214339"/>
              <a:gd name="connsiteX1" fmla="*/ 22227 w 210002"/>
              <a:gd name="connsiteY1" fmla="*/ 161994 h 214339"/>
              <a:gd name="connsiteX2" fmla="*/ 25290 w 210002"/>
              <a:gd name="connsiteY2" fmla="*/ 126499 h 214339"/>
              <a:gd name="connsiteX3" fmla="*/ 21031 w 210002"/>
              <a:gd name="connsiteY3" fmla="*/ 108565 h 214339"/>
              <a:gd name="connsiteX4" fmla="*/ 24917 w 210002"/>
              <a:gd name="connsiteY4" fmla="*/ 18073 h 214339"/>
              <a:gd name="connsiteX5" fmla="*/ 174666 w 210002"/>
              <a:gd name="connsiteY5" fmla="*/ 26517 h 214339"/>
              <a:gd name="connsiteX6" fmla="*/ 193944 w 210002"/>
              <a:gd name="connsiteY6" fmla="*/ 133673 h 214339"/>
              <a:gd name="connsiteX7" fmla="*/ 68631 w 210002"/>
              <a:gd name="connsiteY7" fmla="*/ 212059 h 214339"/>
              <a:gd name="connsiteX8" fmla="*/ 64446 w 210002"/>
              <a:gd name="connsiteY8" fmla="*/ 208996 h 2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002" h="214339">
                <a:moveTo>
                  <a:pt x="64521" y="208996"/>
                </a:moveTo>
                <a:cubicBezTo>
                  <a:pt x="47334" y="196143"/>
                  <a:pt x="30073" y="183440"/>
                  <a:pt x="22227" y="161994"/>
                </a:cubicBezTo>
                <a:cubicBezTo>
                  <a:pt x="17594" y="149290"/>
                  <a:pt x="10793" y="133598"/>
                  <a:pt x="25290" y="126499"/>
                </a:cubicBezTo>
                <a:cubicBezTo>
                  <a:pt x="58916" y="110060"/>
                  <a:pt x="29923" y="113871"/>
                  <a:pt x="21031" y="108565"/>
                </a:cubicBezTo>
                <a:cubicBezTo>
                  <a:pt x="-8560" y="91005"/>
                  <a:pt x="-6617" y="33990"/>
                  <a:pt x="24917" y="18073"/>
                </a:cubicBezTo>
                <a:cubicBezTo>
                  <a:pt x="75879" y="-7557"/>
                  <a:pt x="126916" y="-6959"/>
                  <a:pt x="174666" y="26517"/>
                </a:cubicBezTo>
                <a:cubicBezTo>
                  <a:pt x="218081" y="56930"/>
                  <a:pt x="217707" y="86223"/>
                  <a:pt x="193944" y="133673"/>
                </a:cubicBezTo>
                <a:cubicBezTo>
                  <a:pt x="166595" y="188147"/>
                  <a:pt x="134314" y="223941"/>
                  <a:pt x="68631" y="212059"/>
                </a:cubicBezTo>
                <a:cubicBezTo>
                  <a:pt x="67286" y="210938"/>
                  <a:pt x="65941" y="209892"/>
                  <a:pt x="64446" y="208996"/>
                </a:cubicBezTo>
                <a:close/>
              </a:path>
            </a:pathLst>
          </a:custGeom>
          <a:solidFill>
            <a:srgbClr val="EED2CB"/>
          </a:solidFill>
          <a:ln w="7468" cap="flat">
            <a:noFill/>
            <a:prstDash val="solid"/>
            <a:miter/>
          </a:ln>
        </p:spPr>
        <p:txBody>
          <a:bodyPr rtlCol="0" anchor="ctr"/>
          <a:lstStyle/>
          <a:p>
            <a:endParaRPr lang="LID4096"/>
          </a:p>
        </p:txBody>
      </p:sp>
      <p:sp>
        <p:nvSpPr>
          <p:cNvPr id="130" name="Forma libre: forma 129">
            <a:extLst>
              <a:ext uri="{FF2B5EF4-FFF2-40B4-BE49-F238E27FC236}">
                <a16:creationId xmlns:a16="http://schemas.microsoft.com/office/drawing/2014/main" id="{CA858C33-13E1-4AD4-8916-5584A3453079}"/>
              </a:ext>
            </a:extLst>
          </p:cNvPr>
          <p:cNvSpPr/>
          <p:nvPr/>
        </p:nvSpPr>
        <p:spPr>
          <a:xfrm>
            <a:off x="817965" y="5818587"/>
            <a:ext cx="204677" cy="208208"/>
          </a:xfrm>
          <a:custGeom>
            <a:avLst/>
            <a:gdLst>
              <a:gd name="connsiteX0" fmla="*/ 204676 w 204677"/>
              <a:gd name="connsiteY0" fmla="*/ 105602 h 208208"/>
              <a:gd name="connsiteX1" fmla="*/ 101033 w 204677"/>
              <a:gd name="connsiteY1" fmla="*/ 208199 h 208208"/>
              <a:gd name="connsiteX2" fmla="*/ 5 w 204677"/>
              <a:gd name="connsiteY2" fmla="*/ 103136 h 208208"/>
              <a:gd name="connsiteX3" fmla="*/ 103050 w 204677"/>
              <a:gd name="connsiteY3" fmla="*/ 15 h 208208"/>
              <a:gd name="connsiteX4" fmla="*/ 204676 w 204677"/>
              <a:gd name="connsiteY4" fmla="*/ 105602 h 20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76" h="208208">
                <a:moveTo>
                  <a:pt x="204676" y="105602"/>
                </a:moveTo>
                <a:cubicBezTo>
                  <a:pt x="204452" y="164261"/>
                  <a:pt x="159318" y="208946"/>
                  <a:pt x="101033" y="208199"/>
                </a:cubicBezTo>
                <a:cubicBezTo>
                  <a:pt x="42822" y="207452"/>
                  <a:pt x="-518" y="162393"/>
                  <a:pt x="5" y="103136"/>
                </a:cubicBezTo>
                <a:cubicBezTo>
                  <a:pt x="528" y="43879"/>
                  <a:pt x="45363" y="-956"/>
                  <a:pt x="103050" y="15"/>
                </a:cubicBezTo>
                <a:cubicBezTo>
                  <a:pt x="160364" y="987"/>
                  <a:pt x="204900" y="47316"/>
                  <a:pt x="204676" y="105602"/>
                </a:cubicBezTo>
                <a:close/>
              </a:path>
            </a:pathLst>
          </a:custGeom>
          <a:solidFill>
            <a:srgbClr val="EED2CB"/>
          </a:solidFill>
          <a:ln w="7468" cap="flat">
            <a:noFill/>
            <a:prstDash val="solid"/>
            <a:miter/>
          </a:ln>
        </p:spPr>
        <p:txBody>
          <a:bodyPr rtlCol="0" anchor="ctr"/>
          <a:lstStyle/>
          <a:p>
            <a:endParaRPr lang="LID4096"/>
          </a:p>
        </p:txBody>
      </p:sp>
      <p:sp>
        <p:nvSpPr>
          <p:cNvPr id="131" name="Forma libre: forma 130">
            <a:extLst>
              <a:ext uri="{FF2B5EF4-FFF2-40B4-BE49-F238E27FC236}">
                <a16:creationId xmlns:a16="http://schemas.microsoft.com/office/drawing/2014/main" id="{DD66AAA8-5376-4E74-BF37-D0D3909AF6AB}"/>
              </a:ext>
            </a:extLst>
          </p:cNvPr>
          <p:cNvSpPr/>
          <p:nvPr/>
        </p:nvSpPr>
        <p:spPr>
          <a:xfrm>
            <a:off x="5451810" y="1086994"/>
            <a:ext cx="202851" cy="204168"/>
          </a:xfrm>
          <a:custGeom>
            <a:avLst/>
            <a:gdLst>
              <a:gd name="connsiteX0" fmla="*/ 99460 w 202851"/>
              <a:gd name="connsiteY0" fmla="*/ 26 h 204168"/>
              <a:gd name="connsiteX1" fmla="*/ 202805 w 202851"/>
              <a:gd name="connsiteY1" fmla="*/ 98962 h 204168"/>
              <a:gd name="connsiteX2" fmla="*/ 105214 w 202851"/>
              <a:gd name="connsiteY2" fmla="*/ 204100 h 204168"/>
              <a:gd name="connsiteX3" fmla="*/ 2 w 202851"/>
              <a:gd name="connsiteY3" fmla="*/ 102400 h 204168"/>
              <a:gd name="connsiteX4" fmla="*/ 99460 w 202851"/>
              <a:gd name="connsiteY4" fmla="*/ 101 h 2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51" h="204168">
                <a:moveTo>
                  <a:pt x="99460" y="26"/>
                </a:moveTo>
                <a:cubicBezTo>
                  <a:pt x="154233" y="-1244"/>
                  <a:pt x="201086" y="43591"/>
                  <a:pt x="202805" y="98962"/>
                </a:cubicBezTo>
                <a:cubicBezTo>
                  <a:pt x="204524" y="153212"/>
                  <a:pt x="159166" y="202083"/>
                  <a:pt x="105214" y="204100"/>
                </a:cubicBezTo>
                <a:cubicBezTo>
                  <a:pt x="47900" y="206192"/>
                  <a:pt x="300" y="160162"/>
                  <a:pt x="2" y="102400"/>
                </a:cubicBezTo>
                <a:cubicBezTo>
                  <a:pt x="-298" y="46655"/>
                  <a:pt x="43715" y="1371"/>
                  <a:pt x="99460" y="101"/>
                </a:cubicBezTo>
                <a:close/>
              </a:path>
            </a:pathLst>
          </a:custGeom>
          <a:solidFill>
            <a:srgbClr val="EED2CB"/>
          </a:solidFill>
          <a:ln w="7468" cap="flat">
            <a:noFill/>
            <a:prstDash val="solid"/>
            <a:miter/>
          </a:ln>
        </p:spPr>
        <p:txBody>
          <a:bodyPr rtlCol="0" anchor="ctr"/>
          <a:lstStyle/>
          <a:p>
            <a:endParaRPr lang="LID4096"/>
          </a:p>
        </p:txBody>
      </p:sp>
      <p:sp>
        <p:nvSpPr>
          <p:cNvPr id="132" name="Forma libre: forma 131">
            <a:extLst>
              <a:ext uri="{FF2B5EF4-FFF2-40B4-BE49-F238E27FC236}">
                <a16:creationId xmlns:a16="http://schemas.microsoft.com/office/drawing/2014/main" id="{1C1CBBBD-B1C7-4D23-BD7E-4D126B54D73E}"/>
              </a:ext>
            </a:extLst>
          </p:cNvPr>
          <p:cNvSpPr/>
          <p:nvPr/>
        </p:nvSpPr>
        <p:spPr>
          <a:xfrm>
            <a:off x="4400647" y="1270542"/>
            <a:ext cx="203187" cy="202673"/>
          </a:xfrm>
          <a:custGeom>
            <a:avLst/>
            <a:gdLst>
              <a:gd name="connsiteX0" fmla="*/ 102755 w 203187"/>
              <a:gd name="connsiteY0" fmla="*/ 2 h 202673"/>
              <a:gd name="connsiteX1" fmla="*/ 203186 w 203187"/>
              <a:gd name="connsiteY1" fmla="*/ 100507 h 202673"/>
              <a:gd name="connsiteX2" fmla="*/ 103428 w 203187"/>
              <a:gd name="connsiteY2" fmla="*/ 202656 h 202673"/>
              <a:gd name="connsiteX3" fmla="*/ 9 w 203187"/>
              <a:gd name="connsiteY3" fmla="*/ 98565 h 202673"/>
              <a:gd name="connsiteX4" fmla="*/ 102755 w 203187"/>
              <a:gd name="connsiteY4" fmla="*/ 2 h 202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87" h="202673">
                <a:moveTo>
                  <a:pt x="102755" y="2"/>
                </a:moveTo>
                <a:cubicBezTo>
                  <a:pt x="159696" y="376"/>
                  <a:pt x="202887" y="43567"/>
                  <a:pt x="203186" y="100507"/>
                </a:cubicBezTo>
                <a:cubicBezTo>
                  <a:pt x="203485" y="156103"/>
                  <a:pt x="159023" y="201685"/>
                  <a:pt x="103428" y="202656"/>
                </a:cubicBezTo>
                <a:cubicBezTo>
                  <a:pt x="47086" y="203703"/>
                  <a:pt x="-738" y="155580"/>
                  <a:pt x="9" y="98565"/>
                </a:cubicBezTo>
                <a:cubicBezTo>
                  <a:pt x="756" y="42670"/>
                  <a:pt x="45591" y="-371"/>
                  <a:pt x="102755" y="2"/>
                </a:cubicBezTo>
                <a:close/>
              </a:path>
            </a:pathLst>
          </a:custGeom>
          <a:solidFill>
            <a:srgbClr val="EED2CB"/>
          </a:solidFill>
          <a:ln w="7468" cap="flat">
            <a:noFill/>
            <a:prstDash val="solid"/>
            <a:miter/>
          </a:ln>
        </p:spPr>
        <p:txBody>
          <a:bodyPr rtlCol="0" anchor="ctr"/>
          <a:lstStyle/>
          <a:p>
            <a:endParaRPr lang="LID4096"/>
          </a:p>
        </p:txBody>
      </p:sp>
      <p:sp>
        <p:nvSpPr>
          <p:cNvPr id="133" name="Forma libre: forma 132">
            <a:extLst>
              <a:ext uri="{FF2B5EF4-FFF2-40B4-BE49-F238E27FC236}">
                <a16:creationId xmlns:a16="http://schemas.microsoft.com/office/drawing/2014/main" id="{70639F1C-46FC-489F-8B38-AC9536327224}"/>
              </a:ext>
            </a:extLst>
          </p:cNvPr>
          <p:cNvSpPr/>
          <p:nvPr/>
        </p:nvSpPr>
        <p:spPr>
          <a:xfrm>
            <a:off x="1903420" y="4662000"/>
            <a:ext cx="200319" cy="196360"/>
          </a:xfrm>
          <a:custGeom>
            <a:avLst/>
            <a:gdLst>
              <a:gd name="connsiteX0" fmla="*/ 101779 w 200319"/>
              <a:gd name="connsiteY0" fmla="*/ 9 h 196360"/>
              <a:gd name="connsiteX1" fmla="*/ 200266 w 200319"/>
              <a:gd name="connsiteY1" fmla="*/ 100365 h 196360"/>
              <a:gd name="connsiteX2" fmla="*/ 98117 w 200319"/>
              <a:gd name="connsiteY2" fmla="*/ 196312 h 196360"/>
              <a:gd name="connsiteX3" fmla="*/ 3 w 200319"/>
              <a:gd name="connsiteY3" fmla="*/ 98796 h 196360"/>
              <a:gd name="connsiteX4" fmla="*/ 101779 w 200319"/>
              <a:gd name="connsiteY4" fmla="*/ 9 h 19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19" h="196360">
                <a:moveTo>
                  <a:pt x="101779" y="9"/>
                </a:moveTo>
                <a:cubicBezTo>
                  <a:pt x="161932" y="757"/>
                  <a:pt x="201985" y="41557"/>
                  <a:pt x="200266" y="100365"/>
                </a:cubicBezTo>
                <a:cubicBezTo>
                  <a:pt x="198473" y="161490"/>
                  <a:pt x="159690" y="197881"/>
                  <a:pt x="98117" y="196312"/>
                </a:cubicBezTo>
                <a:cubicBezTo>
                  <a:pt x="42223" y="194817"/>
                  <a:pt x="452" y="153345"/>
                  <a:pt x="3" y="98796"/>
                </a:cubicBezTo>
                <a:cubicBezTo>
                  <a:pt x="-445" y="42678"/>
                  <a:pt x="44315" y="-738"/>
                  <a:pt x="101779" y="9"/>
                </a:cubicBezTo>
                <a:close/>
              </a:path>
            </a:pathLst>
          </a:custGeom>
          <a:solidFill>
            <a:srgbClr val="EED2CB"/>
          </a:solidFill>
          <a:ln w="7468" cap="flat">
            <a:noFill/>
            <a:prstDash val="solid"/>
            <a:miter/>
          </a:ln>
        </p:spPr>
        <p:txBody>
          <a:bodyPr rtlCol="0" anchor="ctr"/>
          <a:lstStyle/>
          <a:p>
            <a:endParaRPr lang="LID4096"/>
          </a:p>
        </p:txBody>
      </p:sp>
      <p:sp>
        <p:nvSpPr>
          <p:cNvPr id="134" name="Forma libre: forma 133">
            <a:extLst>
              <a:ext uri="{FF2B5EF4-FFF2-40B4-BE49-F238E27FC236}">
                <a16:creationId xmlns:a16="http://schemas.microsoft.com/office/drawing/2014/main" id="{AF96C991-D56D-420B-AF9B-2C2C0662C5E0}"/>
              </a:ext>
            </a:extLst>
          </p:cNvPr>
          <p:cNvSpPr/>
          <p:nvPr/>
        </p:nvSpPr>
        <p:spPr>
          <a:xfrm>
            <a:off x="5660398" y="2162760"/>
            <a:ext cx="200384" cy="198992"/>
          </a:xfrm>
          <a:custGeom>
            <a:avLst/>
            <a:gdLst>
              <a:gd name="connsiteX0" fmla="*/ 98533 w 200384"/>
              <a:gd name="connsiteY0" fmla="*/ 75 h 198992"/>
              <a:gd name="connsiteX1" fmla="*/ 200383 w 200384"/>
              <a:gd name="connsiteY1" fmla="*/ 98637 h 198992"/>
              <a:gd name="connsiteX2" fmla="*/ 98234 w 200384"/>
              <a:gd name="connsiteY2" fmla="*/ 198993 h 198992"/>
              <a:gd name="connsiteX3" fmla="*/ 45 w 200384"/>
              <a:gd name="connsiteY3" fmla="*/ 100804 h 198992"/>
              <a:gd name="connsiteX4" fmla="*/ 98533 w 200384"/>
              <a:gd name="connsiteY4" fmla="*/ 0 h 19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84" h="198992">
                <a:moveTo>
                  <a:pt x="98533" y="75"/>
                </a:moveTo>
                <a:cubicBezTo>
                  <a:pt x="155548" y="-299"/>
                  <a:pt x="200681" y="43415"/>
                  <a:pt x="200383" y="98637"/>
                </a:cubicBezTo>
                <a:cubicBezTo>
                  <a:pt x="200084" y="152065"/>
                  <a:pt x="152335" y="198993"/>
                  <a:pt x="98234" y="198993"/>
                </a:cubicBezTo>
                <a:cubicBezTo>
                  <a:pt x="46823" y="198993"/>
                  <a:pt x="1615" y="153859"/>
                  <a:pt x="45" y="100804"/>
                </a:cubicBezTo>
                <a:cubicBezTo>
                  <a:pt x="-1599" y="44835"/>
                  <a:pt x="41891" y="374"/>
                  <a:pt x="98533" y="0"/>
                </a:cubicBezTo>
                <a:close/>
              </a:path>
            </a:pathLst>
          </a:custGeom>
          <a:solidFill>
            <a:srgbClr val="EED2CB"/>
          </a:solidFill>
          <a:ln w="7468" cap="flat">
            <a:noFill/>
            <a:prstDash val="solid"/>
            <a:miter/>
          </a:ln>
        </p:spPr>
        <p:txBody>
          <a:bodyPr rtlCol="0" anchor="ctr"/>
          <a:lstStyle/>
          <a:p>
            <a:endParaRPr lang="LID4096"/>
          </a:p>
        </p:txBody>
      </p:sp>
      <p:sp>
        <p:nvSpPr>
          <p:cNvPr id="135" name="Forma libre: forma 134">
            <a:extLst>
              <a:ext uri="{FF2B5EF4-FFF2-40B4-BE49-F238E27FC236}">
                <a16:creationId xmlns:a16="http://schemas.microsoft.com/office/drawing/2014/main" id="{094AE193-1FDE-454B-BAD3-8018E0D8F084}"/>
              </a:ext>
            </a:extLst>
          </p:cNvPr>
          <p:cNvSpPr/>
          <p:nvPr/>
        </p:nvSpPr>
        <p:spPr>
          <a:xfrm>
            <a:off x="1666054" y="2541114"/>
            <a:ext cx="211646" cy="332516"/>
          </a:xfrm>
          <a:custGeom>
            <a:avLst/>
            <a:gdLst>
              <a:gd name="connsiteX0" fmla="*/ 177590 w 211646"/>
              <a:gd name="connsiteY0" fmla="*/ 194562 h 332516"/>
              <a:gd name="connsiteX1" fmla="*/ 107498 w 211646"/>
              <a:gd name="connsiteY1" fmla="*/ 255613 h 332516"/>
              <a:gd name="connsiteX2" fmla="*/ 87472 w 211646"/>
              <a:gd name="connsiteY2" fmla="*/ 293797 h 332516"/>
              <a:gd name="connsiteX3" fmla="*/ 30606 w 211646"/>
              <a:gd name="connsiteY3" fmla="*/ 327573 h 332516"/>
              <a:gd name="connsiteX4" fmla="*/ 42786 w 211646"/>
              <a:gd name="connsiteY4" fmla="*/ 269287 h 332516"/>
              <a:gd name="connsiteX5" fmla="*/ 45103 w 211646"/>
              <a:gd name="connsiteY5" fmla="*/ 187538 h 332516"/>
              <a:gd name="connsiteX6" fmla="*/ 37182 w 211646"/>
              <a:gd name="connsiteY6" fmla="*/ 178945 h 332516"/>
              <a:gd name="connsiteX7" fmla="*/ 193 w 211646"/>
              <a:gd name="connsiteY7" fmla="*/ 161609 h 332516"/>
              <a:gd name="connsiteX8" fmla="*/ 36509 w 211646"/>
              <a:gd name="connsiteY8" fmla="*/ 90994 h 332516"/>
              <a:gd name="connsiteX9" fmla="*/ 100623 w 211646"/>
              <a:gd name="connsiteY9" fmla="*/ 27403 h 332516"/>
              <a:gd name="connsiteX10" fmla="*/ 136940 w 211646"/>
              <a:gd name="connsiteY10" fmla="*/ 128 h 332516"/>
              <a:gd name="connsiteX11" fmla="*/ 177366 w 211646"/>
              <a:gd name="connsiteY11" fmla="*/ 22919 h 332516"/>
              <a:gd name="connsiteX12" fmla="*/ 172882 w 211646"/>
              <a:gd name="connsiteY12" fmla="*/ 69548 h 332516"/>
              <a:gd name="connsiteX13" fmla="*/ 190966 w 211646"/>
              <a:gd name="connsiteY13" fmla="*/ 156004 h 332516"/>
              <a:gd name="connsiteX14" fmla="*/ 211590 w 211646"/>
              <a:gd name="connsiteY14" fmla="*/ 180514 h 332516"/>
              <a:gd name="connsiteX15" fmla="*/ 177739 w 211646"/>
              <a:gd name="connsiteY15" fmla="*/ 194637 h 33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646" h="332516">
                <a:moveTo>
                  <a:pt x="177590" y="194562"/>
                </a:moveTo>
                <a:cubicBezTo>
                  <a:pt x="117287" y="162954"/>
                  <a:pt x="106003" y="198971"/>
                  <a:pt x="107498" y="255613"/>
                </a:cubicBezTo>
                <a:cubicBezTo>
                  <a:pt x="107797" y="268391"/>
                  <a:pt x="97410" y="284008"/>
                  <a:pt x="87472" y="293797"/>
                </a:cubicBezTo>
                <a:cubicBezTo>
                  <a:pt x="71406" y="309788"/>
                  <a:pt x="58329" y="345582"/>
                  <a:pt x="30606" y="327573"/>
                </a:cubicBezTo>
                <a:cubicBezTo>
                  <a:pt x="2061" y="309041"/>
                  <a:pt x="32250" y="286549"/>
                  <a:pt x="42786" y="269287"/>
                </a:cubicBezTo>
                <a:cubicBezTo>
                  <a:pt x="59898" y="241340"/>
                  <a:pt x="44878" y="214663"/>
                  <a:pt x="45103" y="187538"/>
                </a:cubicBezTo>
                <a:cubicBezTo>
                  <a:pt x="45103" y="182831"/>
                  <a:pt x="43309" y="176031"/>
                  <a:pt x="37182" y="178945"/>
                </a:cubicBezTo>
                <a:cubicBezTo>
                  <a:pt x="16782" y="188659"/>
                  <a:pt x="-2123" y="188584"/>
                  <a:pt x="193" y="161609"/>
                </a:cubicBezTo>
                <a:cubicBezTo>
                  <a:pt x="2509" y="134782"/>
                  <a:pt x="6320" y="101904"/>
                  <a:pt x="36509" y="90994"/>
                </a:cubicBezTo>
                <a:cubicBezTo>
                  <a:pt x="69164" y="79187"/>
                  <a:pt x="108320" y="81504"/>
                  <a:pt x="100623" y="27403"/>
                </a:cubicBezTo>
                <a:cubicBezTo>
                  <a:pt x="98531" y="12757"/>
                  <a:pt x="118632" y="1399"/>
                  <a:pt x="136940" y="128"/>
                </a:cubicBezTo>
                <a:cubicBezTo>
                  <a:pt x="155397" y="-1142"/>
                  <a:pt x="169445" y="7078"/>
                  <a:pt x="177366" y="22919"/>
                </a:cubicBezTo>
                <a:cubicBezTo>
                  <a:pt x="185212" y="38612"/>
                  <a:pt x="183194" y="54603"/>
                  <a:pt x="172882" y="69548"/>
                </a:cubicBezTo>
                <a:cubicBezTo>
                  <a:pt x="138733" y="119090"/>
                  <a:pt x="139630" y="123649"/>
                  <a:pt x="190966" y="156004"/>
                </a:cubicBezTo>
                <a:cubicBezTo>
                  <a:pt x="200755" y="162206"/>
                  <a:pt x="212561" y="166092"/>
                  <a:pt x="211590" y="180514"/>
                </a:cubicBezTo>
                <a:cubicBezTo>
                  <a:pt x="210917" y="190677"/>
                  <a:pt x="204043" y="193890"/>
                  <a:pt x="177739" y="194637"/>
                </a:cubicBezTo>
                <a:close/>
              </a:path>
            </a:pathLst>
          </a:custGeom>
          <a:solidFill>
            <a:srgbClr val="EED2CB"/>
          </a:solidFill>
          <a:ln w="7468" cap="flat">
            <a:noFill/>
            <a:prstDash val="solid"/>
            <a:miter/>
          </a:ln>
        </p:spPr>
        <p:txBody>
          <a:bodyPr rtlCol="0" anchor="ctr"/>
          <a:lstStyle/>
          <a:p>
            <a:endParaRPr lang="LID4096"/>
          </a:p>
        </p:txBody>
      </p:sp>
      <p:sp>
        <p:nvSpPr>
          <p:cNvPr id="136" name="Forma libre: forma 135">
            <a:extLst>
              <a:ext uri="{FF2B5EF4-FFF2-40B4-BE49-F238E27FC236}">
                <a16:creationId xmlns:a16="http://schemas.microsoft.com/office/drawing/2014/main" id="{0E324700-1D1E-4104-A09B-8CEC633E6EAD}"/>
              </a:ext>
            </a:extLst>
          </p:cNvPr>
          <p:cNvSpPr/>
          <p:nvPr/>
        </p:nvSpPr>
        <p:spPr>
          <a:xfrm>
            <a:off x="718459" y="1064350"/>
            <a:ext cx="191894" cy="192068"/>
          </a:xfrm>
          <a:custGeom>
            <a:avLst/>
            <a:gdLst>
              <a:gd name="connsiteX0" fmla="*/ 53629 w 191894"/>
              <a:gd name="connsiteY0" fmla="*/ 189306 h 192068"/>
              <a:gd name="connsiteX1" fmla="*/ 126 w 191894"/>
              <a:gd name="connsiteY1" fmla="*/ 105241 h 192068"/>
              <a:gd name="connsiteX2" fmla="*/ 88899 w 191894"/>
              <a:gd name="connsiteY2" fmla="*/ 178 h 192068"/>
              <a:gd name="connsiteX3" fmla="*/ 191721 w 191894"/>
              <a:gd name="connsiteY3" fmla="*/ 92836 h 192068"/>
              <a:gd name="connsiteX4" fmla="*/ 97269 w 191894"/>
              <a:gd name="connsiteY4" fmla="*/ 191996 h 192068"/>
              <a:gd name="connsiteX5" fmla="*/ 52957 w 191894"/>
              <a:gd name="connsiteY5" fmla="*/ 188933 h 192068"/>
              <a:gd name="connsiteX6" fmla="*/ 53629 w 191894"/>
              <a:gd name="connsiteY6" fmla="*/ 189381 h 1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94" h="192068">
                <a:moveTo>
                  <a:pt x="53629" y="189306"/>
                </a:moveTo>
                <a:cubicBezTo>
                  <a:pt x="24785" y="168309"/>
                  <a:pt x="1920" y="144023"/>
                  <a:pt x="126" y="105241"/>
                </a:cubicBezTo>
                <a:cubicBezTo>
                  <a:pt x="-2489" y="49720"/>
                  <a:pt x="35845" y="3540"/>
                  <a:pt x="88899" y="178"/>
                </a:cubicBezTo>
                <a:cubicBezTo>
                  <a:pt x="140908" y="-3110"/>
                  <a:pt x="188508" y="39707"/>
                  <a:pt x="191721" y="92836"/>
                </a:cubicBezTo>
                <a:cubicBezTo>
                  <a:pt x="194934" y="145742"/>
                  <a:pt x="153238" y="189979"/>
                  <a:pt x="97269" y="191996"/>
                </a:cubicBezTo>
                <a:cubicBezTo>
                  <a:pt x="82548" y="192519"/>
                  <a:pt x="67752" y="190054"/>
                  <a:pt x="52957" y="188933"/>
                </a:cubicBezTo>
                <a:cubicBezTo>
                  <a:pt x="52957" y="188933"/>
                  <a:pt x="53629" y="189381"/>
                  <a:pt x="53629" y="189381"/>
                </a:cubicBezTo>
                <a:close/>
              </a:path>
            </a:pathLst>
          </a:custGeom>
          <a:solidFill>
            <a:srgbClr val="EED2CB"/>
          </a:solidFill>
          <a:ln w="7468" cap="flat">
            <a:noFill/>
            <a:prstDash val="solid"/>
            <a:miter/>
          </a:ln>
        </p:spPr>
        <p:txBody>
          <a:bodyPr rtlCol="0" anchor="ctr"/>
          <a:lstStyle/>
          <a:p>
            <a:endParaRPr lang="LID4096"/>
          </a:p>
        </p:txBody>
      </p:sp>
      <p:sp>
        <p:nvSpPr>
          <p:cNvPr id="137" name="Forma libre: forma 136">
            <a:extLst>
              <a:ext uri="{FF2B5EF4-FFF2-40B4-BE49-F238E27FC236}">
                <a16:creationId xmlns:a16="http://schemas.microsoft.com/office/drawing/2014/main" id="{19686898-FA39-4882-87B0-E45EB51080BA}"/>
              </a:ext>
            </a:extLst>
          </p:cNvPr>
          <p:cNvSpPr/>
          <p:nvPr/>
        </p:nvSpPr>
        <p:spPr>
          <a:xfrm>
            <a:off x="818562" y="2206245"/>
            <a:ext cx="192068" cy="191304"/>
          </a:xfrm>
          <a:custGeom>
            <a:avLst/>
            <a:gdLst>
              <a:gd name="connsiteX0" fmla="*/ 94532 w 192068"/>
              <a:gd name="connsiteY0" fmla="*/ 191226 h 191304"/>
              <a:gd name="connsiteX1" fmla="*/ 5 w 192068"/>
              <a:gd name="connsiteY1" fmla="*/ 98940 h 191304"/>
              <a:gd name="connsiteX2" fmla="*/ 95727 w 192068"/>
              <a:gd name="connsiteY2" fmla="*/ 5 h 191304"/>
              <a:gd name="connsiteX3" fmla="*/ 192048 w 192068"/>
              <a:gd name="connsiteY3" fmla="*/ 99688 h 191304"/>
              <a:gd name="connsiteX4" fmla="*/ 94532 w 192068"/>
              <a:gd name="connsiteY4" fmla="*/ 191300 h 191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68" h="191304">
                <a:moveTo>
                  <a:pt x="94532" y="191226"/>
                </a:moveTo>
                <a:cubicBezTo>
                  <a:pt x="37666" y="190777"/>
                  <a:pt x="528" y="154461"/>
                  <a:pt x="5" y="98940"/>
                </a:cubicBezTo>
                <a:cubicBezTo>
                  <a:pt x="-518" y="43196"/>
                  <a:pt x="41776" y="-518"/>
                  <a:pt x="95727" y="5"/>
                </a:cubicBezTo>
                <a:cubicBezTo>
                  <a:pt x="149006" y="453"/>
                  <a:pt x="193169" y="46185"/>
                  <a:pt x="192048" y="99688"/>
                </a:cubicBezTo>
                <a:cubicBezTo>
                  <a:pt x="190927" y="150650"/>
                  <a:pt x="147213" y="191749"/>
                  <a:pt x="94532" y="191300"/>
                </a:cubicBezTo>
                <a:close/>
              </a:path>
            </a:pathLst>
          </a:custGeom>
          <a:solidFill>
            <a:srgbClr val="EED2CB"/>
          </a:solidFill>
          <a:ln w="7468" cap="flat">
            <a:noFill/>
            <a:prstDash val="solid"/>
            <a:miter/>
          </a:ln>
        </p:spPr>
        <p:txBody>
          <a:bodyPr rtlCol="0" anchor="ctr"/>
          <a:lstStyle/>
          <a:p>
            <a:endParaRPr lang="LID4096"/>
          </a:p>
        </p:txBody>
      </p:sp>
      <p:sp>
        <p:nvSpPr>
          <p:cNvPr id="138" name="Forma libre: forma 137">
            <a:extLst>
              <a:ext uri="{FF2B5EF4-FFF2-40B4-BE49-F238E27FC236}">
                <a16:creationId xmlns:a16="http://schemas.microsoft.com/office/drawing/2014/main" id="{F7B7E17A-14D2-4294-B6B4-48AC076AC7A2}"/>
              </a:ext>
            </a:extLst>
          </p:cNvPr>
          <p:cNvSpPr/>
          <p:nvPr/>
        </p:nvSpPr>
        <p:spPr>
          <a:xfrm>
            <a:off x="3115915" y="1480559"/>
            <a:ext cx="135548" cy="289282"/>
          </a:xfrm>
          <a:custGeom>
            <a:avLst/>
            <a:gdLst>
              <a:gd name="connsiteX0" fmla="*/ 443 w 135548"/>
              <a:gd name="connsiteY0" fmla="*/ 223092 h 289282"/>
              <a:gd name="connsiteX1" fmla="*/ 34518 w 135548"/>
              <a:gd name="connsiteY1" fmla="*/ 44051 h 289282"/>
              <a:gd name="connsiteX2" fmla="*/ 95792 w 135548"/>
              <a:gd name="connsiteY2" fmla="*/ 1308 h 289282"/>
              <a:gd name="connsiteX3" fmla="*/ 134649 w 135548"/>
              <a:gd name="connsiteY3" fmla="*/ 60789 h 289282"/>
              <a:gd name="connsiteX4" fmla="*/ 99902 w 135548"/>
              <a:gd name="connsiteY4" fmla="*/ 244837 h 289282"/>
              <a:gd name="connsiteX5" fmla="*/ 39300 w 135548"/>
              <a:gd name="connsiteY5" fmla="*/ 287729 h 289282"/>
              <a:gd name="connsiteX6" fmla="*/ 443 w 135548"/>
              <a:gd name="connsiteY6" fmla="*/ 223092 h 28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548" h="289282">
                <a:moveTo>
                  <a:pt x="443" y="223092"/>
                </a:moveTo>
                <a:cubicBezTo>
                  <a:pt x="11054" y="166749"/>
                  <a:pt x="21740" y="105176"/>
                  <a:pt x="34518" y="44051"/>
                </a:cubicBezTo>
                <a:cubicBezTo>
                  <a:pt x="41168" y="12143"/>
                  <a:pt x="62839" y="-5044"/>
                  <a:pt x="95792" y="1308"/>
                </a:cubicBezTo>
                <a:cubicBezTo>
                  <a:pt x="126953" y="7286"/>
                  <a:pt x="139133" y="32169"/>
                  <a:pt x="134649" y="60789"/>
                </a:cubicBezTo>
                <a:cubicBezTo>
                  <a:pt x="125010" y="122437"/>
                  <a:pt x="112755" y="183786"/>
                  <a:pt x="99902" y="244837"/>
                </a:cubicBezTo>
                <a:cubicBezTo>
                  <a:pt x="93326" y="276221"/>
                  <a:pt x="73076" y="294977"/>
                  <a:pt x="39300" y="287729"/>
                </a:cubicBezTo>
                <a:cubicBezTo>
                  <a:pt x="8813" y="281153"/>
                  <a:pt x="-2471" y="258436"/>
                  <a:pt x="443" y="223092"/>
                </a:cubicBezTo>
                <a:close/>
              </a:path>
            </a:pathLst>
          </a:custGeom>
          <a:solidFill>
            <a:srgbClr val="EED2CB"/>
          </a:solidFill>
          <a:ln w="7468" cap="flat">
            <a:noFill/>
            <a:prstDash val="solid"/>
            <a:miter/>
          </a:ln>
        </p:spPr>
        <p:txBody>
          <a:bodyPr rtlCol="0" anchor="ctr"/>
          <a:lstStyle/>
          <a:p>
            <a:endParaRPr lang="LID4096"/>
          </a:p>
        </p:txBody>
      </p:sp>
      <p:sp>
        <p:nvSpPr>
          <p:cNvPr id="139" name="Forma libre: forma 138">
            <a:extLst>
              <a:ext uri="{FF2B5EF4-FFF2-40B4-BE49-F238E27FC236}">
                <a16:creationId xmlns:a16="http://schemas.microsoft.com/office/drawing/2014/main" id="{6FE691D8-EF1D-4657-B88F-83BF1E47C659}"/>
              </a:ext>
            </a:extLst>
          </p:cNvPr>
          <p:cNvSpPr/>
          <p:nvPr/>
        </p:nvSpPr>
        <p:spPr>
          <a:xfrm>
            <a:off x="3334481" y="1480947"/>
            <a:ext cx="136850" cy="289413"/>
          </a:xfrm>
          <a:custGeom>
            <a:avLst/>
            <a:gdLst>
              <a:gd name="connsiteX0" fmla="*/ 0 w 136850"/>
              <a:gd name="connsiteY0" fmla="*/ 57785 h 289413"/>
              <a:gd name="connsiteX1" fmla="*/ 45059 w 136850"/>
              <a:gd name="connsiteY1" fmla="*/ 696 h 289413"/>
              <a:gd name="connsiteX2" fmla="*/ 99982 w 136850"/>
              <a:gd name="connsiteY2" fmla="*/ 39254 h 289413"/>
              <a:gd name="connsiteX3" fmla="*/ 136149 w 136850"/>
              <a:gd name="connsiteY3" fmla="*/ 232642 h 289413"/>
              <a:gd name="connsiteX4" fmla="*/ 93257 w 136850"/>
              <a:gd name="connsiteY4" fmla="*/ 288685 h 289413"/>
              <a:gd name="connsiteX5" fmla="*/ 38110 w 136850"/>
              <a:gd name="connsiteY5" fmla="*/ 250875 h 289413"/>
              <a:gd name="connsiteX6" fmla="*/ 0 w 136850"/>
              <a:gd name="connsiteY6" fmla="*/ 57860 h 28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50" h="289413">
                <a:moveTo>
                  <a:pt x="0" y="57785"/>
                </a:moveTo>
                <a:cubicBezTo>
                  <a:pt x="822" y="26326"/>
                  <a:pt x="14496" y="5403"/>
                  <a:pt x="45059" y="696"/>
                </a:cubicBezTo>
                <a:cubicBezTo>
                  <a:pt x="73529" y="-3638"/>
                  <a:pt x="94153" y="12652"/>
                  <a:pt x="99982" y="39254"/>
                </a:cubicBezTo>
                <a:cubicBezTo>
                  <a:pt x="114030" y="103293"/>
                  <a:pt x="126509" y="167780"/>
                  <a:pt x="136149" y="232642"/>
                </a:cubicBezTo>
                <a:cubicBezTo>
                  <a:pt x="140483" y="261934"/>
                  <a:pt x="124566" y="283978"/>
                  <a:pt x="93257" y="288685"/>
                </a:cubicBezTo>
                <a:cubicBezTo>
                  <a:pt x="64263" y="293019"/>
                  <a:pt x="44088" y="277701"/>
                  <a:pt x="38110" y="250875"/>
                </a:cubicBezTo>
                <a:cubicBezTo>
                  <a:pt x="23762" y="186910"/>
                  <a:pt x="12479" y="122273"/>
                  <a:pt x="0" y="57860"/>
                </a:cubicBezTo>
                <a:close/>
              </a:path>
            </a:pathLst>
          </a:custGeom>
          <a:solidFill>
            <a:srgbClr val="EED2CB"/>
          </a:solidFill>
          <a:ln w="7468" cap="flat">
            <a:noFill/>
            <a:prstDash val="solid"/>
            <a:miter/>
          </a:ln>
        </p:spPr>
        <p:txBody>
          <a:bodyPr rtlCol="0" anchor="ctr"/>
          <a:lstStyle/>
          <a:p>
            <a:endParaRPr lang="LID4096"/>
          </a:p>
        </p:txBody>
      </p:sp>
      <p:sp>
        <p:nvSpPr>
          <p:cNvPr id="140" name="Forma libre: forma 139">
            <a:extLst>
              <a:ext uri="{FF2B5EF4-FFF2-40B4-BE49-F238E27FC236}">
                <a16:creationId xmlns:a16="http://schemas.microsoft.com/office/drawing/2014/main" id="{75BE15E3-58F9-4A76-8D60-AB636BA14949}"/>
              </a:ext>
            </a:extLst>
          </p:cNvPr>
          <p:cNvSpPr/>
          <p:nvPr/>
        </p:nvSpPr>
        <p:spPr>
          <a:xfrm>
            <a:off x="5429079" y="1498605"/>
            <a:ext cx="617779" cy="64800"/>
          </a:xfrm>
          <a:custGeom>
            <a:avLst/>
            <a:gdLst>
              <a:gd name="connsiteX0" fmla="*/ 111729 w 617779"/>
              <a:gd name="connsiteY0" fmla="*/ 0 h 64800"/>
              <a:gd name="connsiteX1" fmla="*/ 177263 w 617779"/>
              <a:gd name="connsiteY1" fmla="*/ 16066 h 64800"/>
              <a:gd name="connsiteX2" fmla="*/ 457556 w 617779"/>
              <a:gd name="connsiteY2" fmla="*/ 9116 h 64800"/>
              <a:gd name="connsiteX3" fmla="*/ 601999 w 617779"/>
              <a:gd name="connsiteY3" fmla="*/ 26453 h 64800"/>
              <a:gd name="connsiteX4" fmla="*/ 617019 w 617779"/>
              <a:gd name="connsiteY4" fmla="*/ 48272 h 64800"/>
              <a:gd name="connsiteX5" fmla="*/ 589445 w 617779"/>
              <a:gd name="connsiteY5" fmla="*/ 62918 h 64800"/>
              <a:gd name="connsiteX6" fmla="*/ 324695 w 617779"/>
              <a:gd name="connsiteY6" fmla="*/ 46031 h 64800"/>
              <a:gd name="connsiteX7" fmla="*/ 68837 w 617779"/>
              <a:gd name="connsiteY7" fmla="*/ 53727 h 64800"/>
              <a:gd name="connsiteX8" fmla="*/ 838 w 617779"/>
              <a:gd name="connsiteY8" fmla="*/ 46703 h 64800"/>
              <a:gd name="connsiteX9" fmla="*/ 57404 w 617779"/>
              <a:gd name="connsiteY9" fmla="*/ 13899 h 64800"/>
              <a:gd name="connsiteX10" fmla="*/ 111654 w 617779"/>
              <a:gd name="connsiteY10" fmla="*/ 0 h 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779" h="64800">
                <a:moveTo>
                  <a:pt x="111729" y="0"/>
                </a:moveTo>
                <a:cubicBezTo>
                  <a:pt x="133100" y="5679"/>
                  <a:pt x="156639" y="19503"/>
                  <a:pt x="177263" y="16066"/>
                </a:cubicBezTo>
                <a:cubicBezTo>
                  <a:pt x="270893" y="523"/>
                  <a:pt x="365719" y="27050"/>
                  <a:pt x="457556" y="9116"/>
                </a:cubicBezTo>
                <a:cubicBezTo>
                  <a:pt x="510611" y="-1270"/>
                  <a:pt x="554773" y="14347"/>
                  <a:pt x="601999" y="26453"/>
                </a:cubicBezTo>
                <a:cubicBezTo>
                  <a:pt x="612087" y="29068"/>
                  <a:pt x="620382" y="36839"/>
                  <a:pt x="617019" y="48272"/>
                </a:cubicBezTo>
                <a:cubicBezTo>
                  <a:pt x="613208" y="61274"/>
                  <a:pt x="599160" y="68224"/>
                  <a:pt x="589445" y="62918"/>
                </a:cubicBezTo>
                <a:cubicBezTo>
                  <a:pt x="503512" y="16290"/>
                  <a:pt x="410031" y="94527"/>
                  <a:pt x="324695" y="46031"/>
                </a:cubicBezTo>
                <a:cubicBezTo>
                  <a:pt x="240181" y="75921"/>
                  <a:pt x="153874" y="43415"/>
                  <a:pt x="68837" y="53727"/>
                </a:cubicBezTo>
                <a:cubicBezTo>
                  <a:pt x="44477" y="56642"/>
                  <a:pt x="9132" y="80927"/>
                  <a:pt x="838" y="46703"/>
                </a:cubicBezTo>
                <a:cubicBezTo>
                  <a:pt x="-6561" y="15842"/>
                  <a:pt x="36929" y="23538"/>
                  <a:pt x="57404" y="13899"/>
                </a:cubicBezTo>
                <a:cubicBezTo>
                  <a:pt x="73395" y="6352"/>
                  <a:pt x="92151" y="4708"/>
                  <a:pt x="111654" y="0"/>
                </a:cubicBezTo>
                <a:close/>
              </a:path>
            </a:pathLst>
          </a:custGeom>
          <a:solidFill>
            <a:srgbClr val="EED2CB"/>
          </a:solidFill>
          <a:ln w="7468" cap="flat">
            <a:noFill/>
            <a:prstDash val="solid"/>
            <a:miter/>
          </a:ln>
        </p:spPr>
        <p:txBody>
          <a:bodyPr rtlCol="0" anchor="ctr"/>
          <a:lstStyle/>
          <a:p>
            <a:endParaRPr lang="LID4096"/>
          </a:p>
        </p:txBody>
      </p:sp>
      <p:sp>
        <p:nvSpPr>
          <p:cNvPr id="141" name="Forma libre: forma 140">
            <a:extLst>
              <a:ext uri="{FF2B5EF4-FFF2-40B4-BE49-F238E27FC236}">
                <a16:creationId xmlns:a16="http://schemas.microsoft.com/office/drawing/2014/main" id="{9B6617DF-2679-49A9-9685-2B5E6415C000}"/>
              </a:ext>
            </a:extLst>
          </p:cNvPr>
          <p:cNvSpPr/>
          <p:nvPr/>
        </p:nvSpPr>
        <p:spPr>
          <a:xfrm>
            <a:off x="1929544" y="5839069"/>
            <a:ext cx="178907" cy="179348"/>
          </a:xfrm>
          <a:custGeom>
            <a:avLst/>
            <a:gdLst>
              <a:gd name="connsiteX0" fmla="*/ 89180 w 178907"/>
              <a:gd name="connsiteY0" fmla="*/ 9 h 179348"/>
              <a:gd name="connsiteX1" fmla="*/ 178850 w 178907"/>
              <a:gd name="connsiteY1" fmla="*/ 87212 h 179348"/>
              <a:gd name="connsiteX2" fmla="*/ 89554 w 178907"/>
              <a:gd name="connsiteY2" fmla="*/ 179348 h 179348"/>
              <a:gd name="connsiteX3" fmla="*/ 33 w 178907"/>
              <a:gd name="connsiteY3" fmla="*/ 93190 h 179348"/>
              <a:gd name="connsiteX4" fmla="*/ 89105 w 178907"/>
              <a:gd name="connsiteY4" fmla="*/ 9 h 179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07" h="179348">
                <a:moveTo>
                  <a:pt x="89180" y="9"/>
                </a:moveTo>
                <a:cubicBezTo>
                  <a:pt x="137079" y="-664"/>
                  <a:pt x="177131" y="38268"/>
                  <a:pt x="178850" y="87212"/>
                </a:cubicBezTo>
                <a:cubicBezTo>
                  <a:pt x="180643" y="137727"/>
                  <a:pt x="140292" y="179348"/>
                  <a:pt x="89554" y="179348"/>
                </a:cubicBezTo>
                <a:cubicBezTo>
                  <a:pt x="38666" y="179348"/>
                  <a:pt x="1453" y="143481"/>
                  <a:pt x="33" y="93190"/>
                </a:cubicBezTo>
                <a:cubicBezTo>
                  <a:pt x="-1312" y="42303"/>
                  <a:pt x="38367" y="756"/>
                  <a:pt x="89105" y="9"/>
                </a:cubicBezTo>
                <a:close/>
              </a:path>
            </a:pathLst>
          </a:custGeom>
          <a:solidFill>
            <a:srgbClr val="EED2CB"/>
          </a:solidFill>
          <a:ln w="7468" cap="flat">
            <a:noFill/>
            <a:prstDash val="solid"/>
            <a:miter/>
          </a:ln>
        </p:spPr>
        <p:txBody>
          <a:bodyPr rtlCol="0" anchor="ctr"/>
          <a:lstStyle/>
          <a:p>
            <a:endParaRPr lang="LID4096"/>
          </a:p>
        </p:txBody>
      </p:sp>
      <p:sp>
        <p:nvSpPr>
          <p:cNvPr id="142" name="Forma libre: forma 141">
            <a:extLst>
              <a:ext uri="{FF2B5EF4-FFF2-40B4-BE49-F238E27FC236}">
                <a16:creationId xmlns:a16="http://schemas.microsoft.com/office/drawing/2014/main" id="{C0D8D4D1-64D1-4B37-A5BF-14D94FA0D695}"/>
              </a:ext>
            </a:extLst>
          </p:cNvPr>
          <p:cNvSpPr/>
          <p:nvPr/>
        </p:nvSpPr>
        <p:spPr>
          <a:xfrm>
            <a:off x="823418" y="6449352"/>
            <a:ext cx="178378" cy="177936"/>
          </a:xfrm>
          <a:custGeom>
            <a:avLst/>
            <a:gdLst>
              <a:gd name="connsiteX0" fmla="*/ 178375 w 178378"/>
              <a:gd name="connsiteY0" fmla="*/ 87058 h 177936"/>
              <a:gd name="connsiteX1" fmla="*/ 92217 w 178378"/>
              <a:gd name="connsiteY1" fmla="*/ 177924 h 177936"/>
              <a:gd name="connsiteX2" fmla="*/ 6 w 178378"/>
              <a:gd name="connsiteY2" fmla="*/ 87357 h 177936"/>
              <a:gd name="connsiteX3" fmla="*/ 89303 w 178378"/>
              <a:gd name="connsiteY3" fmla="*/ 4 h 177936"/>
              <a:gd name="connsiteX4" fmla="*/ 178375 w 178378"/>
              <a:gd name="connsiteY4" fmla="*/ 87058 h 177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78" h="177936">
                <a:moveTo>
                  <a:pt x="178375" y="87058"/>
                </a:moveTo>
                <a:cubicBezTo>
                  <a:pt x="178823" y="135928"/>
                  <a:pt x="139742" y="177177"/>
                  <a:pt x="92217" y="177924"/>
                </a:cubicBezTo>
                <a:cubicBezTo>
                  <a:pt x="41255" y="178746"/>
                  <a:pt x="679" y="138843"/>
                  <a:pt x="6" y="87357"/>
                </a:cubicBezTo>
                <a:cubicBezTo>
                  <a:pt x="-591" y="40430"/>
                  <a:pt x="41180" y="-445"/>
                  <a:pt x="89303" y="4"/>
                </a:cubicBezTo>
                <a:cubicBezTo>
                  <a:pt x="140116" y="452"/>
                  <a:pt x="177926" y="37366"/>
                  <a:pt x="178375" y="87058"/>
                </a:cubicBezTo>
                <a:close/>
              </a:path>
            </a:pathLst>
          </a:custGeom>
          <a:solidFill>
            <a:srgbClr val="EED2CB"/>
          </a:solidFill>
          <a:ln w="7468" cap="flat">
            <a:noFill/>
            <a:prstDash val="solid"/>
            <a:miter/>
          </a:ln>
        </p:spPr>
        <p:txBody>
          <a:bodyPr rtlCol="0" anchor="ctr"/>
          <a:lstStyle/>
          <a:p>
            <a:endParaRPr lang="LID4096"/>
          </a:p>
        </p:txBody>
      </p:sp>
      <p:sp>
        <p:nvSpPr>
          <p:cNvPr id="143" name="Forma libre: forma 142">
            <a:extLst>
              <a:ext uri="{FF2B5EF4-FFF2-40B4-BE49-F238E27FC236}">
                <a16:creationId xmlns:a16="http://schemas.microsoft.com/office/drawing/2014/main" id="{3FD790DE-8A54-471F-9295-ED30942018C6}"/>
              </a:ext>
            </a:extLst>
          </p:cNvPr>
          <p:cNvSpPr/>
          <p:nvPr/>
        </p:nvSpPr>
        <p:spPr>
          <a:xfrm>
            <a:off x="722996" y="1458071"/>
            <a:ext cx="176203" cy="234179"/>
          </a:xfrm>
          <a:custGeom>
            <a:avLst/>
            <a:gdLst>
              <a:gd name="connsiteX0" fmla="*/ 175302 w 176203"/>
              <a:gd name="connsiteY0" fmla="*/ 107637 h 234179"/>
              <a:gd name="connsiteX1" fmla="*/ 170221 w 176203"/>
              <a:gd name="connsiteY1" fmla="*/ 191254 h 234179"/>
              <a:gd name="connsiteX2" fmla="*/ 131214 w 176203"/>
              <a:gd name="connsiteY2" fmla="*/ 233997 h 234179"/>
              <a:gd name="connsiteX3" fmla="*/ 82793 w 176203"/>
              <a:gd name="connsiteY3" fmla="*/ 195065 h 234179"/>
              <a:gd name="connsiteX4" fmla="*/ 78234 w 176203"/>
              <a:gd name="connsiteY4" fmla="*/ 150977 h 234179"/>
              <a:gd name="connsiteX5" fmla="*/ 44010 w 176203"/>
              <a:gd name="connsiteY5" fmla="*/ 99492 h 234179"/>
              <a:gd name="connsiteX6" fmla="*/ 2239 w 176203"/>
              <a:gd name="connsiteY6" fmla="*/ 43000 h 234179"/>
              <a:gd name="connsiteX7" fmla="*/ 11879 w 176203"/>
              <a:gd name="connsiteY7" fmla="*/ 7207 h 234179"/>
              <a:gd name="connsiteX8" fmla="*/ 48494 w 176203"/>
              <a:gd name="connsiteY8" fmla="*/ 6310 h 234179"/>
              <a:gd name="connsiteX9" fmla="*/ 130467 w 176203"/>
              <a:gd name="connsiteY9" fmla="*/ 39264 h 234179"/>
              <a:gd name="connsiteX10" fmla="*/ 175302 w 176203"/>
              <a:gd name="connsiteY10" fmla="*/ 107637 h 2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203" h="234179">
                <a:moveTo>
                  <a:pt x="175302" y="107637"/>
                </a:moveTo>
                <a:cubicBezTo>
                  <a:pt x="173808" y="132072"/>
                  <a:pt x="172313" y="161663"/>
                  <a:pt x="170221" y="191254"/>
                </a:cubicBezTo>
                <a:cubicBezTo>
                  <a:pt x="168502" y="215540"/>
                  <a:pt x="156920" y="232129"/>
                  <a:pt x="131214" y="233997"/>
                </a:cubicBezTo>
                <a:cubicBezTo>
                  <a:pt x="103641" y="236014"/>
                  <a:pt x="87799" y="221219"/>
                  <a:pt x="82793" y="195065"/>
                </a:cubicBezTo>
                <a:cubicBezTo>
                  <a:pt x="80028" y="180568"/>
                  <a:pt x="78160" y="165698"/>
                  <a:pt x="78234" y="150977"/>
                </a:cubicBezTo>
                <a:cubicBezTo>
                  <a:pt x="78384" y="125571"/>
                  <a:pt x="73004" y="106068"/>
                  <a:pt x="44010" y="99492"/>
                </a:cubicBezTo>
                <a:cubicBezTo>
                  <a:pt x="14942" y="92916"/>
                  <a:pt x="10907" y="65716"/>
                  <a:pt x="2239" y="43000"/>
                </a:cubicBezTo>
                <a:cubicBezTo>
                  <a:pt x="-3066" y="28951"/>
                  <a:pt x="1417" y="16697"/>
                  <a:pt x="11879" y="7207"/>
                </a:cubicBezTo>
                <a:cubicBezTo>
                  <a:pt x="23312" y="-3180"/>
                  <a:pt x="36986" y="-1312"/>
                  <a:pt x="48494" y="6310"/>
                </a:cubicBezTo>
                <a:cubicBezTo>
                  <a:pt x="73676" y="23048"/>
                  <a:pt x="101324" y="33958"/>
                  <a:pt x="130467" y="39264"/>
                </a:cubicBezTo>
                <a:cubicBezTo>
                  <a:pt x="167456" y="45914"/>
                  <a:pt x="179860" y="67808"/>
                  <a:pt x="175302" y="107637"/>
                </a:cubicBezTo>
                <a:close/>
              </a:path>
            </a:pathLst>
          </a:custGeom>
          <a:solidFill>
            <a:srgbClr val="EED2CB"/>
          </a:solidFill>
          <a:ln w="7468" cap="flat">
            <a:noFill/>
            <a:prstDash val="solid"/>
            <a:miter/>
          </a:ln>
        </p:spPr>
        <p:txBody>
          <a:bodyPr rtlCol="0" anchor="ctr"/>
          <a:lstStyle/>
          <a:p>
            <a:endParaRPr lang="LID4096"/>
          </a:p>
        </p:txBody>
      </p:sp>
      <p:sp>
        <p:nvSpPr>
          <p:cNvPr id="144" name="Forma libre: forma 143">
            <a:extLst>
              <a:ext uri="{FF2B5EF4-FFF2-40B4-BE49-F238E27FC236}">
                <a16:creationId xmlns:a16="http://schemas.microsoft.com/office/drawing/2014/main" id="{357239F2-B56B-4D21-9888-0C13A4FDF95B}"/>
              </a:ext>
            </a:extLst>
          </p:cNvPr>
          <p:cNvSpPr/>
          <p:nvPr/>
        </p:nvSpPr>
        <p:spPr>
          <a:xfrm>
            <a:off x="5829470" y="1145098"/>
            <a:ext cx="172646" cy="172832"/>
          </a:xfrm>
          <a:custGeom>
            <a:avLst/>
            <a:gdLst>
              <a:gd name="connsiteX0" fmla="*/ 89670 w 172646"/>
              <a:gd name="connsiteY0" fmla="*/ 172822 h 172832"/>
              <a:gd name="connsiteX1" fmla="*/ 0 w 172646"/>
              <a:gd name="connsiteY1" fmla="*/ 87486 h 172832"/>
              <a:gd name="connsiteX2" fmla="*/ 83916 w 172646"/>
              <a:gd name="connsiteY2" fmla="*/ 58 h 172832"/>
              <a:gd name="connsiteX3" fmla="*/ 172615 w 172646"/>
              <a:gd name="connsiteY3" fmla="*/ 87037 h 172832"/>
              <a:gd name="connsiteX4" fmla="*/ 89670 w 172646"/>
              <a:gd name="connsiteY4" fmla="*/ 172747 h 172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46" h="172832">
                <a:moveTo>
                  <a:pt x="89670" y="172822"/>
                </a:moveTo>
                <a:cubicBezTo>
                  <a:pt x="40426" y="173569"/>
                  <a:pt x="-149" y="134936"/>
                  <a:pt x="0" y="87486"/>
                </a:cubicBezTo>
                <a:cubicBezTo>
                  <a:pt x="150" y="42800"/>
                  <a:pt x="39530" y="1776"/>
                  <a:pt x="83916" y="58"/>
                </a:cubicBezTo>
                <a:cubicBezTo>
                  <a:pt x="130246" y="-1736"/>
                  <a:pt x="171270" y="38541"/>
                  <a:pt x="172615" y="87037"/>
                </a:cubicBezTo>
                <a:cubicBezTo>
                  <a:pt x="173885" y="133217"/>
                  <a:pt x="136299" y="172074"/>
                  <a:pt x="89670" y="172747"/>
                </a:cubicBezTo>
                <a:close/>
              </a:path>
            </a:pathLst>
          </a:custGeom>
          <a:solidFill>
            <a:srgbClr val="EED2CB"/>
          </a:solidFill>
          <a:ln w="7468" cap="flat">
            <a:noFill/>
            <a:prstDash val="solid"/>
            <a:miter/>
          </a:ln>
        </p:spPr>
        <p:txBody>
          <a:bodyPr rtlCol="0" anchor="ctr"/>
          <a:lstStyle/>
          <a:p>
            <a:endParaRPr lang="LID4096"/>
          </a:p>
        </p:txBody>
      </p:sp>
      <p:sp>
        <p:nvSpPr>
          <p:cNvPr id="145" name="Forma libre: forma 144">
            <a:extLst>
              <a:ext uri="{FF2B5EF4-FFF2-40B4-BE49-F238E27FC236}">
                <a16:creationId xmlns:a16="http://schemas.microsoft.com/office/drawing/2014/main" id="{D5A028B3-9135-4BCB-8AD3-192D72C76D7B}"/>
              </a:ext>
            </a:extLst>
          </p:cNvPr>
          <p:cNvSpPr/>
          <p:nvPr/>
        </p:nvSpPr>
        <p:spPr>
          <a:xfrm>
            <a:off x="551847" y="5076681"/>
            <a:ext cx="258377" cy="132752"/>
          </a:xfrm>
          <a:custGeom>
            <a:avLst/>
            <a:gdLst>
              <a:gd name="connsiteX0" fmla="*/ 115776 w 258377"/>
              <a:gd name="connsiteY0" fmla="*/ 131419 h 132752"/>
              <a:gd name="connsiteX1" fmla="*/ 34998 w 258377"/>
              <a:gd name="connsiteY1" fmla="*/ 127309 h 132752"/>
              <a:gd name="connsiteX2" fmla="*/ 177 w 258377"/>
              <a:gd name="connsiteY2" fmla="*/ 92263 h 132752"/>
              <a:gd name="connsiteX3" fmla="*/ 29095 w 258377"/>
              <a:gd name="connsiteY3" fmla="*/ 52435 h 132752"/>
              <a:gd name="connsiteX4" fmla="*/ 107033 w 258377"/>
              <a:gd name="connsiteY4" fmla="*/ 44215 h 132752"/>
              <a:gd name="connsiteX5" fmla="*/ 176826 w 258377"/>
              <a:gd name="connsiteY5" fmla="*/ 16342 h 132752"/>
              <a:gd name="connsiteX6" fmla="*/ 224053 w 258377"/>
              <a:gd name="connsiteY6" fmla="*/ 15894 h 132752"/>
              <a:gd name="connsiteX7" fmla="*/ 245349 w 258377"/>
              <a:gd name="connsiteY7" fmla="*/ 93907 h 132752"/>
              <a:gd name="connsiteX8" fmla="*/ 115701 w 258377"/>
              <a:gd name="connsiteY8" fmla="*/ 131494 h 13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377" h="132752">
                <a:moveTo>
                  <a:pt x="115776" y="131419"/>
                </a:moveTo>
                <a:cubicBezTo>
                  <a:pt x="80880" y="129775"/>
                  <a:pt x="57864" y="129626"/>
                  <a:pt x="34998" y="127309"/>
                </a:cubicBezTo>
                <a:cubicBezTo>
                  <a:pt x="14748" y="125291"/>
                  <a:pt x="1821" y="113186"/>
                  <a:pt x="177" y="92263"/>
                </a:cubicBezTo>
                <a:cubicBezTo>
                  <a:pt x="-1542" y="71265"/>
                  <a:pt x="9368" y="56246"/>
                  <a:pt x="29095" y="52435"/>
                </a:cubicBezTo>
                <a:cubicBezTo>
                  <a:pt x="54651" y="47428"/>
                  <a:pt x="81029" y="44588"/>
                  <a:pt x="107033" y="44215"/>
                </a:cubicBezTo>
                <a:cubicBezTo>
                  <a:pt x="134607" y="43841"/>
                  <a:pt x="158519" y="39582"/>
                  <a:pt x="176826" y="16342"/>
                </a:cubicBezTo>
                <a:cubicBezTo>
                  <a:pt x="191472" y="-2264"/>
                  <a:pt x="210004" y="-8242"/>
                  <a:pt x="224053" y="15894"/>
                </a:cubicBezTo>
                <a:cubicBezTo>
                  <a:pt x="237802" y="39507"/>
                  <a:pt x="279274" y="57292"/>
                  <a:pt x="245349" y="93907"/>
                </a:cubicBezTo>
                <a:cubicBezTo>
                  <a:pt x="213516" y="128206"/>
                  <a:pt x="181011" y="136276"/>
                  <a:pt x="115701" y="131494"/>
                </a:cubicBezTo>
                <a:close/>
              </a:path>
            </a:pathLst>
          </a:custGeom>
          <a:solidFill>
            <a:srgbClr val="EED2CB"/>
          </a:solidFill>
          <a:ln w="7468" cap="flat">
            <a:noFill/>
            <a:prstDash val="solid"/>
            <a:miter/>
          </a:ln>
        </p:spPr>
        <p:txBody>
          <a:bodyPr rtlCol="0" anchor="ctr"/>
          <a:lstStyle/>
          <a:p>
            <a:endParaRPr lang="LID4096"/>
          </a:p>
        </p:txBody>
      </p:sp>
      <p:sp>
        <p:nvSpPr>
          <p:cNvPr id="146" name="Forma libre: forma 145">
            <a:extLst>
              <a:ext uri="{FF2B5EF4-FFF2-40B4-BE49-F238E27FC236}">
                <a16:creationId xmlns:a16="http://schemas.microsoft.com/office/drawing/2014/main" id="{E29C9EC0-E3BB-4CB4-9D8C-B82B14108EE1}"/>
              </a:ext>
            </a:extLst>
          </p:cNvPr>
          <p:cNvSpPr/>
          <p:nvPr/>
        </p:nvSpPr>
        <p:spPr>
          <a:xfrm>
            <a:off x="2139852" y="5885819"/>
            <a:ext cx="169104" cy="169226"/>
          </a:xfrm>
          <a:custGeom>
            <a:avLst/>
            <a:gdLst>
              <a:gd name="connsiteX0" fmla="*/ 169104 w 169104"/>
              <a:gd name="connsiteY0" fmla="*/ 86567 h 169226"/>
              <a:gd name="connsiteX1" fmla="*/ 81228 w 169104"/>
              <a:gd name="connsiteY1" fmla="*/ 169139 h 169226"/>
              <a:gd name="connsiteX2" fmla="*/ 2 w 169104"/>
              <a:gd name="connsiteY2" fmla="*/ 84625 h 169226"/>
              <a:gd name="connsiteX3" fmla="*/ 85188 w 169104"/>
              <a:gd name="connsiteY3" fmla="*/ 36 h 169226"/>
              <a:gd name="connsiteX4" fmla="*/ 169029 w 169104"/>
              <a:gd name="connsiteY4" fmla="*/ 86567 h 16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04" h="169226">
                <a:moveTo>
                  <a:pt x="169104" y="86567"/>
                </a:moveTo>
                <a:cubicBezTo>
                  <a:pt x="168133" y="130655"/>
                  <a:pt x="124792" y="171380"/>
                  <a:pt x="81228" y="169139"/>
                </a:cubicBezTo>
                <a:cubicBezTo>
                  <a:pt x="38410" y="166896"/>
                  <a:pt x="300" y="127292"/>
                  <a:pt x="2" y="84625"/>
                </a:cubicBezTo>
                <a:cubicBezTo>
                  <a:pt x="-297" y="39416"/>
                  <a:pt x="40727" y="-1384"/>
                  <a:pt x="85188" y="36"/>
                </a:cubicBezTo>
                <a:cubicBezTo>
                  <a:pt x="131144" y="1456"/>
                  <a:pt x="170001" y="41583"/>
                  <a:pt x="169029" y="86567"/>
                </a:cubicBezTo>
                <a:close/>
              </a:path>
            </a:pathLst>
          </a:custGeom>
          <a:solidFill>
            <a:srgbClr val="EED2CB"/>
          </a:solidFill>
          <a:ln w="7468" cap="flat">
            <a:noFill/>
            <a:prstDash val="solid"/>
            <a:miter/>
          </a:ln>
        </p:spPr>
        <p:txBody>
          <a:bodyPr rtlCol="0" anchor="ctr"/>
          <a:lstStyle/>
          <a:p>
            <a:endParaRPr lang="LID4096"/>
          </a:p>
        </p:txBody>
      </p:sp>
      <p:sp>
        <p:nvSpPr>
          <p:cNvPr id="147" name="Forma libre: forma 146">
            <a:extLst>
              <a:ext uri="{FF2B5EF4-FFF2-40B4-BE49-F238E27FC236}">
                <a16:creationId xmlns:a16="http://schemas.microsoft.com/office/drawing/2014/main" id="{0185B7F4-96CD-4B6E-938C-505E90AC53B8}"/>
              </a:ext>
            </a:extLst>
          </p:cNvPr>
          <p:cNvSpPr/>
          <p:nvPr/>
        </p:nvSpPr>
        <p:spPr>
          <a:xfrm>
            <a:off x="5468703" y="1578187"/>
            <a:ext cx="536413" cy="62185"/>
          </a:xfrm>
          <a:custGeom>
            <a:avLst/>
            <a:gdLst>
              <a:gd name="connsiteX0" fmla="*/ 103415 w 536413"/>
              <a:gd name="connsiteY0" fmla="*/ 75 h 62185"/>
              <a:gd name="connsiteX1" fmla="*/ 341190 w 536413"/>
              <a:gd name="connsiteY1" fmla="*/ 18308 h 62185"/>
              <a:gd name="connsiteX2" fmla="*/ 398952 w 536413"/>
              <a:gd name="connsiteY2" fmla="*/ 10835 h 62185"/>
              <a:gd name="connsiteX3" fmla="*/ 519259 w 536413"/>
              <a:gd name="connsiteY3" fmla="*/ 23015 h 62185"/>
              <a:gd name="connsiteX4" fmla="*/ 536147 w 536413"/>
              <a:gd name="connsiteY4" fmla="*/ 43789 h 62185"/>
              <a:gd name="connsiteX5" fmla="*/ 510516 w 536413"/>
              <a:gd name="connsiteY5" fmla="*/ 60228 h 62185"/>
              <a:gd name="connsiteX6" fmla="*/ 283876 w 536413"/>
              <a:gd name="connsiteY6" fmla="*/ 47301 h 62185"/>
              <a:gd name="connsiteX7" fmla="*/ 235678 w 536413"/>
              <a:gd name="connsiteY7" fmla="*/ 51336 h 62185"/>
              <a:gd name="connsiteX8" fmla="*/ 134725 w 536413"/>
              <a:gd name="connsiteY8" fmla="*/ 52158 h 62185"/>
              <a:gd name="connsiteX9" fmla="*/ 43411 w 536413"/>
              <a:gd name="connsiteY9" fmla="*/ 58061 h 62185"/>
              <a:gd name="connsiteX10" fmla="*/ 1266 w 536413"/>
              <a:gd name="connsiteY10" fmla="*/ 45956 h 62185"/>
              <a:gd name="connsiteX11" fmla="*/ 32576 w 536413"/>
              <a:gd name="connsiteY11" fmla="*/ 18606 h 62185"/>
              <a:gd name="connsiteX12" fmla="*/ 103490 w 536413"/>
              <a:gd name="connsiteY12" fmla="*/ 0 h 6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6413" h="62185">
                <a:moveTo>
                  <a:pt x="103415" y="75"/>
                </a:moveTo>
                <a:cubicBezTo>
                  <a:pt x="177467" y="48048"/>
                  <a:pt x="262130" y="-18457"/>
                  <a:pt x="341190" y="18308"/>
                </a:cubicBezTo>
                <a:cubicBezTo>
                  <a:pt x="358750" y="26453"/>
                  <a:pt x="380271" y="17635"/>
                  <a:pt x="398952" y="10835"/>
                </a:cubicBezTo>
                <a:cubicBezTo>
                  <a:pt x="441172" y="-4633"/>
                  <a:pt x="479954" y="12031"/>
                  <a:pt x="519259" y="23015"/>
                </a:cubicBezTo>
                <a:cubicBezTo>
                  <a:pt x="529123" y="25780"/>
                  <a:pt x="538090" y="31908"/>
                  <a:pt x="536147" y="43789"/>
                </a:cubicBezTo>
                <a:cubicBezTo>
                  <a:pt x="533905" y="57912"/>
                  <a:pt x="519857" y="65085"/>
                  <a:pt x="510516" y="60228"/>
                </a:cubicBezTo>
                <a:cubicBezTo>
                  <a:pt x="436763" y="21820"/>
                  <a:pt x="357704" y="86457"/>
                  <a:pt x="283876" y="47301"/>
                </a:cubicBezTo>
                <a:cubicBezTo>
                  <a:pt x="269976" y="39978"/>
                  <a:pt x="251295" y="44910"/>
                  <a:pt x="235678" y="51336"/>
                </a:cubicBezTo>
                <a:cubicBezTo>
                  <a:pt x="202052" y="65011"/>
                  <a:pt x="168351" y="66281"/>
                  <a:pt x="134725" y="52158"/>
                </a:cubicBezTo>
                <a:cubicBezTo>
                  <a:pt x="103041" y="38782"/>
                  <a:pt x="73450" y="49094"/>
                  <a:pt x="43411" y="58061"/>
                </a:cubicBezTo>
                <a:cubicBezTo>
                  <a:pt x="27120" y="62918"/>
                  <a:pt x="7019" y="65982"/>
                  <a:pt x="1266" y="45956"/>
                </a:cubicBezTo>
                <a:cubicBezTo>
                  <a:pt x="-5683" y="21894"/>
                  <a:pt x="17556" y="22642"/>
                  <a:pt x="32576" y="18606"/>
                </a:cubicBezTo>
                <a:cubicBezTo>
                  <a:pt x="54694" y="12554"/>
                  <a:pt x="77037" y="6875"/>
                  <a:pt x="103490" y="0"/>
                </a:cubicBezTo>
                <a:close/>
              </a:path>
            </a:pathLst>
          </a:custGeom>
          <a:solidFill>
            <a:srgbClr val="EED2CB"/>
          </a:solidFill>
          <a:ln w="7468" cap="flat">
            <a:noFill/>
            <a:prstDash val="solid"/>
            <a:miter/>
          </a:ln>
        </p:spPr>
        <p:txBody>
          <a:bodyPr rtlCol="0" anchor="ctr"/>
          <a:lstStyle/>
          <a:p>
            <a:endParaRPr lang="LID4096"/>
          </a:p>
        </p:txBody>
      </p:sp>
      <p:sp>
        <p:nvSpPr>
          <p:cNvPr id="148" name="Forma libre: forma 147">
            <a:extLst>
              <a:ext uri="{FF2B5EF4-FFF2-40B4-BE49-F238E27FC236}">
                <a16:creationId xmlns:a16="http://schemas.microsoft.com/office/drawing/2014/main" id="{7CFCB529-125D-4793-B8A7-3DF8EEE5A84A}"/>
              </a:ext>
            </a:extLst>
          </p:cNvPr>
          <p:cNvSpPr/>
          <p:nvPr/>
        </p:nvSpPr>
        <p:spPr>
          <a:xfrm>
            <a:off x="1079367" y="3531418"/>
            <a:ext cx="161698" cy="163540"/>
          </a:xfrm>
          <a:custGeom>
            <a:avLst/>
            <a:gdLst>
              <a:gd name="connsiteX0" fmla="*/ 49009 w 161698"/>
              <a:gd name="connsiteY0" fmla="*/ 162082 h 163540"/>
              <a:gd name="connsiteX1" fmla="*/ 27488 w 161698"/>
              <a:gd name="connsiteY1" fmla="*/ 150873 h 163540"/>
              <a:gd name="connsiteX2" fmla="*/ 44526 w 161698"/>
              <a:gd name="connsiteY2" fmla="*/ 8448 h 163540"/>
              <a:gd name="connsiteX3" fmla="*/ 155791 w 161698"/>
              <a:gd name="connsiteY3" fmla="*/ 49247 h 163540"/>
              <a:gd name="connsiteX4" fmla="*/ 102811 w 161698"/>
              <a:gd name="connsiteY4" fmla="*/ 159840 h 163540"/>
              <a:gd name="connsiteX5" fmla="*/ 49009 w 161698"/>
              <a:gd name="connsiteY5" fmla="*/ 162082 h 16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698" h="163540">
                <a:moveTo>
                  <a:pt x="49009" y="162082"/>
                </a:moveTo>
                <a:cubicBezTo>
                  <a:pt x="41836" y="158346"/>
                  <a:pt x="34662" y="154610"/>
                  <a:pt x="27488" y="150873"/>
                </a:cubicBezTo>
                <a:cubicBezTo>
                  <a:pt x="-14357" y="84443"/>
                  <a:pt x="-8230" y="33555"/>
                  <a:pt x="44526" y="8448"/>
                </a:cubicBezTo>
                <a:cubicBezTo>
                  <a:pt x="88090" y="-12251"/>
                  <a:pt x="139277" y="6505"/>
                  <a:pt x="155791" y="49247"/>
                </a:cubicBezTo>
                <a:cubicBezTo>
                  <a:pt x="173650" y="95502"/>
                  <a:pt x="149589" y="145344"/>
                  <a:pt x="102811" y="159840"/>
                </a:cubicBezTo>
                <a:cubicBezTo>
                  <a:pt x="84952" y="165370"/>
                  <a:pt x="67018" y="163427"/>
                  <a:pt x="49009" y="162082"/>
                </a:cubicBezTo>
                <a:close/>
              </a:path>
            </a:pathLst>
          </a:custGeom>
          <a:solidFill>
            <a:srgbClr val="EED2CB"/>
          </a:solidFill>
          <a:ln w="7468" cap="flat">
            <a:noFill/>
            <a:prstDash val="solid"/>
            <a:miter/>
          </a:ln>
        </p:spPr>
        <p:txBody>
          <a:bodyPr rtlCol="0" anchor="ctr"/>
          <a:lstStyle/>
          <a:p>
            <a:endParaRPr lang="LID4096"/>
          </a:p>
        </p:txBody>
      </p:sp>
      <p:sp>
        <p:nvSpPr>
          <p:cNvPr id="149" name="Forma libre: forma 148">
            <a:extLst>
              <a:ext uri="{FF2B5EF4-FFF2-40B4-BE49-F238E27FC236}">
                <a16:creationId xmlns:a16="http://schemas.microsoft.com/office/drawing/2014/main" id="{A03E4F63-79BE-4400-ACCB-743DB0583BB8}"/>
              </a:ext>
            </a:extLst>
          </p:cNvPr>
          <p:cNvSpPr/>
          <p:nvPr/>
        </p:nvSpPr>
        <p:spPr>
          <a:xfrm>
            <a:off x="4381130" y="4614847"/>
            <a:ext cx="162499" cy="162912"/>
          </a:xfrm>
          <a:custGeom>
            <a:avLst/>
            <a:gdLst>
              <a:gd name="connsiteX0" fmla="*/ 82892 w 162499"/>
              <a:gd name="connsiteY0" fmla="*/ 162837 h 162912"/>
              <a:gd name="connsiteX1" fmla="*/ 22 w 162499"/>
              <a:gd name="connsiteY1" fmla="*/ 82956 h 162912"/>
              <a:gd name="connsiteX2" fmla="*/ 79679 w 162499"/>
              <a:gd name="connsiteY2" fmla="*/ 12 h 162912"/>
              <a:gd name="connsiteX3" fmla="*/ 162474 w 162499"/>
              <a:gd name="connsiteY3" fmla="*/ 79818 h 162912"/>
              <a:gd name="connsiteX4" fmla="*/ 82892 w 162499"/>
              <a:gd name="connsiteY4" fmla="*/ 162912 h 1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99" h="162912">
                <a:moveTo>
                  <a:pt x="82892" y="162837"/>
                </a:moveTo>
                <a:cubicBezTo>
                  <a:pt x="37758" y="163659"/>
                  <a:pt x="1068" y="128314"/>
                  <a:pt x="22" y="82956"/>
                </a:cubicBezTo>
                <a:cubicBezTo>
                  <a:pt x="-1024" y="38196"/>
                  <a:pt x="34993" y="684"/>
                  <a:pt x="79679" y="12"/>
                </a:cubicBezTo>
                <a:cubicBezTo>
                  <a:pt x="124963" y="-736"/>
                  <a:pt x="161428" y="34460"/>
                  <a:pt x="162474" y="79818"/>
                </a:cubicBezTo>
                <a:cubicBezTo>
                  <a:pt x="163595" y="124728"/>
                  <a:pt x="127802" y="162015"/>
                  <a:pt x="82892" y="162912"/>
                </a:cubicBezTo>
                <a:close/>
              </a:path>
            </a:pathLst>
          </a:custGeom>
          <a:solidFill>
            <a:srgbClr val="EED2CB"/>
          </a:solidFill>
          <a:ln w="7468" cap="flat">
            <a:noFill/>
            <a:prstDash val="solid"/>
            <a:miter/>
          </a:ln>
        </p:spPr>
        <p:txBody>
          <a:bodyPr rtlCol="0" anchor="ctr"/>
          <a:lstStyle/>
          <a:p>
            <a:endParaRPr lang="LID4096"/>
          </a:p>
        </p:txBody>
      </p:sp>
      <p:sp>
        <p:nvSpPr>
          <p:cNvPr id="150" name="Forma libre: forma 149">
            <a:extLst>
              <a:ext uri="{FF2B5EF4-FFF2-40B4-BE49-F238E27FC236}">
                <a16:creationId xmlns:a16="http://schemas.microsoft.com/office/drawing/2014/main" id="{9C9F9E2B-BE44-423A-BDCE-F1E4A8A912F5}"/>
              </a:ext>
            </a:extLst>
          </p:cNvPr>
          <p:cNvSpPr/>
          <p:nvPr/>
        </p:nvSpPr>
        <p:spPr>
          <a:xfrm>
            <a:off x="726595" y="3531805"/>
            <a:ext cx="160104" cy="162124"/>
          </a:xfrm>
          <a:custGeom>
            <a:avLst/>
            <a:gdLst>
              <a:gd name="connsiteX0" fmla="*/ 37871 w 160104"/>
              <a:gd name="connsiteY0" fmla="*/ 154895 h 162124"/>
              <a:gd name="connsiteX1" fmla="*/ 21208 w 160104"/>
              <a:gd name="connsiteY1" fmla="*/ 139502 h 162124"/>
              <a:gd name="connsiteX2" fmla="*/ 45941 w 160104"/>
              <a:gd name="connsiteY2" fmla="*/ 7762 h 162124"/>
              <a:gd name="connsiteX3" fmla="*/ 136732 w 160104"/>
              <a:gd name="connsiteY3" fmla="*/ 24351 h 162124"/>
              <a:gd name="connsiteX4" fmla="*/ 151304 w 160104"/>
              <a:gd name="connsiteY4" fmla="*/ 115665 h 162124"/>
              <a:gd name="connsiteX5" fmla="*/ 71423 w 160104"/>
              <a:gd name="connsiteY5" fmla="*/ 161919 h 162124"/>
              <a:gd name="connsiteX6" fmla="*/ 37796 w 160104"/>
              <a:gd name="connsiteY6" fmla="*/ 154895 h 1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04" h="162124">
                <a:moveTo>
                  <a:pt x="37871" y="154895"/>
                </a:moveTo>
                <a:cubicBezTo>
                  <a:pt x="32342" y="149814"/>
                  <a:pt x="26812" y="144658"/>
                  <a:pt x="21208" y="139502"/>
                </a:cubicBezTo>
                <a:cubicBezTo>
                  <a:pt x="-14362" y="82711"/>
                  <a:pt x="-4573" y="28535"/>
                  <a:pt x="45941" y="7762"/>
                </a:cubicBezTo>
                <a:cubicBezTo>
                  <a:pt x="79119" y="-5838"/>
                  <a:pt x="111849" y="-2326"/>
                  <a:pt x="136732" y="24351"/>
                </a:cubicBezTo>
                <a:cubicBezTo>
                  <a:pt x="160943" y="50280"/>
                  <a:pt x="167295" y="82860"/>
                  <a:pt x="151304" y="115665"/>
                </a:cubicBezTo>
                <a:cubicBezTo>
                  <a:pt x="135537" y="147946"/>
                  <a:pt x="107888" y="164161"/>
                  <a:pt x="71423" y="161919"/>
                </a:cubicBezTo>
                <a:cubicBezTo>
                  <a:pt x="60139" y="161247"/>
                  <a:pt x="49005" y="157287"/>
                  <a:pt x="37796" y="154895"/>
                </a:cubicBezTo>
                <a:close/>
              </a:path>
            </a:pathLst>
          </a:custGeom>
          <a:solidFill>
            <a:srgbClr val="EED2CB"/>
          </a:solidFill>
          <a:ln w="7468" cap="flat">
            <a:noFill/>
            <a:prstDash val="solid"/>
            <a:miter/>
          </a:ln>
        </p:spPr>
        <p:txBody>
          <a:bodyPr rtlCol="0" anchor="ctr"/>
          <a:lstStyle/>
          <a:p>
            <a:endParaRPr lang="LID4096"/>
          </a:p>
        </p:txBody>
      </p:sp>
      <p:sp>
        <p:nvSpPr>
          <p:cNvPr id="151" name="Forma libre: forma 150">
            <a:extLst>
              <a:ext uri="{FF2B5EF4-FFF2-40B4-BE49-F238E27FC236}">
                <a16:creationId xmlns:a16="http://schemas.microsoft.com/office/drawing/2014/main" id="{BF89CAE6-7C32-44F2-BCEC-59FB1BC0846D}"/>
              </a:ext>
            </a:extLst>
          </p:cNvPr>
          <p:cNvSpPr/>
          <p:nvPr/>
        </p:nvSpPr>
        <p:spPr>
          <a:xfrm>
            <a:off x="3012454" y="3493342"/>
            <a:ext cx="161371" cy="161211"/>
          </a:xfrm>
          <a:custGeom>
            <a:avLst/>
            <a:gdLst>
              <a:gd name="connsiteX0" fmla="*/ 161368 w 161371"/>
              <a:gd name="connsiteY0" fmla="*/ 80224 h 161211"/>
              <a:gd name="connsiteX1" fmla="*/ 84700 w 161371"/>
              <a:gd name="connsiteY1" fmla="*/ 161151 h 161211"/>
              <a:gd name="connsiteX2" fmla="*/ 37 w 161371"/>
              <a:gd name="connsiteY2" fmla="*/ 83064 h 161211"/>
              <a:gd name="connsiteX3" fmla="*/ 79544 w 161371"/>
              <a:gd name="connsiteY3" fmla="*/ 45 h 161211"/>
              <a:gd name="connsiteX4" fmla="*/ 161368 w 161371"/>
              <a:gd name="connsiteY4" fmla="*/ 80224 h 16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71" h="161211">
                <a:moveTo>
                  <a:pt x="161368" y="80224"/>
                </a:moveTo>
                <a:cubicBezTo>
                  <a:pt x="161742" y="122369"/>
                  <a:pt x="126546" y="159582"/>
                  <a:pt x="84700" y="161151"/>
                </a:cubicBezTo>
                <a:cubicBezTo>
                  <a:pt x="39940" y="162870"/>
                  <a:pt x="1382" y="127301"/>
                  <a:pt x="37" y="83064"/>
                </a:cubicBezTo>
                <a:cubicBezTo>
                  <a:pt x="-1308" y="38603"/>
                  <a:pt x="34186" y="1614"/>
                  <a:pt x="79544" y="45"/>
                </a:cubicBezTo>
                <a:cubicBezTo>
                  <a:pt x="123856" y="-1450"/>
                  <a:pt x="160920" y="34866"/>
                  <a:pt x="161368" y="80224"/>
                </a:cubicBezTo>
                <a:close/>
              </a:path>
            </a:pathLst>
          </a:custGeom>
          <a:solidFill>
            <a:srgbClr val="EED2CB"/>
          </a:solidFill>
          <a:ln w="7468" cap="flat">
            <a:noFill/>
            <a:prstDash val="solid"/>
            <a:miter/>
          </a:ln>
        </p:spPr>
        <p:txBody>
          <a:bodyPr rtlCol="0" anchor="ctr"/>
          <a:lstStyle/>
          <a:p>
            <a:endParaRPr lang="LID4096"/>
          </a:p>
        </p:txBody>
      </p:sp>
      <p:sp>
        <p:nvSpPr>
          <p:cNvPr id="152" name="Forma libre: forma 151">
            <a:extLst>
              <a:ext uri="{FF2B5EF4-FFF2-40B4-BE49-F238E27FC236}">
                <a16:creationId xmlns:a16="http://schemas.microsoft.com/office/drawing/2014/main" id="{351C91AA-A118-4C85-88F6-CBE33EF0D7E0}"/>
              </a:ext>
            </a:extLst>
          </p:cNvPr>
          <p:cNvSpPr/>
          <p:nvPr/>
        </p:nvSpPr>
        <p:spPr>
          <a:xfrm>
            <a:off x="4704242" y="4982120"/>
            <a:ext cx="161579" cy="151778"/>
          </a:xfrm>
          <a:custGeom>
            <a:avLst/>
            <a:gdLst>
              <a:gd name="connsiteX0" fmla="*/ 74671 w 161579"/>
              <a:gd name="connsiteY0" fmla="*/ 150059 h 151778"/>
              <a:gd name="connsiteX1" fmla="*/ 8241 w 161579"/>
              <a:gd name="connsiteY1" fmla="*/ 131079 h 151778"/>
              <a:gd name="connsiteX2" fmla="*/ 8614 w 161579"/>
              <a:gd name="connsiteY2" fmla="*/ 13910 h 151778"/>
              <a:gd name="connsiteX3" fmla="*/ 47172 w 161579"/>
              <a:gd name="connsiteY3" fmla="*/ 1730 h 151778"/>
              <a:gd name="connsiteX4" fmla="*/ 159858 w 161579"/>
              <a:gd name="connsiteY4" fmla="*/ 108811 h 151778"/>
              <a:gd name="connsiteX5" fmla="*/ 132583 w 161579"/>
              <a:gd name="connsiteY5" fmla="*/ 149910 h 151778"/>
              <a:gd name="connsiteX6" fmla="*/ 74671 w 161579"/>
              <a:gd name="connsiteY6" fmla="*/ 150134 h 15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79" h="151778">
                <a:moveTo>
                  <a:pt x="74671" y="150059"/>
                </a:moveTo>
                <a:cubicBezTo>
                  <a:pt x="57186" y="146248"/>
                  <a:pt x="19225" y="164780"/>
                  <a:pt x="8241" y="131079"/>
                </a:cubicBezTo>
                <a:cubicBezTo>
                  <a:pt x="-3715" y="94239"/>
                  <a:pt x="-1847" y="52468"/>
                  <a:pt x="8614" y="13910"/>
                </a:cubicBezTo>
                <a:cubicBezTo>
                  <a:pt x="13397" y="-3650"/>
                  <a:pt x="32452" y="-437"/>
                  <a:pt x="47172" y="1730"/>
                </a:cubicBezTo>
                <a:cubicBezTo>
                  <a:pt x="95893" y="8829"/>
                  <a:pt x="149172" y="60464"/>
                  <a:pt x="159858" y="108811"/>
                </a:cubicBezTo>
                <a:cubicBezTo>
                  <a:pt x="165238" y="133246"/>
                  <a:pt x="158513" y="148041"/>
                  <a:pt x="132583" y="149910"/>
                </a:cubicBezTo>
                <a:cubicBezTo>
                  <a:pt x="116218" y="151105"/>
                  <a:pt x="99629" y="150134"/>
                  <a:pt x="74671" y="150134"/>
                </a:cubicBezTo>
                <a:close/>
              </a:path>
            </a:pathLst>
          </a:custGeom>
          <a:solidFill>
            <a:srgbClr val="EED2CB"/>
          </a:solidFill>
          <a:ln w="7468" cap="flat">
            <a:noFill/>
            <a:prstDash val="solid"/>
            <a:miter/>
          </a:ln>
        </p:spPr>
        <p:txBody>
          <a:bodyPr rtlCol="0" anchor="ctr"/>
          <a:lstStyle/>
          <a:p>
            <a:endParaRPr lang="LID4096"/>
          </a:p>
        </p:txBody>
      </p:sp>
      <p:sp>
        <p:nvSpPr>
          <p:cNvPr id="153" name="Forma libre: forma 152">
            <a:extLst>
              <a:ext uri="{FF2B5EF4-FFF2-40B4-BE49-F238E27FC236}">
                <a16:creationId xmlns:a16="http://schemas.microsoft.com/office/drawing/2014/main" id="{E1BA6DE1-3F85-4382-92D1-77CE185546B9}"/>
              </a:ext>
            </a:extLst>
          </p:cNvPr>
          <p:cNvSpPr/>
          <p:nvPr/>
        </p:nvSpPr>
        <p:spPr>
          <a:xfrm>
            <a:off x="4327660" y="1416811"/>
            <a:ext cx="103946" cy="239172"/>
          </a:xfrm>
          <a:custGeom>
            <a:avLst/>
            <a:gdLst>
              <a:gd name="connsiteX0" fmla="*/ 1185 w 103946"/>
              <a:gd name="connsiteY0" fmla="*/ 171763 h 239172"/>
              <a:gd name="connsiteX1" fmla="*/ 21211 w 103946"/>
              <a:gd name="connsiteY1" fmla="*/ 57583 h 239172"/>
              <a:gd name="connsiteX2" fmla="*/ 53567 w 103946"/>
              <a:gd name="connsiteY2" fmla="*/ 45 h 239172"/>
              <a:gd name="connsiteX3" fmla="*/ 103633 w 103946"/>
              <a:gd name="connsiteY3" fmla="*/ 59526 h 239172"/>
              <a:gd name="connsiteX4" fmla="*/ 76284 w 103946"/>
              <a:gd name="connsiteY4" fmla="*/ 218317 h 239172"/>
              <a:gd name="connsiteX5" fmla="*/ 25396 w 103946"/>
              <a:gd name="connsiteY5" fmla="*/ 236176 h 239172"/>
              <a:gd name="connsiteX6" fmla="*/ 1185 w 103946"/>
              <a:gd name="connsiteY6" fmla="*/ 171763 h 23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46" h="239171">
                <a:moveTo>
                  <a:pt x="1185" y="171763"/>
                </a:moveTo>
                <a:cubicBezTo>
                  <a:pt x="6416" y="141649"/>
                  <a:pt x="13365" y="99504"/>
                  <a:pt x="21211" y="57583"/>
                </a:cubicBezTo>
                <a:cubicBezTo>
                  <a:pt x="25546" y="34419"/>
                  <a:pt x="22781" y="-1449"/>
                  <a:pt x="53567" y="45"/>
                </a:cubicBezTo>
                <a:cubicBezTo>
                  <a:pt x="80917" y="1316"/>
                  <a:pt x="102512" y="34643"/>
                  <a:pt x="103633" y="59526"/>
                </a:cubicBezTo>
                <a:cubicBezTo>
                  <a:pt x="105950" y="113254"/>
                  <a:pt x="95264" y="167429"/>
                  <a:pt x="76284" y="218317"/>
                </a:cubicBezTo>
                <a:cubicBezTo>
                  <a:pt x="68288" y="239763"/>
                  <a:pt x="45647" y="242528"/>
                  <a:pt x="25396" y="236176"/>
                </a:cubicBezTo>
                <a:cubicBezTo>
                  <a:pt x="-160" y="228180"/>
                  <a:pt x="-2028" y="206436"/>
                  <a:pt x="1185" y="171763"/>
                </a:cubicBezTo>
                <a:close/>
              </a:path>
            </a:pathLst>
          </a:custGeom>
          <a:solidFill>
            <a:srgbClr val="EED2CB"/>
          </a:solidFill>
          <a:ln w="7468" cap="flat">
            <a:noFill/>
            <a:prstDash val="solid"/>
            <a:miter/>
          </a:ln>
        </p:spPr>
        <p:txBody>
          <a:bodyPr rtlCol="0" anchor="ctr"/>
          <a:lstStyle/>
          <a:p>
            <a:endParaRPr lang="LID4096"/>
          </a:p>
        </p:txBody>
      </p:sp>
      <p:sp>
        <p:nvSpPr>
          <p:cNvPr id="154" name="Forma libre: forma 153">
            <a:extLst>
              <a:ext uri="{FF2B5EF4-FFF2-40B4-BE49-F238E27FC236}">
                <a16:creationId xmlns:a16="http://schemas.microsoft.com/office/drawing/2014/main" id="{8F7D6246-442E-4D28-A618-0B5B0C34B53A}"/>
              </a:ext>
            </a:extLst>
          </p:cNvPr>
          <p:cNvSpPr/>
          <p:nvPr/>
        </p:nvSpPr>
        <p:spPr>
          <a:xfrm>
            <a:off x="978054" y="1401773"/>
            <a:ext cx="167112" cy="142845"/>
          </a:xfrm>
          <a:custGeom>
            <a:avLst/>
            <a:gdLst>
              <a:gd name="connsiteX0" fmla="*/ 160859 w 167112"/>
              <a:gd name="connsiteY0" fmla="*/ 99447 h 142845"/>
              <a:gd name="connsiteX1" fmla="*/ 152041 w 167112"/>
              <a:gd name="connsiteY1" fmla="*/ 117082 h 142845"/>
              <a:gd name="connsiteX2" fmla="*/ 39207 w 167112"/>
              <a:gd name="connsiteY2" fmla="*/ 140920 h 142845"/>
              <a:gd name="connsiteX3" fmla="*/ 9616 w 167112"/>
              <a:gd name="connsiteY3" fmla="*/ 77254 h 142845"/>
              <a:gd name="connsiteX4" fmla="*/ 50939 w 167112"/>
              <a:gd name="connsiteY4" fmla="*/ 17175 h 142845"/>
              <a:gd name="connsiteX5" fmla="*/ 143896 w 167112"/>
              <a:gd name="connsiteY5" fmla="*/ 10749 h 142845"/>
              <a:gd name="connsiteX6" fmla="*/ 160859 w 167112"/>
              <a:gd name="connsiteY6" fmla="*/ 99447 h 14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12" h="142845">
                <a:moveTo>
                  <a:pt x="160859" y="99447"/>
                </a:moveTo>
                <a:cubicBezTo>
                  <a:pt x="157945" y="105351"/>
                  <a:pt x="154956" y="111254"/>
                  <a:pt x="152041" y="117082"/>
                </a:cubicBezTo>
                <a:cubicBezTo>
                  <a:pt x="117519" y="139500"/>
                  <a:pt x="79334" y="146748"/>
                  <a:pt x="39207" y="140920"/>
                </a:cubicBezTo>
                <a:cubicBezTo>
                  <a:pt x="2293" y="135540"/>
                  <a:pt x="-10784" y="108564"/>
                  <a:pt x="9616" y="77254"/>
                </a:cubicBezTo>
                <a:cubicBezTo>
                  <a:pt x="22842" y="56929"/>
                  <a:pt x="28671" y="30327"/>
                  <a:pt x="50939" y="17175"/>
                </a:cubicBezTo>
                <a:cubicBezTo>
                  <a:pt x="80231" y="-86"/>
                  <a:pt x="111541" y="-7858"/>
                  <a:pt x="143896" y="10749"/>
                </a:cubicBezTo>
                <a:cubicBezTo>
                  <a:pt x="183800" y="33689"/>
                  <a:pt x="159962" y="68960"/>
                  <a:pt x="160859" y="99447"/>
                </a:cubicBezTo>
                <a:close/>
              </a:path>
            </a:pathLst>
          </a:custGeom>
          <a:solidFill>
            <a:srgbClr val="EED2CB"/>
          </a:solidFill>
          <a:ln w="7468" cap="flat">
            <a:noFill/>
            <a:prstDash val="solid"/>
            <a:miter/>
          </a:ln>
        </p:spPr>
        <p:txBody>
          <a:bodyPr rtlCol="0" anchor="ctr"/>
          <a:lstStyle/>
          <a:p>
            <a:endParaRPr lang="LID4096"/>
          </a:p>
        </p:txBody>
      </p:sp>
      <p:sp>
        <p:nvSpPr>
          <p:cNvPr id="155" name="Forma libre: forma 154">
            <a:extLst>
              <a:ext uri="{FF2B5EF4-FFF2-40B4-BE49-F238E27FC236}">
                <a16:creationId xmlns:a16="http://schemas.microsoft.com/office/drawing/2014/main" id="{F9531731-4666-4B0A-9DEA-8C3DF38F954C}"/>
              </a:ext>
            </a:extLst>
          </p:cNvPr>
          <p:cNvSpPr/>
          <p:nvPr/>
        </p:nvSpPr>
        <p:spPr>
          <a:xfrm>
            <a:off x="3425977" y="3538838"/>
            <a:ext cx="153389" cy="153581"/>
          </a:xfrm>
          <a:custGeom>
            <a:avLst/>
            <a:gdLst>
              <a:gd name="connsiteX0" fmla="*/ 123786 w 153389"/>
              <a:gd name="connsiteY0" fmla="*/ 144948 h 153581"/>
              <a:gd name="connsiteX1" fmla="*/ 90010 w 153389"/>
              <a:gd name="connsiteY1" fmla="*/ 152346 h 153581"/>
              <a:gd name="connsiteX2" fmla="*/ 6842 w 153389"/>
              <a:gd name="connsiteY2" fmla="*/ 106315 h 153581"/>
              <a:gd name="connsiteX3" fmla="*/ 28811 w 153389"/>
              <a:gd name="connsiteY3" fmla="*/ 17243 h 153581"/>
              <a:gd name="connsiteX4" fmla="*/ 124533 w 153389"/>
              <a:gd name="connsiteY4" fmla="*/ 18887 h 153581"/>
              <a:gd name="connsiteX5" fmla="*/ 144485 w 153389"/>
              <a:gd name="connsiteY5" fmla="*/ 112517 h 153581"/>
              <a:gd name="connsiteX6" fmla="*/ 123039 w 153389"/>
              <a:gd name="connsiteY6" fmla="*/ 145546 h 153581"/>
              <a:gd name="connsiteX7" fmla="*/ 123711 w 153389"/>
              <a:gd name="connsiteY7" fmla="*/ 145023 h 15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89" h="153581">
                <a:moveTo>
                  <a:pt x="123786" y="144948"/>
                </a:moveTo>
                <a:cubicBezTo>
                  <a:pt x="112578" y="147414"/>
                  <a:pt x="101369" y="150627"/>
                  <a:pt x="90010" y="152346"/>
                </a:cubicBezTo>
                <a:cubicBezTo>
                  <a:pt x="50631" y="158324"/>
                  <a:pt x="21413" y="142557"/>
                  <a:pt x="6842" y="106315"/>
                </a:cubicBezTo>
                <a:cubicBezTo>
                  <a:pt x="-6609" y="72839"/>
                  <a:pt x="-705" y="40034"/>
                  <a:pt x="28811" y="17243"/>
                </a:cubicBezTo>
                <a:cubicBezTo>
                  <a:pt x="59822" y="-6743"/>
                  <a:pt x="95167" y="-5249"/>
                  <a:pt x="124533" y="18887"/>
                </a:cubicBezTo>
                <a:cubicBezTo>
                  <a:pt x="153975" y="43023"/>
                  <a:pt x="161373" y="76650"/>
                  <a:pt x="144485" y="112517"/>
                </a:cubicBezTo>
                <a:cubicBezTo>
                  <a:pt x="138955" y="124249"/>
                  <a:pt x="130287" y="134561"/>
                  <a:pt x="123039" y="145546"/>
                </a:cubicBezTo>
                <a:cubicBezTo>
                  <a:pt x="123039" y="145546"/>
                  <a:pt x="123711" y="145023"/>
                  <a:pt x="123711" y="145023"/>
                </a:cubicBezTo>
                <a:close/>
              </a:path>
            </a:pathLst>
          </a:custGeom>
          <a:solidFill>
            <a:srgbClr val="EED2CB"/>
          </a:solidFill>
          <a:ln w="7468" cap="flat">
            <a:noFill/>
            <a:prstDash val="solid"/>
            <a:miter/>
          </a:ln>
        </p:spPr>
        <p:txBody>
          <a:bodyPr rtlCol="0" anchor="ctr"/>
          <a:lstStyle/>
          <a:p>
            <a:endParaRPr lang="LID4096"/>
          </a:p>
        </p:txBody>
      </p:sp>
      <p:sp>
        <p:nvSpPr>
          <p:cNvPr id="156" name="Forma libre: forma 155">
            <a:extLst>
              <a:ext uri="{FF2B5EF4-FFF2-40B4-BE49-F238E27FC236}">
                <a16:creationId xmlns:a16="http://schemas.microsoft.com/office/drawing/2014/main" id="{39E9EAF3-72C0-401A-AE7D-F4E85EC60D6D}"/>
              </a:ext>
            </a:extLst>
          </p:cNvPr>
          <p:cNvSpPr/>
          <p:nvPr/>
        </p:nvSpPr>
        <p:spPr>
          <a:xfrm>
            <a:off x="4572755" y="1415274"/>
            <a:ext cx="106188" cy="237751"/>
          </a:xfrm>
          <a:custGeom>
            <a:avLst/>
            <a:gdLst>
              <a:gd name="connsiteX0" fmla="*/ 28612 w 106188"/>
              <a:gd name="connsiteY0" fmla="*/ 235247 h 237751"/>
              <a:gd name="connsiteX1" fmla="*/ 2682 w 106188"/>
              <a:gd name="connsiteY1" fmla="*/ 94689 h 237751"/>
              <a:gd name="connsiteX2" fmla="*/ 22708 w 106188"/>
              <a:gd name="connsiteY2" fmla="*/ 23252 h 237751"/>
              <a:gd name="connsiteX3" fmla="*/ 51926 w 106188"/>
              <a:gd name="connsiteY3" fmla="*/ 237 h 237751"/>
              <a:gd name="connsiteX4" fmla="*/ 78603 w 106188"/>
              <a:gd name="connsiteY4" fmla="*/ 32294 h 237751"/>
              <a:gd name="connsiteX5" fmla="*/ 105354 w 106188"/>
              <a:gd name="connsiteY5" fmla="*/ 187871 h 237751"/>
              <a:gd name="connsiteX6" fmla="*/ 28238 w 106188"/>
              <a:gd name="connsiteY6" fmla="*/ 234798 h 237751"/>
              <a:gd name="connsiteX7" fmla="*/ 28686 w 106188"/>
              <a:gd name="connsiteY7" fmla="*/ 235247 h 23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237751">
                <a:moveTo>
                  <a:pt x="28612" y="235247"/>
                </a:moveTo>
                <a:cubicBezTo>
                  <a:pt x="20243" y="188319"/>
                  <a:pt x="14040" y="140869"/>
                  <a:pt x="2682" y="94689"/>
                </a:cubicBezTo>
                <a:cubicBezTo>
                  <a:pt x="-4566" y="65098"/>
                  <a:pt x="3130" y="43503"/>
                  <a:pt x="22708" y="23252"/>
                </a:cubicBezTo>
                <a:cubicBezTo>
                  <a:pt x="31451" y="14136"/>
                  <a:pt x="35860" y="-2154"/>
                  <a:pt x="51926" y="237"/>
                </a:cubicBezTo>
                <a:cubicBezTo>
                  <a:pt x="68814" y="2777"/>
                  <a:pt x="75838" y="17573"/>
                  <a:pt x="78603" y="32294"/>
                </a:cubicBezTo>
                <a:cubicBezTo>
                  <a:pt x="88392" y="84003"/>
                  <a:pt x="99002" y="135713"/>
                  <a:pt x="105354" y="187871"/>
                </a:cubicBezTo>
                <a:cubicBezTo>
                  <a:pt x="110809" y="232631"/>
                  <a:pt x="90035" y="243990"/>
                  <a:pt x="28238" y="234798"/>
                </a:cubicBezTo>
                <a:cubicBezTo>
                  <a:pt x="28238" y="234798"/>
                  <a:pt x="28686" y="235247"/>
                  <a:pt x="28686" y="235247"/>
                </a:cubicBezTo>
                <a:close/>
              </a:path>
            </a:pathLst>
          </a:custGeom>
          <a:solidFill>
            <a:srgbClr val="EED2CB"/>
          </a:solidFill>
          <a:ln w="7468" cap="flat">
            <a:noFill/>
            <a:prstDash val="solid"/>
            <a:miter/>
          </a:ln>
        </p:spPr>
        <p:txBody>
          <a:bodyPr rtlCol="0" anchor="ctr"/>
          <a:lstStyle/>
          <a:p>
            <a:endParaRPr lang="LID4096"/>
          </a:p>
        </p:txBody>
      </p:sp>
      <p:sp>
        <p:nvSpPr>
          <p:cNvPr id="157" name="Forma libre: forma 156">
            <a:extLst>
              <a:ext uri="{FF2B5EF4-FFF2-40B4-BE49-F238E27FC236}">
                <a16:creationId xmlns:a16="http://schemas.microsoft.com/office/drawing/2014/main" id="{4CBB2BE6-0823-4B2D-8C5C-2E8452270882}"/>
              </a:ext>
            </a:extLst>
          </p:cNvPr>
          <p:cNvSpPr/>
          <p:nvPr/>
        </p:nvSpPr>
        <p:spPr>
          <a:xfrm>
            <a:off x="665898" y="3884976"/>
            <a:ext cx="105424" cy="238240"/>
          </a:xfrm>
          <a:custGeom>
            <a:avLst/>
            <a:gdLst>
              <a:gd name="connsiteX0" fmla="*/ 15773 w 105424"/>
              <a:gd name="connsiteY0" fmla="*/ 181626 h 238240"/>
              <a:gd name="connsiteX1" fmla="*/ 4041 w 105424"/>
              <a:gd name="connsiteY1" fmla="*/ 82241 h 238240"/>
              <a:gd name="connsiteX2" fmla="*/ 23769 w 105424"/>
              <a:gd name="connsiteY2" fmla="*/ 8936 h 238240"/>
              <a:gd name="connsiteX3" fmla="*/ 48652 w 105424"/>
              <a:gd name="connsiteY3" fmla="*/ 5349 h 238240"/>
              <a:gd name="connsiteX4" fmla="*/ 102305 w 105424"/>
              <a:gd name="connsiteY4" fmla="*/ 62589 h 238240"/>
              <a:gd name="connsiteX5" fmla="*/ 73536 w 105424"/>
              <a:gd name="connsiteY5" fmla="*/ 228478 h 238240"/>
              <a:gd name="connsiteX6" fmla="*/ 32287 w 105424"/>
              <a:gd name="connsiteY6" fmla="*/ 233709 h 238240"/>
              <a:gd name="connsiteX7" fmla="*/ 15773 w 105424"/>
              <a:gd name="connsiteY7" fmla="*/ 181551 h 23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424" h="238240">
                <a:moveTo>
                  <a:pt x="15773" y="181626"/>
                </a:moveTo>
                <a:cubicBezTo>
                  <a:pt x="23843" y="150092"/>
                  <a:pt x="24665" y="117437"/>
                  <a:pt x="4041" y="82241"/>
                </a:cubicBezTo>
                <a:cubicBezTo>
                  <a:pt x="-8737" y="60422"/>
                  <a:pt x="11813" y="32176"/>
                  <a:pt x="23769" y="8936"/>
                </a:cubicBezTo>
                <a:cubicBezTo>
                  <a:pt x="29448" y="-2048"/>
                  <a:pt x="40582" y="-2497"/>
                  <a:pt x="48652" y="5349"/>
                </a:cubicBezTo>
                <a:cubicBezTo>
                  <a:pt x="67483" y="23582"/>
                  <a:pt x="86986" y="41591"/>
                  <a:pt x="102305" y="62589"/>
                </a:cubicBezTo>
                <a:cubicBezTo>
                  <a:pt x="114410" y="79178"/>
                  <a:pt x="88406" y="215102"/>
                  <a:pt x="73536" y="228478"/>
                </a:cubicBezTo>
                <a:cubicBezTo>
                  <a:pt x="61206" y="239612"/>
                  <a:pt x="46336" y="241032"/>
                  <a:pt x="32287" y="233709"/>
                </a:cubicBezTo>
                <a:cubicBezTo>
                  <a:pt x="12635" y="223472"/>
                  <a:pt x="14802" y="204118"/>
                  <a:pt x="15773" y="181551"/>
                </a:cubicBezTo>
                <a:close/>
              </a:path>
            </a:pathLst>
          </a:custGeom>
          <a:solidFill>
            <a:srgbClr val="EED2CB"/>
          </a:solidFill>
          <a:ln w="7468" cap="flat">
            <a:noFill/>
            <a:prstDash val="solid"/>
            <a:miter/>
          </a:ln>
        </p:spPr>
        <p:txBody>
          <a:bodyPr rtlCol="0" anchor="ctr"/>
          <a:lstStyle/>
          <a:p>
            <a:endParaRPr lang="LID4096"/>
          </a:p>
        </p:txBody>
      </p:sp>
      <p:sp>
        <p:nvSpPr>
          <p:cNvPr id="158" name="Forma libre: forma 157">
            <a:extLst>
              <a:ext uri="{FF2B5EF4-FFF2-40B4-BE49-F238E27FC236}">
                <a16:creationId xmlns:a16="http://schemas.microsoft.com/office/drawing/2014/main" id="{7D25A3F4-EFDB-473D-AF1E-1EC87FA3CB58}"/>
              </a:ext>
            </a:extLst>
          </p:cNvPr>
          <p:cNvSpPr/>
          <p:nvPr/>
        </p:nvSpPr>
        <p:spPr>
          <a:xfrm>
            <a:off x="4328437" y="3990298"/>
            <a:ext cx="204248" cy="139659"/>
          </a:xfrm>
          <a:custGeom>
            <a:avLst/>
            <a:gdLst>
              <a:gd name="connsiteX0" fmla="*/ 46064 w 204248"/>
              <a:gd name="connsiteY0" fmla="*/ 139297 h 139659"/>
              <a:gd name="connsiteX1" fmla="*/ 1379 w 204248"/>
              <a:gd name="connsiteY1" fmla="*/ 112097 h 139659"/>
              <a:gd name="connsiteX2" fmla="*/ 23722 w 204248"/>
              <a:gd name="connsiteY2" fmla="*/ 68159 h 139659"/>
              <a:gd name="connsiteX3" fmla="*/ 128411 w 204248"/>
              <a:gd name="connsiteY3" fmla="*/ 4568 h 139659"/>
              <a:gd name="connsiteX4" fmla="*/ 153593 w 204248"/>
              <a:gd name="connsiteY4" fmla="*/ 10098 h 139659"/>
              <a:gd name="connsiteX5" fmla="*/ 204108 w 204248"/>
              <a:gd name="connsiteY5" fmla="*/ 78097 h 139659"/>
              <a:gd name="connsiteX6" fmla="*/ 172648 w 204248"/>
              <a:gd name="connsiteY6" fmla="*/ 112023 h 139659"/>
              <a:gd name="connsiteX7" fmla="*/ 45990 w 204248"/>
              <a:gd name="connsiteY7" fmla="*/ 139297 h 1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47" h="139659">
                <a:moveTo>
                  <a:pt x="46064" y="139297"/>
                </a:moveTo>
                <a:cubicBezTo>
                  <a:pt x="20807" y="141614"/>
                  <a:pt x="6236" y="132871"/>
                  <a:pt x="1379" y="112097"/>
                </a:cubicBezTo>
                <a:cubicBezTo>
                  <a:pt x="-3329" y="91922"/>
                  <a:pt x="3994" y="77350"/>
                  <a:pt x="23722" y="68159"/>
                </a:cubicBezTo>
                <a:cubicBezTo>
                  <a:pt x="60710" y="50972"/>
                  <a:pt x="110328" y="55381"/>
                  <a:pt x="128411" y="4568"/>
                </a:cubicBezTo>
                <a:cubicBezTo>
                  <a:pt x="132073" y="-5744"/>
                  <a:pt x="146943" y="3746"/>
                  <a:pt x="153593" y="10098"/>
                </a:cubicBezTo>
                <a:cubicBezTo>
                  <a:pt x="174218" y="29825"/>
                  <a:pt x="206648" y="42005"/>
                  <a:pt x="204108" y="78097"/>
                </a:cubicBezTo>
                <a:cubicBezTo>
                  <a:pt x="202837" y="96181"/>
                  <a:pt x="190508" y="108062"/>
                  <a:pt x="172648" y="112023"/>
                </a:cubicBezTo>
                <a:cubicBezTo>
                  <a:pt x="129158" y="121737"/>
                  <a:pt x="85594" y="130853"/>
                  <a:pt x="45990" y="139297"/>
                </a:cubicBezTo>
                <a:close/>
              </a:path>
            </a:pathLst>
          </a:custGeom>
          <a:solidFill>
            <a:srgbClr val="EED2CB"/>
          </a:solidFill>
          <a:ln w="7468" cap="flat">
            <a:noFill/>
            <a:prstDash val="solid"/>
            <a:miter/>
          </a:ln>
        </p:spPr>
        <p:txBody>
          <a:bodyPr rtlCol="0" anchor="ctr"/>
          <a:lstStyle/>
          <a:p>
            <a:endParaRPr lang="LID4096"/>
          </a:p>
        </p:txBody>
      </p:sp>
      <p:sp>
        <p:nvSpPr>
          <p:cNvPr id="159" name="Forma libre: forma 158">
            <a:extLst>
              <a:ext uri="{FF2B5EF4-FFF2-40B4-BE49-F238E27FC236}">
                <a16:creationId xmlns:a16="http://schemas.microsoft.com/office/drawing/2014/main" id="{0FF50530-D141-4705-AA14-56C09D05EBC8}"/>
              </a:ext>
            </a:extLst>
          </p:cNvPr>
          <p:cNvSpPr/>
          <p:nvPr/>
        </p:nvSpPr>
        <p:spPr>
          <a:xfrm>
            <a:off x="5451335" y="6034539"/>
            <a:ext cx="142714" cy="145581"/>
          </a:xfrm>
          <a:custGeom>
            <a:avLst/>
            <a:gdLst>
              <a:gd name="connsiteX0" fmla="*/ 102176 w 142714"/>
              <a:gd name="connsiteY0" fmla="*/ 139754 h 145581"/>
              <a:gd name="connsiteX1" fmla="*/ 10862 w 142714"/>
              <a:gd name="connsiteY1" fmla="*/ 117934 h 145581"/>
              <a:gd name="connsiteX2" fmla="*/ 401 w 142714"/>
              <a:gd name="connsiteY2" fmla="*/ 65627 h 145581"/>
              <a:gd name="connsiteX3" fmla="*/ 48673 w 142714"/>
              <a:gd name="connsiteY3" fmla="*/ 3979 h 145581"/>
              <a:gd name="connsiteX4" fmla="*/ 126761 w 142714"/>
              <a:gd name="connsiteY4" fmla="*/ 29833 h 145581"/>
              <a:gd name="connsiteX5" fmla="*/ 132066 w 142714"/>
              <a:gd name="connsiteY5" fmla="*/ 107846 h 145581"/>
              <a:gd name="connsiteX6" fmla="*/ 102101 w 142714"/>
              <a:gd name="connsiteY6" fmla="*/ 139754 h 14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14" h="145581">
                <a:moveTo>
                  <a:pt x="102176" y="139754"/>
                </a:moveTo>
                <a:cubicBezTo>
                  <a:pt x="67504" y="150290"/>
                  <a:pt x="35746" y="148497"/>
                  <a:pt x="10862" y="117934"/>
                </a:cubicBezTo>
                <a:cubicBezTo>
                  <a:pt x="3390" y="101270"/>
                  <a:pt x="-1467" y="84159"/>
                  <a:pt x="401" y="65627"/>
                </a:cubicBezTo>
                <a:cubicBezTo>
                  <a:pt x="3539" y="34915"/>
                  <a:pt x="19232" y="13768"/>
                  <a:pt x="48673" y="3979"/>
                </a:cubicBezTo>
                <a:cubicBezTo>
                  <a:pt x="80805" y="-6632"/>
                  <a:pt x="107183" y="4651"/>
                  <a:pt x="126761" y="29833"/>
                </a:cubicBezTo>
                <a:cubicBezTo>
                  <a:pt x="145367" y="53746"/>
                  <a:pt x="148431" y="81394"/>
                  <a:pt x="132066" y="107846"/>
                </a:cubicBezTo>
                <a:cubicBezTo>
                  <a:pt x="124519" y="120027"/>
                  <a:pt x="112264" y="129218"/>
                  <a:pt x="102101" y="139754"/>
                </a:cubicBezTo>
                <a:close/>
              </a:path>
            </a:pathLst>
          </a:custGeom>
          <a:solidFill>
            <a:srgbClr val="EED2CB"/>
          </a:solidFill>
          <a:ln w="7468" cap="flat">
            <a:noFill/>
            <a:prstDash val="solid"/>
            <a:miter/>
          </a:ln>
        </p:spPr>
        <p:txBody>
          <a:bodyPr rtlCol="0" anchor="ctr"/>
          <a:lstStyle/>
          <a:p>
            <a:endParaRPr lang="LID4096"/>
          </a:p>
        </p:txBody>
      </p:sp>
      <p:sp>
        <p:nvSpPr>
          <p:cNvPr id="160" name="Forma libre: forma 159">
            <a:extLst>
              <a:ext uri="{FF2B5EF4-FFF2-40B4-BE49-F238E27FC236}">
                <a16:creationId xmlns:a16="http://schemas.microsoft.com/office/drawing/2014/main" id="{7BAE252A-EFA9-42BE-8E96-D5E28A267DEC}"/>
              </a:ext>
            </a:extLst>
          </p:cNvPr>
          <p:cNvSpPr/>
          <p:nvPr/>
        </p:nvSpPr>
        <p:spPr>
          <a:xfrm>
            <a:off x="1771434" y="6061683"/>
            <a:ext cx="143211" cy="142065"/>
          </a:xfrm>
          <a:custGeom>
            <a:avLst/>
            <a:gdLst>
              <a:gd name="connsiteX0" fmla="*/ 70939 w 143211"/>
              <a:gd name="connsiteY0" fmla="*/ 75 h 142065"/>
              <a:gd name="connsiteX1" fmla="*/ 143198 w 143211"/>
              <a:gd name="connsiteY1" fmla="*/ 70765 h 142065"/>
              <a:gd name="connsiteX2" fmla="*/ 70192 w 143211"/>
              <a:gd name="connsiteY2" fmla="*/ 142052 h 142065"/>
              <a:gd name="connsiteX3" fmla="*/ 25 w 143211"/>
              <a:gd name="connsiteY3" fmla="*/ 67178 h 142065"/>
              <a:gd name="connsiteX4" fmla="*/ 70939 w 143211"/>
              <a:gd name="connsiteY4" fmla="*/ 0 h 14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11" h="142065">
                <a:moveTo>
                  <a:pt x="70939" y="75"/>
                </a:moveTo>
                <a:cubicBezTo>
                  <a:pt x="113607" y="-149"/>
                  <a:pt x="143945" y="29516"/>
                  <a:pt x="143198" y="70765"/>
                </a:cubicBezTo>
                <a:cubicBezTo>
                  <a:pt x="142525" y="112387"/>
                  <a:pt x="111365" y="142799"/>
                  <a:pt x="70192" y="142052"/>
                </a:cubicBezTo>
                <a:cubicBezTo>
                  <a:pt x="30886" y="141305"/>
                  <a:pt x="-1021" y="107380"/>
                  <a:pt x="25" y="67178"/>
                </a:cubicBezTo>
                <a:cubicBezTo>
                  <a:pt x="996" y="28321"/>
                  <a:pt x="30587" y="224"/>
                  <a:pt x="70939" y="0"/>
                </a:cubicBezTo>
                <a:close/>
              </a:path>
            </a:pathLst>
          </a:custGeom>
          <a:solidFill>
            <a:srgbClr val="EED2CB"/>
          </a:solidFill>
          <a:ln w="7468" cap="flat">
            <a:noFill/>
            <a:prstDash val="solid"/>
            <a:miter/>
          </a:ln>
        </p:spPr>
        <p:txBody>
          <a:bodyPr rtlCol="0" anchor="ctr"/>
          <a:lstStyle/>
          <a:p>
            <a:endParaRPr lang="LID4096"/>
          </a:p>
        </p:txBody>
      </p:sp>
      <p:sp>
        <p:nvSpPr>
          <p:cNvPr id="161" name="Forma libre: forma 160">
            <a:extLst>
              <a:ext uri="{FF2B5EF4-FFF2-40B4-BE49-F238E27FC236}">
                <a16:creationId xmlns:a16="http://schemas.microsoft.com/office/drawing/2014/main" id="{97931AB7-D90A-4B29-ACE0-A95AC3C85B24}"/>
              </a:ext>
            </a:extLst>
          </p:cNvPr>
          <p:cNvSpPr/>
          <p:nvPr/>
        </p:nvSpPr>
        <p:spPr>
          <a:xfrm>
            <a:off x="829536" y="3960261"/>
            <a:ext cx="202552" cy="131146"/>
          </a:xfrm>
          <a:custGeom>
            <a:avLst/>
            <a:gdLst>
              <a:gd name="connsiteX0" fmla="*/ 46718 w 202552"/>
              <a:gd name="connsiteY0" fmla="*/ 131000 h 131146"/>
              <a:gd name="connsiteX1" fmla="*/ 1809 w 202552"/>
              <a:gd name="connsiteY1" fmla="*/ 107013 h 131146"/>
              <a:gd name="connsiteX2" fmla="*/ 20191 w 202552"/>
              <a:gd name="connsiteY2" fmla="*/ 66213 h 131146"/>
              <a:gd name="connsiteX3" fmla="*/ 133101 w 202552"/>
              <a:gd name="connsiteY3" fmla="*/ 3893 h 131146"/>
              <a:gd name="connsiteX4" fmla="*/ 196019 w 202552"/>
              <a:gd name="connsiteY4" fmla="*/ 51567 h 131146"/>
              <a:gd name="connsiteX5" fmla="*/ 174050 w 202552"/>
              <a:gd name="connsiteY5" fmla="*/ 101484 h 131146"/>
              <a:gd name="connsiteX6" fmla="*/ 46718 w 202552"/>
              <a:gd name="connsiteY6" fmla="*/ 131075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552" h="131146">
                <a:moveTo>
                  <a:pt x="46718" y="131000"/>
                </a:moveTo>
                <a:cubicBezTo>
                  <a:pt x="21163" y="132270"/>
                  <a:pt x="7264" y="125395"/>
                  <a:pt x="1809" y="107013"/>
                </a:cubicBezTo>
                <a:cubicBezTo>
                  <a:pt x="-3646" y="88706"/>
                  <a:pt x="3453" y="75181"/>
                  <a:pt x="20191" y="66213"/>
                </a:cubicBezTo>
                <a:cubicBezTo>
                  <a:pt x="57554" y="46112"/>
                  <a:pt x="101865" y="44618"/>
                  <a:pt x="133101" y="3893"/>
                </a:cubicBezTo>
                <a:cubicBezTo>
                  <a:pt x="146177" y="-13144"/>
                  <a:pt x="179654" y="29972"/>
                  <a:pt x="196019" y="51567"/>
                </a:cubicBezTo>
                <a:cubicBezTo>
                  <a:pt x="211711" y="72266"/>
                  <a:pt x="197065" y="94833"/>
                  <a:pt x="174050" y="101484"/>
                </a:cubicBezTo>
                <a:cubicBezTo>
                  <a:pt x="130037" y="114187"/>
                  <a:pt x="84679" y="122481"/>
                  <a:pt x="46718" y="131075"/>
                </a:cubicBezTo>
                <a:close/>
              </a:path>
            </a:pathLst>
          </a:custGeom>
          <a:solidFill>
            <a:srgbClr val="EED2CB"/>
          </a:solidFill>
          <a:ln w="7468" cap="flat">
            <a:noFill/>
            <a:prstDash val="solid"/>
            <a:miter/>
          </a:ln>
        </p:spPr>
        <p:txBody>
          <a:bodyPr rtlCol="0" anchor="ctr"/>
          <a:lstStyle/>
          <a:p>
            <a:endParaRPr lang="LID4096"/>
          </a:p>
        </p:txBody>
      </p:sp>
      <p:sp>
        <p:nvSpPr>
          <p:cNvPr id="162" name="Forma libre: forma 161">
            <a:extLst>
              <a:ext uri="{FF2B5EF4-FFF2-40B4-BE49-F238E27FC236}">
                <a16:creationId xmlns:a16="http://schemas.microsoft.com/office/drawing/2014/main" id="{38536613-933C-48BE-9871-5B78ED5A2B3C}"/>
              </a:ext>
            </a:extLst>
          </p:cNvPr>
          <p:cNvSpPr/>
          <p:nvPr/>
        </p:nvSpPr>
        <p:spPr>
          <a:xfrm>
            <a:off x="4213581" y="4781990"/>
            <a:ext cx="140468" cy="135284"/>
          </a:xfrm>
          <a:custGeom>
            <a:avLst/>
            <a:gdLst>
              <a:gd name="connsiteX0" fmla="*/ 72522 w 140468"/>
              <a:gd name="connsiteY0" fmla="*/ 29 h 135284"/>
              <a:gd name="connsiteX1" fmla="*/ 140372 w 140468"/>
              <a:gd name="connsiteY1" fmla="*/ 69224 h 135284"/>
              <a:gd name="connsiteX2" fmla="*/ 67739 w 140468"/>
              <a:gd name="connsiteY2" fmla="*/ 135281 h 135284"/>
              <a:gd name="connsiteX3" fmla="*/ 38 w 140468"/>
              <a:gd name="connsiteY3" fmla="*/ 65189 h 135284"/>
              <a:gd name="connsiteX4" fmla="*/ 72447 w 140468"/>
              <a:gd name="connsiteY4" fmla="*/ 29 h 13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68" h="135284">
                <a:moveTo>
                  <a:pt x="72522" y="29"/>
                </a:moveTo>
                <a:cubicBezTo>
                  <a:pt x="112724" y="1000"/>
                  <a:pt x="142389" y="31264"/>
                  <a:pt x="140372" y="69224"/>
                </a:cubicBezTo>
                <a:cubicBezTo>
                  <a:pt x="138354" y="107708"/>
                  <a:pt x="107717" y="135655"/>
                  <a:pt x="67739" y="135281"/>
                </a:cubicBezTo>
                <a:cubicBezTo>
                  <a:pt x="29181" y="134982"/>
                  <a:pt x="-1232" y="103448"/>
                  <a:pt x="38" y="65189"/>
                </a:cubicBezTo>
                <a:cubicBezTo>
                  <a:pt x="1309" y="26705"/>
                  <a:pt x="32095" y="-1017"/>
                  <a:pt x="72447" y="29"/>
                </a:cubicBezTo>
                <a:close/>
              </a:path>
            </a:pathLst>
          </a:custGeom>
          <a:solidFill>
            <a:srgbClr val="EED2CB"/>
          </a:solidFill>
          <a:ln w="7468" cap="flat">
            <a:noFill/>
            <a:prstDash val="solid"/>
            <a:miter/>
          </a:ln>
        </p:spPr>
        <p:txBody>
          <a:bodyPr rtlCol="0" anchor="ctr"/>
          <a:lstStyle/>
          <a:p>
            <a:endParaRPr lang="LID4096"/>
          </a:p>
        </p:txBody>
      </p:sp>
      <p:sp>
        <p:nvSpPr>
          <p:cNvPr id="163" name="Forma libre: forma 162">
            <a:extLst>
              <a:ext uri="{FF2B5EF4-FFF2-40B4-BE49-F238E27FC236}">
                <a16:creationId xmlns:a16="http://schemas.microsoft.com/office/drawing/2014/main" id="{0C365644-3868-4D73-9F91-3EB13BC53187}"/>
              </a:ext>
            </a:extLst>
          </p:cNvPr>
          <p:cNvSpPr/>
          <p:nvPr/>
        </p:nvSpPr>
        <p:spPr>
          <a:xfrm>
            <a:off x="5663650" y="5153744"/>
            <a:ext cx="128098" cy="142437"/>
          </a:xfrm>
          <a:custGeom>
            <a:avLst/>
            <a:gdLst>
              <a:gd name="connsiteX0" fmla="*/ 128085 w 128098"/>
              <a:gd name="connsiteY0" fmla="*/ 74830 h 142437"/>
              <a:gd name="connsiteX1" fmla="*/ 57768 w 128098"/>
              <a:gd name="connsiteY1" fmla="*/ 142381 h 142437"/>
              <a:gd name="connsiteX2" fmla="*/ 6 w 128098"/>
              <a:gd name="connsiteY2" fmla="*/ 89626 h 142437"/>
              <a:gd name="connsiteX3" fmla="*/ 55676 w 128098"/>
              <a:gd name="connsiteY3" fmla="*/ 105 h 142437"/>
              <a:gd name="connsiteX4" fmla="*/ 128085 w 128098"/>
              <a:gd name="connsiteY4" fmla="*/ 74830 h 14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8" h="142437">
                <a:moveTo>
                  <a:pt x="128085" y="74830"/>
                </a:moveTo>
                <a:cubicBezTo>
                  <a:pt x="127188" y="112417"/>
                  <a:pt x="95280" y="143951"/>
                  <a:pt x="57768" y="142381"/>
                </a:cubicBezTo>
                <a:cubicBezTo>
                  <a:pt x="24590" y="140962"/>
                  <a:pt x="305" y="127511"/>
                  <a:pt x="6" y="89626"/>
                </a:cubicBezTo>
                <a:cubicBezTo>
                  <a:pt x="-442" y="36347"/>
                  <a:pt x="23843" y="-2286"/>
                  <a:pt x="55676" y="105"/>
                </a:cubicBezTo>
                <a:cubicBezTo>
                  <a:pt x="93711" y="2945"/>
                  <a:pt x="128907" y="39261"/>
                  <a:pt x="128085" y="74830"/>
                </a:cubicBezTo>
                <a:close/>
              </a:path>
            </a:pathLst>
          </a:custGeom>
          <a:solidFill>
            <a:srgbClr val="EED2CB"/>
          </a:solidFill>
          <a:ln w="7468" cap="flat">
            <a:noFill/>
            <a:prstDash val="solid"/>
            <a:miter/>
          </a:ln>
        </p:spPr>
        <p:txBody>
          <a:bodyPr rtlCol="0" anchor="ctr"/>
          <a:lstStyle/>
          <a:p>
            <a:endParaRPr lang="LID4096"/>
          </a:p>
        </p:txBody>
      </p:sp>
      <p:sp>
        <p:nvSpPr>
          <p:cNvPr id="164" name="Forma libre: forma 163">
            <a:extLst>
              <a:ext uri="{FF2B5EF4-FFF2-40B4-BE49-F238E27FC236}">
                <a16:creationId xmlns:a16="http://schemas.microsoft.com/office/drawing/2014/main" id="{C5F508A4-18A7-402D-B81A-5EECE5A1E586}"/>
              </a:ext>
            </a:extLst>
          </p:cNvPr>
          <p:cNvSpPr/>
          <p:nvPr/>
        </p:nvSpPr>
        <p:spPr>
          <a:xfrm>
            <a:off x="5959200" y="5151852"/>
            <a:ext cx="126691" cy="145441"/>
          </a:xfrm>
          <a:custGeom>
            <a:avLst/>
            <a:gdLst>
              <a:gd name="connsiteX0" fmla="*/ 99976 w 126691"/>
              <a:gd name="connsiteY0" fmla="*/ 354 h 145441"/>
              <a:gd name="connsiteX1" fmla="*/ 124411 w 126691"/>
              <a:gd name="connsiteY1" fmla="*/ 69624 h 145441"/>
              <a:gd name="connsiteX2" fmla="*/ 96912 w 126691"/>
              <a:gd name="connsiteY2" fmla="*/ 140314 h 145441"/>
              <a:gd name="connsiteX3" fmla="*/ 13519 w 126691"/>
              <a:gd name="connsiteY3" fmla="*/ 115505 h 145441"/>
              <a:gd name="connsiteX4" fmla="*/ 19946 w 126691"/>
              <a:gd name="connsiteY4" fmla="*/ 29572 h 145441"/>
              <a:gd name="connsiteX5" fmla="*/ 100574 w 126691"/>
              <a:gd name="connsiteY5" fmla="*/ 803 h 145441"/>
              <a:gd name="connsiteX6" fmla="*/ 100050 w 126691"/>
              <a:gd name="connsiteY6" fmla="*/ 354 h 14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91" h="145441">
                <a:moveTo>
                  <a:pt x="99976" y="354"/>
                </a:moveTo>
                <a:cubicBezTo>
                  <a:pt x="113426" y="21576"/>
                  <a:pt x="120675" y="44741"/>
                  <a:pt x="124411" y="69624"/>
                </a:cubicBezTo>
                <a:cubicBezTo>
                  <a:pt x="128819" y="99215"/>
                  <a:pt x="130090" y="129105"/>
                  <a:pt x="96912" y="140314"/>
                </a:cubicBezTo>
                <a:cubicBezTo>
                  <a:pt x="65901" y="150775"/>
                  <a:pt x="34068" y="146516"/>
                  <a:pt x="13519" y="115505"/>
                </a:cubicBezTo>
                <a:cubicBezTo>
                  <a:pt x="-6283" y="85690"/>
                  <a:pt x="-4490" y="55650"/>
                  <a:pt x="19946" y="29572"/>
                </a:cubicBezTo>
                <a:cubicBezTo>
                  <a:pt x="41317" y="6781"/>
                  <a:pt x="68890" y="-3008"/>
                  <a:pt x="100574" y="803"/>
                </a:cubicBezTo>
                <a:cubicBezTo>
                  <a:pt x="100574" y="803"/>
                  <a:pt x="100050" y="354"/>
                  <a:pt x="100050" y="354"/>
                </a:cubicBezTo>
                <a:close/>
              </a:path>
            </a:pathLst>
          </a:custGeom>
          <a:solidFill>
            <a:srgbClr val="EED2CB"/>
          </a:solidFill>
          <a:ln w="7468" cap="flat">
            <a:noFill/>
            <a:prstDash val="solid"/>
            <a:miter/>
          </a:ln>
        </p:spPr>
        <p:txBody>
          <a:bodyPr rtlCol="0" anchor="ctr"/>
          <a:lstStyle/>
          <a:p>
            <a:endParaRPr lang="LID4096"/>
          </a:p>
        </p:txBody>
      </p:sp>
      <p:sp>
        <p:nvSpPr>
          <p:cNvPr id="165" name="Forma libre: forma 164">
            <a:extLst>
              <a:ext uri="{FF2B5EF4-FFF2-40B4-BE49-F238E27FC236}">
                <a16:creationId xmlns:a16="http://schemas.microsoft.com/office/drawing/2014/main" id="{DDE4839B-9157-453C-A6FE-75837EAE240E}"/>
              </a:ext>
            </a:extLst>
          </p:cNvPr>
          <p:cNvSpPr/>
          <p:nvPr/>
        </p:nvSpPr>
        <p:spPr>
          <a:xfrm>
            <a:off x="689227" y="2709032"/>
            <a:ext cx="148578" cy="137489"/>
          </a:xfrm>
          <a:custGeom>
            <a:avLst/>
            <a:gdLst>
              <a:gd name="connsiteX0" fmla="*/ 148470 w 148578"/>
              <a:gd name="connsiteY0" fmla="*/ 64605 h 137489"/>
              <a:gd name="connsiteX1" fmla="*/ 136962 w 148578"/>
              <a:gd name="connsiteY1" fmla="*/ 84930 h 137489"/>
              <a:gd name="connsiteX2" fmla="*/ 66870 w 148578"/>
              <a:gd name="connsiteY2" fmla="*/ 131185 h 137489"/>
              <a:gd name="connsiteX3" fmla="*/ 12545 w 148578"/>
              <a:gd name="connsiteY3" fmla="*/ 122591 h 137489"/>
              <a:gd name="connsiteX4" fmla="*/ 7464 w 148578"/>
              <a:gd name="connsiteY4" fmla="*/ 67669 h 137489"/>
              <a:gd name="connsiteX5" fmla="*/ 73296 w 148578"/>
              <a:gd name="connsiteY5" fmla="*/ 1388 h 137489"/>
              <a:gd name="connsiteX6" fmla="*/ 148470 w 148578"/>
              <a:gd name="connsiteY6" fmla="*/ 64605 h 13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78" h="137489">
                <a:moveTo>
                  <a:pt x="148470" y="64605"/>
                </a:moveTo>
                <a:cubicBezTo>
                  <a:pt x="149441" y="74095"/>
                  <a:pt x="143762" y="80297"/>
                  <a:pt x="136962" y="84930"/>
                </a:cubicBezTo>
                <a:cubicBezTo>
                  <a:pt x="113872" y="100772"/>
                  <a:pt x="91230" y="117585"/>
                  <a:pt x="66870" y="131185"/>
                </a:cubicBezTo>
                <a:cubicBezTo>
                  <a:pt x="48189" y="141571"/>
                  <a:pt x="27938" y="139404"/>
                  <a:pt x="12545" y="122591"/>
                </a:cubicBezTo>
                <a:cubicBezTo>
                  <a:pt x="-2549" y="106002"/>
                  <a:pt x="-3745" y="86424"/>
                  <a:pt x="7464" y="67669"/>
                </a:cubicBezTo>
                <a:cubicBezTo>
                  <a:pt x="23754" y="40319"/>
                  <a:pt x="48338" y="20143"/>
                  <a:pt x="73296" y="1388"/>
                </a:cubicBezTo>
                <a:cubicBezTo>
                  <a:pt x="87195" y="-9074"/>
                  <a:pt x="147199" y="42337"/>
                  <a:pt x="148470" y="64605"/>
                </a:cubicBezTo>
                <a:close/>
              </a:path>
            </a:pathLst>
          </a:custGeom>
          <a:solidFill>
            <a:srgbClr val="EED2CB"/>
          </a:solidFill>
          <a:ln w="7468" cap="flat">
            <a:noFill/>
            <a:prstDash val="solid"/>
            <a:miter/>
          </a:ln>
        </p:spPr>
        <p:txBody>
          <a:bodyPr rtlCol="0" anchor="ctr"/>
          <a:lstStyle/>
          <a:p>
            <a:endParaRPr lang="LID4096"/>
          </a:p>
        </p:txBody>
      </p:sp>
      <p:sp>
        <p:nvSpPr>
          <p:cNvPr id="166" name="Forma libre: forma 165">
            <a:extLst>
              <a:ext uri="{FF2B5EF4-FFF2-40B4-BE49-F238E27FC236}">
                <a16:creationId xmlns:a16="http://schemas.microsoft.com/office/drawing/2014/main" id="{670471E4-42DB-48CE-AB8B-BF96471EE117}"/>
              </a:ext>
            </a:extLst>
          </p:cNvPr>
          <p:cNvSpPr/>
          <p:nvPr/>
        </p:nvSpPr>
        <p:spPr>
          <a:xfrm>
            <a:off x="3029721" y="2758746"/>
            <a:ext cx="201116" cy="124621"/>
          </a:xfrm>
          <a:custGeom>
            <a:avLst/>
            <a:gdLst>
              <a:gd name="connsiteX0" fmla="*/ 73187 w 201116"/>
              <a:gd name="connsiteY0" fmla="*/ 12425 h 124621"/>
              <a:gd name="connsiteX1" fmla="*/ 135657 w 201116"/>
              <a:gd name="connsiteY1" fmla="*/ 26473 h 124621"/>
              <a:gd name="connsiteX2" fmla="*/ 201116 w 201116"/>
              <a:gd name="connsiteY2" fmla="*/ 35888 h 124621"/>
              <a:gd name="connsiteX3" fmla="*/ 151200 w 201116"/>
              <a:gd name="connsiteY3" fmla="*/ 63761 h 124621"/>
              <a:gd name="connsiteX4" fmla="*/ 88954 w 201116"/>
              <a:gd name="connsiteY4" fmla="*/ 100227 h 124621"/>
              <a:gd name="connsiteX5" fmla="*/ 24168 w 201116"/>
              <a:gd name="connsiteY5" fmla="*/ 110613 h 124621"/>
              <a:gd name="connsiteX6" fmla="*/ 9821 w 201116"/>
              <a:gd name="connsiteY6" fmla="*/ 26398 h 124621"/>
              <a:gd name="connsiteX7" fmla="*/ 73636 w 201116"/>
              <a:gd name="connsiteY7" fmla="*/ 12873 h 124621"/>
              <a:gd name="connsiteX8" fmla="*/ 73187 w 201116"/>
              <a:gd name="connsiteY8" fmla="*/ 12425 h 1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6" h="124620">
                <a:moveTo>
                  <a:pt x="73187" y="12425"/>
                </a:moveTo>
                <a:cubicBezTo>
                  <a:pt x="89776" y="35590"/>
                  <a:pt x="113913" y="32750"/>
                  <a:pt x="135657" y="26473"/>
                </a:cubicBezTo>
                <a:cubicBezTo>
                  <a:pt x="159943" y="19524"/>
                  <a:pt x="180119" y="22812"/>
                  <a:pt x="201116" y="35888"/>
                </a:cubicBezTo>
                <a:cubicBezTo>
                  <a:pt x="191402" y="60324"/>
                  <a:pt x="167714" y="55840"/>
                  <a:pt x="151200" y="63761"/>
                </a:cubicBezTo>
                <a:cubicBezTo>
                  <a:pt x="129231" y="74222"/>
                  <a:pt x="102704" y="77361"/>
                  <a:pt x="88954" y="100227"/>
                </a:cubicBezTo>
                <a:cubicBezTo>
                  <a:pt x="70796" y="130341"/>
                  <a:pt x="48379" y="131088"/>
                  <a:pt x="24168" y="110613"/>
                </a:cubicBezTo>
                <a:cubicBezTo>
                  <a:pt x="-3256" y="87299"/>
                  <a:pt x="-6320" y="57633"/>
                  <a:pt x="9821" y="26398"/>
                </a:cubicBezTo>
                <a:cubicBezTo>
                  <a:pt x="25214" y="-3417"/>
                  <a:pt x="46959" y="-8050"/>
                  <a:pt x="73636" y="12873"/>
                </a:cubicBezTo>
                <a:lnTo>
                  <a:pt x="73187" y="12425"/>
                </a:lnTo>
                <a:close/>
              </a:path>
            </a:pathLst>
          </a:custGeom>
          <a:solidFill>
            <a:srgbClr val="EED2CB"/>
          </a:solidFill>
          <a:ln w="7468" cap="flat">
            <a:noFill/>
            <a:prstDash val="solid"/>
            <a:miter/>
          </a:ln>
        </p:spPr>
        <p:txBody>
          <a:bodyPr rtlCol="0" anchor="ctr"/>
          <a:lstStyle/>
          <a:p>
            <a:endParaRPr lang="LID4096"/>
          </a:p>
        </p:txBody>
      </p:sp>
      <p:sp>
        <p:nvSpPr>
          <p:cNvPr id="167" name="Forma libre: forma 166">
            <a:extLst>
              <a:ext uri="{FF2B5EF4-FFF2-40B4-BE49-F238E27FC236}">
                <a16:creationId xmlns:a16="http://schemas.microsoft.com/office/drawing/2014/main" id="{843D657D-8C32-4F76-B54B-228F8F1D26F8}"/>
              </a:ext>
            </a:extLst>
          </p:cNvPr>
          <p:cNvSpPr/>
          <p:nvPr/>
        </p:nvSpPr>
        <p:spPr>
          <a:xfrm>
            <a:off x="3448317" y="6273541"/>
            <a:ext cx="69860" cy="234380"/>
          </a:xfrm>
          <a:custGeom>
            <a:avLst/>
            <a:gdLst>
              <a:gd name="connsiteX0" fmla="*/ 1688 w 69860"/>
              <a:gd name="connsiteY0" fmla="*/ 121937 h 234380"/>
              <a:gd name="connsiteX1" fmla="*/ 2361 w 69860"/>
              <a:gd name="connsiteY1" fmla="*/ 33015 h 234380"/>
              <a:gd name="connsiteX2" fmla="*/ 39798 w 69860"/>
              <a:gd name="connsiteY2" fmla="*/ 136 h 234380"/>
              <a:gd name="connsiteX3" fmla="*/ 53921 w 69860"/>
              <a:gd name="connsiteY3" fmla="*/ 36901 h 234380"/>
              <a:gd name="connsiteX4" fmla="*/ 67297 w 69860"/>
              <a:gd name="connsiteY4" fmla="*/ 199054 h 234380"/>
              <a:gd name="connsiteX5" fmla="*/ 41965 w 69860"/>
              <a:gd name="connsiteY5" fmla="*/ 233876 h 234380"/>
              <a:gd name="connsiteX6" fmla="*/ 343 w 69860"/>
              <a:gd name="connsiteY6" fmla="*/ 206078 h 234380"/>
              <a:gd name="connsiteX7" fmla="*/ 194 w 69860"/>
              <a:gd name="connsiteY7" fmla="*/ 121937 h 234380"/>
              <a:gd name="connsiteX8" fmla="*/ 1688 w 69860"/>
              <a:gd name="connsiteY8" fmla="*/ 121937 h 2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60" h="234380">
                <a:moveTo>
                  <a:pt x="1688" y="121937"/>
                </a:moveTo>
                <a:cubicBezTo>
                  <a:pt x="1688" y="92272"/>
                  <a:pt x="-329" y="62382"/>
                  <a:pt x="2361" y="33015"/>
                </a:cubicBezTo>
                <a:cubicBezTo>
                  <a:pt x="4229" y="13213"/>
                  <a:pt x="20743" y="-1583"/>
                  <a:pt x="39798" y="136"/>
                </a:cubicBezTo>
                <a:cubicBezTo>
                  <a:pt x="59899" y="2004"/>
                  <a:pt x="53772" y="23301"/>
                  <a:pt x="53921" y="36901"/>
                </a:cubicBezTo>
                <a:cubicBezTo>
                  <a:pt x="54668" y="91300"/>
                  <a:pt x="50708" y="146074"/>
                  <a:pt x="67297" y="199054"/>
                </a:cubicBezTo>
                <a:cubicBezTo>
                  <a:pt x="74919" y="223489"/>
                  <a:pt x="65279" y="232082"/>
                  <a:pt x="41965" y="233876"/>
                </a:cubicBezTo>
                <a:cubicBezTo>
                  <a:pt x="19921" y="235594"/>
                  <a:pt x="1016" y="234399"/>
                  <a:pt x="343" y="206078"/>
                </a:cubicBezTo>
                <a:cubicBezTo>
                  <a:pt x="-329" y="178056"/>
                  <a:pt x="194" y="149959"/>
                  <a:pt x="194" y="121937"/>
                </a:cubicBezTo>
                <a:cubicBezTo>
                  <a:pt x="717" y="121937"/>
                  <a:pt x="1165" y="121937"/>
                  <a:pt x="1688" y="121937"/>
                </a:cubicBezTo>
                <a:close/>
              </a:path>
            </a:pathLst>
          </a:custGeom>
          <a:solidFill>
            <a:srgbClr val="EED2CB"/>
          </a:solidFill>
          <a:ln w="7468" cap="flat">
            <a:noFill/>
            <a:prstDash val="solid"/>
            <a:miter/>
          </a:ln>
        </p:spPr>
        <p:txBody>
          <a:bodyPr rtlCol="0" anchor="ctr"/>
          <a:lstStyle/>
          <a:p>
            <a:endParaRPr lang="LID4096"/>
          </a:p>
        </p:txBody>
      </p:sp>
      <p:sp>
        <p:nvSpPr>
          <p:cNvPr id="168" name="Forma libre: forma 167">
            <a:extLst>
              <a:ext uri="{FF2B5EF4-FFF2-40B4-BE49-F238E27FC236}">
                <a16:creationId xmlns:a16="http://schemas.microsoft.com/office/drawing/2014/main" id="{343FD024-1C93-40D7-9D13-E3FF389B5DB7}"/>
              </a:ext>
            </a:extLst>
          </p:cNvPr>
          <p:cNvSpPr/>
          <p:nvPr/>
        </p:nvSpPr>
        <p:spPr>
          <a:xfrm>
            <a:off x="2916986" y="4946786"/>
            <a:ext cx="127860" cy="121317"/>
          </a:xfrm>
          <a:custGeom>
            <a:avLst/>
            <a:gdLst>
              <a:gd name="connsiteX0" fmla="*/ 127861 w 127860"/>
              <a:gd name="connsiteY0" fmla="*/ 54924 h 121317"/>
              <a:gd name="connsiteX1" fmla="*/ 67483 w 127860"/>
              <a:gd name="connsiteY1" fmla="*/ 121130 h 121317"/>
              <a:gd name="connsiteX2" fmla="*/ 6 w 127860"/>
              <a:gd name="connsiteY2" fmla="*/ 63741 h 121317"/>
              <a:gd name="connsiteX3" fmla="*/ 83623 w 127860"/>
              <a:gd name="connsiteY3" fmla="*/ 0 h 121317"/>
              <a:gd name="connsiteX4" fmla="*/ 127861 w 127860"/>
              <a:gd name="connsiteY4" fmla="*/ 54998 h 12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0" h="121316">
                <a:moveTo>
                  <a:pt x="127861" y="54924"/>
                </a:moveTo>
                <a:cubicBezTo>
                  <a:pt x="124050" y="92286"/>
                  <a:pt x="107536" y="118066"/>
                  <a:pt x="67483" y="121130"/>
                </a:cubicBezTo>
                <a:cubicBezTo>
                  <a:pt x="31690" y="123895"/>
                  <a:pt x="-517" y="95649"/>
                  <a:pt x="6" y="63741"/>
                </a:cubicBezTo>
                <a:cubicBezTo>
                  <a:pt x="455" y="34673"/>
                  <a:pt x="45215" y="-149"/>
                  <a:pt x="83623" y="0"/>
                </a:cubicBezTo>
                <a:cubicBezTo>
                  <a:pt x="120463" y="75"/>
                  <a:pt x="122032" y="29368"/>
                  <a:pt x="127861" y="54998"/>
                </a:cubicBezTo>
                <a:close/>
              </a:path>
            </a:pathLst>
          </a:custGeom>
          <a:solidFill>
            <a:srgbClr val="EED2CB"/>
          </a:solidFill>
          <a:ln w="7468" cap="flat">
            <a:noFill/>
            <a:prstDash val="solid"/>
            <a:miter/>
          </a:ln>
        </p:spPr>
        <p:txBody>
          <a:bodyPr rtlCol="0" anchor="ctr"/>
          <a:lstStyle/>
          <a:p>
            <a:endParaRPr lang="LID4096"/>
          </a:p>
        </p:txBody>
      </p:sp>
      <p:sp>
        <p:nvSpPr>
          <p:cNvPr id="169" name="Forma libre: forma 168">
            <a:extLst>
              <a:ext uri="{FF2B5EF4-FFF2-40B4-BE49-F238E27FC236}">
                <a16:creationId xmlns:a16="http://schemas.microsoft.com/office/drawing/2014/main" id="{A0DC1616-FC8D-4B55-BC8C-F59926404181}"/>
              </a:ext>
            </a:extLst>
          </p:cNvPr>
          <p:cNvSpPr/>
          <p:nvPr/>
        </p:nvSpPr>
        <p:spPr>
          <a:xfrm>
            <a:off x="3527850" y="4922481"/>
            <a:ext cx="125037" cy="122089"/>
          </a:xfrm>
          <a:custGeom>
            <a:avLst/>
            <a:gdLst>
              <a:gd name="connsiteX0" fmla="*/ 60621 w 125037"/>
              <a:gd name="connsiteY0" fmla="*/ 122046 h 122089"/>
              <a:gd name="connsiteX1" fmla="*/ 318 w 125037"/>
              <a:gd name="connsiteY1" fmla="*/ 52103 h 122089"/>
              <a:gd name="connsiteX2" fmla="*/ 46946 w 125037"/>
              <a:gd name="connsiteY2" fmla="*/ 20 h 122089"/>
              <a:gd name="connsiteX3" fmla="*/ 125034 w 125037"/>
              <a:gd name="connsiteY3" fmla="*/ 61742 h 122089"/>
              <a:gd name="connsiteX4" fmla="*/ 60621 w 125037"/>
              <a:gd name="connsiteY4" fmla="*/ 122046 h 12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37" h="122088">
                <a:moveTo>
                  <a:pt x="60621" y="122046"/>
                </a:moveTo>
                <a:cubicBezTo>
                  <a:pt x="23931" y="120701"/>
                  <a:pt x="-3269" y="90362"/>
                  <a:pt x="318" y="52103"/>
                </a:cubicBezTo>
                <a:cubicBezTo>
                  <a:pt x="2933" y="24305"/>
                  <a:pt x="11676" y="-802"/>
                  <a:pt x="46946" y="20"/>
                </a:cubicBezTo>
                <a:cubicBezTo>
                  <a:pt x="83561" y="916"/>
                  <a:pt x="125482" y="34468"/>
                  <a:pt x="125034" y="61742"/>
                </a:cubicBezTo>
                <a:cubicBezTo>
                  <a:pt x="124436" y="97088"/>
                  <a:pt x="96414" y="123316"/>
                  <a:pt x="60621" y="122046"/>
                </a:cubicBezTo>
                <a:close/>
              </a:path>
            </a:pathLst>
          </a:custGeom>
          <a:solidFill>
            <a:srgbClr val="EED2CB"/>
          </a:solidFill>
          <a:ln w="7468" cap="flat">
            <a:noFill/>
            <a:prstDash val="solid"/>
            <a:miter/>
          </a:ln>
        </p:spPr>
        <p:txBody>
          <a:bodyPr rtlCol="0" anchor="ctr"/>
          <a:lstStyle/>
          <a:p>
            <a:endParaRPr lang="LID4096"/>
          </a:p>
        </p:txBody>
      </p:sp>
      <p:sp>
        <p:nvSpPr>
          <p:cNvPr id="170" name="Forma libre: forma 169">
            <a:extLst>
              <a:ext uri="{FF2B5EF4-FFF2-40B4-BE49-F238E27FC236}">
                <a16:creationId xmlns:a16="http://schemas.microsoft.com/office/drawing/2014/main" id="{88A3B129-32BF-4EFC-BA01-A79485420E88}"/>
              </a:ext>
            </a:extLst>
          </p:cNvPr>
          <p:cNvSpPr/>
          <p:nvPr/>
        </p:nvSpPr>
        <p:spPr>
          <a:xfrm>
            <a:off x="4136532" y="1245396"/>
            <a:ext cx="134102" cy="117681"/>
          </a:xfrm>
          <a:custGeom>
            <a:avLst/>
            <a:gdLst>
              <a:gd name="connsiteX0" fmla="*/ 50559 w 134102"/>
              <a:gd name="connsiteY0" fmla="*/ 117583 h 117681"/>
              <a:gd name="connsiteX1" fmla="*/ 45 w 134102"/>
              <a:gd name="connsiteY1" fmla="*/ 70432 h 117681"/>
              <a:gd name="connsiteX2" fmla="*/ 95320 w 134102"/>
              <a:gd name="connsiteY2" fmla="*/ 116 h 117681"/>
              <a:gd name="connsiteX3" fmla="*/ 134102 w 134102"/>
              <a:gd name="connsiteY3" fmla="*/ 53021 h 117681"/>
              <a:gd name="connsiteX4" fmla="*/ 50559 w 134102"/>
              <a:gd name="connsiteY4" fmla="*/ 117658 h 11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2" h="117681">
                <a:moveTo>
                  <a:pt x="50559" y="117583"/>
                </a:moveTo>
                <a:cubicBezTo>
                  <a:pt x="23957" y="114520"/>
                  <a:pt x="2212" y="102265"/>
                  <a:pt x="45" y="70432"/>
                </a:cubicBezTo>
                <a:cubicBezTo>
                  <a:pt x="-1898" y="42261"/>
                  <a:pt x="59003" y="-2574"/>
                  <a:pt x="95320" y="116"/>
                </a:cubicBezTo>
                <a:cubicBezTo>
                  <a:pt x="127750" y="2507"/>
                  <a:pt x="133952" y="27764"/>
                  <a:pt x="134102" y="53021"/>
                </a:cubicBezTo>
                <a:cubicBezTo>
                  <a:pt x="134251" y="84854"/>
                  <a:pt x="89790" y="118704"/>
                  <a:pt x="50559" y="117658"/>
                </a:cubicBezTo>
                <a:close/>
              </a:path>
            </a:pathLst>
          </a:custGeom>
          <a:solidFill>
            <a:srgbClr val="EED2CB"/>
          </a:solidFill>
          <a:ln w="7468" cap="flat">
            <a:noFill/>
            <a:prstDash val="solid"/>
            <a:miter/>
          </a:ln>
        </p:spPr>
        <p:txBody>
          <a:bodyPr rtlCol="0" anchor="ctr"/>
          <a:lstStyle/>
          <a:p>
            <a:endParaRPr lang="LID4096"/>
          </a:p>
        </p:txBody>
      </p:sp>
      <p:sp>
        <p:nvSpPr>
          <p:cNvPr id="171" name="Forma libre: forma 170">
            <a:extLst>
              <a:ext uri="{FF2B5EF4-FFF2-40B4-BE49-F238E27FC236}">
                <a16:creationId xmlns:a16="http://schemas.microsoft.com/office/drawing/2014/main" id="{8E4D4312-F148-42D9-9D8A-1E44B61B9680}"/>
              </a:ext>
            </a:extLst>
          </p:cNvPr>
          <p:cNvSpPr/>
          <p:nvPr/>
        </p:nvSpPr>
        <p:spPr>
          <a:xfrm>
            <a:off x="4735091" y="1245586"/>
            <a:ext cx="134109" cy="117408"/>
          </a:xfrm>
          <a:custGeom>
            <a:avLst/>
            <a:gdLst>
              <a:gd name="connsiteX0" fmla="*/ 77448 w 134109"/>
              <a:gd name="connsiteY0" fmla="*/ 117393 h 117408"/>
              <a:gd name="connsiteX1" fmla="*/ 34 w 134109"/>
              <a:gd name="connsiteY1" fmla="*/ 49618 h 117408"/>
              <a:gd name="connsiteX2" fmla="*/ 41954 w 134109"/>
              <a:gd name="connsiteY2" fmla="*/ 0 h 117408"/>
              <a:gd name="connsiteX3" fmla="*/ 134090 w 134109"/>
              <a:gd name="connsiteY3" fmla="*/ 69046 h 117408"/>
              <a:gd name="connsiteX4" fmla="*/ 77523 w 134109"/>
              <a:gd name="connsiteY4" fmla="*/ 117393 h 117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9" h="117408">
                <a:moveTo>
                  <a:pt x="77448" y="117393"/>
                </a:moveTo>
                <a:cubicBezTo>
                  <a:pt x="38069" y="116497"/>
                  <a:pt x="-1311" y="83244"/>
                  <a:pt x="34" y="49618"/>
                </a:cubicBezTo>
                <a:cubicBezTo>
                  <a:pt x="1080" y="23539"/>
                  <a:pt x="9374" y="150"/>
                  <a:pt x="41954" y="0"/>
                </a:cubicBezTo>
                <a:cubicBezTo>
                  <a:pt x="77299" y="-149"/>
                  <a:pt x="133268" y="42444"/>
                  <a:pt x="134090" y="69046"/>
                </a:cubicBezTo>
                <a:cubicBezTo>
                  <a:pt x="134912" y="96321"/>
                  <a:pt x="109431" y="118066"/>
                  <a:pt x="77523" y="117393"/>
                </a:cubicBezTo>
                <a:close/>
              </a:path>
            </a:pathLst>
          </a:custGeom>
          <a:solidFill>
            <a:srgbClr val="EED2CB"/>
          </a:solidFill>
          <a:ln w="7468" cap="flat">
            <a:noFill/>
            <a:prstDash val="solid"/>
            <a:miter/>
          </a:ln>
        </p:spPr>
        <p:txBody>
          <a:bodyPr rtlCol="0" anchor="ctr"/>
          <a:lstStyle/>
          <a:p>
            <a:endParaRPr lang="LID4096"/>
          </a:p>
        </p:txBody>
      </p:sp>
      <p:sp>
        <p:nvSpPr>
          <p:cNvPr id="172" name="Forma libre: forma 171">
            <a:extLst>
              <a:ext uri="{FF2B5EF4-FFF2-40B4-BE49-F238E27FC236}">
                <a16:creationId xmlns:a16="http://schemas.microsoft.com/office/drawing/2014/main" id="{6B845D4D-9F04-44EF-8321-72777FD47C63}"/>
              </a:ext>
            </a:extLst>
          </p:cNvPr>
          <p:cNvSpPr/>
          <p:nvPr/>
        </p:nvSpPr>
        <p:spPr>
          <a:xfrm>
            <a:off x="2922599" y="3902342"/>
            <a:ext cx="153735" cy="120259"/>
          </a:xfrm>
          <a:custGeom>
            <a:avLst/>
            <a:gdLst>
              <a:gd name="connsiteX0" fmla="*/ 153558 w 153735"/>
              <a:gd name="connsiteY0" fmla="*/ 44251 h 120259"/>
              <a:gd name="connsiteX1" fmla="*/ 142349 w 153735"/>
              <a:gd name="connsiteY1" fmla="*/ 64203 h 120259"/>
              <a:gd name="connsiteX2" fmla="*/ 53127 w 153735"/>
              <a:gd name="connsiteY2" fmla="*/ 115688 h 120259"/>
              <a:gd name="connsiteX3" fmla="*/ 6947 w 153735"/>
              <a:gd name="connsiteY3" fmla="*/ 101117 h 120259"/>
              <a:gd name="connsiteX4" fmla="*/ 13672 w 153735"/>
              <a:gd name="connsiteY4" fmla="*/ 52546 h 120259"/>
              <a:gd name="connsiteX5" fmla="*/ 76441 w 153735"/>
              <a:gd name="connsiteY5" fmla="*/ 5394 h 120259"/>
              <a:gd name="connsiteX6" fmla="*/ 153558 w 153735"/>
              <a:gd name="connsiteY6" fmla="*/ 44251 h 12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35" h="120258">
                <a:moveTo>
                  <a:pt x="153558" y="44251"/>
                </a:moveTo>
                <a:cubicBezTo>
                  <a:pt x="154753" y="53667"/>
                  <a:pt x="149821" y="59794"/>
                  <a:pt x="142349" y="64203"/>
                </a:cubicBezTo>
                <a:cubicBezTo>
                  <a:pt x="112683" y="81539"/>
                  <a:pt x="83466" y="99697"/>
                  <a:pt x="53127" y="115688"/>
                </a:cubicBezTo>
                <a:cubicBezTo>
                  <a:pt x="34446" y="125477"/>
                  <a:pt x="17932" y="119051"/>
                  <a:pt x="6947" y="101117"/>
                </a:cubicBezTo>
                <a:cubicBezTo>
                  <a:pt x="-3963" y="83332"/>
                  <a:pt x="-2244" y="65847"/>
                  <a:pt x="13672" y="52546"/>
                </a:cubicBezTo>
                <a:cubicBezTo>
                  <a:pt x="33699" y="35807"/>
                  <a:pt x="54696" y="19891"/>
                  <a:pt x="76441" y="5394"/>
                </a:cubicBezTo>
                <a:cubicBezTo>
                  <a:pt x="101773" y="-11493"/>
                  <a:pt x="151091" y="13988"/>
                  <a:pt x="153558" y="44251"/>
                </a:cubicBezTo>
                <a:close/>
              </a:path>
            </a:pathLst>
          </a:custGeom>
          <a:solidFill>
            <a:srgbClr val="EED2CB"/>
          </a:solidFill>
          <a:ln w="7468" cap="flat">
            <a:noFill/>
            <a:prstDash val="solid"/>
            <a:miter/>
          </a:ln>
        </p:spPr>
        <p:txBody>
          <a:bodyPr rtlCol="0" anchor="ctr"/>
          <a:lstStyle/>
          <a:p>
            <a:endParaRPr lang="LID4096"/>
          </a:p>
        </p:txBody>
      </p:sp>
      <p:sp>
        <p:nvSpPr>
          <p:cNvPr id="173" name="Forma libre: forma 172">
            <a:extLst>
              <a:ext uri="{FF2B5EF4-FFF2-40B4-BE49-F238E27FC236}">
                <a16:creationId xmlns:a16="http://schemas.microsoft.com/office/drawing/2014/main" id="{A597F5E2-6EAC-4DAC-8EF5-4B3380FDBA93}"/>
              </a:ext>
            </a:extLst>
          </p:cNvPr>
          <p:cNvSpPr/>
          <p:nvPr/>
        </p:nvSpPr>
        <p:spPr>
          <a:xfrm>
            <a:off x="2320080" y="6154307"/>
            <a:ext cx="121064" cy="121089"/>
          </a:xfrm>
          <a:custGeom>
            <a:avLst/>
            <a:gdLst>
              <a:gd name="connsiteX0" fmla="*/ 121064 w 121064"/>
              <a:gd name="connsiteY0" fmla="*/ 58470 h 121089"/>
              <a:gd name="connsiteX1" fmla="*/ 63900 w 121064"/>
              <a:gd name="connsiteY1" fmla="*/ 120865 h 121089"/>
              <a:gd name="connsiteX2" fmla="*/ 85 w 121064"/>
              <a:gd name="connsiteY2" fmla="*/ 59591 h 121089"/>
              <a:gd name="connsiteX3" fmla="*/ 60537 w 121064"/>
              <a:gd name="connsiteY3" fmla="*/ 35 h 121089"/>
              <a:gd name="connsiteX4" fmla="*/ 121064 w 121064"/>
              <a:gd name="connsiteY4" fmla="*/ 58470 h 121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4" h="121089">
                <a:moveTo>
                  <a:pt x="121064" y="58470"/>
                </a:moveTo>
                <a:cubicBezTo>
                  <a:pt x="119420" y="95235"/>
                  <a:pt x="100814" y="117502"/>
                  <a:pt x="63900" y="120865"/>
                </a:cubicBezTo>
                <a:cubicBezTo>
                  <a:pt x="29900" y="124003"/>
                  <a:pt x="-1858" y="93740"/>
                  <a:pt x="85" y="59591"/>
                </a:cubicBezTo>
                <a:cubicBezTo>
                  <a:pt x="2177" y="22751"/>
                  <a:pt x="24595" y="1007"/>
                  <a:pt x="60537" y="35"/>
                </a:cubicBezTo>
                <a:cubicBezTo>
                  <a:pt x="97601" y="-1011"/>
                  <a:pt x="117627" y="21406"/>
                  <a:pt x="121064" y="58470"/>
                </a:cubicBezTo>
                <a:close/>
              </a:path>
            </a:pathLst>
          </a:custGeom>
          <a:solidFill>
            <a:srgbClr val="EED2CB"/>
          </a:solidFill>
          <a:ln w="7468" cap="flat">
            <a:noFill/>
            <a:prstDash val="solid"/>
            <a:miter/>
          </a:ln>
        </p:spPr>
        <p:txBody>
          <a:bodyPr rtlCol="0" anchor="ctr"/>
          <a:lstStyle/>
          <a:p>
            <a:endParaRPr lang="LID4096"/>
          </a:p>
        </p:txBody>
      </p:sp>
      <p:sp>
        <p:nvSpPr>
          <p:cNvPr id="174" name="Forma libre: forma 173">
            <a:extLst>
              <a:ext uri="{FF2B5EF4-FFF2-40B4-BE49-F238E27FC236}">
                <a16:creationId xmlns:a16="http://schemas.microsoft.com/office/drawing/2014/main" id="{DDC2531B-9233-4B94-9579-6E57E0878C8C}"/>
              </a:ext>
            </a:extLst>
          </p:cNvPr>
          <p:cNvSpPr/>
          <p:nvPr/>
        </p:nvSpPr>
        <p:spPr>
          <a:xfrm>
            <a:off x="3092742" y="2651786"/>
            <a:ext cx="104297" cy="125000"/>
          </a:xfrm>
          <a:custGeom>
            <a:avLst/>
            <a:gdLst>
              <a:gd name="connsiteX0" fmla="*/ 10540 w 104297"/>
              <a:gd name="connsiteY0" fmla="*/ 119758 h 125000"/>
              <a:gd name="connsiteX1" fmla="*/ 10540 w 104297"/>
              <a:gd name="connsiteY1" fmla="*/ 273 h 125000"/>
              <a:gd name="connsiteX2" fmla="*/ 10092 w 104297"/>
              <a:gd name="connsiteY2" fmla="*/ 721 h 125000"/>
              <a:gd name="connsiteX3" fmla="*/ 96623 w 104297"/>
              <a:gd name="connsiteY3" fmla="*/ 40400 h 125000"/>
              <a:gd name="connsiteX4" fmla="*/ 91093 w 104297"/>
              <a:gd name="connsiteY4" fmla="*/ 105037 h 125000"/>
              <a:gd name="connsiteX5" fmla="*/ 10092 w 104297"/>
              <a:gd name="connsiteY5" fmla="*/ 119310 h 125000"/>
              <a:gd name="connsiteX6" fmla="*/ 10540 w 104297"/>
              <a:gd name="connsiteY6" fmla="*/ 119758 h 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96" h="125000">
                <a:moveTo>
                  <a:pt x="10540" y="119758"/>
                </a:moveTo>
                <a:cubicBezTo>
                  <a:pt x="-2985" y="79930"/>
                  <a:pt x="-4032" y="40101"/>
                  <a:pt x="10540" y="273"/>
                </a:cubicBezTo>
                <a:cubicBezTo>
                  <a:pt x="10540" y="273"/>
                  <a:pt x="10092" y="721"/>
                  <a:pt x="10092" y="721"/>
                </a:cubicBezTo>
                <a:cubicBezTo>
                  <a:pt x="46931" y="-3314"/>
                  <a:pt x="77942" y="9539"/>
                  <a:pt x="96623" y="40400"/>
                </a:cubicBezTo>
                <a:cubicBezTo>
                  <a:pt x="108654" y="60202"/>
                  <a:pt x="106337" y="85683"/>
                  <a:pt x="91093" y="105037"/>
                </a:cubicBezTo>
                <a:cubicBezTo>
                  <a:pt x="69124" y="132835"/>
                  <a:pt x="39085" y="125362"/>
                  <a:pt x="10092" y="119310"/>
                </a:cubicBezTo>
                <a:cubicBezTo>
                  <a:pt x="10092" y="119310"/>
                  <a:pt x="10540" y="119758"/>
                  <a:pt x="10540" y="119758"/>
                </a:cubicBezTo>
                <a:close/>
              </a:path>
            </a:pathLst>
          </a:custGeom>
          <a:solidFill>
            <a:srgbClr val="EED2CB"/>
          </a:solidFill>
          <a:ln w="7468" cap="flat">
            <a:noFill/>
            <a:prstDash val="solid"/>
            <a:miter/>
          </a:ln>
        </p:spPr>
        <p:txBody>
          <a:bodyPr rtlCol="0" anchor="ctr"/>
          <a:lstStyle/>
          <a:p>
            <a:endParaRPr lang="LID4096"/>
          </a:p>
        </p:txBody>
      </p:sp>
      <p:sp>
        <p:nvSpPr>
          <p:cNvPr id="175" name="Forma libre: forma 174">
            <a:extLst>
              <a:ext uri="{FF2B5EF4-FFF2-40B4-BE49-F238E27FC236}">
                <a16:creationId xmlns:a16="http://schemas.microsoft.com/office/drawing/2014/main" id="{B820AB30-796C-452B-B90E-8D1DD14130E4}"/>
              </a:ext>
            </a:extLst>
          </p:cNvPr>
          <p:cNvSpPr/>
          <p:nvPr/>
        </p:nvSpPr>
        <p:spPr>
          <a:xfrm>
            <a:off x="3075826" y="1052718"/>
            <a:ext cx="38661" cy="256240"/>
          </a:xfrm>
          <a:custGeom>
            <a:avLst/>
            <a:gdLst>
              <a:gd name="connsiteX0" fmla="*/ 38515 w 38661"/>
              <a:gd name="connsiteY0" fmla="*/ 132117 h 256240"/>
              <a:gd name="connsiteX1" fmla="*/ 38291 w 38661"/>
              <a:gd name="connsiteY1" fmla="*/ 231127 h 256240"/>
              <a:gd name="connsiteX2" fmla="*/ 20730 w 38661"/>
              <a:gd name="connsiteY2" fmla="*/ 256235 h 256240"/>
              <a:gd name="connsiteX3" fmla="*/ 630 w 38661"/>
              <a:gd name="connsiteY3" fmla="*/ 232547 h 256240"/>
              <a:gd name="connsiteX4" fmla="*/ 331 w 38661"/>
              <a:gd name="connsiteY4" fmla="*/ 19880 h 256240"/>
              <a:gd name="connsiteX5" fmla="*/ 17966 w 38661"/>
              <a:gd name="connsiteY5" fmla="*/ 3 h 256240"/>
              <a:gd name="connsiteX6" fmla="*/ 37768 w 38661"/>
              <a:gd name="connsiteY6" fmla="*/ 23168 h 256240"/>
              <a:gd name="connsiteX7" fmla="*/ 37992 w 38661"/>
              <a:gd name="connsiteY7" fmla="*/ 132042 h 256240"/>
              <a:gd name="connsiteX8" fmla="*/ 38515 w 38661"/>
              <a:gd name="connsiteY8" fmla="*/ 132042 h 25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1" h="256240">
                <a:moveTo>
                  <a:pt x="38515" y="132117"/>
                </a:moveTo>
                <a:cubicBezTo>
                  <a:pt x="38515" y="165145"/>
                  <a:pt x="38963" y="198099"/>
                  <a:pt x="38291" y="231127"/>
                </a:cubicBezTo>
                <a:cubicBezTo>
                  <a:pt x="38067" y="242411"/>
                  <a:pt x="36498" y="255861"/>
                  <a:pt x="20730" y="256235"/>
                </a:cubicBezTo>
                <a:cubicBezTo>
                  <a:pt x="5860" y="256534"/>
                  <a:pt x="779" y="244055"/>
                  <a:pt x="630" y="232547"/>
                </a:cubicBezTo>
                <a:cubicBezTo>
                  <a:pt x="-192" y="161708"/>
                  <a:pt x="-118" y="90794"/>
                  <a:pt x="331" y="19880"/>
                </a:cubicBezTo>
                <a:cubicBezTo>
                  <a:pt x="331" y="9792"/>
                  <a:pt x="5487" y="227"/>
                  <a:pt x="17966" y="3"/>
                </a:cubicBezTo>
                <a:cubicBezTo>
                  <a:pt x="33284" y="-221"/>
                  <a:pt x="37544" y="11063"/>
                  <a:pt x="37768" y="23168"/>
                </a:cubicBezTo>
                <a:cubicBezTo>
                  <a:pt x="38366" y="59484"/>
                  <a:pt x="37992" y="95726"/>
                  <a:pt x="37992" y="132042"/>
                </a:cubicBezTo>
                <a:cubicBezTo>
                  <a:pt x="38141" y="132042"/>
                  <a:pt x="38291" y="132042"/>
                  <a:pt x="38515" y="132042"/>
                </a:cubicBezTo>
                <a:close/>
              </a:path>
            </a:pathLst>
          </a:custGeom>
          <a:solidFill>
            <a:srgbClr val="EED2CB"/>
          </a:solidFill>
          <a:ln w="7468" cap="flat">
            <a:noFill/>
            <a:prstDash val="solid"/>
            <a:miter/>
          </a:ln>
        </p:spPr>
        <p:txBody>
          <a:bodyPr rtlCol="0" anchor="ctr"/>
          <a:lstStyle/>
          <a:p>
            <a:endParaRPr lang="LID4096"/>
          </a:p>
        </p:txBody>
      </p:sp>
      <p:sp>
        <p:nvSpPr>
          <p:cNvPr id="176" name="Forma libre: forma 175">
            <a:extLst>
              <a:ext uri="{FF2B5EF4-FFF2-40B4-BE49-F238E27FC236}">
                <a16:creationId xmlns:a16="http://schemas.microsoft.com/office/drawing/2014/main" id="{388F9E38-9879-44D0-95D2-81716656C81A}"/>
              </a:ext>
            </a:extLst>
          </p:cNvPr>
          <p:cNvSpPr/>
          <p:nvPr/>
        </p:nvSpPr>
        <p:spPr>
          <a:xfrm>
            <a:off x="3517899" y="3927115"/>
            <a:ext cx="144922" cy="114008"/>
          </a:xfrm>
          <a:custGeom>
            <a:avLst/>
            <a:gdLst>
              <a:gd name="connsiteX0" fmla="*/ 144923 w 144922"/>
              <a:gd name="connsiteY0" fmla="*/ 77614 h 114008"/>
              <a:gd name="connsiteX1" fmla="*/ 96501 w 144922"/>
              <a:gd name="connsiteY1" fmla="*/ 111016 h 114008"/>
              <a:gd name="connsiteX2" fmla="*/ 35899 w 144922"/>
              <a:gd name="connsiteY2" fmla="*/ 78586 h 114008"/>
              <a:gd name="connsiteX3" fmla="*/ 8774 w 144922"/>
              <a:gd name="connsiteY3" fmla="*/ 31434 h 114008"/>
              <a:gd name="connsiteX4" fmla="*/ 80734 w 144922"/>
              <a:gd name="connsiteY4" fmla="*/ 15070 h 114008"/>
              <a:gd name="connsiteX5" fmla="*/ 144848 w 144922"/>
              <a:gd name="connsiteY5" fmla="*/ 77614 h 11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22" h="114007">
                <a:moveTo>
                  <a:pt x="144923" y="77614"/>
                </a:moveTo>
                <a:cubicBezTo>
                  <a:pt x="139617" y="105487"/>
                  <a:pt x="124448" y="120880"/>
                  <a:pt x="96501" y="111016"/>
                </a:cubicBezTo>
                <a:cubicBezTo>
                  <a:pt x="75130" y="103469"/>
                  <a:pt x="54805" y="91364"/>
                  <a:pt x="35899" y="78586"/>
                </a:cubicBezTo>
                <a:cubicBezTo>
                  <a:pt x="20058" y="67900"/>
                  <a:pt x="-16782" y="65359"/>
                  <a:pt x="8774" y="31434"/>
                </a:cubicBezTo>
                <a:cubicBezTo>
                  <a:pt x="27306" y="6925"/>
                  <a:pt x="48752" y="-16091"/>
                  <a:pt x="80734" y="15070"/>
                </a:cubicBezTo>
                <a:cubicBezTo>
                  <a:pt x="102106" y="35843"/>
                  <a:pt x="140141" y="39803"/>
                  <a:pt x="144848" y="77614"/>
                </a:cubicBezTo>
                <a:close/>
              </a:path>
            </a:pathLst>
          </a:custGeom>
          <a:solidFill>
            <a:srgbClr val="EED2CB"/>
          </a:solidFill>
          <a:ln w="7468" cap="flat">
            <a:noFill/>
            <a:prstDash val="solid"/>
            <a:miter/>
          </a:ln>
        </p:spPr>
        <p:txBody>
          <a:bodyPr rtlCol="0" anchor="ctr"/>
          <a:lstStyle/>
          <a:p>
            <a:endParaRPr lang="LID4096"/>
          </a:p>
        </p:txBody>
      </p:sp>
      <p:sp>
        <p:nvSpPr>
          <p:cNvPr id="177" name="Forma libre: forma 176">
            <a:extLst>
              <a:ext uri="{FF2B5EF4-FFF2-40B4-BE49-F238E27FC236}">
                <a16:creationId xmlns:a16="http://schemas.microsoft.com/office/drawing/2014/main" id="{26ECA17B-9881-4FF1-95BB-64F5B8169304}"/>
              </a:ext>
            </a:extLst>
          </p:cNvPr>
          <p:cNvSpPr/>
          <p:nvPr/>
        </p:nvSpPr>
        <p:spPr>
          <a:xfrm>
            <a:off x="3377669" y="2651497"/>
            <a:ext cx="102599" cy="123863"/>
          </a:xfrm>
          <a:custGeom>
            <a:avLst/>
            <a:gdLst>
              <a:gd name="connsiteX0" fmla="*/ 102525 w 102599"/>
              <a:gd name="connsiteY0" fmla="*/ 58100 h 123863"/>
              <a:gd name="connsiteX1" fmla="*/ 54252 w 102599"/>
              <a:gd name="connsiteY1" fmla="*/ 123858 h 123863"/>
              <a:gd name="connsiteX2" fmla="*/ 2 w 102599"/>
              <a:gd name="connsiteY2" fmla="*/ 69683 h 123863"/>
              <a:gd name="connsiteX3" fmla="*/ 67927 w 102599"/>
              <a:gd name="connsiteY3" fmla="*/ 263 h 123863"/>
              <a:gd name="connsiteX4" fmla="*/ 102599 w 102599"/>
              <a:gd name="connsiteY4" fmla="*/ 58100 h 12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99" h="123862">
                <a:moveTo>
                  <a:pt x="102525" y="58100"/>
                </a:moveTo>
                <a:cubicBezTo>
                  <a:pt x="96771" y="87392"/>
                  <a:pt x="100059" y="123410"/>
                  <a:pt x="54252" y="123858"/>
                </a:cubicBezTo>
                <a:cubicBezTo>
                  <a:pt x="18085" y="124232"/>
                  <a:pt x="-222" y="106597"/>
                  <a:pt x="2" y="69683"/>
                </a:cubicBezTo>
                <a:cubicBezTo>
                  <a:pt x="226" y="33217"/>
                  <a:pt x="32881" y="-3473"/>
                  <a:pt x="67927" y="263"/>
                </a:cubicBezTo>
                <a:cubicBezTo>
                  <a:pt x="100507" y="3700"/>
                  <a:pt x="97817" y="33889"/>
                  <a:pt x="102599" y="58100"/>
                </a:cubicBezTo>
                <a:close/>
              </a:path>
            </a:pathLst>
          </a:custGeom>
          <a:solidFill>
            <a:srgbClr val="EED2CB"/>
          </a:solidFill>
          <a:ln w="7468" cap="flat">
            <a:noFill/>
            <a:prstDash val="solid"/>
            <a:miter/>
          </a:ln>
        </p:spPr>
        <p:txBody>
          <a:bodyPr rtlCol="0" anchor="ctr"/>
          <a:lstStyle/>
          <a:p>
            <a:endParaRPr lang="LID4096"/>
          </a:p>
        </p:txBody>
      </p:sp>
      <p:sp>
        <p:nvSpPr>
          <p:cNvPr id="178" name="Forma libre: forma 177">
            <a:extLst>
              <a:ext uri="{FF2B5EF4-FFF2-40B4-BE49-F238E27FC236}">
                <a16:creationId xmlns:a16="http://schemas.microsoft.com/office/drawing/2014/main" id="{490F406F-3BBC-4735-8920-4691B3EC9E3E}"/>
              </a:ext>
            </a:extLst>
          </p:cNvPr>
          <p:cNvSpPr/>
          <p:nvPr/>
        </p:nvSpPr>
        <p:spPr>
          <a:xfrm>
            <a:off x="5788472" y="5238017"/>
            <a:ext cx="174286" cy="64592"/>
          </a:xfrm>
          <a:custGeom>
            <a:avLst/>
            <a:gdLst>
              <a:gd name="connsiteX0" fmla="*/ 86058 w 174286"/>
              <a:gd name="connsiteY0" fmla="*/ 64161 h 64592"/>
              <a:gd name="connsiteX1" fmla="*/ 36815 w 174286"/>
              <a:gd name="connsiteY1" fmla="*/ 63863 h 64592"/>
              <a:gd name="connsiteX2" fmla="*/ 274 w 174286"/>
              <a:gd name="connsiteY2" fmla="*/ 48694 h 64592"/>
              <a:gd name="connsiteX3" fmla="*/ 27549 w 174286"/>
              <a:gd name="connsiteY3" fmla="*/ 6250 h 64592"/>
              <a:gd name="connsiteX4" fmla="*/ 144867 w 174286"/>
              <a:gd name="connsiteY4" fmla="*/ 5353 h 64592"/>
              <a:gd name="connsiteX5" fmla="*/ 174234 w 174286"/>
              <a:gd name="connsiteY5" fmla="*/ 46302 h 64592"/>
              <a:gd name="connsiteX6" fmla="*/ 135302 w 174286"/>
              <a:gd name="connsiteY6" fmla="*/ 63788 h 64592"/>
              <a:gd name="connsiteX7" fmla="*/ 86058 w 174286"/>
              <a:gd name="connsiteY7" fmla="*/ 64087 h 6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286" h="64592">
                <a:moveTo>
                  <a:pt x="86058" y="64161"/>
                </a:moveTo>
                <a:cubicBezTo>
                  <a:pt x="69619" y="64161"/>
                  <a:pt x="53179" y="64834"/>
                  <a:pt x="36815" y="63863"/>
                </a:cubicBezTo>
                <a:cubicBezTo>
                  <a:pt x="22991" y="63041"/>
                  <a:pt x="2590" y="68197"/>
                  <a:pt x="274" y="48694"/>
                </a:cubicBezTo>
                <a:cubicBezTo>
                  <a:pt x="-1893" y="30386"/>
                  <a:pt x="8942" y="10509"/>
                  <a:pt x="27549" y="6250"/>
                </a:cubicBezTo>
                <a:cubicBezTo>
                  <a:pt x="66107" y="-2568"/>
                  <a:pt x="106010" y="-1297"/>
                  <a:pt x="144867" y="5353"/>
                </a:cubicBezTo>
                <a:cubicBezTo>
                  <a:pt x="164669" y="8790"/>
                  <a:pt x="175130" y="28293"/>
                  <a:pt x="174234" y="46302"/>
                </a:cubicBezTo>
                <a:cubicBezTo>
                  <a:pt x="172963" y="70513"/>
                  <a:pt x="150097" y="62443"/>
                  <a:pt x="135302" y="63788"/>
                </a:cubicBezTo>
                <a:cubicBezTo>
                  <a:pt x="119012" y="65357"/>
                  <a:pt x="102498" y="64161"/>
                  <a:pt x="86058" y="64087"/>
                </a:cubicBezTo>
                <a:close/>
              </a:path>
            </a:pathLst>
          </a:custGeom>
          <a:solidFill>
            <a:srgbClr val="EED2CB"/>
          </a:solidFill>
          <a:ln w="7468" cap="flat">
            <a:noFill/>
            <a:prstDash val="solid"/>
            <a:miter/>
          </a:ln>
        </p:spPr>
        <p:txBody>
          <a:bodyPr rtlCol="0" anchor="ctr"/>
          <a:lstStyle/>
          <a:p>
            <a:endParaRPr lang="LID4096"/>
          </a:p>
        </p:txBody>
      </p:sp>
      <p:sp>
        <p:nvSpPr>
          <p:cNvPr id="179" name="Forma libre: forma 178">
            <a:extLst>
              <a:ext uri="{FF2B5EF4-FFF2-40B4-BE49-F238E27FC236}">
                <a16:creationId xmlns:a16="http://schemas.microsoft.com/office/drawing/2014/main" id="{D905FB1E-ADAF-49E4-A88E-6FF623826B27}"/>
              </a:ext>
            </a:extLst>
          </p:cNvPr>
          <p:cNvSpPr/>
          <p:nvPr/>
        </p:nvSpPr>
        <p:spPr>
          <a:xfrm>
            <a:off x="5923196" y="5954521"/>
            <a:ext cx="130375" cy="124722"/>
          </a:xfrm>
          <a:custGeom>
            <a:avLst/>
            <a:gdLst>
              <a:gd name="connsiteX0" fmla="*/ 130300 w 130375"/>
              <a:gd name="connsiteY0" fmla="*/ 58291 h 124722"/>
              <a:gd name="connsiteX1" fmla="*/ 126788 w 130375"/>
              <a:gd name="connsiteY1" fmla="*/ 90946 h 124722"/>
              <a:gd name="connsiteX2" fmla="*/ 92938 w 130375"/>
              <a:gd name="connsiteY2" fmla="*/ 110076 h 124722"/>
              <a:gd name="connsiteX3" fmla="*/ 83896 w 130375"/>
              <a:gd name="connsiteY3" fmla="*/ 74880 h 124722"/>
              <a:gd name="connsiteX4" fmla="*/ 86661 w 130375"/>
              <a:gd name="connsiteY4" fmla="*/ 46634 h 124722"/>
              <a:gd name="connsiteX5" fmla="*/ 57145 w 130375"/>
              <a:gd name="connsiteY5" fmla="*/ 70247 h 124722"/>
              <a:gd name="connsiteX6" fmla="*/ 52138 w 130375"/>
              <a:gd name="connsiteY6" fmla="*/ 99315 h 124722"/>
              <a:gd name="connsiteX7" fmla="*/ 26732 w 130375"/>
              <a:gd name="connsiteY7" fmla="*/ 124722 h 124722"/>
              <a:gd name="connsiteX8" fmla="*/ 5286 w 130375"/>
              <a:gd name="connsiteY8" fmla="*/ 116128 h 124722"/>
              <a:gd name="connsiteX9" fmla="*/ 12385 w 130375"/>
              <a:gd name="connsiteY9" fmla="*/ 82054 h 124722"/>
              <a:gd name="connsiteX10" fmla="*/ 25835 w 130375"/>
              <a:gd name="connsiteY10" fmla="*/ 46335 h 124722"/>
              <a:gd name="connsiteX11" fmla="*/ 95628 w 130375"/>
              <a:gd name="connsiteY11" fmla="*/ 6 h 124722"/>
              <a:gd name="connsiteX12" fmla="*/ 130375 w 130375"/>
              <a:gd name="connsiteY12" fmla="*/ 58366 h 12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375" h="124722">
                <a:moveTo>
                  <a:pt x="130300" y="58291"/>
                </a:moveTo>
                <a:cubicBezTo>
                  <a:pt x="129329" y="68230"/>
                  <a:pt x="129852" y="80036"/>
                  <a:pt x="126788" y="90946"/>
                </a:cubicBezTo>
                <a:cubicBezTo>
                  <a:pt x="122156" y="107386"/>
                  <a:pt x="109677" y="115979"/>
                  <a:pt x="92938" y="110076"/>
                </a:cubicBezTo>
                <a:cubicBezTo>
                  <a:pt x="74631" y="103650"/>
                  <a:pt x="73510" y="90199"/>
                  <a:pt x="83896" y="74880"/>
                </a:cubicBezTo>
                <a:cubicBezTo>
                  <a:pt x="89949" y="65839"/>
                  <a:pt x="109452" y="55377"/>
                  <a:pt x="86661" y="46634"/>
                </a:cubicBezTo>
                <a:cubicBezTo>
                  <a:pt x="69699" y="40059"/>
                  <a:pt x="59686" y="52986"/>
                  <a:pt x="57145" y="70247"/>
                </a:cubicBezTo>
                <a:cubicBezTo>
                  <a:pt x="55725" y="79961"/>
                  <a:pt x="54305" y="89750"/>
                  <a:pt x="52138" y="99315"/>
                </a:cubicBezTo>
                <a:cubicBezTo>
                  <a:pt x="49074" y="112990"/>
                  <a:pt x="42424" y="124796"/>
                  <a:pt x="26732" y="124722"/>
                </a:cubicBezTo>
                <a:cubicBezTo>
                  <a:pt x="19409" y="124722"/>
                  <a:pt x="9769" y="121434"/>
                  <a:pt x="5286" y="116128"/>
                </a:cubicBezTo>
                <a:cubicBezTo>
                  <a:pt x="-5699" y="103201"/>
                  <a:pt x="2297" y="91544"/>
                  <a:pt x="12385" y="82054"/>
                </a:cubicBezTo>
                <a:cubicBezTo>
                  <a:pt x="22921" y="72115"/>
                  <a:pt x="25685" y="59636"/>
                  <a:pt x="25835" y="46335"/>
                </a:cubicBezTo>
                <a:cubicBezTo>
                  <a:pt x="26134" y="-3805"/>
                  <a:pt x="62974" y="380"/>
                  <a:pt x="95628" y="6"/>
                </a:cubicBezTo>
                <a:cubicBezTo>
                  <a:pt x="138147" y="-517"/>
                  <a:pt x="127012" y="32661"/>
                  <a:pt x="130375" y="58366"/>
                </a:cubicBezTo>
                <a:close/>
              </a:path>
            </a:pathLst>
          </a:custGeom>
          <a:solidFill>
            <a:srgbClr val="EED2CB"/>
          </a:solidFill>
          <a:ln w="7468" cap="flat">
            <a:noFill/>
            <a:prstDash val="solid"/>
            <a:miter/>
          </a:ln>
        </p:spPr>
        <p:txBody>
          <a:bodyPr rtlCol="0" anchor="ctr"/>
          <a:lstStyle/>
          <a:p>
            <a:endParaRPr lang="LID4096"/>
          </a:p>
        </p:txBody>
      </p:sp>
      <p:sp>
        <p:nvSpPr>
          <p:cNvPr id="180" name="Forma libre: forma 179">
            <a:extLst>
              <a:ext uri="{FF2B5EF4-FFF2-40B4-BE49-F238E27FC236}">
                <a16:creationId xmlns:a16="http://schemas.microsoft.com/office/drawing/2014/main" id="{AA2FD83F-9B10-435F-B911-912A6348E1B8}"/>
              </a:ext>
            </a:extLst>
          </p:cNvPr>
          <p:cNvSpPr/>
          <p:nvPr/>
        </p:nvSpPr>
        <p:spPr>
          <a:xfrm>
            <a:off x="3031069" y="1328899"/>
            <a:ext cx="99814" cy="111403"/>
          </a:xfrm>
          <a:custGeom>
            <a:avLst/>
            <a:gdLst>
              <a:gd name="connsiteX0" fmla="*/ 28 w 99814"/>
              <a:gd name="connsiteY0" fmla="*/ 56274 h 111403"/>
              <a:gd name="connsiteX1" fmla="*/ 46208 w 99814"/>
              <a:gd name="connsiteY1" fmla="*/ 6 h 111403"/>
              <a:gd name="connsiteX2" fmla="*/ 99786 w 99814"/>
              <a:gd name="connsiteY2" fmla="*/ 52762 h 111403"/>
              <a:gd name="connsiteX3" fmla="*/ 39184 w 99814"/>
              <a:gd name="connsiteY3" fmla="*/ 111271 h 111403"/>
              <a:gd name="connsiteX4" fmla="*/ 28 w 99814"/>
              <a:gd name="connsiteY4" fmla="*/ 56199 h 111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14" h="111403">
                <a:moveTo>
                  <a:pt x="28" y="56274"/>
                </a:moveTo>
                <a:cubicBezTo>
                  <a:pt x="-570" y="24292"/>
                  <a:pt x="8248" y="-442"/>
                  <a:pt x="46208" y="6"/>
                </a:cubicBezTo>
                <a:cubicBezTo>
                  <a:pt x="80357" y="380"/>
                  <a:pt x="98889" y="20780"/>
                  <a:pt x="99786" y="52762"/>
                </a:cubicBezTo>
                <a:cubicBezTo>
                  <a:pt x="100832" y="91693"/>
                  <a:pt x="73707" y="109179"/>
                  <a:pt x="39184" y="111271"/>
                </a:cubicBezTo>
                <a:cubicBezTo>
                  <a:pt x="626" y="113663"/>
                  <a:pt x="999" y="83250"/>
                  <a:pt x="28" y="56199"/>
                </a:cubicBezTo>
                <a:close/>
              </a:path>
            </a:pathLst>
          </a:custGeom>
          <a:solidFill>
            <a:srgbClr val="EED2CB"/>
          </a:solidFill>
          <a:ln w="7468" cap="flat">
            <a:noFill/>
            <a:prstDash val="solid"/>
            <a:miter/>
          </a:ln>
        </p:spPr>
        <p:txBody>
          <a:bodyPr rtlCol="0" anchor="ctr"/>
          <a:lstStyle/>
          <a:p>
            <a:endParaRPr lang="LID4096"/>
          </a:p>
        </p:txBody>
      </p:sp>
      <p:sp>
        <p:nvSpPr>
          <p:cNvPr id="181" name="Forma libre: forma 180">
            <a:extLst>
              <a:ext uri="{FF2B5EF4-FFF2-40B4-BE49-F238E27FC236}">
                <a16:creationId xmlns:a16="http://schemas.microsoft.com/office/drawing/2014/main" id="{1824DFD4-DC08-40D4-965B-5ABDA6C686AA}"/>
              </a:ext>
            </a:extLst>
          </p:cNvPr>
          <p:cNvSpPr/>
          <p:nvPr/>
        </p:nvSpPr>
        <p:spPr>
          <a:xfrm>
            <a:off x="3458659" y="1328759"/>
            <a:ext cx="100818" cy="112170"/>
          </a:xfrm>
          <a:custGeom>
            <a:avLst/>
            <a:gdLst>
              <a:gd name="connsiteX0" fmla="*/ 100818 w 100818"/>
              <a:gd name="connsiteY0" fmla="*/ 48119 h 112170"/>
              <a:gd name="connsiteX1" fmla="*/ 51575 w 100818"/>
              <a:gd name="connsiteY1" fmla="*/ 112158 h 112170"/>
              <a:gd name="connsiteX2" fmla="*/ 14 w 100818"/>
              <a:gd name="connsiteY2" fmla="*/ 57982 h 112170"/>
              <a:gd name="connsiteX3" fmla="*/ 58748 w 100818"/>
              <a:gd name="connsiteY3" fmla="*/ 145 h 112170"/>
              <a:gd name="connsiteX4" fmla="*/ 100818 w 100818"/>
              <a:gd name="connsiteY4" fmla="*/ 48119 h 11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8" h="112170">
                <a:moveTo>
                  <a:pt x="100818" y="48119"/>
                </a:moveTo>
                <a:cubicBezTo>
                  <a:pt x="99698" y="85257"/>
                  <a:pt x="90282" y="112831"/>
                  <a:pt x="51575" y="112158"/>
                </a:cubicBezTo>
                <a:cubicBezTo>
                  <a:pt x="18472" y="111560"/>
                  <a:pt x="612" y="89516"/>
                  <a:pt x="14" y="57982"/>
                </a:cubicBezTo>
                <a:cubicBezTo>
                  <a:pt x="-658" y="20396"/>
                  <a:pt x="22133" y="2462"/>
                  <a:pt x="58748" y="145"/>
                </a:cubicBezTo>
                <a:cubicBezTo>
                  <a:pt x="98128" y="-2321"/>
                  <a:pt x="96783" y="27121"/>
                  <a:pt x="100818" y="48119"/>
                </a:cubicBezTo>
                <a:close/>
              </a:path>
            </a:pathLst>
          </a:custGeom>
          <a:solidFill>
            <a:srgbClr val="EED2CB"/>
          </a:solidFill>
          <a:ln w="7468" cap="flat">
            <a:noFill/>
            <a:prstDash val="solid"/>
            <a:miter/>
          </a:ln>
        </p:spPr>
        <p:txBody>
          <a:bodyPr rtlCol="0" anchor="ctr"/>
          <a:lstStyle/>
          <a:p>
            <a:endParaRPr lang="LID4096"/>
          </a:p>
        </p:txBody>
      </p:sp>
      <p:sp>
        <p:nvSpPr>
          <p:cNvPr id="185" name="Forma libre: forma 184">
            <a:extLst>
              <a:ext uri="{FF2B5EF4-FFF2-40B4-BE49-F238E27FC236}">
                <a16:creationId xmlns:a16="http://schemas.microsoft.com/office/drawing/2014/main" id="{76D0CC1F-C340-48F0-B100-34E86843B55A}"/>
              </a:ext>
            </a:extLst>
          </p:cNvPr>
          <p:cNvSpPr/>
          <p:nvPr/>
        </p:nvSpPr>
        <p:spPr>
          <a:xfrm>
            <a:off x="7822682" y="2587058"/>
            <a:ext cx="1009659" cy="1010502"/>
          </a:xfrm>
          <a:custGeom>
            <a:avLst/>
            <a:gdLst>
              <a:gd name="connsiteX0" fmla="*/ 331981 w 1009659"/>
              <a:gd name="connsiteY0" fmla="*/ 603747 h 1010502"/>
              <a:gd name="connsiteX1" fmla="*/ 250073 w 1009659"/>
              <a:gd name="connsiteY1" fmla="*/ 826628 h 1010502"/>
              <a:gd name="connsiteX2" fmla="*/ 246917 w 1009659"/>
              <a:gd name="connsiteY2" fmla="*/ 845113 h 1010502"/>
              <a:gd name="connsiteX3" fmla="*/ 158771 w 1009659"/>
              <a:gd name="connsiteY3" fmla="*/ 869611 h 1010502"/>
              <a:gd name="connsiteX4" fmla="*/ 27643 w 1009659"/>
              <a:gd name="connsiteY4" fmla="*/ 349381 h 1010502"/>
              <a:gd name="connsiteX5" fmla="*/ 443196 w 1009659"/>
              <a:gd name="connsiteY5" fmla="*/ 4465 h 1010502"/>
              <a:gd name="connsiteX6" fmla="*/ 570492 w 1009659"/>
              <a:gd name="connsiteY6" fmla="*/ 5517 h 1010502"/>
              <a:gd name="connsiteX7" fmla="*/ 594688 w 1009659"/>
              <a:gd name="connsiteY7" fmla="*/ 18141 h 1010502"/>
              <a:gd name="connsiteX8" fmla="*/ 580260 w 1009659"/>
              <a:gd name="connsiteY8" fmla="*/ 38656 h 1010502"/>
              <a:gd name="connsiteX9" fmla="*/ 355952 w 1009659"/>
              <a:gd name="connsiteY9" fmla="*/ 260559 h 1010502"/>
              <a:gd name="connsiteX10" fmla="*/ 340247 w 1009659"/>
              <a:gd name="connsiteY10" fmla="*/ 276716 h 1010502"/>
              <a:gd name="connsiteX11" fmla="*/ 335888 w 1009659"/>
              <a:gd name="connsiteY11" fmla="*/ 309629 h 1010502"/>
              <a:gd name="connsiteX12" fmla="*/ 364444 w 1009659"/>
              <a:gd name="connsiteY12" fmla="*/ 301814 h 1010502"/>
              <a:gd name="connsiteX13" fmla="*/ 426062 w 1009659"/>
              <a:gd name="connsiteY13" fmla="*/ 241247 h 1010502"/>
              <a:gd name="connsiteX14" fmla="*/ 464762 w 1009659"/>
              <a:gd name="connsiteY14" fmla="*/ 237039 h 1010502"/>
              <a:gd name="connsiteX15" fmla="*/ 457022 w 1009659"/>
              <a:gd name="connsiteY15" fmla="*/ 272658 h 1010502"/>
              <a:gd name="connsiteX16" fmla="*/ 361889 w 1009659"/>
              <a:gd name="connsiteY16" fmla="*/ 368768 h 1010502"/>
              <a:gd name="connsiteX17" fmla="*/ 345131 w 1009659"/>
              <a:gd name="connsiteY17" fmla="*/ 410549 h 1010502"/>
              <a:gd name="connsiteX18" fmla="*/ 387663 w 1009659"/>
              <a:gd name="connsiteY18" fmla="*/ 391988 h 1010502"/>
              <a:gd name="connsiteX19" fmla="*/ 470699 w 1009659"/>
              <a:gd name="connsiteY19" fmla="*/ 310456 h 1010502"/>
              <a:gd name="connsiteX20" fmla="*/ 519994 w 1009659"/>
              <a:gd name="connsiteY20" fmla="*/ 292872 h 1010502"/>
              <a:gd name="connsiteX21" fmla="*/ 502485 w 1009659"/>
              <a:gd name="connsiteY21" fmla="*/ 341190 h 1010502"/>
              <a:gd name="connsiteX22" fmla="*/ 388415 w 1009659"/>
              <a:gd name="connsiteY22" fmla="*/ 455561 h 1010502"/>
              <a:gd name="connsiteX23" fmla="*/ 373085 w 1009659"/>
              <a:gd name="connsiteY23" fmla="*/ 495914 h 1010502"/>
              <a:gd name="connsiteX24" fmla="*/ 415016 w 1009659"/>
              <a:gd name="connsiteY24" fmla="*/ 480584 h 1010502"/>
              <a:gd name="connsiteX25" fmla="*/ 537803 w 1009659"/>
              <a:gd name="connsiteY25" fmla="*/ 359000 h 1010502"/>
              <a:gd name="connsiteX26" fmla="*/ 578757 w 1009659"/>
              <a:gd name="connsiteY26" fmla="*/ 350734 h 1010502"/>
              <a:gd name="connsiteX27" fmla="*/ 569890 w 1009659"/>
              <a:gd name="connsiteY27" fmla="*/ 389584 h 1010502"/>
              <a:gd name="connsiteX28" fmla="*/ 485277 w 1009659"/>
              <a:gd name="connsiteY28" fmla="*/ 474948 h 1010502"/>
              <a:gd name="connsiteX29" fmla="*/ 471525 w 1009659"/>
              <a:gd name="connsiteY29" fmla="*/ 512070 h 1010502"/>
              <a:gd name="connsiteX30" fmla="*/ 508497 w 1009659"/>
              <a:gd name="connsiteY30" fmla="*/ 500573 h 1010502"/>
              <a:gd name="connsiteX31" fmla="*/ 617908 w 1009659"/>
              <a:gd name="connsiteY31" fmla="*/ 392214 h 1010502"/>
              <a:gd name="connsiteX32" fmla="*/ 669007 w 1009659"/>
              <a:gd name="connsiteY32" fmla="*/ 363734 h 1010502"/>
              <a:gd name="connsiteX33" fmla="*/ 674117 w 1009659"/>
              <a:gd name="connsiteY33" fmla="*/ 421069 h 1010502"/>
              <a:gd name="connsiteX34" fmla="*/ 670961 w 1009659"/>
              <a:gd name="connsiteY34" fmla="*/ 472995 h 1010502"/>
              <a:gd name="connsiteX35" fmla="*/ 683585 w 1009659"/>
              <a:gd name="connsiteY35" fmla="*/ 490128 h 1010502"/>
              <a:gd name="connsiteX36" fmla="*/ 697186 w 1009659"/>
              <a:gd name="connsiteY36" fmla="*/ 475475 h 1010502"/>
              <a:gd name="connsiteX37" fmla="*/ 788037 w 1009659"/>
              <a:gd name="connsiteY37" fmla="*/ 187218 h 1010502"/>
              <a:gd name="connsiteX38" fmla="*/ 820725 w 1009659"/>
              <a:gd name="connsiteY38" fmla="*/ 134015 h 1010502"/>
              <a:gd name="connsiteX39" fmla="*/ 857771 w 1009659"/>
              <a:gd name="connsiteY39" fmla="*/ 144761 h 1010502"/>
              <a:gd name="connsiteX40" fmla="*/ 1005507 w 1009659"/>
              <a:gd name="connsiteY40" fmla="*/ 437677 h 1010502"/>
              <a:gd name="connsiteX41" fmla="*/ 653301 w 1009659"/>
              <a:gd name="connsiteY41" fmla="*/ 987213 h 1010502"/>
              <a:gd name="connsiteX42" fmla="*/ 441918 w 1009659"/>
              <a:gd name="connsiteY42" fmla="*/ 1005097 h 1010502"/>
              <a:gd name="connsiteX43" fmla="*/ 417271 w 1009659"/>
              <a:gd name="connsiteY43" fmla="*/ 992398 h 1010502"/>
              <a:gd name="connsiteX44" fmla="*/ 431248 w 1009659"/>
              <a:gd name="connsiteY44" fmla="*/ 971583 h 1010502"/>
              <a:gd name="connsiteX45" fmla="*/ 607313 w 1009659"/>
              <a:gd name="connsiteY45" fmla="*/ 797472 h 1010502"/>
              <a:gd name="connsiteX46" fmla="*/ 624821 w 1009659"/>
              <a:gd name="connsiteY46" fmla="*/ 759748 h 1010502"/>
              <a:gd name="connsiteX47" fmla="*/ 587174 w 1009659"/>
              <a:gd name="connsiteY47" fmla="*/ 779286 h 1010502"/>
              <a:gd name="connsiteX48" fmla="*/ 558543 w 1009659"/>
              <a:gd name="connsiteY48" fmla="*/ 808893 h 1010502"/>
              <a:gd name="connsiteX49" fmla="*/ 519844 w 1009659"/>
              <a:gd name="connsiteY49" fmla="*/ 819038 h 1010502"/>
              <a:gd name="connsiteX50" fmla="*/ 529537 w 1009659"/>
              <a:gd name="connsiteY50" fmla="*/ 781315 h 1010502"/>
              <a:gd name="connsiteX51" fmla="*/ 606186 w 1009659"/>
              <a:gd name="connsiteY51" fmla="*/ 703916 h 1010502"/>
              <a:gd name="connsiteX52" fmla="*/ 614301 w 1009659"/>
              <a:gd name="connsiteY52" fmla="*/ 672580 h 1010502"/>
              <a:gd name="connsiteX53" fmla="*/ 586648 w 1009659"/>
              <a:gd name="connsiteY53" fmla="*/ 684002 h 1010502"/>
              <a:gd name="connsiteX54" fmla="*/ 503913 w 1009659"/>
              <a:gd name="connsiteY54" fmla="*/ 765910 h 1010502"/>
              <a:gd name="connsiteX55" fmla="*/ 471676 w 1009659"/>
              <a:gd name="connsiteY55" fmla="*/ 771471 h 1010502"/>
              <a:gd name="connsiteX56" fmla="*/ 476635 w 1009659"/>
              <a:gd name="connsiteY56" fmla="*/ 739009 h 1010502"/>
              <a:gd name="connsiteX57" fmla="*/ 579734 w 1009659"/>
              <a:gd name="connsiteY57" fmla="*/ 634933 h 1010502"/>
              <a:gd name="connsiteX58" fmla="*/ 590931 w 1009659"/>
              <a:gd name="connsiteY58" fmla="*/ 604273 h 1010502"/>
              <a:gd name="connsiteX59" fmla="*/ 560497 w 1009659"/>
              <a:gd name="connsiteY59" fmla="*/ 615620 h 1010502"/>
              <a:gd name="connsiteX60" fmla="*/ 458901 w 1009659"/>
              <a:gd name="connsiteY60" fmla="*/ 715864 h 1010502"/>
              <a:gd name="connsiteX61" fmla="*/ 423808 w 1009659"/>
              <a:gd name="connsiteY61" fmla="*/ 723604 h 1010502"/>
              <a:gd name="connsiteX62" fmla="*/ 432826 w 1009659"/>
              <a:gd name="connsiteY62" fmla="*/ 688661 h 1010502"/>
              <a:gd name="connsiteX63" fmla="*/ 503763 w 1009659"/>
              <a:gd name="connsiteY63" fmla="*/ 616221 h 1010502"/>
              <a:gd name="connsiteX64" fmla="*/ 509849 w 1009659"/>
              <a:gd name="connsiteY64" fmla="*/ 590522 h 1010502"/>
              <a:gd name="connsiteX65" fmla="*/ 484751 w 1009659"/>
              <a:gd name="connsiteY65" fmla="*/ 597661 h 1010502"/>
              <a:gd name="connsiteX66" fmla="*/ 380675 w 1009659"/>
              <a:gd name="connsiteY66" fmla="*/ 700685 h 1010502"/>
              <a:gd name="connsiteX67" fmla="*/ 345281 w 1009659"/>
              <a:gd name="connsiteY67" fmla="*/ 712257 h 1010502"/>
              <a:gd name="connsiteX68" fmla="*/ 339345 w 1009659"/>
              <a:gd name="connsiteY68" fmla="*/ 678066 h 1010502"/>
              <a:gd name="connsiteX69" fmla="*/ 331906 w 1009659"/>
              <a:gd name="connsiteY69" fmla="*/ 603822 h 10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09659" h="1010502">
                <a:moveTo>
                  <a:pt x="331981" y="603747"/>
                </a:moveTo>
                <a:cubicBezTo>
                  <a:pt x="302298" y="679494"/>
                  <a:pt x="269160" y="750280"/>
                  <a:pt x="250073" y="826628"/>
                </a:cubicBezTo>
                <a:cubicBezTo>
                  <a:pt x="248570" y="832639"/>
                  <a:pt x="248570" y="839102"/>
                  <a:pt x="246917" y="845113"/>
                </a:cubicBezTo>
                <a:cubicBezTo>
                  <a:pt x="228356" y="912970"/>
                  <a:pt x="208217" y="918981"/>
                  <a:pt x="158771" y="869611"/>
                </a:cubicBezTo>
                <a:cubicBezTo>
                  <a:pt x="11487" y="722477"/>
                  <a:pt x="-36080" y="546111"/>
                  <a:pt x="27643" y="349381"/>
                </a:cubicBezTo>
                <a:cubicBezTo>
                  <a:pt x="91967" y="150772"/>
                  <a:pt x="236772" y="37078"/>
                  <a:pt x="443196" y="4465"/>
                </a:cubicBezTo>
                <a:cubicBezTo>
                  <a:pt x="485127" y="-2148"/>
                  <a:pt x="528185" y="-1096"/>
                  <a:pt x="570492" y="5517"/>
                </a:cubicBezTo>
                <a:cubicBezTo>
                  <a:pt x="579133" y="6869"/>
                  <a:pt x="592659" y="4991"/>
                  <a:pt x="594688" y="18141"/>
                </a:cubicBezTo>
                <a:cubicBezTo>
                  <a:pt x="596191" y="27835"/>
                  <a:pt x="586347" y="32644"/>
                  <a:pt x="580260" y="38656"/>
                </a:cubicBezTo>
                <a:cubicBezTo>
                  <a:pt x="505491" y="112599"/>
                  <a:pt x="430722" y="186541"/>
                  <a:pt x="355952" y="260559"/>
                </a:cubicBezTo>
                <a:cubicBezTo>
                  <a:pt x="350617" y="265820"/>
                  <a:pt x="345131" y="271005"/>
                  <a:pt x="340247" y="276716"/>
                </a:cubicBezTo>
                <a:cubicBezTo>
                  <a:pt x="331680" y="286635"/>
                  <a:pt x="324015" y="298282"/>
                  <a:pt x="335888" y="309629"/>
                </a:cubicBezTo>
                <a:cubicBezTo>
                  <a:pt x="347611" y="320826"/>
                  <a:pt x="356779" y="309103"/>
                  <a:pt x="364444" y="301814"/>
                </a:cubicBezTo>
                <a:cubicBezTo>
                  <a:pt x="385334" y="282051"/>
                  <a:pt x="405322" y="261236"/>
                  <a:pt x="426062" y="241247"/>
                </a:cubicBezTo>
                <a:cubicBezTo>
                  <a:pt x="437560" y="230126"/>
                  <a:pt x="450936" y="221484"/>
                  <a:pt x="464762" y="237039"/>
                </a:cubicBezTo>
                <a:cubicBezTo>
                  <a:pt x="477311" y="251166"/>
                  <a:pt x="466866" y="262663"/>
                  <a:pt x="457022" y="272658"/>
                </a:cubicBezTo>
                <a:cubicBezTo>
                  <a:pt x="425386" y="304745"/>
                  <a:pt x="392848" y="336005"/>
                  <a:pt x="361889" y="368768"/>
                </a:cubicBezTo>
                <a:cubicBezTo>
                  <a:pt x="351143" y="380115"/>
                  <a:pt x="326270" y="393040"/>
                  <a:pt x="345131" y="410549"/>
                </a:cubicBezTo>
                <a:cubicBezTo>
                  <a:pt x="362339" y="426555"/>
                  <a:pt x="375790" y="403185"/>
                  <a:pt x="387663" y="391988"/>
                </a:cubicBezTo>
                <a:cubicBezTo>
                  <a:pt x="415843" y="365312"/>
                  <a:pt x="442294" y="336832"/>
                  <a:pt x="470699" y="310456"/>
                </a:cubicBezTo>
                <a:cubicBezTo>
                  <a:pt x="484225" y="297831"/>
                  <a:pt x="499404" y="272507"/>
                  <a:pt x="519994" y="292872"/>
                </a:cubicBezTo>
                <a:cubicBezTo>
                  <a:pt x="540809" y="313537"/>
                  <a:pt x="515635" y="327814"/>
                  <a:pt x="502485" y="341190"/>
                </a:cubicBezTo>
                <a:cubicBezTo>
                  <a:pt x="464687" y="379514"/>
                  <a:pt x="426138" y="417162"/>
                  <a:pt x="388415" y="455561"/>
                </a:cubicBezTo>
                <a:cubicBezTo>
                  <a:pt x="377519" y="466607"/>
                  <a:pt x="358056" y="479983"/>
                  <a:pt x="373085" y="495914"/>
                </a:cubicBezTo>
                <a:cubicBezTo>
                  <a:pt x="391571" y="515452"/>
                  <a:pt x="403895" y="491255"/>
                  <a:pt x="415016" y="480584"/>
                </a:cubicBezTo>
                <a:cubicBezTo>
                  <a:pt x="456572" y="440757"/>
                  <a:pt x="496774" y="399428"/>
                  <a:pt x="537803" y="359000"/>
                </a:cubicBezTo>
                <a:cubicBezTo>
                  <a:pt x="549376" y="347653"/>
                  <a:pt x="562451" y="332999"/>
                  <a:pt x="578757" y="350734"/>
                </a:cubicBezTo>
                <a:cubicBezTo>
                  <a:pt x="592659" y="365838"/>
                  <a:pt x="580411" y="378763"/>
                  <a:pt x="569890" y="389584"/>
                </a:cubicBezTo>
                <a:cubicBezTo>
                  <a:pt x="541936" y="418289"/>
                  <a:pt x="513156" y="446243"/>
                  <a:pt x="485277" y="474948"/>
                </a:cubicBezTo>
                <a:cubicBezTo>
                  <a:pt x="475358" y="485168"/>
                  <a:pt x="457473" y="496590"/>
                  <a:pt x="471525" y="512070"/>
                </a:cubicBezTo>
                <a:cubicBezTo>
                  <a:pt x="486479" y="528527"/>
                  <a:pt x="498653" y="510116"/>
                  <a:pt x="508497" y="500573"/>
                </a:cubicBezTo>
                <a:cubicBezTo>
                  <a:pt x="545393" y="464879"/>
                  <a:pt x="580711" y="427532"/>
                  <a:pt x="617908" y="392214"/>
                </a:cubicBezTo>
                <a:cubicBezTo>
                  <a:pt x="632261" y="378612"/>
                  <a:pt x="643833" y="351184"/>
                  <a:pt x="669007" y="363734"/>
                </a:cubicBezTo>
                <a:cubicBezTo>
                  <a:pt x="695683" y="376959"/>
                  <a:pt x="677047" y="401832"/>
                  <a:pt x="674117" y="421069"/>
                </a:cubicBezTo>
                <a:cubicBezTo>
                  <a:pt x="671487" y="438503"/>
                  <a:pt x="666978" y="455486"/>
                  <a:pt x="670961" y="472995"/>
                </a:cubicBezTo>
                <a:cubicBezTo>
                  <a:pt x="672539" y="480058"/>
                  <a:pt x="675093" y="488775"/>
                  <a:pt x="683585" y="490128"/>
                </a:cubicBezTo>
                <a:cubicBezTo>
                  <a:pt x="693730" y="491781"/>
                  <a:pt x="695082" y="482012"/>
                  <a:pt x="697186" y="475475"/>
                </a:cubicBezTo>
                <a:cubicBezTo>
                  <a:pt x="728146" y="379589"/>
                  <a:pt x="785782" y="292271"/>
                  <a:pt x="788037" y="187218"/>
                </a:cubicBezTo>
                <a:cubicBezTo>
                  <a:pt x="788563" y="164223"/>
                  <a:pt x="805771" y="148819"/>
                  <a:pt x="820725" y="134015"/>
                </a:cubicBezTo>
                <a:cubicBezTo>
                  <a:pt x="837407" y="117483"/>
                  <a:pt x="848228" y="135292"/>
                  <a:pt x="857771" y="144761"/>
                </a:cubicBezTo>
                <a:cubicBezTo>
                  <a:pt x="939529" y="225842"/>
                  <a:pt x="991229" y="323080"/>
                  <a:pt x="1005507" y="437677"/>
                </a:cubicBezTo>
                <a:cubicBezTo>
                  <a:pt x="1036542" y="685956"/>
                  <a:pt x="891136" y="912368"/>
                  <a:pt x="653301" y="987213"/>
                </a:cubicBezTo>
                <a:cubicBezTo>
                  <a:pt x="584619" y="1008855"/>
                  <a:pt x="513907" y="1016820"/>
                  <a:pt x="441918" y="1005097"/>
                </a:cubicBezTo>
                <a:cubicBezTo>
                  <a:pt x="432300" y="1003519"/>
                  <a:pt x="419976" y="1004346"/>
                  <a:pt x="417271" y="992398"/>
                </a:cubicBezTo>
                <a:cubicBezTo>
                  <a:pt x="415166" y="982854"/>
                  <a:pt x="425236" y="977594"/>
                  <a:pt x="431248" y="971583"/>
                </a:cubicBezTo>
                <a:cubicBezTo>
                  <a:pt x="489936" y="913496"/>
                  <a:pt x="549000" y="855859"/>
                  <a:pt x="607313" y="797472"/>
                </a:cubicBezTo>
                <a:cubicBezTo>
                  <a:pt x="617532" y="787252"/>
                  <a:pt x="641879" y="775905"/>
                  <a:pt x="624821" y="759748"/>
                </a:cubicBezTo>
                <a:cubicBezTo>
                  <a:pt x="608440" y="744344"/>
                  <a:pt x="598671" y="770269"/>
                  <a:pt x="587174" y="779286"/>
                </a:cubicBezTo>
                <a:cubicBezTo>
                  <a:pt x="576503" y="787702"/>
                  <a:pt x="568838" y="799876"/>
                  <a:pt x="558543" y="808893"/>
                </a:cubicBezTo>
                <a:cubicBezTo>
                  <a:pt x="547647" y="818512"/>
                  <a:pt x="534647" y="833090"/>
                  <a:pt x="519844" y="819038"/>
                </a:cubicBezTo>
                <a:cubicBezTo>
                  <a:pt x="504214" y="804235"/>
                  <a:pt x="519318" y="791836"/>
                  <a:pt x="529537" y="781315"/>
                </a:cubicBezTo>
                <a:cubicBezTo>
                  <a:pt x="554861" y="755315"/>
                  <a:pt x="580861" y="729916"/>
                  <a:pt x="606186" y="703916"/>
                </a:cubicBezTo>
                <a:cubicBezTo>
                  <a:pt x="614602" y="695199"/>
                  <a:pt x="627677" y="684303"/>
                  <a:pt x="614301" y="672580"/>
                </a:cubicBezTo>
                <a:cubicBezTo>
                  <a:pt x="602879" y="662511"/>
                  <a:pt x="594162" y="676713"/>
                  <a:pt x="586648" y="684002"/>
                </a:cubicBezTo>
                <a:cubicBezTo>
                  <a:pt x="558769" y="710979"/>
                  <a:pt x="531717" y="738858"/>
                  <a:pt x="503913" y="765910"/>
                </a:cubicBezTo>
                <a:cubicBezTo>
                  <a:pt x="494896" y="774703"/>
                  <a:pt x="484225" y="784096"/>
                  <a:pt x="471676" y="771471"/>
                </a:cubicBezTo>
                <a:cubicBezTo>
                  <a:pt x="459502" y="759223"/>
                  <a:pt x="467543" y="748251"/>
                  <a:pt x="476635" y="739009"/>
                </a:cubicBezTo>
                <a:cubicBezTo>
                  <a:pt x="510901" y="704216"/>
                  <a:pt x="545844" y="670100"/>
                  <a:pt x="579734" y="634933"/>
                </a:cubicBezTo>
                <a:cubicBezTo>
                  <a:pt x="587474" y="626892"/>
                  <a:pt x="603706" y="616823"/>
                  <a:pt x="590931" y="604273"/>
                </a:cubicBezTo>
                <a:cubicBezTo>
                  <a:pt x="578382" y="591950"/>
                  <a:pt x="569064" y="607129"/>
                  <a:pt x="560497" y="615620"/>
                </a:cubicBezTo>
                <a:cubicBezTo>
                  <a:pt x="526607" y="648985"/>
                  <a:pt x="492867" y="682499"/>
                  <a:pt x="458901" y="715864"/>
                </a:cubicBezTo>
                <a:cubicBezTo>
                  <a:pt x="448832" y="725783"/>
                  <a:pt x="437034" y="737130"/>
                  <a:pt x="423808" y="723604"/>
                </a:cubicBezTo>
                <a:cubicBezTo>
                  <a:pt x="410207" y="709702"/>
                  <a:pt x="423432" y="698430"/>
                  <a:pt x="432826" y="688661"/>
                </a:cubicBezTo>
                <a:cubicBezTo>
                  <a:pt x="456271" y="664314"/>
                  <a:pt x="480317" y="640493"/>
                  <a:pt x="503763" y="616221"/>
                </a:cubicBezTo>
                <a:cubicBezTo>
                  <a:pt x="510676" y="609083"/>
                  <a:pt x="519468" y="599990"/>
                  <a:pt x="509849" y="590522"/>
                </a:cubicBezTo>
                <a:cubicBezTo>
                  <a:pt x="499705" y="580452"/>
                  <a:pt x="491514" y="590973"/>
                  <a:pt x="484751" y="597661"/>
                </a:cubicBezTo>
                <a:cubicBezTo>
                  <a:pt x="449883" y="631852"/>
                  <a:pt x="415467" y="666493"/>
                  <a:pt x="380675" y="700685"/>
                </a:cubicBezTo>
                <a:cubicBezTo>
                  <a:pt x="370981" y="710228"/>
                  <a:pt x="360761" y="722477"/>
                  <a:pt x="345281" y="712257"/>
                </a:cubicBezTo>
                <a:cubicBezTo>
                  <a:pt x="332281" y="703690"/>
                  <a:pt x="337692" y="690615"/>
                  <a:pt x="339345" y="678066"/>
                </a:cubicBezTo>
                <a:cubicBezTo>
                  <a:pt x="342426" y="654846"/>
                  <a:pt x="358657" y="630424"/>
                  <a:pt x="331906" y="603822"/>
                </a:cubicBezTo>
                <a:close/>
              </a:path>
            </a:pathLst>
          </a:custGeom>
          <a:solidFill>
            <a:srgbClr val="B0466A"/>
          </a:solidFill>
          <a:ln w="7502" cap="flat">
            <a:noFill/>
            <a:prstDash val="solid"/>
            <a:miter/>
          </a:ln>
        </p:spPr>
        <p:txBody>
          <a:bodyPr rtlCol="0" anchor="ctr"/>
          <a:lstStyle/>
          <a:p>
            <a:endParaRPr lang="LID4096"/>
          </a:p>
        </p:txBody>
      </p:sp>
      <p:sp>
        <p:nvSpPr>
          <p:cNvPr id="186" name="Forma libre: forma 185">
            <a:extLst>
              <a:ext uri="{FF2B5EF4-FFF2-40B4-BE49-F238E27FC236}">
                <a16:creationId xmlns:a16="http://schemas.microsoft.com/office/drawing/2014/main" id="{52C826EB-E58A-4E75-93CB-A99B2DA4DDCC}"/>
              </a:ext>
            </a:extLst>
          </p:cNvPr>
          <p:cNvSpPr/>
          <p:nvPr/>
        </p:nvSpPr>
        <p:spPr>
          <a:xfrm>
            <a:off x="9223433" y="5459126"/>
            <a:ext cx="996740" cy="997111"/>
          </a:xfrm>
          <a:custGeom>
            <a:avLst/>
            <a:gdLst>
              <a:gd name="connsiteX0" fmla="*/ 996594 w 996740"/>
              <a:gd name="connsiteY0" fmla="*/ 500176 h 997111"/>
              <a:gd name="connsiteX1" fmla="*/ 996519 w 996740"/>
              <a:gd name="connsiteY1" fmla="*/ 729369 h 997111"/>
              <a:gd name="connsiteX2" fmla="*/ 738771 w 996740"/>
              <a:gd name="connsiteY2" fmla="*/ 995082 h 997111"/>
              <a:gd name="connsiteX3" fmla="*/ 261675 w 996740"/>
              <a:gd name="connsiteY3" fmla="*/ 995082 h 997111"/>
              <a:gd name="connsiteX4" fmla="*/ 1748 w 996740"/>
              <a:gd name="connsiteY4" fmla="*/ 726664 h 997111"/>
              <a:gd name="connsiteX5" fmla="*/ 1748 w 996740"/>
              <a:gd name="connsiteY5" fmla="*/ 268354 h 997111"/>
              <a:gd name="connsiteX6" fmla="*/ 277380 w 996740"/>
              <a:gd name="connsiteY6" fmla="*/ 311 h 997111"/>
              <a:gd name="connsiteX7" fmla="*/ 720661 w 996740"/>
              <a:gd name="connsiteY7" fmla="*/ 311 h 997111"/>
              <a:gd name="connsiteX8" fmla="*/ 996519 w 996740"/>
              <a:gd name="connsiteY8" fmla="*/ 274891 h 997111"/>
              <a:gd name="connsiteX9" fmla="*/ 996519 w 996740"/>
              <a:gd name="connsiteY9" fmla="*/ 500327 h 997111"/>
              <a:gd name="connsiteX10" fmla="*/ 79372 w 996740"/>
              <a:gd name="connsiteY10" fmla="*/ 497997 h 997111"/>
              <a:gd name="connsiteX11" fmla="*/ 79372 w 996740"/>
              <a:gd name="connsiteY11" fmla="*/ 727115 h 997111"/>
              <a:gd name="connsiteX12" fmla="*/ 79523 w 996740"/>
              <a:gd name="connsiteY12" fmla="*/ 734629 h 997111"/>
              <a:gd name="connsiteX13" fmla="*/ 248148 w 996740"/>
              <a:gd name="connsiteY13" fmla="*/ 916255 h 997111"/>
              <a:gd name="connsiteX14" fmla="*/ 428422 w 996740"/>
              <a:gd name="connsiteY14" fmla="*/ 917908 h 997111"/>
              <a:gd name="connsiteX15" fmla="*/ 460283 w 996740"/>
              <a:gd name="connsiteY15" fmla="*/ 882890 h 997111"/>
              <a:gd name="connsiteX16" fmla="*/ 460208 w 996740"/>
              <a:gd name="connsiteY16" fmla="*/ 721403 h 997111"/>
              <a:gd name="connsiteX17" fmla="*/ 460734 w 996740"/>
              <a:gd name="connsiteY17" fmla="*/ 612443 h 997111"/>
              <a:gd name="connsiteX18" fmla="*/ 489064 w 996740"/>
              <a:gd name="connsiteY18" fmla="*/ 568258 h 997111"/>
              <a:gd name="connsiteX19" fmla="*/ 534827 w 996740"/>
              <a:gd name="connsiteY19" fmla="*/ 585842 h 997111"/>
              <a:gd name="connsiteX20" fmla="*/ 550232 w 996740"/>
              <a:gd name="connsiteY20" fmla="*/ 602223 h 997111"/>
              <a:gd name="connsiteX21" fmla="*/ 704129 w 996740"/>
              <a:gd name="connsiteY21" fmla="*/ 624917 h 997111"/>
              <a:gd name="connsiteX22" fmla="*/ 783783 w 996740"/>
              <a:gd name="connsiteY22" fmla="*/ 495968 h 997111"/>
              <a:gd name="connsiteX23" fmla="*/ 700522 w 996740"/>
              <a:gd name="connsiteY23" fmla="*/ 369273 h 997111"/>
              <a:gd name="connsiteX24" fmla="*/ 534527 w 996740"/>
              <a:gd name="connsiteY24" fmla="*/ 409777 h 997111"/>
              <a:gd name="connsiteX25" fmla="*/ 488913 w 996740"/>
              <a:gd name="connsiteY25" fmla="*/ 427586 h 997111"/>
              <a:gd name="connsiteX26" fmla="*/ 460659 w 996740"/>
              <a:gd name="connsiteY26" fmla="*/ 383250 h 997111"/>
              <a:gd name="connsiteX27" fmla="*/ 460208 w 996740"/>
              <a:gd name="connsiteY27" fmla="*/ 353192 h 997111"/>
              <a:gd name="connsiteX28" fmla="*/ 460884 w 996740"/>
              <a:gd name="connsiteY28" fmla="*/ 124075 h 997111"/>
              <a:gd name="connsiteX29" fmla="*/ 412942 w 996740"/>
              <a:gd name="connsiteY29" fmla="*/ 77560 h 997111"/>
              <a:gd name="connsiteX30" fmla="*/ 273998 w 996740"/>
              <a:gd name="connsiteY30" fmla="*/ 78236 h 997111"/>
              <a:gd name="connsiteX31" fmla="*/ 79598 w 996740"/>
              <a:gd name="connsiteY31" fmla="*/ 272637 h 997111"/>
              <a:gd name="connsiteX32" fmla="*/ 79523 w 996740"/>
              <a:gd name="connsiteY32" fmla="*/ 497997 h 9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6739" h="997111">
                <a:moveTo>
                  <a:pt x="996594" y="500176"/>
                </a:moveTo>
                <a:cubicBezTo>
                  <a:pt x="996594" y="576599"/>
                  <a:pt x="996970" y="652946"/>
                  <a:pt x="996519" y="729369"/>
                </a:cubicBezTo>
                <a:cubicBezTo>
                  <a:pt x="995617" y="873197"/>
                  <a:pt x="881998" y="992677"/>
                  <a:pt x="738771" y="995082"/>
                </a:cubicBezTo>
                <a:cubicBezTo>
                  <a:pt x="579764" y="997788"/>
                  <a:pt x="420682" y="997788"/>
                  <a:pt x="261675" y="995082"/>
                </a:cubicBezTo>
                <a:cubicBezTo>
                  <a:pt x="117321" y="992602"/>
                  <a:pt x="4002" y="875075"/>
                  <a:pt x="1748" y="726664"/>
                </a:cubicBezTo>
                <a:cubicBezTo>
                  <a:pt x="-507" y="573894"/>
                  <a:pt x="-657" y="421123"/>
                  <a:pt x="1748" y="268354"/>
                </a:cubicBezTo>
                <a:cubicBezTo>
                  <a:pt x="4227" y="113705"/>
                  <a:pt x="122205" y="761"/>
                  <a:pt x="277380" y="311"/>
                </a:cubicBezTo>
                <a:cubicBezTo>
                  <a:pt x="425115" y="-140"/>
                  <a:pt x="572926" y="-65"/>
                  <a:pt x="720661" y="311"/>
                </a:cubicBezTo>
                <a:cubicBezTo>
                  <a:pt x="879969" y="687"/>
                  <a:pt x="996143" y="116485"/>
                  <a:pt x="996519" y="274891"/>
                </a:cubicBezTo>
                <a:cubicBezTo>
                  <a:pt x="996744" y="350036"/>
                  <a:pt x="996519" y="425181"/>
                  <a:pt x="996519" y="500327"/>
                </a:cubicBezTo>
                <a:close/>
                <a:moveTo>
                  <a:pt x="79372" y="497997"/>
                </a:moveTo>
                <a:cubicBezTo>
                  <a:pt x="79372" y="574344"/>
                  <a:pt x="79372" y="650767"/>
                  <a:pt x="79372" y="727115"/>
                </a:cubicBezTo>
                <a:cubicBezTo>
                  <a:pt x="79372" y="729595"/>
                  <a:pt x="79372" y="732149"/>
                  <a:pt x="79523" y="734629"/>
                </a:cubicBezTo>
                <a:cubicBezTo>
                  <a:pt x="82904" y="827884"/>
                  <a:pt x="158275" y="911145"/>
                  <a:pt x="248148" y="916255"/>
                </a:cubicBezTo>
                <a:cubicBezTo>
                  <a:pt x="308039" y="919636"/>
                  <a:pt x="368306" y="916856"/>
                  <a:pt x="428422" y="917908"/>
                </a:cubicBezTo>
                <a:cubicBezTo>
                  <a:pt x="453821" y="918359"/>
                  <a:pt x="460509" y="905434"/>
                  <a:pt x="460283" y="882890"/>
                </a:cubicBezTo>
                <a:cubicBezTo>
                  <a:pt x="459682" y="829087"/>
                  <a:pt x="460058" y="775207"/>
                  <a:pt x="460208" y="721403"/>
                </a:cubicBezTo>
                <a:cubicBezTo>
                  <a:pt x="460208" y="685108"/>
                  <a:pt x="460058" y="648813"/>
                  <a:pt x="460734" y="612443"/>
                </a:cubicBezTo>
                <a:cubicBezTo>
                  <a:pt x="461110" y="592304"/>
                  <a:pt x="468324" y="575321"/>
                  <a:pt x="489064" y="568258"/>
                </a:cubicBezTo>
                <a:cubicBezTo>
                  <a:pt x="508827" y="561495"/>
                  <a:pt x="522579" y="572241"/>
                  <a:pt x="534827" y="585842"/>
                </a:cubicBezTo>
                <a:cubicBezTo>
                  <a:pt x="539862" y="591402"/>
                  <a:pt x="544521" y="597414"/>
                  <a:pt x="550232" y="602223"/>
                </a:cubicBezTo>
                <a:cubicBezTo>
                  <a:pt x="596822" y="641449"/>
                  <a:pt x="648522" y="650316"/>
                  <a:pt x="704129" y="624917"/>
                </a:cubicBezTo>
                <a:cubicBezTo>
                  <a:pt x="758760" y="599969"/>
                  <a:pt x="784459" y="555709"/>
                  <a:pt x="783783" y="495968"/>
                </a:cubicBezTo>
                <a:cubicBezTo>
                  <a:pt x="783107" y="435927"/>
                  <a:pt x="755303" y="393395"/>
                  <a:pt x="700522" y="369273"/>
                </a:cubicBezTo>
                <a:cubicBezTo>
                  <a:pt x="640782" y="342973"/>
                  <a:pt x="587203" y="356123"/>
                  <a:pt x="534527" y="409777"/>
                </a:cubicBezTo>
                <a:cubicBezTo>
                  <a:pt x="521602" y="422927"/>
                  <a:pt x="508902" y="434424"/>
                  <a:pt x="488913" y="427586"/>
                </a:cubicBezTo>
                <a:cubicBezTo>
                  <a:pt x="468023" y="420447"/>
                  <a:pt x="461711" y="403314"/>
                  <a:pt x="460659" y="383250"/>
                </a:cubicBezTo>
                <a:cubicBezTo>
                  <a:pt x="460133" y="373256"/>
                  <a:pt x="460208" y="363187"/>
                  <a:pt x="460208" y="353192"/>
                </a:cubicBezTo>
                <a:cubicBezTo>
                  <a:pt x="460208" y="276845"/>
                  <a:pt x="458555" y="200422"/>
                  <a:pt x="460884" y="124075"/>
                </a:cubicBezTo>
                <a:cubicBezTo>
                  <a:pt x="462012" y="87104"/>
                  <a:pt x="448260" y="75757"/>
                  <a:pt x="412942" y="77560"/>
                </a:cubicBezTo>
                <a:cubicBezTo>
                  <a:pt x="366727" y="79889"/>
                  <a:pt x="320288" y="77710"/>
                  <a:pt x="273998" y="78236"/>
                </a:cubicBezTo>
                <a:cubicBezTo>
                  <a:pt x="160304" y="79514"/>
                  <a:pt x="80650" y="158942"/>
                  <a:pt x="79598" y="272637"/>
                </a:cubicBezTo>
                <a:cubicBezTo>
                  <a:pt x="78922" y="347782"/>
                  <a:pt x="79448" y="422852"/>
                  <a:pt x="79523" y="497997"/>
                </a:cubicBezTo>
                <a:close/>
              </a:path>
            </a:pathLst>
          </a:custGeom>
          <a:solidFill>
            <a:srgbClr val="B0466A"/>
          </a:solidFill>
          <a:ln w="7502" cap="flat">
            <a:noFill/>
            <a:prstDash val="solid"/>
            <a:miter/>
          </a:ln>
        </p:spPr>
        <p:txBody>
          <a:bodyPr rtlCol="0" anchor="ctr"/>
          <a:lstStyle/>
          <a:p>
            <a:endParaRPr lang="LID4096"/>
          </a:p>
        </p:txBody>
      </p:sp>
      <p:sp>
        <p:nvSpPr>
          <p:cNvPr id="187" name="Forma libre: forma 186">
            <a:extLst>
              <a:ext uri="{FF2B5EF4-FFF2-40B4-BE49-F238E27FC236}">
                <a16:creationId xmlns:a16="http://schemas.microsoft.com/office/drawing/2014/main" id="{8F17DCB6-8A8F-427F-8CA6-0C781BCA8010}"/>
              </a:ext>
            </a:extLst>
          </p:cNvPr>
          <p:cNvSpPr/>
          <p:nvPr/>
        </p:nvSpPr>
        <p:spPr>
          <a:xfrm>
            <a:off x="6329049" y="2550358"/>
            <a:ext cx="1209106" cy="1045103"/>
          </a:xfrm>
          <a:custGeom>
            <a:avLst/>
            <a:gdLst>
              <a:gd name="connsiteX0" fmla="*/ 279953 w 1209106"/>
              <a:gd name="connsiteY0" fmla="*/ 250894 h 1045103"/>
              <a:gd name="connsiteX1" fmla="*/ 199999 w 1209106"/>
              <a:gd name="connsiteY1" fmla="*/ 148021 h 1045103"/>
              <a:gd name="connsiteX2" fmla="*/ 284086 w 1209106"/>
              <a:gd name="connsiteY2" fmla="*/ 70170 h 1045103"/>
              <a:gd name="connsiteX3" fmla="*/ 372682 w 1209106"/>
              <a:gd name="connsiteY3" fmla="*/ 132616 h 1045103"/>
              <a:gd name="connsiteX4" fmla="*/ 312266 w 1209106"/>
              <a:gd name="connsiteY4" fmla="*/ 247813 h 1045103"/>
              <a:gd name="connsiteX5" fmla="*/ 404769 w 1209106"/>
              <a:gd name="connsiteY5" fmla="*/ 212871 h 1045103"/>
              <a:gd name="connsiteX6" fmla="*/ 555586 w 1209106"/>
              <a:gd name="connsiteY6" fmla="*/ 30719 h 1045103"/>
              <a:gd name="connsiteX7" fmla="*/ 657332 w 1209106"/>
              <a:gd name="connsiteY7" fmla="*/ 33575 h 1045103"/>
              <a:gd name="connsiteX8" fmla="*/ 808449 w 1209106"/>
              <a:gd name="connsiteY8" fmla="*/ 215576 h 1045103"/>
              <a:gd name="connsiteX9" fmla="*/ 885623 w 1209106"/>
              <a:gd name="connsiteY9" fmla="*/ 251195 h 1045103"/>
              <a:gd name="connsiteX10" fmla="*/ 1013295 w 1209106"/>
              <a:gd name="connsiteY10" fmla="*/ 250744 h 1045103"/>
              <a:gd name="connsiteX11" fmla="*/ 1091220 w 1209106"/>
              <a:gd name="connsiteY11" fmla="*/ 302519 h 1045103"/>
              <a:gd name="connsiteX12" fmla="*/ 1202134 w 1209106"/>
              <a:gd name="connsiteY12" fmla="*/ 565377 h 1045103"/>
              <a:gd name="connsiteX13" fmla="*/ 1191013 w 1209106"/>
              <a:gd name="connsiteY13" fmla="*/ 634210 h 1045103"/>
              <a:gd name="connsiteX14" fmla="*/ 1135030 w 1209106"/>
              <a:gd name="connsiteY14" fmla="*/ 642025 h 1045103"/>
              <a:gd name="connsiteX15" fmla="*/ 1101139 w 1209106"/>
              <a:gd name="connsiteY15" fmla="*/ 598816 h 1045103"/>
              <a:gd name="connsiteX16" fmla="*/ 1044555 w 1209106"/>
              <a:gd name="connsiteY16" fmla="*/ 476029 h 1045103"/>
              <a:gd name="connsiteX17" fmla="*/ 1045757 w 1209106"/>
              <a:gd name="connsiteY17" fmla="*/ 736332 h 1045103"/>
              <a:gd name="connsiteX18" fmla="*/ 1056654 w 1209106"/>
              <a:gd name="connsiteY18" fmla="*/ 980028 h 1045103"/>
              <a:gd name="connsiteX19" fmla="*/ 1004803 w 1209106"/>
              <a:gd name="connsiteY19" fmla="*/ 1045103 h 1045103"/>
              <a:gd name="connsiteX20" fmla="*/ 949647 w 1209106"/>
              <a:gd name="connsiteY20" fmla="*/ 982056 h 1045103"/>
              <a:gd name="connsiteX21" fmla="*/ 939277 w 1209106"/>
              <a:gd name="connsiteY21" fmla="*/ 730846 h 1045103"/>
              <a:gd name="connsiteX22" fmla="*/ 919589 w 1209106"/>
              <a:gd name="connsiteY22" fmla="*/ 686436 h 1045103"/>
              <a:gd name="connsiteX23" fmla="*/ 907265 w 1209106"/>
              <a:gd name="connsiteY23" fmla="*/ 731447 h 1045103"/>
              <a:gd name="connsiteX24" fmla="*/ 893438 w 1209106"/>
              <a:gd name="connsiteY24" fmla="*/ 986189 h 1045103"/>
              <a:gd name="connsiteX25" fmla="*/ 838733 w 1209106"/>
              <a:gd name="connsiteY25" fmla="*/ 1043751 h 1045103"/>
              <a:gd name="connsiteX26" fmla="*/ 790189 w 1209106"/>
              <a:gd name="connsiteY26" fmla="*/ 980629 h 1045103"/>
              <a:gd name="connsiteX27" fmla="*/ 805894 w 1209106"/>
              <a:gd name="connsiteY27" fmla="*/ 429139 h 1045103"/>
              <a:gd name="connsiteX28" fmla="*/ 771853 w 1209106"/>
              <a:gd name="connsiteY28" fmla="*/ 334381 h 1045103"/>
              <a:gd name="connsiteX29" fmla="*/ 627124 w 1209106"/>
              <a:gd name="connsiteY29" fmla="*/ 161772 h 1045103"/>
              <a:gd name="connsiteX30" fmla="*/ 584141 w 1209106"/>
              <a:gd name="connsiteY30" fmla="*/ 159743 h 1045103"/>
              <a:gd name="connsiteX31" fmla="*/ 428515 w 1209106"/>
              <a:gd name="connsiteY31" fmla="*/ 347681 h 1045103"/>
              <a:gd name="connsiteX32" fmla="*/ 404168 w 1209106"/>
              <a:gd name="connsiteY32" fmla="*/ 419745 h 1045103"/>
              <a:gd name="connsiteX33" fmla="*/ 418897 w 1209106"/>
              <a:gd name="connsiteY33" fmla="*/ 937420 h 1045103"/>
              <a:gd name="connsiteX34" fmla="*/ 419047 w 1209106"/>
              <a:gd name="connsiteY34" fmla="*/ 993704 h 1045103"/>
              <a:gd name="connsiteX35" fmla="*/ 369301 w 1209106"/>
              <a:gd name="connsiteY35" fmla="*/ 1044427 h 1045103"/>
              <a:gd name="connsiteX36" fmla="*/ 317526 w 1209106"/>
              <a:gd name="connsiteY36" fmla="*/ 999866 h 1045103"/>
              <a:gd name="connsiteX37" fmla="*/ 311063 w 1209106"/>
              <a:gd name="connsiteY37" fmla="*/ 928929 h 1045103"/>
              <a:gd name="connsiteX38" fmla="*/ 302196 w 1209106"/>
              <a:gd name="connsiteY38" fmla="*/ 715216 h 1045103"/>
              <a:gd name="connsiteX39" fmla="*/ 285815 w 1209106"/>
              <a:gd name="connsiteY39" fmla="*/ 684106 h 1045103"/>
              <a:gd name="connsiteX40" fmla="*/ 269809 w 1209106"/>
              <a:gd name="connsiteY40" fmla="*/ 716719 h 1045103"/>
              <a:gd name="connsiteX41" fmla="*/ 260491 w 1209106"/>
              <a:gd name="connsiteY41" fmla="*/ 975519 h 1045103"/>
              <a:gd name="connsiteX42" fmla="*/ 232462 w 1209106"/>
              <a:gd name="connsiteY42" fmla="*/ 1037363 h 1045103"/>
              <a:gd name="connsiteX43" fmla="*/ 153033 w 1209106"/>
              <a:gd name="connsiteY43" fmla="*/ 986265 h 1045103"/>
              <a:gd name="connsiteX44" fmla="*/ 163704 w 1209106"/>
              <a:gd name="connsiteY44" fmla="*/ 727540 h 1045103"/>
              <a:gd name="connsiteX45" fmla="*/ 164155 w 1209106"/>
              <a:gd name="connsiteY45" fmla="*/ 469041 h 1045103"/>
              <a:gd name="connsiteX46" fmla="*/ 113807 w 1209106"/>
              <a:gd name="connsiteY46" fmla="*/ 584539 h 1045103"/>
              <a:gd name="connsiteX47" fmla="*/ 98102 w 1209106"/>
              <a:gd name="connsiteY47" fmla="*/ 618579 h 1045103"/>
              <a:gd name="connsiteX48" fmla="*/ 30922 w 1209106"/>
              <a:gd name="connsiteY48" fmla="*/ 642776 h 1045103"/>
              <a:gd name="connsiteX49" fmla="*/ 3570 w 1209106"/>
              <a:gd name="connsiteY49" fmla="*/ 576874 h 1045103"/>
              <a:gd name="connsiteX50" fmla="*/ 41818 w 1209106"/>
              <a:gd name="connsiteY50" fmla="*/ 483093 h 1045103"/>
              <a:gd name="connsiteX51" fmla="*/ 117790 w 1209106"/>
              <a:gd name="connsiteY51" fmla="*/ 303270 h 1045103"/>
              <a:gd name="connsiteX52" fmla="*/ 195190 w 1209106"/>
              <a:gd name="connsiteY52" fmla="*/ 250969 h 1045103"/>
              <a:gd name="connsiteX53" fmla="*/ 280104 w 1209106"/>
              <a:gd name="connsiteY53" fmla="*/ 250969 h 104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09106" h="1045102">
                <a:moveTo>
                  <a:pt x="279953" y="250894"/>
                </a:moveTo>
                <a:cubicBezTo>
                  <a:pt x="219311" y="228125"/>
                  <a:pt x="193010" y="191379"/>
                  <a:pt x="199999" y="148021"/>
                </a:cubicBezTo>
                <a:cubicBezTo>
                  <a:pt x="206987" y="104286"/>
                  <a:pt x="240878" y="72951"/>
                  <a:pt x="284086" y="70170"/>
                </a:cubicBezTo>
                <a:cubicBezTo>
                  <a:pt x="322711" y="67690"/>
                  <a:pt x="360283" y="94142"/>
                  <a:pt x="372682" y="132616"/>
                </a:cubicBezTo>
                <a:cubicBezTo>
                  <a:pt x="387411" y="178154"/>
                  <a:pt x="367723" y="216252"/>
                  <a:pt x="312266" y="247813"/>
                </a:cubicBezTo>
                <a:cubicBezTo>
                  <a:pt x="352243" y="258033"/>
                  <a:pt x="379671" y="245634"/>
                  <a:pt x="404769" y="212871"/>
                </a:cubicBezTo>
                <a:cubicBezTo>
                  <a:pt x="452637" y="150350"/>
                  <a:pt x="503886" y="90234"/>
                  <a:pt x="555586" y="30719"/>
                </a:cubicBezTo>
                <a:cubicBezTo>
                  <a:pt x="592257" y="-11513"/>
                  <a:pt x="620661" y="-9859"/>
                  <a:pt x="657332" y="33575"/>
                </a:cubicBezTo>
                <a:cubicBezTo>
                  <a:pt x="708205" y="93841"/>
                  <a:pt x="759004" y="154107"/>
                  <a:pt x="808449" y="215576"/>
                </a:cubicBezTo>
                <a:cubicBezTo>
                  <a:pt x="828964" y="241125"/>
                  <a:pt x="851958" y="253299"/>
                  <a:pt x="885623" y="251195"/>
                </a:cubicBezTo>
                <a:cubicBezTo>
                  <a:pt x="928005" y="248565"/>
                  <a:pt x="970687" y="251195"/>
                  <a:pt x="1013295" y="250744"/>
                </a:cubicBezTo>
                <a:cubicBezTo>
                  <a:pt x="1051393" y="250293"/>
                  <a:pt x="1076342" y="265848"/>
                  <a:pt x="1091220" y="302519"/>
                </a:cubicBezTo>
                <a:cubicBezTo>
                  <a:pt x="1126989" y="390664"/>
                  <a:pt x="1165238" y="477682"/>
                  <a:pt x="1202134" y="565377"/>
                </a:cubicBezTo>
                <a:cubicBezTo>
                  <a:pt x="1212580" y="590250"/>
                  <a:pt x="1213106" y="614672"/>
                  <a:pt x="1191013" y="634210"/>
                </a:cubicBezTo>
                <a:cubicBezTo>
                  <a:pt x="1174481" y="648788"/>
                  <a:pt x="1155319" y="651268"/>
                  <a:pt x="1135030" y="642025"/>
                </a:cubicBezTo>
                <a:cubicBezTo>
                  <a:pt x="1116244" y="633533"/>
                  <a:pt x="1108579" y="616025"/>
                  <a:pt x="1101139" y="598816"/>
                </a:cubicBezTo>
                <a:cubicBezTo>
                  <a:pt x="1083255" y="557787"/>
                  <a:pt x="1065896" y="516532"/>
                  <a:pt x="1044555" y="476029"/>
                </a:cubicBezTo>
                <a:cubicBezTo>
                  <a:pt x="1039520" y="563198"/>
                  <a:pt x="1041324" y="649765"/>
                  <a:pt x="1045757" y="736332"/>
                </a:cubicBezTo>
                <a:cubicBezTo>
                  <a:pt x="1049890" y="817564"/>
                  <a:pt x="1054174" y="898721"/>
                  <a:pt x="1056654" y="980028"/>
                </a:cubicBezTo>
                <a:cubicBezTo>
                  <a:pt x="1057931" y="1019930"/>
                  <a:pt x="1036139" y="1045028"/>
                  <a:pt x="1004803" y="1045103"/>
                </a:cubicBezTo>
                <a:cubicBezTo>
                  <a:pt x="972716" y="1045254"/>
                  <a:pt x="951525" y="1022334"/>
                  <a:pt x="949647" y="982056"/>
                </a:cubicBezTo>
                <a:cubicBezTo>
                  <a:pt x="945739" y="898345"/>
                  <a:pt x="943861" y="814483"/>
                  <a:pt x="939277" y="730846"/>
                </a:cubicBezTo>
                <a:cubicBezTo>
                  <a:pt x="938375" y="714465"/>
                  <a:pt x="944462" y="684933"/>
                  <a:pt x="919589" y="686436"/>
                </a:cubicBezTo>
                <a:cubicBezTo>
                  <a:pt x="898022" y="687788"/>
                  <a:pt x="908242" y="715517"/>
                  <a:pt x="907265" y="731447"/>
                </a:cubicBezTo>
                <a:cubicBezTo>
                  <a:pt x="902005" y="816361"/>
                  <a:pt x="899149" y="901351"/>
                  <a:pt x="893438" y="986189"/>
                </a:cubicBezTo>
                <a:cubicBezTo>
                  <a:pt x="890733" y="1025941"/>
                  <a:pt x="870068" y="1045178"/>
                  <a:pt x="838733" y="1043751"/>
                </a:cubicBezTo>
                <a:cubicBezTo>
                  <a:pt x="807322" y="1042323"/>
                  <a:pt x="789663" y="1020456"/>
                  <a:pt x="790189" y="980629"/>
                </a:cubicBezTo>
                <a:cubicBezTo>
                  <a:pt x="792518" y="796749"/>
                  <a:pt x="808825" y="613244"/>
                  <a:pt x="805894" y="429139"/>
                </a:cubicBezTo>
                <a:cubicBezTo>
                  <a:pt x="805293" y="391867"/>
                  <a:pt x="796726" y="362410"/>
                  <a:pt x="771853" y="334381"/>
                </a:cubicBezTo>
                <a:cubicBezTo>
                  <a:pt x="722107" y="278247"/>
                  <a:pt x="674540" y="220010"/>
                  <a:pt x="627124" y="161772"/>
                </a:cubicBezTo>
                <a:cubicBezTo>
                  <a:pt x="612095" y="143362"/>
                  <a:pt x="601725" y="137801"/>
                  <a:pt x="584141" y="159743"/>
                </a:cubicBezTo>
                <a:cubicBezTo>
                  <a:pt x="533343" y="223241"/>
                  <a:pt x="481643" y="286062"/>
                  <a:pt x="428515" y="347681"/>
                </a:cubicBezTo>
                <a:cubicBezTo>
                  <a:pt x="409804" y="369398"/>
                  <a:pt x="404619" y="392393"/>
                  <a:pt x="404168" y="419745"/>
                </a:cubicBezTo>
                <a:cubicBezTo>
                  <a:pt x="401087" y="592579"/>
                  <a:pt x="412058" y="764962"/>
                  <a:pt x="418897" y="937420"/>
                </a:cubicBezTo>
                <a:cubicBezTo>
                  <a:pt x="419648" y="956207"/>
                  <a:pt x="420174" y="975068"/>
                  <a:pt x="419047" y="993704"/>
                </a:cubicBezTo>
                <a:cubicBezTo>
                  <a:pt x="417168" y="1024363"/>
                  <a:pt x="399584" y="1043450"/>
                  <a:pt x="369301" y="1044427"/>
                </a:cubicBezTo>
                <a:cubicBezTo>
                  <a:pt x="340896" y="1045329"/>
                  <a:pt x="322110" y="1028271"/>
                  <a:pt x="317526" y="999866"/>
                </a:cubicBezTo>
                <a:cubicBezTo>
                  <a:pt x="313769" y="976496"/>
                  <a:pt x="312115" y="952599"/>
                  <a:pt x="311063" y="928929"/>
                </a:cubicBezTo>
                <a:cubicBezTo>
                  <a:pt x="307757" y="857691"/>
                  <a:pt x="305428" y="786454"/>
                  <a:pt x="302196" y="715216"/>
                </a:cubicBezTo>
                <a:cubicBezTo>
                  <a:pt x="301595" y="702742"/>
                  <a:pt x="306930" y="683129"/>
                  <a:pt x="285815" y="684106"/>
                </a:cubicBezTo>
                <a:cubicBezTo>
                  <a:pt x="266578" y="685008"/>
                  <a:pt x="270335" y="703569"/>
                  <a:pt x="269809" y="716719"/>
                </a:cubicBezTo>
                <a:cubicBezTo>
                  <a:pt x="266502" y="802985"/>
                  <a:pt x="263497" y="889252"/>
                  <a:pt x="260491" y="975519"/>
                </a:cubicBezTo>
                <a:cubicBezTo>
                  <a:pt x="259664" y="1000016"/>
                  <a:pt x="256132" y="1023462"/>
                  <a:pt x="232462" y="1037363"/>
                </a:cubicBezTo>
                <a:cubicBezTo>
                  <a:pt x="195490" y="1059080"/>
                  <a:pt x="151981" y="1032704"/>
                  <a:pt x="153033" y="986265"/>
                </a:cubicBezTo>
                <a:cubicBezTo>
                  <a:pt x="154987" y="899998"/>
                  <a:pt x="161750" y="813806"/>
                  <a:pt x="163704" y="727540"/>
                </a:cubicBezTo>
                <a:cubicBezTo>
                  <a:pt x="165658" y="643903"/>
                  <a:pt x="164155" y="560192"/>
                  <a:pt x="164155" y="469041"/>
                </a:cubicBezTo>
                <a:cubicBezTo>
                  <a:pt x="145894" y="511047"/>
                  <a:pt x="129888" y="547793"/>
                  <a:pt x="113807" y="584539"/>
                </a:cubicBezTo>
                <a:cubicBezTo>
                  <a:pt x="108773" y="595961"/>
                  <a:pt x="104640" y="607984"/>
                  <a:pt x="98102" y="618579"/>
                </a:cubicBezTo>
                <a:cubicBezTo>
                  <a:pt x="82397" y="644129"/>
                  <a:pt x="59477" y="654950"/>
                  <a:pt x="30922" y="642776"/>
                </a:cubicBezTo>
                <a:cubicBezTo>
                  <a:pt x="1616" y="630302"/>
                  <a:pt x="-5222" y="604377"/>
                  <a:pt x="3570" y="576874"/>
                </a:cubicBezTo>
                <a:cubicBezTo>
                  <a:pt x="13789" y="544787"/>
                  <a:pt x="28668" y="514203"/>
                  <a:pt x="41818" y="483093"/>
                </a:cubicBezTo>
                <a:cubicBezTo>
                  <a:pt x="67217" y="423202"/>
                  <a:pt x="94495" y="363988"/>
                  <a:pt x="117790" y="303270"/>
                </a:cubicBezTo>
                <a:cubicBezTo>
                  <a:pt x="132143" y="265848"/>
                  <a:pt x="157542" y="250894"/>
                  <a:pt x="195190" y="250969"/>
                </a:cubicBezTo>
                <a:cubicBezTo>
                  <a:pt x="220213" y="250969"/>
                  <a:pt x="245236" y="250969"/>
                  <a:pt x="280104" y="250969"/>
                </a:cubicBezTo>
                <a:close/>
              </a:path>
            </a:pathLst>
          </a:custGeom>
          <a:solidFill>
            <a:srgbClr val="B0466A"/>
          </a:solidFill>
          <a:ln w="7502" cap="flat">
            <a:noFill/>
            <a:prstDash val="solid"/>
            <a:miter/>
          </a:ln>
        </p:spPr>
        <p:txBody>
          <a:bodyPr rtlCol="0" anchor="ctr"/>
          <a:lstStyle/>
          <a:p>
            <a:endParaRPr lang="LID4096"/>
          </a:p>
        </p:txBody>
      </p:sp>
      <p:sp>
        <p:nvSpPr>
          <p:cNvPr id="188" name="Forma libre: forma 187">
            <a:extLst>
              <a:ext uri="{FF2B5EF4-FFF2-40B4-BE49-F238E27FC236}">
                <a16:creationId xmlns:a16="http://schemas.microsoft.com/office/drawing/2014/main" id="{74BF3ADD-26D7-4E91-B784-CBAB574119D8}"/>
              </a:ext>
            </a:extLst>
          </p:cNvPr>
          <p:cNvSpPr/>
          <p:nvPr/>
        </p:nvSpPr>
        <p:spPr>
          <a:xfrm>
            <a:off x="7976655" y="3958463"/>
            <a:ext cx="703131" cy="1090998"/>
          </a:xfrm>
          <a:custGeom>
            <a:avLst/>
            <a:gdLst>
              <a:gd name="connsiteX0" fmla="*/ 466340 w 703131"/>
              <a:gd name="connsiteY0" fmla="*/ 778603 h 1090998"/>
              <a:gd name="connsiteX1" fmla="*/ 608289 w 703131"/>
              <a:gd name="connsiteY1" fmla="*/ 828875 h 1090998"/>
              <a:gd name="connsiteX2" fmla="*/ 702446 w 703131"/>
              <a:gd name="connsiteY2" fmla="*/ 956923 h 1090998"/>
              <a:gd name="connsiteX3" fmla="*/ 702896 w 703131"/>
              <a:gd name="connsiteY3" fmla="*/ 1047021 h 1090998"/>
              <a:gd name="connsiteX4" fmla="*/ 659613 w 703131"/>
              <a:gd name="connsiteY4" fmla="*/ 1090981 h 1090998"/>
              <a:gd name="connsiteX5" fmla="*/ 310413 w 703131"/>
              <a:gd name="connsiteY5" fmla="*/ 1090530 h 1090998"/>
              <a:gd name="connsiteX6" fmla="*/ 43874 w 703131"/>
              <a:gd name="connsiteY6" fmla="*/ 1090981 h 1090998"/>
              <a:gd name="connsiteX7" fmla="*/ 214 w 703131"/>
              <a:gd name="connsiteY7" fmla="*/ 1047322 h 1090998"/>
              <a:gd name="connsiteX8" fmla="*/ 365 w 703131"/>
              <a:gd name="connsiteY8" fmla="*/ 964737 h 1090998"/>
              <a:gd name="connsiteX9" fmla="*/ 105643 w 703131"/>
              <a:gd name="connsiteY9" fmla="*/ 825569 h 1090998"/>
              <a:gd name="connsiteX10" fmla="*/ 237297 w 703131"/>
              <a:gd name="connsiteY10" fmla="*/ 778378 h 1090998"/>
              <a:gd name="connsiteX11" fmla="*/ 194164 w 703131"/>
              <a:gd name="connsiteY11" fmla="*/ 775221 h 1090998"/>
              <a:gd name="connsiteX12" fmla="*/ 29972 w 703131"/>
              <a:gd name="connsiteY12" fmla="*/ 603290 h 1090998"/>
              <a:gd name="connsiteX13" fmla="*/ 30197 w 703131"/>
              <a:gd name="connsiteY13" fmla="*/ 287905 h 1090998"/>
              <a:gd name="connsiteX14" fmla="*/ 272766 w 703131"/>
              <a:gd name="connsiteY14" fmla="*/ 1452 h 1090998"/>
              <a:gd name="connsiteX15" fmla="*/ 325067 w 703131"/>
              <a:gd name="connsiteY15" fmla="*/ 1452 h 1090998"/>
              <a:gd name="connsiteX16" fmla="*/ 476935 w 703131"/>
              <a:gd name="connsiteY16" fmla="*/ 17834 h 1090998"/>
              <a:gd name="connsiteX17" fmla="*/ 602503 w 703131"/>
              <a:gd name="connsiteY17" fmla="*/ 87042 h 1090998"/>
              <a:gd name="connsiteX18" fmla="*/ 663370 w 703131"/>
              <a:gd name="connsiteY18" fmla="*/ 304287 h 1090998"/>
              <a:gd name="connsiteX19" fmla="*/ 663821 w 703131"/>
              <a:gd name="connsiteY19" fmla="*/ 567070 h 1090998"/>
              <a:gd name="connsiteX20" fmla="*/ 466265 w 703131"/>
              <a:gd name="connsiteY20" fmla="*/ 778453 h 1090998"/>
              <a:gd name="connsiteX21" fmla="*/ 557716 w 703131"/>
              <a:gd name="connsiteY21" fmla="*/ 400849 h 1090998"/>
              <a:gd name="connsiteX22" fmla="*/ 486253 w 703131"/>
              <a:gd name="connsiteY22" fmla="*/ 249732 h 1090998"/>
              <a:gd name="connsiteX23" fmla="*/ 439738 w 703131"/>
              <a:gd name="connsiteY23" fmla="*/ 253414 h 1090998"/>
              <a:gd name="connsiteX24" fmla="*/ 216632 w 703131"/>
              <a:gd name="connsiteY24" fmla="*/ 436317 h 1090998"/>
              <a:gd name="connsiteX25" fmla="*/ 180262 w 703131"/>
              <a:gd name="connsiteY25" fmla="*/ 543324 h 1090998"/>
              <a:gd name="connsiteX26" fmla="*/ 189505 w 703131"/>
              <a:gd name="connsiteY26" fmla="*/ 559630 h 1090998"/>
              <a:gd name="connsiteX27" fmla="*/ 495721 w 703131"/>
              <a:gd name="connsiteY27" fmla="*/ 583301 h 1090998"/>
              <a:gd name="connsiteX28" fmla="*/ 557716 w 703131"/>
              <a:gd name="connsiteY28" fmla="*/ 400849 h 1090998"/>
              <a:gd name="connsiteX29" fmla="*/ 350992 w 703131"/>
              <a:gd name="connsiteY29" fmla="*/ 1028385 h 1090998"/>
              <a:gd name="connsiteX30" fmla="*/ 602277 w 703131"/>
              <a:gd name="connsiteY30" fmla="*/ 1028761 h 1090998"/>
              <a:gd name="connsiteX31" fmla="*/ 641127 w 703131"/>
              <a:gd name="connsiteY31" fmla="*/ 992391 h 1090998"/>
              <a:gd name="connsiteX32" fmla="*/ 558618 w 703131"/>
              <a:gd name="connsiteY32" fmla="*/ 874488 h 1090998"/>
              <a:gd name="connsiteX33" fmla="*/ 387061 w 703131"/>
              <a:gd name="connsiteY33" fmla="*/ 918749 h 1090998"/>
              <a:gd name="connsiteX34" fmla="*/ 317402 w 703131"/>
              <a:gd name="connsiteY34" fmla="*/ 919500 h 1090998"/>
              <a:gd name="connsiteX35" fmla="*/ 142464 w 703131"/>
              <a:gd name="connsiteY35" fmla="*/ 875766 h 1090998"/>
              <a:gd name="connsiteX36" fmla="*/ 62209 w 703131"/>
              <a:gd name="connsiteY36" fmla="*/ 987807 h 1090998"/>
              <a:gd name="connsiteX37" fmla="*/ 103614 w 703131"/>
              <a:gd name="connsiteY37" fmla="*/ 1028987 h 1090998"/>
              <a:gd name="connsiteX38" fmla="*/ 351142 w 703131"/>
              <a:gd name="connsiteY38" fmla="*/ 1028385 h 1090998"/>
              <a:gd name="connsiteX39" fmla="*/ 415842 w 703131"/>
              <a:gd name="connsiteY39" fmla="*/ 796939 h 1090998"/>
              <a:gd name="connsiteX40" fmla="*/ 404495 w 703131"/>
              <a:gd name="connsiteY40" fmla="*/ 726452 h 1090998"/>
              <a:gd name="connsiteX41" fmla="*/ 388038 w 703131"/>
              <a:gd name="connsiteY41" fmla="*/ 710522 h 1090998"/>
              <a:gd name="connsiteX42" fmla="*/ 313870 w 703131"/>
              <a:gd name="connsiteY42" fmla="*/ 710672 h 1090998"/>
              <a:gd name="connsiteX43" fmla="*/ 299367 w 703131"/>
              <a:gd name="connsiteY43" fmla="*/ 719389 h 1090998"/>
              <a:gd name="connsiteX44" fmla="*/ 322286 w 703131"/>
              <a:gd name="connsiteY44" fmla="*/ 840748 h 1090998"/>
              <a:gd name="connsiteX45" fmla="*/ 360160 w 703131"/>
              <a:gd name="connsiteY45" fmla="*/ 859685 h 1090998"/>
              <a:gd name="connsiteX46" fmla="*/ 415767 w 703131"/>
              <a:gd name="connsiteY46" fmla="*/ 797014 h 109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03131" h="1090998">
                <a:moveTo>
                  <a:pt x="466340" y="778603"/>
                </a:moveTo>
                <a:cubicBezTo>
                  <a:pt x="516386" y="805054"/>
                  <a:pt x="563277" y="814372"/>
                  <a:pt x="608289" y="828875"/>
                </a:cubicBezTo>
                <a:cubicBezTo>
                  <a:pt x="671411" y="849315"/>
                  <a:pt x="701619" y="889893"/>
                  <a:pt x="702446" y="956923"/>
                </a:cubicBezTo>
                <a:cubicBezTo>
                  <a:pt x="702821" y="986981"/>
                  <a:pt x="700943" y="1017114"/>
                  <a:pt x="702896" y="1047021"/>
                </a:cubicBezTo>
                <a:cubicBezTo>
                  <a:pt x="705076" y="1079635"/>
                  <a:pt x="692226" y="1091282"/>
                  <a:pt x="659613" y="1090981"/>
                </a:cubicBezTo>
                <a:cubicBezTo>
                  <a:pt x="543213" y="1089704"/>
                  <a:pt x="426813" y="1090530"/>
                  <a:pt x="310413" y="1090530"/>
                </a:cubicBezTo>
                <a:cubicBezTo>
                  <a:pt x="221517" y="1090530"/>
                  <a:pt x="132695" y="1089553"/>
                  <a:pt x="43874" y="1090981"/>
                </a:cubicBezTo>
                <a:cubicBezTo>
                  <a:pt x="11411" y="1091507"/>
                  <a:pt x="-1890" y="1080010"/>
                  <a:pt x="214" y="1047322"/>
                </a:cubicBezTo>
                <a:cubicBezTo>
                  <a:pt x="2018" y="1019894"/>
                  <a:pt x="365" y="992316"/>
                  <a:pt x="365" y="964737"/>
                </a:cubicBezTo>
                <a:cubicBezTo>
                  <a:pt x="515" y="887864"/>
                  <a:pt x="32376" y="846008"/>
                  <a:pt x="105643" y="825569"/>
                </a:cubicBezTo>
                <a:cubicBezTo>
                  <a:pt x="147574" y="813846"/>
                  <a:pt x="190031" y="803476"/>
                  <a:pt x="237297" y="778378"/>
                </a:cubicBezTo>
                <a:cubicBezTo>
                  <a:pt x="217309" y="776950"/>
                  <a:pt x="205736" y="775973"/>
                  <a:pt x="194164" y="775221"/>
                </a:cubicBezTo>
                <a:cubicBezTo>
                  <a:pt x="99256" y="768834"/>
                  <a:pt x="30874" y="698273"/>
                  <a:pt x="29972" y="603290"/>
                </a:cubicBezTo>
                <a:cubicBezTo>
                  <a:pt x="28995" y="498161"/>
                  <a:pt x="28544" y="393033"/>
                  <a:pt x="30197" y="287905"/>
                </a:cubicBezTo>
                <a:cubicBezTo>
                  <a:pt x="32301" y="151968"/>
                  <a:pt x="145169" y="20088"/>
                  <a:pt x="272766" y="1452"/>
                </a:cubicBezTo>
                <a:cubicBezTo>
                  <a:pt x="290275" y="-1103"/>
                  <a:pt x="307558" y="250"/>
                  <a:pt x="325067" y="1452"/>
                </a:cubicBezTo>
                <a:cubicBezTo>
                  <a:pt x="375790" y="5059"/>
                  <a:pt x="423958" y="22944"/>
                  <a:pt x="476935" y="17834"/>
                </a:cubicBezTo>
                <a:cubicBezTo>
                  <a:pt x="529987" y="12799"/>
                  <a:pt x="571994" y="43458"/>
                  <a:pt x="602503" y="87042"/>
                </a:cubicBezTo>
                <a:cubicBezTo>
                  <a:pt x="648116" y="152268"/>
                  <a:pt x="661717" y="227113"/>
                  <a:pt x="663370" y="304287"/>
                </a:cubicBezTo>
                <a:cubicBezTo>
                  <a:pt x="665249" y="391831"/>
                  <a:pt x="663821" y="479526"/>
                  <a:pt x="663821" y="567070"/>
                </a:cubicBezTo>
                <a:cubicBezTo>
                  <a:pt x="663821" y="705412"/>
                  <a:pt x="610543" y="764701"/>
                  <a:pt x="466265" y="778453"/>
                </a:cubicBezTo>
                <a:close/>
                <a:moveTo>
                  <a:pt x="557716" y="400849"/>
                </a:moveTo>
                <a:cubicBezTo>
                  <a:pt x="573046" y="336900"/>
                  <a:pt x="522473" y="296697"/>
                  <a:pt x="486253" y="249732"/>
                </a:cubicBezTo>
                <a:cubicBezTo>
                  <a:pt x="467993" y="226136"/>
                  <a:pt x="456045" y="227714"/>
                  <a:pt x="439738" y="253414"/>
                </a:cubicBezTo>
                <a:cubicBezTo>
                  <a:pt x="385709" y="338628"/>
                  <a:pt x="307333" y="395814"/>
                  <a:pt x="216632" y="436317"/>
                </a:cubicBezTo>
                <a:cubicBezTo>
                  <a:pt x="140961" y="470132"/>
                  <a:pt x="140210" y="469306"/>
                  <a:pt x="180262" y="543324"/>
                </a:cubicBezTo>
                <a:cubicBezTo>
                  <a:pt x="183268" y="548809"/>
                  <a:pt x="186199" y="554370"/>
                  <a:pt x="189505" y="559630"/>
                </a:cubicBezTo>
                <a:cubicBezTo>
                  <a:pt x="261193" y="673174"/>
                  <a:pt x="408553" y="684897"/>
                  <a:pt x="495721" y="583301"/>
                </a:cubicBezTo>
                <a:cubicBezTo>
                  <a:pt x="538930" y="532954"/>
                  <a:pt x="560872" y="474190"/>
                  <a:pt x="557716" y="400849"/>
                </a:cubicBezTo>
                <a:close/>
                <a:moveTo>
                  <a:pt x="350992" y="1028385"/>
                </a:moveTo>
                <a:cubicBezTo>
                  <a:pt x="434779" y="1028385"/>
                  <a:pt x="518490" y="1027784"/>
                  <a:pt x="602277" y="1028761"/>
                </a:cubicBezTo>
                <a:cubicBezTo>
                  <a:pt x="628728" y="1029062"/>
                  <a:pt x="640225" y="1020570"/>
                  <a:pt x="641127" y="992391"/>
                </a:cubicBezTo>
                <a:cubicBezTo>
                  <a:pt x="643682" y="910408"/>
                  <a:pt x="634965" y="908379"/>
                  <a:pt x="558618" y="874488"/>
                </a:cubicBezTo>
                <a:cubicBezTo>
                  <a:pt x="483548" y="841124"/>
                  <a:pt x="434628" y="857806"/>
                  <a:pt x="387061" y="918749"/>
                </a:cubicBezTo>
                <a:cubicBezTo>
                  <a:pt x="355576" y="959027"/>
                  <a:pt x="346408" y="959703"/>
                  <a:pt x="317402" y="919500"/>
                </a:cubicBezTo>
                <a:cubicBezTo>
                  <a:pt x="269159" y="852696"/>
                  <a:pt x="215881" y="845482"/>
                  <a:pt x="142464" y="875766"/>
                </a:cubicBezTo>
                <a:cubicBezTo>
                  <a:pt x="68446" y="906200"/>
                  <a:pt x="62359" y="907778"/>
                  <a:pt x="62209" y="987807"/>
                </a:cubicBezTo>
                <a:cubicBezTo>
                  <a:pt x="62209" y="1018767"/>
                  <a:pt x="72729" y="1029513"/>
                  <a:pt x="103614" y="1028987"/>
                </a:cubicBezTo>
                <a:cubicBezTo>
                  <a:pt x="186123" y="1027484"/>
                  <a:pt x="268633" y="1028461"/>
                  <a:pt x="351142" y="1028385"/>
                </a:cubicBezTo>
                <a:close/>
                <a:moveTo>
                  <a:pt x="415842" y="796939"/>
                </a:moveTo>
                <a:cubicBezTo>
                  <a:pt x="404420" y="773869"/>
                  <a:pt x="405472" y="750048"/>
                  <a:pt x="404495" y="726452"/>
                </a:cubicBezTo>
                <a:cubicBezTo>
                  <a:pt x="404119" y="716233"/>
                  <a:pt x="398333" y="709169"/>
                  <a:pt x="388038" y="710522"/>
                </a:cubicBezTo>
                <a:cubicBezTo>
                  <a:pt x="363240" y="713828"/>
                  <a:pt x="338668" y="715857"/>
                  <a:pt x="313870" y="710672"/>
                </a:cubicBezTo>
                <a:cubicBezTo>
                  <a:pt x="307182" y="709244"/>
                  <a:pt x="302373" y="712851"/>
                  <a:pt x="299367" y="719389"/>
                </a:cubicBezTo>
                <a:cubicBezTo>
                  <a:pt x="285315" y="749372"/>
                  <a:pt x="297113" y="818280"/>
                  <a:pt x="322286" y="840748"/>
                </a:cubicBezTo>
                <a:cubicBezTo>
                  <a:pt x="332882" y="850216"/>
                  <a:pt x="341524" y="874864"/>
                  <a:pt x="360160" y="859685"/>
                </a:cubicBezTo>
                <a:cubicBezTo>
                  <a:pt x="381426" y="842326"/>
                  <a:pt x="406148" y="825869"/>
                  <a:pt x="415767" y="797014"/>
                </a:cubicBezTo>
                <a:close/>
              </a:path>
            </a:pathLst>
          </a:custGeom>
          <a:solidFill>
            <a:srgbClr val="B0466A"/>
          </a:solidFill>
          <a:ln w="7502" cap="flat">
            <a:noFill/>
            <a:prstDash val="solid"/>
            <a:miter/>
          </a:ln>
        </p:spPr>
        <p:txBody>
          <a:bodyPr rtlCol="0" anchor="ctr"/>
          <a:lstStyle/>
          <a:p>
            <a:endParaRPr lang="LID4096"/>
          </a:p>
        </p:txBody>
      </p:sp>
      <p:sp>
        <p:nvSpPr>
          <p:cNvPr id="189" name="Forma libre: forma 188">
            <a:extLst>
              <a:ext uri="{FF2B5EF4-FFF2-40B4-BE49-F238E27FC236}">
                <a16:creationId xmlns:a16="http://schemas.microsoft.com/office/drawing/2014/main" id="{27F74EDE-71FD-484E-9919-1F6A4E6D0EE0}"/>
              </a:ext>
            </a:extLst>
          </p:cNvPr>
          <p:cNvSpPr/>
          <p:nvPr/>
        </p:nvSpPr>
        <p:spPr>
          <a:xfrm>
            <a:off x="6376394" y="4521592"/>
            <a:ext cx="1114460" cy="527326"/>
          </a:xfrm>
          <a:custGeom>
            <a:avLst/>
            <a:gdLst>
              <a:gd name="connsiteX0" fmla="*/ 315869 w 1114460"/>
              <a:gd name="connsiteY0" fmla="*/ 259359 h 527326"/>
              <a:gd name="connsiteX1" fmla="*/ 498397 w 1114460"/>
              <a:gd name="connsiteY1" fmla="*/ 156861 h 527326"/>
              <a:gd name="connsiteX2" fmla="*/ 612091 w 1114460"/>
              <a:gd name="connsiteY2" fmla="*/ 151827 h 527326"/>
              <a:gd name="connsiteX3" fmla="*/ 793567 w 1114460"/>
              <a:gd name="connsiteY3" fmla="*/ 258984 h 527326"/>
              <a:gd name="connsiteX4" fmla="*/ 780792 w 1114460"/>
              <a:gd name="connsiteY4" fmla="*/ 229902 h 527326"/>
              <a:gd name="connsiteX5" fmla="*/ 812128 w 1114460"/>
              <a:gd name="connsiteY5" fmla="*/ 36103 h 527326"/>
              <a:gd name="connsiteX6" fmla="*/ 1014719 w 1114460"/>
              <a:gd name="connsiteY6" fmla="*/ 40912 h 527326"/>
              <a:gd name="connsiteX7" fmla="*/ 1032604 w 1114460"/>
              <a:gd name="connsiteY7" fmla="*/ 238243 h 527326"/>
              <a:gd name="connsiteX8" fmla="*/ 1041095 w 1114460"/>
              <a:gd name="connsiteY8" fmla="*/ 305799 h 527326"/>
              <a:gd name="connsiteX9" fmla="*/ 1113911 w 1114460"/>
              <a:gd name="connsiteY9" fmla="*/ 497720 h 527326"/>
              <a:gd name="connsiteX10" fmla="*/ 1082951 w 1114460"/>
              <a:gd name="connsiteY10" fmla="*/ 527026 h 527326"/>
              <a:gd name="connsiteX11" fmla="*/ 737434 w 1114460"/>
              <a:gd name="connsiteY11" fmla="*/ 527026 h 527326"/>
              <a:gd name="connsiteX12" fmla="*/ 707225 w 1114460"/>
              <a:gd name="connsiteY12" fmla="*/ 496968 h 527326"/>
              <a:gd name="connsiteX13" fmla="*/ 714439 w 1114460"/>
              <a:gd name="connsiteY13" fmla="*/ 411303 h 527326"/>
              <a:gd name="connsiteX14" fmla="*/ 694901 w 1114460"/>
              <a:gd name="connsiteY14" fmla="*/ 372378 h 527326"/>
              <a:gd name="connsiteX15" fmla="*/ 572866 w 1114460"/>
              <a:gd name="connsiteY15" fmla="*/ 308128 h 527326"/>
              <a:gd name="connsiteX16" fmla="*/ 540403 w 1114460"/>
              <a:gd name="connsiteY16" fmla="*/ 309105 h 527326"/>
              <a:gd name="connsiteX17" fmla="*/ 418292 w 1114460"/>
              <a:gd name="connsiteY17" fmla="*/ 373054 h 527326"/>
              <a:gd name="connsiteX18" fmla="*/ 399581 w 1114460"/>
              <a:gd name="connsiteY18" fmla="*/ 409123 h 527326"/>
              <a:gd name="connsiteX19" fmla="*/ 407622 w 1114460"/>
              <a:gd name="connsiteY19" fmla="*/ 494714 h 527326"/>
              <a:gd name="connsiteX20" fmla="*/ 376436 w 1114460"/>
              <a:gd name="connsiteY20" fmla="*/ 527327 h 527326"/>
              <a:gd name="connsiteX21" fmla="*/ 30919 w 1114460"/>
              <a:gd name="connsiteY21" fmla="*/ 527252 h 527326"/>
              <a:gd name="connsiteX22" fmla="*/ 485 w 1114460"/>
              <a:gd name="connsiteY22" fmla="*/ 497795 h 527326"/>
              <a:gd name="connsiteX23" fmla="*/ 87503 w 1114460"/>
              <a:gd name="connsiteY23" fmla="*/ 293475 h 527326"/>
              <a:gd name="connsiteX24" fmla="*/ 92388 w 1114460"/>
              <a:gd name="connsiteY24" fmla="*/ 253799 h 527326"/>
              <a:gd name="connsiteX25" fmla="*/ 89758 w 1114460"/>
              <a:gd name="connsiteY25" fmla="*/ 51884 h 527326"/>
              <a:gd name="connsiteX26" fmla="*/ 287389 w 1114460"/>
              <a:gd name="connsiteY26" fmla="*/ 25508 h 527326"/>
              <a:gd name="connsiteX27" fmla="*/ 335106 w 1114460"/>
              <a:gd name="connsiteY27" fmla="*/ 227347 h 527326"/>
              <a:gd name="connsiteX28" fmla="*/ 315794 w 1114460"/>
              <a:gd name="connsiteY28" fmla="*/ 259434 h 52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4460" h="527326">
                <a:moveTo>
                  <a:pt x="315869" y="259359"/>
                </a:moveTo>
                <a:cubicBezTo>
                  <a:pt x="394396" y="249140"/>
                  <a:pt x="457593" y="225168"/>
                  <a:pt x="498397" y="156861"/>
                </a:cubicBezTo>
                <a:cubicBezTo>
                  <a:pt x="527102" y="108693"/>
                  <a:pt x="584062" y="105462"/>
                  <a:pt x="612091" y="151827"/>
                </a:cubicBezTo>
                <a:cubicBezTo>
                  <a:pt x="653947" y="221186"/>
                  <a:pt x="717746" y="247186"/>
                  <a:pt x="793567" y="258984"/>
                </a:cubicBezTo>
                <a:cubicBezTo>
                  <a:pt x="797099" y="245232"/>
                  <a:pt x="785977" y="238544"/>
                  <a:pt x="780792" y="229902"/>
                </a:cubicBezTo>
                <a:cubicBezTo>
                  <a:pt x="741942" y="165127"/>
                  <a:pt x="755168" y="82392"/>
                  <a:pt x="812128" y="36103"/>
                </a:cubicBezTo>
                <a:cubicBezTo>
                  <a:pt x="873521" y="-13793"/>
                  <a:pt x="957308" y="-11764"/>
                  <a:pt x="1014719" y="40912"/>
                </a:cubicBezTo>
                <a:cubicBezTo>
                  <a:pt x="1070477" y="92011"/>
                  <a:pt x="1081147" y="178052"/>
                  <a:pt x="1032604" y="238243"/>
                </a:cubicBezTo>
                <a:cubicBezTo>
                  <a:pt x="1007580" y="269278"/>
                  <a:pt x="1010736" y="282354"/>
                  <a:pt x="1041095" y="305799"/>
                </a:cubicBezTo>
                <a:cubicBezTo>
                  <a:pt x="1103090" y="353666"/>
                  <a:pt x="1117668" y="422950"/>
                  <a:pt x="1113911" y="497720"/>
                </a:cubicBezTo>
                <a:cubicBezTo>
                  <a:pt x="1112859" y="517933"/>
                  <a:pt x="1102639" y="527026"/>
                  <a:pt x="1082951" y="527026"/>
                </a:cubicBezTo>
                <a:cubicBezTo>
                  <a:pt x="967753" y="527026"/>
                  <a:pt x="852631" y="527026"/>
                  <a:pt x="737434" y="527026"/>
                </a:cubicBezTo>
                <a:cubicBezTo>
                  <a:pt x="717370" y="527026"/>
                  <a:pt x="708277" y="516806"/>
                  <a:pt x="707225" y="496968"/>
                </a:cubicBezTo>
                <a:cubicBezTo>
                  <a:pt x="705722" y="468037"/>
                  <a:pt x="706098" y="438956"/>
                  <a:pt x="714439" y="411303"/>
                </a:cubicBezTo>
                <a:cubicBezTo>
                  <a:pt x="720826" y="390187"/>
                  <a:pt x="716994" y="378614"/>
                  <a:pt x="694901" y="372378"/>
                </a:cubicBezTo>
                <a:cubicBezTo>
                  <a:pt x="649814" y="359603"/>
                  <a:pt x="608635" y="338562"/>
                  <a:pt x="572866" y="308128"/>
                </a:cubicBezTo>
                <a:cubicBezTo>
                  <a:pt x="560767" y="297833"/>
                  <a:pt x="551975" y="299412"/>
                  <a:pt x="540403" y="309105"/>
                </a:cubicBezTo>
                <a:cubicBezTo>
                  <a:pt x="504408" y="339088"/>
                  <a:pt x="463680" y="360880"/>
                  <a:pt x="418292" y="373054"/>
                </a:cubicBezTo>
                <a:cubicBezTo>
                  <a:pt x="398228" y="378464"/>
                  <a:pt x="393194" y="389060"/>
                  <a:pt x="399581" y="409123"/>
                </a:cubicBezTo>
                <a:cubicBezTo>
                  <a:pt x="408298" y="436777"/>
                  <a:pt x="408072" y="465783"/>
                  <a:pt x="407622" y="494714"/>
                </a:cubicBezTo>
                <a:cubicBezTo>
                  <a:pt x="407246" y="516055"/>
                  <a:pt x="398980" y="527402"/>
                  <a:pt x="376436" y="527327"/>
                </a:cubicBezTo>
                <a:cubicBezTo>
                  <a:pt x="261239" y="527101"/>
                  <a:pt x="146041" y="527177"/>
                  <a:pt x="30919" y="527252"/>
                </a:cubicBezTo>
                <a:cubicBezTo>
                  <a:pt x="11006" y="527252"/>
                  <a:pt x="1462" y="517933"/>
                  <a:pt x="485" y="497795"/>
                </a:cubicBezTo>
                <a:cubicBezTo>
                  <a:pt x="-3573" y="415436"/>
                  <a:pt x="17167" y="343371"/>
                  <a:pt x="87503" y="293475"/>
                </a:cubicBezTo>
                <a:cubicBezTo>
                  <a:pt x="106590" y="279949"/>
                  <a:pt x="108469" y="272359"/>
                  <a:pt x="92388" y="253799"/>
                </a:cubicBezTo>
                <a:cubicBezTo>
                  <a:pt x="38433" y="191428"/>
                  <a:pt x="38509" y="111849"/>
                  <a:pt x="89758" y="51884"/>
                </a:cubicBezTo>
                <a:cubicBezTo>
                  <a:pt x="138151" y="-4701"/>
                  <a:pt x="220360" y="-15672"/>
                  <a:pt x="287389" y="25508"/>
                </a:cubicBezTo>
                <a:cubicBezTo>
                  <a:pt x="353968" y="66462"/>
                  <a:pt x="375459" y="157162"/>
                  <a:pt x="335106" y="227347"/>
                </a:cubicBezTo>
                <a:cubicBezTo>
                  <a:pt x="329696" y="236740"/>
                  <a:pt x="323910" y="245908"/>
                  <a:pt x="315794" y="259434"/>
                </a:cubicBezTo>
                <a:close/>
              </a:path>
            </a:pathLst>
          </a:custGeom>
          <a:solidFill>
            <a:srgbClr val="B0466A"/>
          </a:solidFill>
          <a:ln w="7502" cap="flat">
            <a:noFill/>
            <a:prstDash val="solid"/>
            <a:miter/>
          </a:ln>
        </p:spPr>
        <p:txBody>
          <a:bodyPr rtlCol="0" anchor="ctr"/>
          <a:lstStyle/>
          <a:p>
            <a:endParaRPr lang="LID4096"/>
          </a:p>
        </p:txBody>
      </p:sp>
      <p:sp>
        <p:nvSpPr>
          <p:cNvPr id="190" name="Forma libre: forma 189">
            <a:extLst>
              <a:ext uri="{FF2B5EF4-FFF2-40B4-BE49-F238E27FC236}">
                <a16:creationId xmlns:a16="http://schemas.microsoft.com/office/drawing/2014/main" id="{4E57FB11-00C4-439F-976E-CC05C8C489B4}"/>
              </a:ext>
            </a:extLst>
          </p:cNvPr>
          <p:cNvSpPr/>
          <p:nvPr/>
        </p:nvSpPr>
        <p:spPr>
          <a:xfrm>
            <a:off x="9291933" y="3943065"/>
            <a:ext cx="860940" cy="1106463"/>
          </a:xfrm>
          <a:custGeom>
            <a:avLst/>
            <a:gdLst>
              <a:gd name="connsiteX0" fmla="*/ 428378 w 860940"/>
              <a:gd name="connsiteY0" fmla="*/ 1105854 h 1106463"/>
              <a:gd name="connsiteX1" fmla="*/ 45513 w 860940"/>
              <a:gd name="connsiteY1" fmla="*/ 1106455 h 1106463"/>
              <a:gd name="connsiteX2" fmla="*/ 276 w 860940"/>
              <a:gd name="connsiteY2" fmla="*/ 1060617 h 1106463"/>
              <a:gd name="connsiteX3" fmla="*/ 577 w 860940"/>
              <a:gd name="connsiteY3" fmla="*/ 974275 h 1106463"/>
              <a:gd name="connsiteX4" fmla="*/ 104728 w 860940"/>
              <a:gd name="connsiteY4" fmla="*/ 815569 h 1106463"/>
              <a:gd name="connsiteX5" fmla="*/ 276885 w 860940"/>
              <a:gd name="connsiteY5" fmla="*/ 740949 h 1106463"/>
              <a:gd name="connsiteX6" fmla="*/ 286504 w 860940"/>
              <a:gd name="connsiteY6" fmla="*/ 664602 h 1106463"/>
              <a:gd name="connsiteX7" fmla="*/ 169879 w 860940"/>
              <a:gd name="connsiteY7" fmla="*/ 469525 h 1106463"/>
              <a:gd name="connsiteX8" fmla="*/ 123364 w 860940"/>
              <a:gd name="connsiteY8" fmla="*/ 264905 h 1106463"/>
              <a:gd name="connsiteX9" fmla="*/ 212862 w 860940"/>
              <a:gd name="connsiteY9" fmla="*/ 64343 h 1106463"/>
              <a:gd name="connsiteX10" fmla="*/ 699427 w 860940"/>
              <a:gd name="connsiteY10" fmla="*/ 103268 h 1106463"/>
              <a:gd name="connsiteX11" fmla="*/ 739178 w 860940"/>
              <a:gd name="connsiteY11" fmla="*/ 185552 h 1106463"/>
              <a:gd name="connsiteX12" fmla="*/ 734444 w 860940"/>
              <a:gd name="connsiteY12" fmla="*/ 293911 h 1106463"/>
              <a:gd name="connsiteX13" fmla="*/ 685299 w 860940"/>
              <a:gd name="connsiteY13" fmla="*/ 501762 h 1106463"/>
              <a:gd name="connsiteX14" fmla="*/ 576790 w 860940"/>
              <a:gd name="connsiteY14" fmla="*/ 664452 h 1106463"/>
              <a:gd name="connsiteX15" fmla="*/ 586634 w 860940"/>
              <a:gd name="connsiteY15" fmla="*/ 741250 h 1106463"/>
              <a:gd name="connsiteX16" fmla="*/ 762173 w 860940"/>
              <a:gd name="connsiteY16" fmla="*/ 817372 h 1106463"/>
              <a:gd name="connsiteX17" fmla="*/ 860237 w 860940"/>
              <a:gd name="connsiteY17" fmla="*/ 963755 h 1106463"/>
              <a:gd name="connsiteX18" fmla="*/ 860763 w 860940"/>
              <a:gd name="connsiteY18" fmla="*/ 1065050 h 1106463"/>
              <a:gd name="connsiteX19" fmla="*/ 818757 w 860940"/>
              <a:gd name="connsiteY19" fmla="*/ 1106004 h 1106463"/>
              <a:gd name="connsiteX20" fmla="*/ 428378 w 860940"/>
              <a:gd name="connsiteY20" fmla="*/ 1105629 h 1106463"/>
              <a:gd name="connsiteX21" fmla="*/ 431609 w 860940"/>
              <a:gd name="connsiteY21" fmla="*/ 1043784 h 1106463"/>
              <a:gd name="connsiteX22" fmla="*/ 765780 w 860940"/>
              <a:gd name="connsiteY22" fmla="*/ 1043484 h 1106463"/>
              <a:gd name="connsiteX23" fmla="*/ 801173 w 860940"/>
              <a:gd name="connsiteY23" fmla="*/ 1030784 h 1106463"/>
              <a:gd name="connsiteX24" fmla="*/ 739028 w 860940"/>
              <a:gd name="connsiteY24" fmla="*/ 873505 h 1106463"/>
              <a:gd name="connsiteX25" fmla="*/ 625859 w 860940"/>
              <a:gd name="connsiteY25" fmla="*/ 823308 h 1106463"/>
              <a:gd name="connsiteX26" fmla="*/ 565293 w 860940"/>
              <a:gd name="connsiteY26" fmla="*/ 833904 h 1106463"/>
              <a:gd name="connsiteX27" fmla="*/ 453702 w 860940"/>
              <a:gd name="connsiteY27" fmla="*/ 934298 h 1106463"/>
              <a:gd name="connsiteX28" fmla="*/ 408765 w 860940"/>
              <a:gd name="connsiteY28" fmla="*/ 934072 h 1106463"/>
              <a:gd name="connsiteX29" fmla="*/ 325805 w 860940"/>
              <a:gd name="connsiteY29" fmla="*/ 858101 h 1106463"/>
              <a:gd name="connsiteX30" fmla="*/ 202417 w 860940"/>
              <a:gd name="connsiteY30" fmla="*/ 837511 h 1106463"/>
              <a:gd name="connsiteX31" fmla="*/ 154700 w 860940"/>
              <a:gd name="connsiteY31" fmla="*/ 859378 h 1106463"/>
              <a:gd name="connsiteX32" fmla="*/ 62121 w 860940"/>
              <a:gd name="connsiteY32" fmla="*/ 1000876 h 1106463"/>
              <a:gd name="connsiteX33" fmla="*/ 105029 w 860940"/>
              <a:gd name="connsiteY33" fmla="*/ 1044461 h 1106463"/>
              <a:gd name="connsiteX34" fmla="*/ 431684 w 860940"/>
              <a:gd name="connsiteY34" fmla="*/ 1043784 h 1106463"/>
              <a:gd name="connsiteX35" fmla="*/ 228116 w 860940"/>
              <a:gd name="connsiteY35" fmla="*/ 418502 h 1106463"/>
              <a:gd name="connsiteX36" fmla="*/ 432737 w 860940"/>
              <a:gd name="connsiteY36" fmla="*/ 653180 h 1106463"/>
              <a:gd name="connsiteX37" fmla="*/ 619096 w 860940"/>
              <a:gd name="connsiteY37" fmla="*/ 513485 h 1106463"/>
              <a:gd name="connsiteX38" fmla="*/ 624131 w 860940"/>
              <a:gd name="connsiteY38" fmla="*/ 344409 h 1106463"/>
              <a:gd name="connsiteX39" fmla="*/ 561911 w 860940"/>
              <a:gd name="connsiteY39" fmla="*/ 298495 h 1106463"/>
              <a:gd name="connsiteX40" fmla="*/ 349551 w 860940"/>
              <a:gd name="connsiteY40" fmla="*/ 304206 h 1106463"/>
              <a:gd name="connsiteX41" fmla="*/ 282672 w 860940"/>
              <a:gd name="connsiteY41" fmla="*/ 295790 h 1106463"/>
              <a:gd name="connsiteX42" fmla="*/ 239689 w 860940"/>
              <a:gd name="connsiteY42" fmla="*/ 327877 h 1106463"/>
              <a:gd name="connsiteX43" fmla="*/ 228041 w 860940"/>
              <a:gd name="connsiteY43" fmla="*/ 418426 h 1106463"/>
              <a:gd name="connsiteX44" fmla="*/ 526442 w 860940"/>
              <a:gd name="connsiteY44" fmla="*/ 787164 h 1106463"/>
              <a:gd name="connsiteX45" fmla="*/ 496460 w 860940"/>
              <a:gd name="connsiteY45" fmla="*/ 755528 h 1106463"/>
              <a:gd name="connsiteX46" fmla="*/ 435817 w 860940"/>
              <a:gd name="connsiteY46" fmla="*/ 714724 h 1106463"/>
              <a:gd name="connsiteX47" fmla="*/ 413499 w 860940"/>
              <a:gd name="connsiteY47" fmla="*/ 713897 h 1106463"/>
              <a:gd name="connsiteX48" fmla="*/ 371268 w 860940"/>
              <a:gd name="connsiteY48" fmla="*/ 738695 h 1106463"/>
              <a:gd name="connsiteX49" fmla="*/ 341210 w 860940"/>
              <a:gd name="connsiteY49" fmla="*/ 789343 h 1106463"/>
              <a:gd name="connsiteX50" fmla="*/ 347747 w 860940"/>
              <a:gd name="connsiteY50" fmla="*/ 797985 h 1106463"/>
              <a:gd name="connsiteX51" fmla="*/ 497286 w 860940"/>
              <a:gd name="connsiteY51" fmla="*/ 815193 h 1106463"/>
              <a:gd name="connsiteX52" fmla="*/ 516974 w 860940"/>
              <a:gd name="connsiteY52" fmla="*/ 797909 h 1106463"/>
              <a:gd name="connsiteX53" fmla="*/ 526367 w 860940"/>
              <a:gd name="connsiteY53" fmla="*/ 787314 h 11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60940" h="1106463">
                <a:moveTo>
                  <a:pt x="428378" y="1105854"/>
                </a:moveTo>
                <a:cubicBezTo>
                  <a:pt x="300782" y="1105854"/>
                  <a:pt x="173110" y="1105028"/>
                  <a:pt x="45513" y="1106455"/>
                </a:cubicBezTo>
                <a:cubicBezTo>
                  <a:pt x="11022" y="1106831"/>
                  <a:pt x="-2129" y="1094808"/>
                  <a:pt x="276" y="1060617"/>
                </a:cubicBezTo>
                <a:cubicBezTo>
                  <a:pt x="2305" y="1031987"/>
                  <a:pt x="426" y="1003056"/>
                  <a:pt x="577" y="974275"/>
                </a:cubicBezTo>
                <a:cubicBezTo>
                  <a:pt x="952" y="898904"/>
                  <a:pt x="35068" y="845551"/>
                  <a:pt x="104728" y="815569"/>
                </a:cubicBezTo>
                <a:cubicBezTo>
                  <a:pt x="162139" y="790771"/>
                  <a:pt x="219625" y="766048"/>
                  <a:pt x="276885" y="740949"/>
                </a:cubicBezTo>
                <a:cubicBezTo>
                  <a:pt x="317389" y="723215"/>
                  <a:pt x="321597" y="692481"/>
                  <a:pt x="286504" y="664602"/>
                </a:cubicBezTo>
                <a:cubicBezTo>
                  <a:pt x="223006" y="614104"/>
                  <a:pt x="184382" y="549329"/>
                  <a:pt x="169879" y="469525"/>
                </a:cubicBezTo>
                <a:cubicBezTo>
                  <a:pt x="157329" y="400692"/>
                  <a:pt x="132832" y="334640"/>
                  <a:pt x="123364" y="264905"/>
                </a:cubicBezTo>
                <a:cubicBezTo>
                  <a:pt x="111717" y="178488"/>
                  <a:pt x="135087" y="113713"/>
                  <a:pt x="212862" y="64343"/>
                </a:cubicBezTo>
                <a:cubicBezTo>
                  <a:pt x="371719" y="-36352"/>
                  <a:pt x="563790" y="-15462"/>
                  <a:pt x="699427" y="103268"/>
                </a:cubicBezTo>
                <a:cubicBezTo>
                  <a:pt x="724375" y="125060"/>
                  <a:pt x="737149" y="153314"/>
                  <a:pt x="739178" y="185552"/>
                </a:cubicBezTo>
                <a:cubicBezTo>
                  <a:pt x="741508" y="221696"/>
                  <a:pt x="742785" y="258142"/>
                  <a:pt x="734444" y="293911"/>
                </a:cubicBezTo>
                <a:cubicBezTo>
                  <a:pt x="718363" y="363270"/>
                  <a:pt x="703485" y="433005"/>
                  <a:pt x="685299" y="501762"/>
                </a:cubicBezTo>
                <a:cubicBezTo>
                  <a:pt x="667791" y="567740"/>
                  <a:pt x="630443" y="621694"/>
                  <a:pt x="576790" y="664452"/>
                </a:cubicBezTo>
                <a:cubicBezTo>
                  <a:pt x="538165" y="695261"/>
                  <a:pt x="541697" y="721712"/>
                  <a:pt x="586634" y="741250"/>
                </a:cubicBezTo>
                <a:cubicBezTo>
                  <a:pt x="645097" y="766724"/>
                  <a:pt x="703860" y="791597"/>
                  <a:pt x="762173" y="817372"/>
                </a:cubicBezTo>
                <a:cubicBezTo>
                  <a:pt x="825520" y="845401"/>
                  <a:pt x="859185" y="893945"/>
                  <a:pt x="860237" y="963755"/>
                </a:cubicBezTo>
                <a:cubicBezTo>
                  <a:pt x="860763" y="997495"/>
                  <a:pt x="858734" y="1031385"/>
                  <a:pt x="860763" y="1065050"/>
                </a:cubicBezTo>
                <a:cubicBezTo>
                  <a:pt x="862717" y="1097062"/>
                  <a:pt x="848515" y="1106230"/>
                  <a:pt x="818757" y="1106004"/>
                </a:cubicBezTo>
                <a:cubicBezTo>
                  <a:pt x="688606" y="1105103"/>
                  <a:pt x="558529" y="1105629"/>
                  <a:pt x="428378" y="1105629"/>
                </a:cubicBezTo>
                <a:close/>
                <a:moveTo>
                  <a:pt x="431609" y="1043784"/>
                </a:moveTo>
                <a:cubicBezTo>
                  <a:pt x="542974" y="1043784"/>
                  <a:pt x="654340" y="1044010"/>
                  <a:pt x="765780" y="1043484"/>
                </a:cubicBezTo>
                <a:cubicBezTo>
                  <a:pt x="778404" y="1043484"/>
                  <a:pt x="794260" y="1048969"/>
                  <a:pt x="801173" y="1030784"/>
                </a:cubicBezTo>
                <a:cubicBezTo>
                  <a:pt x="821387" y="978032"/>
                  <a:pt x="790653" y="898153"/>
                  <a:pt x="739028" y="873505"/>
                </a:cubicBezTo>
                <a:cubicBezTo>
                  <a:pt x="701831" y="855696"/>
                  <a:pt x="662756" y="841719"/>
                  <a:pt x="625859" y="823308"/>
                </a:cubicBezTo>
                <a:cubicBezTo>
                  <a:pt x="601362" y="811135"/>
                  <a:pt x="583778" y="816771"/>
                  <a:pt x="565293" y="833904"/>
                </a:cubicBezTo>
                <a:cubicBezTo>
                  <a:pt x="528547" y="867869"/>
                  <a:pt x="490598" y="900483"/>
                  <a:pt x="453702" y="934298"/>
                </a:cubicBezTo>
                <a:cubicBezTo>
                  <a:pt x="437921" y="948726"/>
                  <a:pt x="424921" y="949703"/>
                  <a:pt x="408765" y="934072"/>
                </a:cubicBezTo>
                <a:cubicBezTo>
                  <a:pt x="381788" y="907997"/>
                  <a:pt x="350979" y="885604"/>
                  <a:pt x="325805" y="858101"/>
                </a:cubicBezTo>
                <a:cubicBezTo>
                  <a:pt x="288909" y="817748"/>
                  <a:pt x="250885" y="804447"/>
                  <a:pt x="202417" y="837511"/>
                </a:cubicBezTo>
                <a:cubicBezTo>
                  <a:pt x="188214" y="847205"/>
                  <a:pt x="170781" y="852315"/>
                  <a:pt x="154700" y="859378"/>
                </a:cubicBezTo>
                <a:cubicBezTo>
                  <a:pt x="70687" y="896274"/>
                  <a:pt x="62797" y="910327"/>
                  <a:pt x="62121" y="1000876"/>
                </a:cubicBezTo>
                <a:cubicBezTo>
                  <a:pt x="61895" y="1033339"/>
                  <a:pt x="71814" y="1044911"/>
                  <a:pt x="105029" y="1044461"/>
                </a:cubicBezTo>
                <a:cubicBezTo>
                  <a:pt x="213914" y="1042883"/>
                  <a:pt x="322799" y="1043859"/>
                  <a:pt x="431684" y="1043784"/>
                </a:cubicBezTo>
                <a:close/>
                <a:moveTo>
                  <a:pt x="228116" y="418502"/>
                </a:moveTo>
                <a:cubicBezTo>
                  <a:pt x="223382" y="546549"/>
                  <a:pt x="321146" y="653856"/>
                  <a:pt x="432737" y="653180"/>
                </a:cubicBezTo>
                <a:cubicBezTo>
                  <a:pt x="513593" y="652729"/>
                  <a:pt x="581825" y="599676"/>
                  <a:pt x="619096" y="513485"/>
                </a:cubicBezTo>
                <a:cubicBezTo>
                  <a:pt x="643594" y="456826"/>
                  <a:pt x="632848" y="401218"/>
                  <a:pt x="624131" y="344409"/>
                </a:cubicBezTo>
                <a:cubicBezTo>
                  <a:pt x="616241" y="293535"/>
                  <a:pt x="613611" y="291581"/>
                  <a:pt x="561911" y="298495"/>
                </a:cubicBezTo>
                <a:cubicBezTo>
                  <a:pt x="491425" y="307888"/>
                  <a:pt x="420939" y="319686"/>
                  <a:pt x="349551" y="304206"/>
                </a:cubicBezTo>
                <a:cubicBezTo>
                  <a:pt x="327684" y="299472"/>
                  <a:pt x="304839" y="299322"/>
                  <a:pt x="282672" y="295790"/>
                </a:cubicBezTo>
                <a:cubicBezTo>
                  <a:pt x="256671" y="291657"/>
                  <a:pt x="242469" y="300524"/>
                  <a:pt x="239689" y="327877"/>
                </a:cubicBezTo>
                <a:cubicBezTo>
                  <a:pt x="236307" y="361391"/>
                  <a:pt x="231122" y="394756"/>
                  <a:pt x="228041" y="418426"/>
                </a:cubicBezTo>
                <a:close/>
                <a:moveTo>
                  <a:pt x="526442" y="787164"/>
                </a:moveTo>
                <a:cubicBezTo>
                  <a:pt x="520055" y="771534"/>
                  <a:pt x="494882" y="773412"/>
                  <a:pt x="496460" y="755528"/>
                </a:cubicBezTo>
                <a:cubicBezTo>
                  <a:pt x="501194" y="703076"/>
                  <a:pt x="470610" y="707134"/>
                  <a:pt x="435817" y="714724"/>
                </a:cubicBezTo>
                <a:cubicBezTo>
                  <a:pt x="428754" y="716227"/>
                  <a:pt x="420788" y="715250"/>
                  <a:pt x="413499" y="713897"/>
                </a:cubicBezTo>
                <a:cubicBezTo>
                  <a:pt x="391782" y="709914"/>
                  <a:pt x="366759" y="703527"/>
                  <a:pt x="371268" y="738695"/>
                </a:cubicBezTo>
                <a:cubicBezTo>
                  <a:pt x="374800" y="766123"/>
                  <a:pt x="344215" y="768753"/>
                  <a:pt x="341210" y="789343"/>
                </a:cubicBezTo>
                <a:cubicBezTo>
                  <a:pt x="340834" y="791823"/>
                  <a:pt x="345493" y="794979"/>
                  <a:pt x="347747" y="797985"/>
                </a:cubicBezTo>
                <a:cubicBezTo>
                  <a:pt x="406361" y="874933"/>
                  <a:pt x="427476" y="877338"/>
                  <a:pt x="497286" y="815193"/>
                </a:cubicBezTo>
                <a:cubicBezTo>
                  <a:pt x="503824" y="809407"/>
                  <a:pt x="510587" y="803846"/>
                  <a:pt x="516974" y="797909"/>
                </a:cubicBezTo>
                <a:cubicBezTo>
                  <a:pt x="520506" y="794603"/>
                  <a:pt x="523362" y="790695"/>
                  <a:pt x="526367" y="787314"/>
                </a:cubicBezTo>
                <a:close/>
              </a:path>
            </a:pathLst>
          </a:custGeom>
          <a:solidFill>
            <a:srgbClr val="B0466A"/>
          </a:solidFill>
          <a:ln w="7502" cap="flat">
            <a:noFill/>
            <a:prstDash val="solid"/>
            <a:miter/>
          </a:ln>
        </p:spPr>
        <p:txBody>
          <a:bodyPr rtlCol="0" anchor="ctr"/>
          <a:lstStyle/>
          <a:p>
            <a:endParaRPr lang="LID4096"/>
          </a:p>
        </p:txBody>
      </p:sp>
      <p:sp>
        <p:nvSpPr>
          <p:cNvPr id="191" name="Forma libre: forma 190">
            <a:extLst>
              <a:ext uri="{FF2B5EF4-FFF2-40B4-BE49-F238E27FC236}">
                <a16:creationId xmlns:a16="http://schemas.microsoft.com/office/drawing/2014/main" id="{0F954609-0079-48ED-97BB-712E212C10C5}"/>
              </a:ext>
            </a:extLst>
          </p:cNvPr>
          <p:cNvSpPr/>
          <p:nvPr/>
        </p:nvSpPr>
        <p:spPr>
          <a:xfrm>
            <a:off x="6413165" y="1160456"/>
            <a:ext cx="1041295" cy="933860"/>
          </a:xfrm>
          <a:custGeom>
            <a:avLst/>
            <a:gdLst>
              <a:gd name="connsiteX0" fmla="*/ 1041220 w 1041295"/>
              <a:gd name="connsiteY0" fmla="*/ 275861 h 933860"/>
              <a:gd name="connsiteX1" fmla="*/ 929254 w 1041295"/>
              <a:gd name="connsiteY1" fmla="*/ 599736 h 933860"/>
              <a:gd name="connsiteX2" fmla="*/ 572089 w 1041295"/>
              <a:gd name="connsiteY2" fmla="*/ 875895 h 933860"/>
              <a:gd name="connsiteX3" fmla="*/ 515354 w 1041295"/>
              <a:gd name="connsiteY3" fmla="*/ 911964 h 933860"/>
              <a:gd name="connsiteX4" fmla="*/ 384677 w 1041295"/>
              <a:gd name="connsiteY4" fmla="*/ 892427 h 933860"/>
              <a:gd name="connsiteX5" fmla="*/ 344550 w 1041295"/>
              <a:gd name="connsiteY5" fmla="*/ 862444 h 933860"/>
              <a:gd name="connsiteX6" fmla="*/ 341018 w 1041295"/>
              <a:gd name="connsiteY6" fmla="*/ 861316 h 933860"/>
              <a:gd name="connsiteX7" fmla="*/ 204103 w 1041295"/>
              <a:gd name="connsiteY7" fmla="*/ 764154 h 933860"/>
              <a:gd name="connsiteX8" fmla="*/ 169161 w 1041295"/>
              <a:gd name="connsiteY8" fmla="*/ 744691 h 933860"/>
              <a:gd name="connsiteX9" fmla="*/ 106565 w 1041295"/>
              <a:gd name="connsiteY9" fmla="*/ 628817 h 933860"/>
              <a:gd name="connsiteX10" fmla="*/ 91836 w 1041295"/>
              <a:gd name="connsiteY10" fmla="*/ 575389 h 933860"/>
              <a:gd name="connsiteX11" fmla="*/ 9 w 1041295"/>
              <a:gd name="connsiteY11" fmla="*/ 334549 h 933860"/>
              <a:gd name="connsiteX12" fmla="*/ 471395 w 1041295"/>
              <a:gd name="connsiteY12" fmla="*/ 38703 h 933860"/>
              <a:gd name="connsiteX13" fmla="*/ 570736 w 1041295"/>
              <a:gd name="connsiteY13" fmla="*/ 37651 h 933860"/>
              <a:gd name="connsiteX14" fmla="*/ 1041295 w 1041295"/>
              <a:gd name="connsiteY14" fmla="*/ 275936 h 933860"/>
              <a:gd name="connsiteX15" fmla="*/ 70871 w 1041295"/>
              <a:gd name="connsiteY15" fmla="*/ 327260 h 933860"/>
              <a:gd name="connsiteX16" fmla="*/ 145415 w 1041295"/>
              <a:gd name="connsiteY16" fmla="*/ 531054 h 933860"/>
              <a:gd name="connsiteX17" fmla="*/ 188699 w 1041295"/>
              <a:gd name="connsiteY17" fmla="*/ 534135 h 933860"/>
              <a:gd name="connsiteX18" fmla="*/ 329671 w 1041295"/>
              <a:gd name="connsiteY18" fmla="*/ 548337 h 933860"/>
              <a:gd name="connsiteX19" fmla="*/ 357024 w 1041295"/>
              <a:gd name="connsiteY19" fmla="*/ 565395 h 933860"/>
              <a:gd name="connsiteX20" fmla="*/ 420521 w 1041295"/>
              <a:gd name="connsiteY20" fmla="*/ 607326 h 933860"/>
              <a:gd name="connsiteX21" fmla="*/ 450504 w 1041295"/>
              <a:gd name="connsiteY21" fmla="*/ 626112 h 933860"/>
              <a:gd name="connsiteX22" fmla="*/ 599818 w 1041295"/>
              <a:gd name="connsiteY22" fmla="*/ 734471 h 933860"/>
              <a:gd name="connsiteX23" fmla="*/ 606355 w 1041295"/>
              <a:gd name="connsiteY23" fmla="*/ 747772 h 933860"/>
              <a:gd name="connsiteX24" fmla="*/ 638217 w 1041295"/>
              <a:gd name="connsiteY24" fmla="*/ 756264 h 933860"/>
              <a:gd name="connsiteX25" fmla="*/ 882363 w 1041295"/>
              <a:gd name="connsiteY25" fmla="*/ 547285 h 933860"/>
              <a:gd name="connsiteX26" fmla="*/ 877704 w 1041295"/>
              <a:gd name="connsiteY26" fmla="*/ 501446 h 933860"/>
              <a:gd name="connsiteX27" fmla="*/ 701865 w 1041295"/>
              <a:gd name="connsiteY27" fmla="*/ 332520 h 933860"/>
              <a:gd name="connsiteX28" fmla="*/ 594482 w 1041295"/>
              <a:gd name="connsiteY28" fmla="*/ 320271 h 933860"/>
              <a:gd name="connsiteX29" fmla="*/ 328318 w 1041295"/>
              <a:gd name="connsiteY29" fmla="*/ 360324 h 933860"/>
              <a:gd name="connsiteX30" fmla="*/ 306000 w 1041295"/>
              <a:gd name="connsiteY30" fmla="*/ 264739 h 933860"/>
              <a:gd name="connsiteX31" fmla="*/ 445169 w 1041295"/>
              <a:gd name="connsiteY31" fmla="*/ 133536 h 933860"/>
              <a:gd name="connsiteX32" fmla="*/ 440435 w 1041295"/>
              <a:gd name="connsiteY32" fmla="*/ 99345 h 933860"/>
              <a:gd name="connsiteX33" fmla="*/ 70871 w 1041295"/>
              <a:gd name="connsiteY33" fmla="*/ 327260 h 933860"/>
              <a:gd name="connsiteX34" fmla="*/ 378365 w 1041295"/>
              <a:gd name="connsiteY34" fmla="*/ 290965 h 933860"/>
              <a:gd name="connsiteX35" fmla="*/ 616124 w 1041295"/>
              <a:gd name="connsiteY35" fmla="*/ 215519 h 933860"/>
              <a:gd name="connsiteX36" fmla="*/ 682177 w 1041295"/>
              <a:gd name="connsiteY36" fmla="*/ 216421 h 933860"/>
              <a:gd name="connsiteX37" fmla="*/ 908138 w 1041295"/>
              <a:gd name="connsiteY37" fmla="*/ 435619 h 933860"/>
              <a:gd name="connsiteX38" fmla="*/ 953150 w 1041295"/>
              <a:gd name="connsiteY38" fmla="*/ 426902 h 933860"/>
              <a:gd name="connsiteX39" fmla="*/ 874849 w 1041295"/>
              <a:gd name="connsiteY39" fmla="*/ 120160 h 933860"/>
              <a:gd name="connsiteX40" fmla="*/ 563372 w 1041295"/>
              <a:gd name="connsiteY40" fmla="*/ 122264 h 933860"/>
              <a:gd name="connsiteX41" fmla="*/ 378365 w 1041295"/>
              <a:gd name="connsiteY41" fmla="*/ 290890 h 933860"/>
              <a:gd name="connsiteX42" fmla="*/ 454337 w 1041295"/>
              <a:gd name="connsiteY42" fmla="*/ 716286 h 933860"/>
              <a:gd name="connsiteX43" fmla="*/ 444943 w 1041295"/>
              <a:gd name="connsiteY43" fmla="*/ 698627 h 933860"/>
              <a:gd name="connsiteX44" fmla="*/ 420897 w 1041295"/>
              <a:gd name="connsiteY44" fmla="*/ 703662 h 933860"/>
              <a:gd name="connsiteX45" fmla="*/ 365440 w 1041295"/>
              <a:gd name="connsiteY45" fmla="*/ 758969 h 933860"/>
              <a:gd name="connsiteX46" fmla="*/ 364764 w 1041295"/>
              <a:gd name="connsiteY46" fmla="*/ 791732 h 933860"/>
              <a:gd name="connsiteX47" fmla="*/ 393619 w 1041295"/>
              <a:gd name="connsiteY47" fmla="*/ 783241 h 933860"/>
              <a:gd name="connsiteX48" fmla="*/ 441036 w 1041295"/>
              <a:gd name="connsiteY48" fmla="*/ 735599 h 933860"/>
              <a:gd name="connsiteX49" fmla="*/ 454337 w 1041295"/>
              <a:gd name="connsiteY49" fmla="*/ 716286 h 93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1295" h="933860">
                <a:moveTo>
                  <a:pt x="1041220" y="275861"/>
                </a:moveTo>
                <a:cubicBezTo>
                  <a:pt x="1041896" y="434417"/>
                  <a:pt x="995382" y="521210"/>
                  <a:pt x="929254" y="599736"/>
                </a:cubicBezTo>
                <a:cubicBezTo>
                  <a:pt x="830137" y="717489"/>
                  <a:pt x="706073" y="803154"/>
                  <a:pt x="572089" y="875895"/>
                </a:cubicBezTo>
                <a:cubicBezTo>
                  <a:pt x="552251" y="886640"/>
                  <a:pt x="533164" y="897687"/>
                  <a:pt x="515354" y="911964"/>
                </a:cubicBezTo>
                <a:cubicBezTo>
                  <a:pt x="471169" y="947282"/>
                  <a:pt x="417140" y="939242"/>
                  <a:pt x="384677" y="892427"/>
                </a:cubicBezTo>
                <a:cubicBezTo>
                  <a:pt x="374006" y="876947"/>
                  <a:pt x="363186" y="865449"/>
                  <a:pt x="344550" y="862444"/>
                </a:cubicBezTo>
                <a:cubicBezTo>
                  <a:pt x="343347" y="862218"/>
                  <a:pt x="341769" y="862068"/>
                  <a:pt x="341018" y="861316"/>
                </a:cubicBezTo>
                <a:cubicBezTo>
                  <a:pt x="302017" y="819385"/>
                  <a:pt x="241601" y="807588"/>
                  <a:pt x="204103" y="764154"/>
                </a:cubicBezTo>
                <a:cubicBezTo>
                  <a:pt x="194109" y="752581"/>
                  <a:pt x="182236" y="748824"/>
                  <a:pt x="169161" y="744691"/>
                </a:cubicBezTo>
                <a:cubicBezTo>
                  <a:pt x="112051" y="726506"/>
                  <a:pt x="87478" y="684275"/>
                  <a:pt x="106565" y="628817"/>
                </a:cubicBezTo>
                <a:cubicBezTo>
                  <a:pt x="114981" y="604395"/>
                  <a:pt x="104085" y="591095"/>
                  <a:pt x="91836" y="575389"/>
                </a:cubicBezTo>
                <a:cubicBezTo>
                  <a:pt x="36455" y="504527"/>
                  <a:pt x="685" y="426076"/>
                  <a:pt x="9" y="334549"/>
                </a:cubicBezTo>
                <a:cubicBezTo>
                  <a:pt x="-1719" y="78454"/>
                  <a:pt x="242578" y="-76119"/>
                  <a:pt x="471395" y="38703"/>
                </a:cubicBezTo>
                <a:cubicBezTo>
                  <a:pt x="508967" y="57564"/>
                  <a:pt x="534967" y="55235"/>
                  <a:pt x="570736" y="37651"/>
                </a:cubicBezTo>
                <a:cubicBezTo>
                  <a:pt x="796773" y="-73564"/>
                  <a:pt x="1040995" y="78229"/>
                  <a:pt x="1041295" y="275936"/>
                </a:cubicBezTo>
                <a:close/>
                <a:moveTo>
                  <a:pt x="70871" y="327260"/>
                </a:moveTo>
                <a:cubicBezTo>
                  <a:pt x="70796" y="400376"/>
                  <a:pt x="95744" y="465752"/>
                  <a:pt x="145415" y="531054"/>
                </a:cubicBezTo>
                <a:cubicBezTo>
                  <a:pt x="160745" y="551192"/>
                  <a:pt x="169912" y="551117"/>
                  <a:pt x="188699" y="534135"/>
                </a:cubicBezTo>
                <a:cubicBezTo>
                  <a:pt x="237768" y="489573"/>
                  <a:pt x="287890" y="495435"/>
                  <a:pt x="329671" y="548337"/>
                </a:cubicBezTo>
                <a:cubicBezTo>
                  <a:pt x="337260" y="557956"/>
                  <a:pt x="345151" y="563216"/>
                  <a:pt x="357024" y="565395"/>
                </a:cubicBezTo>
                <a:cubicBezTo>
                  <a:pt x="383926" y="570355"/>
                  <a:pt x="406845" y="582378"/>
                  <a:pt x="420521" y="607326"/>
                </a:cubicBezTo>
                <a:cubicBezTo>
                  <a:pt x="427284" y="619725"/>
                  <a:pt x="439232" y="621002"/>
                  <a:pt x="450504" y="626112"/>
                </a:cubicBezTo>
                <a:cubicBezTo>
                  <a:pt x="507389" y="652037"/>
                  <a:pt x="550222" y="698026"/>
                  <a:pt x="599818" y="734471"/>
                </a:cubicBezTo>
                <a:cubicBezTo>
                  <a:pt x="603349" y="737102"/>
                  <a:pt x="604702" y="743113"/>
                  <a:pt x="606355" y="747772"/>
                </a:cubicBezTo>
                <a:cubicBezTo>
                  <a:pt x="612893" y="766483"/>
                  <a:pt x="624089" y="765506"/>
                  <a:pt x="638217" y="756264"/>
                </a:cubicBezTo>
                <a:cubicBezTo>
                  <a:pt x="728466" y="696974"/>
                  <a:pt x="812929" y="631147"/>
                  <a:pt x="882363" y="547285"/>
                </a:cubicBezTo>
                <a:cubicBezTo>
                  <a:pt x="898970" y="527221"/>
                  <a:pt x="894011" y="516701"/>
                  <a:pt x="877704" y="501446"/>
                </a:cubicBezTo>
                <a:cubicBezTo>
                  <a:pt x="818490" y="445764"/>
                  <a:pt x="760177" y="389180"/>
                  <a:pt x="701865" y="332520"/>
                </a:cubicBezTo>
                <a:cubicBezTo>
                  <a:pt x="652570" y="284578"/>
                  <a:pt x="653321" y="285179"/>
                  <a:pt x="594482" y="320271"/>
                </a:cubicBezTo>
                <a:cubicBezTo>
                  <a:pt x="511522" y="369792"/>
                  <a:pt x="422701" y="388879"/>
                  <a:pt x="328318" y="360324"/>
                </a:cubicBezTo>
                <a:cubicBezTo>
                  <a:pt x="270532" y="342815"/>
                  <a:pt x="262867" y="306219"/>
                  <a:pt x="306000" y="264739"/>
                </a:cubicBezTo>
                <a:cubicBezTo>
                  <a:pt x="351914" y="220554"/>
                  <a:pt x="398353" y="176819"/>
                  <a:pt x="445169" y="133536"/>
                </a:cubicBezTo>
                <a:cubicBezTo>
                  <a:pt x="461325" y="118657"/>
                  <a:pt x="463429" y="109264"/>
                  <a:pt x="440435" y="99345"/>
                </a:cubicBezTo>
                <a:cubicBezTo>
                  <a:pt x="221011" y="4662"/>
                  <a:pt x="70270" y="157733"/>
                  <a:pt x="70871" y="327260"/>
                </a:cubicBezTo>
                <a:close/>
                <a:moveTo>
                  <a:pt x="378365" y="290965"/>
                </a:moveTo>
                <a:cubicBezTo>
                  <a:pt x="473724" y="308699"/>
                  <a:pt x="551950" y="279167"/>
                  <a:pt x="616124" y="215519"/>
                </a:cubicBezTo>
                <a:cubicBezTo>
                  <a:pt x="642199" y="189744"/>
                  <a:pt x="657379" y="191322"/>
                  <a:pt x="682177" y="216421"/>
                </a:cubicBezTo>
                <a:cubicBezTo>
                  <a:pt x="756119" y="290890"/>
                  <a:pt x="832542" y="362804"/>
                  <a:pt x="908138" y="435619"/>
                </a:cubicBezTo>
                <a:cubicBezTo>
                  <a:pt x="935040" y="461544"/>
                  <a:pt x="940150" y="460417"/>
                  <a:pt x="953150" y="426902"/>
                </a:cubicBezTo>
                <a:cubicBezTo>
                  <a:pt x="994780" y="319370"/>
                  <a:pt x="959011" y="191999"/>
                  <a:pt x="874849" y="120160"/>
                </a:cubicBezTo>
                <a:cubicBezTo>
                  <a:pt x="788582" y="46518"/>
                  <a:pt x="637165" y="63200"/>
                  <a:pt x="563372" y="122264"/>
                </a:cubicBezTo>
                <a:cubicBezTo>
                  <a:pt x="498372" y="174340"/>
                  <a:pt x="439834" y="234381"/>
                  <a:pt x="378365" y="290890"/>
                </a:cubicBezTo>
                <a:close/>
                <a:moveTo>
                  <a:pt x="454337" y="716286"/>
                </a:moveTo>
                <a:cubicBezTo>
                  <a:pt x="453585" y="707043"/>
                  <a:pt x="451406" y="701332"/>
                  <a:pt x="444943" y="698627"/>
                </a:cubicBezTo>
                <a:cubicBezTo>
                  <a:pt x="435926" y="694795"/>
                  <a:pt x="427660" y="697049"/>
                  <a:pt x="420897" y="703662"/>
                </a:cubicBezTo>
                <a:cubicBezTo>
                  <a:pt x="402186" y="721922"/>
                  <a:pt x="383324" y="739957"/>
                  <a:pt x="365440" y="758969"/>
                </a:cubicBezTo>
                <a:cubicBezTo>
                  <a:pt x="356122" y="768813"/>
                  <a:pt x="352290" y="781813"/>
                  <a:pt x="364764" y="791732"/>
                </a:cubicBezTo>
                <a:cubicBezTo>
                  <a:pt x="376486" y="800975"/>
                  <a:pt x="385654" y="790981"/>
                  <a:pt x="393619" y="783241"/>
                </a:cubicBezTo>
                <a:cubicBezTo>
                  <a:pt x="409700" y="767611"/>
                  <a:pt x="425631" y="751905"/>
                  <a:pt x="441036" y="735599"/>
                </a:cubicBezTo>
                <a:cubicBezTo>
                  <a:pt x="446822" y="729437"/>
                  <a:pt x="450730" y="721622"/>
                  <a:pt x="454337" y="716286"/>
                </a:cubicBezTo>
                <a:close/>
              </a:path>
            </a:pathLst>
          </a:custGeom>
          <a:solidFill>
            <a:srgbClr val="B0466A"/>
          </a:solidFill>
          <a:ln w="7502" cap="flat">
            <a:noFill/>
            <a:prstDash val="solid"/>
            <a:miter/>
          </a:ln>
        </p:spPr>
        <p:txBody>
          <a:bodyPr rtlCol="0" anchor="ctr"/>
          <a:lstStyle/>
          <a:p>
            <a:endParaRPr lang="LID4096"/>
          </a:p>
        </p:txBody>
      </p:sp>
      <p:sp>
        <p:nvSpPr>
          <p:cNvPr id="192" name="Forma libre: forma 191">
            <a:extLst>
              <a:ext uri="{FF2B5EF4-FFF2-40B4-BE49-F238E27FC236}">
                <a16:creationId xmlns:a16="http://schemas.microsoft.com/office/drawing/2014/main" id="{86045EAC-AAE0-4086-A28A-1E1D5B6A5BF2}"/>
              </a:ext>
            </a:extLst>
          </p:cNvPr>
          <p:cNvSpPr/>
          <p:nvPr/>
        </p:nvSpPr>
        <p:spPr>
          <a:xfrm>
            <a:off x="8064595" y="5406309"/>
            <a:ext cx="529296" cy="1048876"/>
          </a:xfrm>
          <a:custGeom>
            <a:avLst/>
            <a:gdLst>
              <a:gd name="connsiteX0" fmla="*/ 231190 w 529296"/>
              <a:gd name="connsiteY0" fmla="*/ 631219 h 1048876"/>
              <a:gd name="connsiteX1" fmla="*/ 203913 w 529296"/>
              <a:gd name="connsiteY1" fmla="*/ 558929 h 1048876"/>
              <a:gd name="connsiteX2" fmla="*/ 162959 w 529296"/>
              <a:gd name="connsiteY2" fmla="*/ 498663 h 1048876"/>
              <a:gd name="connsiteX3" fmla="*/ 132675 w 529296"/>
              <a:gd name="connsiteY3" fmla="*/ 479877 h 1048876"/>
              <a:gd name="connsiteX4" fmla="*/ 12969 w 529296"/>
              <a:gd name="connsiteY4" fmla="*/ 433888 h 1048876"/>
              <a:gd name="connsiteX5" fmla="*/ 36189 w 529296"/>
              <a:gd name="connsiteY5" fmla="*/ 304413 h 1048876"/>
              <a:gd name="connsiteX6" fmla="*/ 35212 w 529296"/>
              <a:gd name="connsiteY6" fmla="*/ 272100 h 1048876"/>
              <a:gd name="connsiteX7" fmla="*/ 13871 w 529296"/>
              <a:gd name="connsiteY7" fmla="*/ 142175 h 1048876"/>
              <a:gd name="connsiteX8" fmla="*/ 133577 w 529296"/>
              <a:gd name="connsiteY8" fmla="*/ 97614 h 1048876"/>
              <a:gd name="connsiteX9" fmla="*/ 164311 w 529296"/>
              <a:gd name="connsiteY9" fmla="*/ 78526 h 1048876"/>
              <a:gd name="connsiteX10" fmla="*/ 265231 w 529296"/>
              <a:gd name="connsiteY10" fmla="*/ 0 h 1048876"/>
              <a:gd name="connsiteX11" fmla="*/ 364347 w 529296"/>
              <a:gd name="connsiteY11" fmla="*/ 81006 h 1048876"/>
              <a:gd name="connsiteX12" fmla="*/ 395908 w 529296"/>
              <a:gd name="connsiteY12" fmla="*/ 96637 h 1048876"/>
              <a:gd name="connsiteX13" fmla="*/ 512910 w 529296"/>
              <a:gd name="connsiteY13" fmla="*/ 141047 h 1048876"/>
              <a:gd name="connsiteX14" fmla="*/ 494048 w 529296"/>
              <a:gd name="connsiteY14" fmla="*/ 270523 h 1048876"/>
              <a:gd name="connsiteX15" fmla="*/ 494273 w 529296"/>
              <a:gd name="connsiteY15" fmla="*/ 307419 h 1048876"/>
              <a:gd name="connsiteX16" fmla="*/ 514487 w 529296"/>
              <a:gd name="connsiteY16" fmla="*/ 433512 h 1048876"/>
              <a:gd name="connsiteX17" fmla="*/ 395458 w 529296"/>
              <a:gd name="connsiteY17" fmla="*/ 479726 h 1048876"/>
              <a:gd name="connsiteX18" fmla="*/ 363596 w 529296"/>
              <a:gd name="connsiteY18" fmla="*/ 499790 h 1048876"/>
              <a:gd name="connsiteX19" fmla="*/ 324971 w 529296"/>
              <a:gd name="connsiteY19" fmla="*/ 557652 h 1048876"/>
              <a:gd name="connsiteX20" fmla="*/ 300474 w 529296"/>
              <a:gd name="connsiteY20" fmla="*/ 632046 h 1048876"/>
              <a:gd name="connsiteX21" fmla="*/ 380579 w 529296"/>
              <a:gd name="connsiteY21" fmla="*/ 574034 h 1048876"/>
              <a:gd name="connsiteX22" fmla="*/ 413868 w 529296"/>
              <a:gd name="connsiteY22" fmla="*/ 600860 h 1048876"/>
              <a:gd name="connsiteX23" fmla="*/ 329630 w 529296"/>
              <a:gd name="connsiteY23" fmla="*/ 702382 h 1048876"/>
              <a:gd name="connsiteX24" fmla="*/ 304532 w 529296"/>
              <a:gd name="connsiteY24" fmla="*/ 723046 h 1048876"/>
              <a:gd name="connsiteX25" fmla="*/ 334590 w 529296"/>
              <a:gd name="connsiteY25" fmla="*/ 731387 h 1048876"/>
              <a:gd name="connsiteX26" fmla="*/ 439718 w 529296"/>
              <a:gd name="connsiteY26" fmla="*/ 732440 h 1048876"/>
              <a:gd name="connsiteX27" fmla="*/ 485331 w 529296"/>
              <a:gd name="connsiteY27" fmla="*/ 784365 h 1048876"/>
              <a:gd name="connsiteX28" fmla="*/ 455574 w 529296"/>
              <a:gd name="connsiteY28" fmla="*/ 1007471 h 1048876"/>
              <a:gd name="connsiteX29" fmla="*/ 407857 w 529296"/>
              <a:gd name="connsiteY29" fmla="*/ 1048876 h 1048876"/>
              <a:gd name="connsiteX30" fmla="*/ 118698 w 529296"/>
              <a:gd name="connsiteY30" fmla="*/ 1048876 h 1048876"/>
              <a:gd name="connsiteX31" fmla="*/ 71432 w 529296"/>
              <a:gd name="connsiteY31" fmla="*/ 1006795 h 1048876"/>
              <a:gd name="connsiteX32" fmla="*/ 41674 w 529296"/>
              <a:gd name="connsiteY32" fmla="*/ 780007 h 1048876"/>
              <a:gd name="connsiteX33" fmla="*/ 84657 w 529296"/>
              <a:gd name="connsiteY33" fmla="*/ 732364 h 1048876"/>
              <a:gd name="connsiteX34" fmla="*/ 201057 w 529296"/>
              <a:gd name="connsiteY34" fmla="*/ 731387 h 1048876"/>
              <a:gd name="connsiteX35" fmla="*/ 230739 w 529296"/>
              <a:gd name="connsiteY35" fmla="*/ 716960 h 1048876"/>
              <a:gd name="connsiteX36" fmla="*/ 201733 w 529296"/>
              <a:gd name="connsiteY36" fmla="*/ 696971 h 1048876"/>
              <a:gd name="connsiteX37" fmla="*/ 135230 w 529296"/>
              <a:gd name="connsiteY37" fmla="*/ 687202 h 1048876"/>
              <a:gd name="connsiteX38" fmla="*/ 53547 w 529296"/>
              <a:gd name="connsiteY38" fmla="*/ 566219 h 1048876"/>
              <a:gd name="connsiteX39" fmla="*/ 88715 w 529296"/>
              <a:gd name="connsiteY39" fmla="*/ 539392 h 1048876"/>
              <a:gd name="connsiteX40" fmla="*/ 231040 w 529296"/>
              <a:gd name="connsiteY40" fmla="*/ 631445 h 1048876"/>
              <a:gd name="connsiteX41" fmla="*/ 214583 w 529296"/>
              <a:gd name="connsiteY41" fmla="*/ 190493 h 1048876"/>
              <a:gd name="connsiteX42" fmla="*/ 214208 w 529296"/>
              <a:gd name="connsiteY42" fmla="*/ 190117 h 1048876"/>
              <a:gd name="connsiteX43" fmla="*/ 130571 w 529296"/>
              <a:gd name="connsiteY43" fmla="*/ 233025 h 1048876"/>
              <a:gd name="connsiteX44" fmla="*/ 162432 w 529296"/>
              <a:gd name="connsiteY44" fmla="*/ 354685 h 1048876"/>
              <a:gd name="connsiteX45" fmla="*/ 367729 w 529296"/>
              <a:gd name="connsiteY45" fmla="*/ 357916 h 1048876"/>
              <a:gd name="connsiteX46" fmla="*/ 408157 w 529296"/>
              <a:gd name="connsiteY46" fmla="*/ 250684 h 1048876"/>
              <a:gd name="connsiteX47" fmla="*/ 301902 w 529296"/>
              <a:gd name="connsiteY47" fmla="*/ 195753 h 1048876"/>
              <a:gd name="connsiteX48" fmla="*/ 232318 w 529296"/>
              <a:gd name="connsiteY48" fmla="*/ 195302 h 1048876"/>
              <a:gd name="connsiteX49" fmla="*/ 214583 w 529296"/>
              <a:gd name="connsiteY49" fmla="*/ 190493 h 104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9296" h="1048876">
                <a:moveTo>
                  <a:pt x="231190" y="631219"/>
                </a:moveTo>
                <a:cubicBezTo>
                  <a:pt x="236450" y="601086"/>
                  <a:pt x="237502" y="575612"/>
                  <a:pt x="203913" y="558929"/>
                </a:cubicBezTo>
                <a:cubicBezTo>
                  <a:pt x="180993" y="547508"/>
                  <a:pt x="167467" y="524363"/>
                  <a:pt x="162959" y="498663"/>
                </a:cubicBezTo>
                <a:cubicBezTo>
                  <a:pt x="159577" y="479200"/>
                  <a:pt x="152288" y="475143"/>
                  <a:pt x="132675" y="479877"/>
                </a:cubicBezTo>
                <a:cubicBezTo>
                  <a:pt x="79773" y="492576"/>
                  <a:pt x="36790" y="474842"/>
                  <a:pt x="12969" y="433888"/>
                </a:cubicBezTo>
                <a:cubicBezTo>
                  <a:pt x="-10176" y="394211"/>
                  <a:pt x="-2286" y="342812"/>
                  <a:pt x="36189" y="304413"/>
                </a:cubicBezTo>
                <a:cubicBezTo>
                  <a:pt x="50166" y="290436"/>
                  <a:pt x="47010" y="284424"/>
                  <a:pt x="35212" y="272100"/>
                </a:cubicBezTo>
                <a:cubicBezTo>
                  <a:pt x="-2511" y="232800"/>
                  <a:pt x="-9875" y="182528"/>
                  <a:pt x="13871" y="142175"/>
                </a:cubicBezTo>
                <a:cubicBezTo>
                  <a:pt x="38593" y="100319"/>
                  <a:pt x="79998" y="83411"/>
                  <a:pt x="133577" y="97614"/>
                </a:cubicBezTo>
                <a:cubicBezTo>
                  <a:pt x="154617" y="103174"/>
                  <a:pt x="158675" y="95058"/>
                  <a:pt x="164311" y="78526"/>
                </a:cubicBezTo>
                <a:cubicBezTo>
                  <a:pt x="182647" y="24272"/>
                  <a:pt x="215034" y="-75"/>
                  <a:pt x="265231" y="0"/>
                </a:cubicBezTo>
                <a:cubicBezTo>
                  <a:pt x="313549" y="75"/>
                  <a:pt x="348717" y="26677"/>
                  <a:pt x="364347" y="81006"/>
                </a:cubicBezTo>
                <a:cubicBezTo>
                  <a:pt x="370585" y="102799"/>
                  <a:pt x="379001" y="100995"/>
                  <a:pt x="395908" y="96637"/>
                </a:cubicBezTo>
                <a:cubicBezTo>
                  <a:pt x="444452" y="84087"/>
                  <a:pt x="489990" y="102122"/>
                  <a:pt x="512910" y="141047"/>
                </a:cubicBezTo>
                <a:cubicBezTo>
                  <a:pt x="539135" y="185533"/>
                  <a:pt x="533800" y="232950"/>
                  <a:pt x="494048" y="270523"/>
                </a:cubicBezTo>
                <a:cubicBezTo>
                  <a:pt x="477516" y="286153"/>
                  <a:pt x="479094" y="292690"/>
                  <a:pt x="494273" y="307419"/>
                </a:cubicBezTo>
                <a:cubicBezTo>
                  <a:pt x="533199" y="345142"/>
                  <a:pt x="539285" y="390830"/>
                  <a:pt x="514487" y="433512"/>
                </a:cubicBezTo>
                <a:cubicBezTo>
                  <a:pt x="489614" y="476270"/>
                  <a:pt x="446331" y="494680"/>
                  <a:pt x="395458" y="479726"/>
                </a:cubicBezTo>
                <a:cubicBezTo>
                  <a:pt x="373064" y="473189"/>
                  <a:pt x="367278" y="479651"/>
                  <a:pt x="363596" y="499790"/>
                </a:cubicBezTo>
                <a:cubicBezTo>
                  <a:pt x="359162" y="524062"/>
                  <a:pt x="346087" y="545103"/>
                  <a:pt x="324971" y="557652"/>
                </a:cubicBezTo>
                <a:cubicBezTo>
                  <a:pt x="296041" y="574935"/>
                  <a:pt x="292734" y="598606"/>
                  <a:pt x="300474" y="632046"/>
                </a:cubicBezTo>
                <a:cubicBezTo>
                  <a:pt x="325347" y="606496"/>
                  <a:pt x="349694" y="585155"/>
                  <a:pt x="380579" y="574034"/>
                </a:cubicBezTo>
                <a:cubicBezTo>
                  <a:pt x="409134" y="563739"/>
                  <a:pt x="418151" y="571028"/>
                  <a:pt x="413868" y="600860"/>
                </a:cubicBezTo>
                <a:cubicBezTo>
                  <a:pt x="406579" y="651659"/>
                  <a:pt x="376295" y="683595"/>
                  <a:pt x="329630" y="702382"/>
                </a:cubicBezTo>
                <a:cubicBezTo>
                  <a:pt x="319411" y="706514"/>
                  <a:pt x="300174" y="705688"/>
                  <a:pt x="304532" y="723046"/>
                </a:cubicBezTo>
                <a:cubicBezTo>
                  <a:pt x="307688" y="735520"/>
                  <a:pt x="323919" y="731162"/>
                  <a:pt x="334590" y="731387"/>
                </a:cubicBezTo>
                <a:cubicBezTo>
                  <a:pt x="369608" y="732064"/>
                  <a:pt x="404700" y="730787"/>
                  <a:pt x="439718" y="732440"/>
                </a:cubicBezTo>
                <a:cubicBezTo>
                  <a:pt x="478643" y="734243"/>
                  <a:pt x="489990" y="747168"/>
                  <a:pt x="485331" y="784365"/>
                </a:cubicBezTo>
                <a:cubicBezTo>
                  <a:pt x="476088" y="858834"/>
                  <a:pt x="465418" y="933077"/>
                  <a:pt x="455574" y="1007471"/>
                </a:cubicBezTo>
                <a:cubicBezTo>
                  <a:pt x="451816" y="1035650"/>
                  <a:pt x="437013" y="1049026"/>
                  <a:pt x="407857" y="1048876"/>
                </a:cubicBezTo>
                <a:cubicBezTo>
                  <a:pt x="311445" y="1048350"/>
                  <a:pt x="215109" y="1048425"/>
                  <a:pt x="118698" y="1048876"/>
                </a:cubicBezTo>
                <a:cubicBezTo>
                  <a:pt x="89467" y="1049026"/>
                  <a:pt x="75114" y="1034673"/>
                  <a:pt x="71432" y="1006795"/>
                </a:cubicBezTo>
                <a:cubicBezTo>
                  <a:pt x="61588" y="931199"/>
                  <a:pt x="51443" y="855603"/>
                  <a:pt x="41674" y="780007"/>
                </a:cubicBezTo>
                <a:cubicBezTo>
                  <a:pt x="37466" y="747694"/>
                  <a:pt x="54524" y="733116"/>
                  <a:pt x="84657" y="732364"/>
                </a:cubicBezTo>
                <a:cubicBezTo>
                  <a:pt x="123432" y="731387"/>
                  <a:pt x="162282" y="732139"/>
                  <a:pt x="201057" y="731387"/>
                </a:cubicBezTo>
                <a:cubicBezTo>
                  <a:pt x="212780" y="731162"/>
                  <a:pt x="229312" y="734844"/>
                  <a:pt x="230739" y="716960"/>
                </a:cubicBezTo>
                <a:cubicBezTo>
                  <a:pt x="232318" y="696971"/>
                  <a:pt x="215560" y="697121"/>
                  <a:pt x="201733" y="696971"/>
                </a:cubicBezTo>
                <a:cubicBezTo>
                  <a:pt x="179040" y="696746"/>
                  <a:pt x="156797" y="694641"/>
                  <a:pt x="135230" y="687202"/>
                </a:cubicBezTo>
                <a:cubicBezTo>
                  <a:pt x="80825" y="668416"/>
                  <a:pt x="51293" y="623630"/>
                  <a:pt x="53547" y="566219"/>
                </a:cubicBezTo>
                <a:cubicBezTo>
                  <a:pt x="54524" y="540970"/>
                  <a:pt x="63541" y="533230"/>
                  <a:pt x="88715" y="539392"/>
                </a:cubicBezTo>
                <a:cubicBezTo>
                  <a:pt x="137559" y="551265"/>
                  <a:pt x="174230" y="573658"/>
                  <a:pt x="231040" y="631445"/>
                </a:cubicBezTo>
                <a:close/>
                <a:moveTo>
                  <a:pt x="214583" y="190493"/>
                </a:moveTo>
                <a:lnTo>
                  <a:pt x="214208" y="190117"/>
                </a:lnTo>
                <a:cubicBezTo>
                  <a:pt x="174005" y="181926"/>
                  <a:pt x="147103" y="195528"/>
                  <a:pt x="130571" y="233025"/>
                </a:cubicBezTo>
                <a:cubicBezTo>
                  <a:pt x="109004" y="281944"/>
                  <a:pt x="130346" y="319592"/>
                  <a:pt x="162432" y="354685"/>
                </a:cubicBezTo>
                <a:cubicBezTo>
                  <a:pt x="238930" y="438321"/>
                  <a:pt x="289804" y="438848"/>
                  <a:pt x="367729" y="357916"/>
                </a:cubicBezTo>
                <a:cubicBezTo>
                  <a:pt x="397036" y="327482"/>
                  <a:pt x="415822" y="294419"/>
                  <a:pt x="408157" y="250684"/>
                </a:cubicBezTo>
                <a:cubicBezTo>
                  <a:pt x="398914" y="197632"/>
                  <a:pt x="344434" y="166897"/>
                  <a:pt x="301902" y="195753"/>
                </a:cubicBezTo>
                <a:cubicBezTo>
                  <a:pt x="274925" y="214089"/>
                  <a:pt x="255913" y="218372"/>
                  <a:pt x="232318" y="195302"/>
                </a:cubicBezTo>
                <a:cubicBezTo>
                  <a:pt x="228485" y="191545"/>
                  <a:pt x="220595" y="191996"/>
                  <a:pt x="214583" y="190493"/>
                </a:cubicBezTo>
                <a:close/>
              </a:path>
            </a:pathLst>
          </a:custGeom>
          <a:solidFill>
            <a:srgbClr val="B0466A"/>
          </a:solidFill>
          <a:ln w="7502" cap="flat">
            <a:noFill/>
            <a:prstDash val="solid"/>
            <a:miter/>
          </a:ln>
        </p:spPr>
        <p:txBody>
          <a:bodyPr rtlCol="0" anchor="ctr"/>
          <a:lstStyle/>
          <a:p>
            <a:endParaRPr lang="LID4096"/>
          </a:p>
        </p:txBody>
      </p:sp>
      <p:sp>
        <p:nvSpPr>
          <p:cNvPr id="193" name="Forma libre: forma 192">
            <a:extLst>
              <a:ext uri="{FF2B5EF4-FFF2-40B4-BE49-F238E27FC236}">
                <a16:creationId xmlns:a16="http://schemas.microsoft.com/office/drawing/2014/main" id="{38532649-7BF5-474D-BF19-7BA58E357F74}"/>
              </a:ext>
            </a:extLst>
          </p:cNvPr>
          <p:cNvSpPr/>
          <p:nvPr/>
        </p:nvSpPr>
        <p:spPr>
          <a:xfrm>
            <a:off x="7863361" y="1273525"/>
            <a:ext cx="853927" cy="728243"/>
          </a:xfrm>
          <a:custGeom>
            <a:avLst/>
            <a:gdLst>
              <a:gd name="connsiteX0" fmla="*/ 257035 w 853927"/>
              <a:gd name="connsiteY0" fmla="*/ 102 h 728243"/>
              <a:gd name="connsiteX1" fmla="*/ 394701 w 853927"/>
              <a:gd name="connsiteY1" fmla="*/ 31212 h 728243"/>
              <a:gd name="connsiteX2" fmla="*/ 403568 w 853927"/>
              <a:gd name="connsiteY2" fmla="*/ 81634 h 728243"/>
              <a:gd name="connsiteX3" fmla="*/ 261770 w 853927"/>
              <a:gd name="connsiteY3" fmla="*/ 215618 h 728243"/>
              <a:gd name="connsiteX4" fmla="*/ 279880 w 853927"/>
              <a:gd name="connsiteY4" fmla="*/ 289486 h 728243"/>
              <a:gd name="connsiteX5" fmla="*/ 559720 w 853927"/>
              <a:gd name="connsiteY5" fmla="*/ 231248 h 728243"/>
              <a:gd name="connsiteX6" fmla="*/ 625397 w 853927"/>
              <a:gd name="connsiteY6" fmla="*/ 234630 h 728243"/>
              <a:gd name="connsiteX7" fmla="*/ 838283 w 853927"/>
              <a:gd name="connsiteY7" fmla="*/ 440903 h 728243"/>
              <a:gd name="connsiteX8" fmla="*/ 841740 w 853927"/>
              <a:gd name="connsiteY8" fmla="*/ 494332 h 728243"/>
              <a:gd name="connsiteX9" fmla="*/ 573622 w 853927"/>
              <a:gd name="connsiteY9" fmla="*/ 721044 h 728243"/>
              <a:gd name="connsiteX10" fmla="*/ 540859 w 853927"/>
              <a:gd name="connsiteY10" fmla="*/ 707218 h 728243"/>
              <a:gd name="connsiteX11" fmla="*/ 534997 w 853927"/>
              <a:gd name="connsiteY11" fmla="*/ 689859 h 728243"/>
              <a:gd name="connsiteX12" fmla="*/ 391771 w 853927"/>
              <a:gd name="connsiteY12" fmla="*/ 584355 h 728243"/>
              <a:gd name="connsiteX13" fmla="*/ 354048 w 853927"/>
              <a:gd name="connsiteY13" fmla="*/ 559257 h 728243"/>
              <a:gd name="connsiteX14" fmla="*/ 349915 w 853927"/>
              <a:gd name="connsiteY14" fmla="*/ 553095 h 728243"/>
              <a:gd name="connsiteX15" fmla="*/ 217133 w 853927"/>
              <a:gd name="connsiteY15" fmla="*/ 466753 h 728243"/>
              <a:gd name="connsiteX16" fmla="*/ 137404 w 853927"/>
              <a:gd name="connsiteY16" fmla="*/ 492603 h 728243"/>
              <a:gd name="connsiteX17" fmla="*/ 84577 w 853927"/>
              <a:gd name="connsiteY17" fmla="*/ 489823 h 728243"/>
              <a:gd name="connsiteX18" fmla="*/ 46404 w 853927"/>
              <a:gd name="connsiteY18" fmla="*/ 114172 h 728243"/>
              <a:gd name="connsiteX19" fmla="*/ 257035 w 853927"/>
              <a:gd name="connsiteY19" fmla="*/ 177 h 72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3927" h="728243">
                <a:moveTo>
                  <a:pt x="257035" y="102"/>
                </a:moveTo>
                <a:cubicBezTo>
                  <a:pt x="305579" y="-1176"/>
                  <a:pt x="351418" y="9570"/>
                  <a:pt x="394701" y="31212"/>
                </a:cubicBezTo>
                <a:cubicBezTo>
                  <a:pt x="433025" y="50374"/>
                  <a:pt x="433551" y="53004"/>
                  <a:pt x="403568" y="81634"/>
                </a:cubicBezTo>
                <a:cubicBezTo>
                  <a:pt x="356528" y="126496"/>
                  <a:pt x="308735" y="170681"/>
                  <a:pt x="261770" y="215618"/>
                </a:cubicBezTo>
                <a:cubicBezTo>
                  <a:pt x="225775" y="250110"/>
                  <a:pt x="231561" y="276035"/>
                  <a:pt x="279880" y="289486"/>
                </a:cubicBezTo>
                <a:cubicBezTo>
                  <a:pt x="382753" y="318116"/>
                  <a:pt x="475858" y="291665"/>
                  <a:pt x="559720" y="231248"/>
                </a:cubicBezTo>
                <a:cubicBezTo>
                  <a:pt x="586321" y="212086"/>
                  <a:pt x="601801" y="210884"/>
                  <a:pt x="625397" y="234630"/>
                </a:cubicBezTo>
                <a:cubicBezTo>
                  <a:pt x="694981" y="304815"/>
                  <a:pt x="766444" y="373122"/>
                  <a:pt x="838283" y="440903"/>
                </a:cubicBezTo>
                <a:cubicBezTo>
                  <a:pt x="857971" y="459464"/>
                  <a:pt x="859023" y="473366"/>
                  <a:pt x="841740" y="494332"/>
                </a:cubicBezTo>
                <a:cubicBezTo>
                  <a:pt x="765843" y="586009"/>
                  <a:pt x="674166" y="658674"/>
                  <a:pt x="573622" y="721044"/>
                </a:cubicBezTo>
                <a:cubicBezTo>
                  <a:pt x="555813" y="732091"/>
                  <a:pt x="543338" y="732542"/>
                  <a:pt x="540859" y="707218"/>
                </a:cubicBezTo>
                <a:cubicBezTo>
                  <a:pt x="540257" y="701206"/>
                  <a:pt x="539055" y="692865"/>
                  <a:pt x="534997" y="689859"/>
                </a:cubicBezTo>
                <a:cubicBezTo>
                  <a:pt x="487506" y="654240"/>
                  <a:pt x="445875" y="610055"/>
                  <a:pt x="391771" y="584355"/>
                </a:cubicBezTo>
                <a:cubicBezTo>
                  <a:pt x="377192" y="577442"/>
                  <a:pt x="361262" y="576165"/>
                  <a:pt x="354048" y="559257"/>
                </a:cubicBezTo>
                <a:cubicBezTo>
                  <a:pt x="353071" y="557003"/>
                  <a:pt x="351793" y="554297"/>
                  <a:pt x="349915" y="553095"/>
                </a:cubicBezTo>
                <a:cubicBezTo>
                  <a:pt x="305579" y="524390"/>
                  <a:pt x="261995" y="494106"/>
                  <a:pt x="217133" y="466753"/>
                </a:cubicBezTo>
                <a:cubicBezTo>
                  <a:pt x="190382" y="450447"/>
                  <a:pt x="158595" y="467730"/>
                  <a:pt x="137404" y="492603"/>
                </a:cubicBezTo>
                <a:cubicBezTo>
                  <a:pt x="117867" y="515522"/>
                  <a:pt x="103739" y="513118"/>
                  <a:pt x="84577" y="489823"/>
                </a:cubicBezTo>
                <a:cubicBezTo>
                  <a:pt x="-11984" y="372146"/>
                  <a:pt x="-27464" y="227641"/>
                  <a:pt x="46404" y="114172"/>
                </a:cubicBezTo>
                <a:cubicBezTo>
                  <a:pt x="97277" y="36096"/>
                  <a:pt x="163480" y="252"/>
                  <a:pt x="257035" y="177"/>
                </a:cubicBezTo>
                <a:close/>
              </a:path>
            </a:pathLst>
          </a:custGeom>
          <a:solidFill>
            <a:srgbClr val="B0466A"/>
          </a:solidFill>
          <a:ln w="7502" cap="flat">
            <a:noFill/>
            <a:prstDash val="solid"/>
            <a:miter/>
          </a:ln>
        </p:spPr>
        <p:txBody>
          <a:bodyPr rtlCol="0" anchor="ctr"/>
          <a:lstStyle/>
          <a:p>
            <a:endParaRPr lang="LID4096"/>
          </a:p>
        </p:txBody>
      </p:sp>
      <p:sp>
        <p:nvSpPr>
          <p:cNvPr id="194" name="Forma libre: forma 193">
            <a:extLst>
              <a:ext uri="{FF2B5EF4-FFF2-40B4-BE49-F238E27FC236}">
                <a16:creationId xmlns:a16="http://schemas.microsoft.com/office/drawing/2014/main" id="{1BBDF66C-DBB1-4A6F-98DD-E35C2780FF85}"/>
              </a:ext>
            </a:extLst>
          </p:cNvPr>
          <p:cNvSpPr/>
          <p:nvPr/>
        </p:nvSpPr>
        <p:spPr>
          <a:xfrm>
            <a:off x="9177049" y="1327874"/>
            <a:ext cx="1093513" cy="767813"/>
          </a:xfrm>
          <a:custGeom>
            <a:avLst/>
            <a:gdLst>
              <a:gd name="connsiteX0" fmla="*/ 576552 w 1093513"/>
              <a:gd name="connsiteY0" fmla="*/ 179004 h 767813"/>
              <a:gd name="connsiteX1" fmla="*/ 706478 w 1093513"/>
              <a:gd name="connsiteY1" fmla="*/ 26534 h 767813"/>
              <a:gd name="connsiteX2" fmla="*/ 1022688 w 1093513"/>
              <a:gd name="connsiteY2" fmla="*/ 107390 h 767813"/>
              <a:gd name="connsiteX3" fmla="*/ 987445 w 1093513"/>
              <a:gd name="connsiteY3" fmla="*/ 431942 h 767813"/>
              <a:gd name="connsiteX4" fmla="*/ 986318 w 1093513"/>
              <a:gd name="connsiteY4" fmla="*/ 482891 h 767813"/>
              <a:gd name="connsiteX5" fmla="*/ 1092724 w 1093513"/>
              <a:gd name="connsiteY5" fmla="*/ 717043 h 767813"/>
              <a:gd name="connsiteX6" fmla="*/ 1042376 w 1093513"/>
              <a:gd name="connsiteY6" fmla="*/ 767540 h 767813"/>
              <a:gd name="connsiteX7" fmla="*/ 666951 w 1093513"/>
              <a:gd name="connsiteY7" fmla="*/ 767691 h 767813"/>
              <a:gd name="connsiteX8" fmla="*/ 122525 w 1093513"/>
              <a:gd name="connsiteY8" fmla="*/ 767465 h 767813"/>
              <a:gd name="connsiteX9" fmla="*/ 57599 w 1093513"/>
              <a:gd name="connsiteY9" fmla="*/ 696303 h 767813"/>
              <a:gd name="connsiteX10" fmla="*/ 44900 w 1093513"/>
              <a:gd name="connsiteY10" fmla="*/ 655649 h 767813"/>
              <a:gd name="connsiteX11" fmla="*/ 105392 w 1093513"/>
              <a:gd name="connsiteY11" fmla="*/ 434422 h 767813"/>
              <a:gd name="connsiteX12" fmla="*/ 121548 w 1093513"/>
              <a:gd name="connsiteY12" fmla="*/ 385127 h 767813"/>
              <a:gd name="connsiteX13" fmla="*/ 207138 w 1093513"/>
              <a:gd name="connsiteY13" fmla="*/ 31268 h 767813"/>
              <a:gd name="connsiteX14" fmla="*/ 561147 w 1093513"/>
              <a:gd name="connsiteY14" fmla="*/ 156235 h 767813"/>
              <a:gd name="connsiteX15" fmla="*/ 576477 w 1093513"/>
              <a:gd name="connsiteY15" fmla="*/ 178928 h 767813"/>
              <a:gd name="connsiteX16" fmla="*/ 358105 w 1093513"/>
              <a:gd name="connsiteY16" fmla="*/ 712684 h 767813"/>
              <a:gd name="connsiteX17" fmla="*/ 451886 w 1093513"/>
              <a:gd name="connsiteY17" fmla="*/ 713135 h 767813"/>
              <a:gd name="connsiteX18" fmla="*/ 491488 w 1093513"/>
              <a:gd name="connsiteY18" fmla="*/ 671204 h 767813"/>
              <a:gd name="connsiteX19" fmla="*/ 495245 w 1093513"/>
              <a:gd name="connsiteY19" fmla="*/ 610712 h 767813"/>
              <a:gd name="connsiteX20" fmla="*/ 535823 w 1093513"/>
              <a:gd name="connsiteY20" fmla="*/ 666921 h 767813"/>
              <a:gd name="connsiteX21" fmla="*/ 537176 w 1093513"/>
              <a:gd name="connsiteY21" fmla="*/ 670378 h 767813"/>
              <a:gd name="connsiteX22" fmla="*/ 606084 w 1093513"/>
              <a:gd name="connsiteY22" fmla="*/ 712985 h 767813"/>
              <a:gd name="connsiteX23" fmla="*/ 628477 w 1093513"/>
              <a:gd name="connsiteY23" fmla="*/ 684956 h 767813"/>
              <a:gd name="connsiteX24" fmla="*/ 467892 w 1093513"/>
              <a:gd name="connsiteY24" fmla="*/ 467185 h 767813"/>
              <a:gd name="connsiteX25" fmla="*/ 459025 w 1093513"/>
              <a:gd name="connsiteY25" fmla="*/ 396849 h 767813"/>
              <a:gd name="connsiteX26" fmla="*/ 512227 w 1093513"/>
              <a:gd name="connsiteY26" fmla="*/ 178252 h 767813"/>
              <a:gd name="connsiteX27" fmla="*/ 313318 w 1093513"/>
              <a:gd name="connsiteY27" fmla="*/ 54789 h 767813"/>
              <a:gd name="connsiteX28" fmla="*/ 140710 w 1093513"/>
              <a:gd name="connsiteY28" fmla="*/ 194559 h 767813"/>
              <a:gd name="connsiteX29" fmla="*/ 239075 w 1093513"/>
              <a:gd name="connsiteY29" fmla="*/ 424052 h 767813"/>
              <a:gd name="connsiteX30" fmla="*/ 240878 w 1093513"/>
              <a:gd name="connsiteY30" fmla="*/ 484919 h 767813"/>
              <a:gd name="connsiteX31" fmla="*/ 117039 w 1093513"/>
              <a:gd name="connsiteY31" fmla="*/ 670603 h 767813"/>
              <a:gd name="connsiteX32" fmla="*/ 125906 w 1093513"/>
              <a:gd name="connsiteY32" fmla="*/ 710881 h 767813"/>
              <a:gd name="connsiteX33" fmla="*/ 180988 w 1093513"/>
              <a:gd name="connsiteY33" fmla="*/ 688187 h 767813"/>
              <a:gd name="connsiteX34" fmla="*/ 212999 w 1093513"/>
              <a:gd name="connsiteY34" fmla="*/ 620632 h 767813"/>
              <a:gd name="connsiteX35" fmla="*/ 230584 w 1093513"/>
              <a:gd name="connsiteY35" fmla="*/ 609360 h 767813"/>
              <a:gd name="connsiteX36" fmla="*/ 236670 w 1093513"/>
              <a:gd name="connsiteY36" fmla="*/ 628597 h 767813"/>
              <a:gd name="connsiteX37" fmla="*/ 231410 w 1093513"/>
              <a:gd name="connsiteY37" fmla="*/ 677066 h 767813"/>
              <a:gd name="connsiteX38" fmla="*/ 264174 w 1093513"/>
              <a:gd name="connsiteY38" fmla="*/ 713060 h 767813"/>
              <a:gd name="connsiteX39" fmla="*/ 357955 w 1093513"/>
              <a:gd name="connsiteY39" fmla="*/ 712759 h 767813"/>
              <a:gd name="connsiteX40" fmla="*/ 905161 w 1093513"/>
              <a:gd name="connsiteY40" fmla="*/ 608157 h 767813"/>
              <a:gd name="connsiteX41" fmla="*/ 922896 w 1093513"/>
              <a:gd name="connsiteY41" fmla="*/ 616649 h 767813"/>
              <a:gd name="connsiteX42" fmla="*/ 958815 w 1093513"/>
              <a:gd name="connsiteY42" fmla="*/ 690667 h 767813"/>
              <a:gd name="connsiteX43" fmla="*/ 1023365 w 1093513"/>
              <a:gd name="connsiteY43" fmla="*/ 710430 h 767813"/>
              <a:gd name="connsiteX44" fmla="*/ 1030053 w 1093513"/>
              <a:gd name="connsiteY44" fmla="*/ 670002 h 767813"/>
              <a:gd name="connsiteX45" fmla="*/ 908693 w 1093513"/>
              <a:gd name="connsiteY45" fmla="*/ 486798 h 767813"/>
              <a:gd name="connsiteX46" fmla="*/ 912225 w 1093513"/>
              <a:gd name="connsiteY46" fmla="*/ 422248 h 767813"/>
              <a:gd name="connsiteX47" fmla="*/ 1014423 w 1093513"/>
              <a:gd name="connsiteY47" fmla="*/ 238819 h 767813"/>
              <a:gd name="connsiteX48" fmla="*/ 856768 w 1093513"/>
              <a:gd name="connsiteY48" fmla="*/ 56893 h 767813"/>
              <a:gd name="connsiteX49" fmla="*/ 640951 w 1093513"/>
              <a:gd name="connsiteY49" fmla="*/ 164200 h 767813"/>
              <a:gd name="connsiteX50" fmla="*/ 693853 w 1093513"/>
              <a:gd name="connsiteY50" fmla="*/ 401959 h 767813"/>
              <a:gd name="connsiteX51" fmla="*/ 713992 w 1093513"/>
              <a:gd name="connsiteY51" fmla="*/ 441861 h 767813"/>
              <a:gd name="connsiteX52" fmla="*/ 669131 w 1093513"/>
              <a:gd name="connsiteY52" fmla="*/ 458243 h 767813"/>
              <a:gd name="connsiteX53" fmla="*/ 540106 w 1093513"/>
              <a:gd name="connsiteY53" fmla="*/ 446370 h 767813"/>
              <a:gd name="connsiteX54" fmla="*/ 681379 w 1093513"/>
              <a:gd name="connsiteY54" fmla="*/ 684655 h 767813"/>
              <a:gd name="connsiteX55" fmla="*/ 713316 w 1093513"/>
              <a:gd name="connsiteY55" fmla="*/ 712759 h 767813"/>
              <a:gd name="connsiteX56" fmla="*/ 878560 w 1093513"/>
              <a:gd name="connsiteY56" fmla="*/ 712985 h 767813"/>
              <a:gd name="connsiteX57" fmla="*/ 905537 w 1093513"/>
              <a:gd name="connsiteY57" fmla="*/ 684279 h 767813"/>
              <a:gd name="connsiteX58" fmla="*/ 905086 w 1093513"/>
              <a:gd name="connsiteY58" fmla="*/ 608233 h 767813"/>
              <a:gd name="connsiteX59" fmla="*/ 165658 w 1093513"/>
              <a:gd name="connsiteY59" fmla="*/ 475376 h 767813"/>
              <a:gd name="connsiteX60" fmla="*/ 80293 w 1093513"/>
              <a:gd name="connsiteY60" fmla="*/ 504983 h 767813"/>
              <a:gd name="connsiteX61" fmla="*/ 59854 w 1093513"/>
              <a:gd name="connsiteY61" fmla="*/ 584412 h 767813"/>
              <a:gd name="connsiteX62" fmla="*/ 73831 w 1093513"/>
              <a:gd name="connsiteY62" fmla="*/ 600718 h 767813"/>
              <a:gd name="connsiteX63" fmla="*/ 88860 w 1093513"/>
              <a:gd name="connsiteY63" fmla="*/ 586741 h 767813"/>
              <a:gd name="connsiteX64" fmla="*/ 165658 w 1093513"/>
              <a:gd name="connsiteY64" fmla="*/ 475451 h 76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93513" h="767813">
                <a:moveTo>
                  <a:pt x="576552" y="179004"/>
                </a:moveTo>
                <a:cubicBezTo>
                  <a:pt x="602026" y="113026"/>
                  <a:pt x="641177" y="58771"/>
                  <a:pt x="706478" y="26534"/>
                </a:cubicBezTo>
                <a:cubicBezTo>
                  <a:pt x="818745" y="-28848"/>
                  <a:pt x="951752" y="4742"/>
                  <a:pt x="1022688" y="107390"/>
                </a:cubicBezTo>
                <a:cubicBezTo>
                  <a:pt x="1093400" y="209738"/>
                  <a:pt x="1079799" y="349508"/>
                  <a:pt x="987445" y="431942"/>
                </a:cubicBezTo>
                <a:cubicBezTo>
                  <a:pt x="963700" y="453133"/>
                  <a:pt x="965202" y="462827"/>
                  <a:pt x="986318" y="482891"/>
                </a:cubicBezTo>
                <a:cubicBezTo>
                  <a:pt x="1053047" y="546238"/>
                  <a:pt x="1082804" y="627470"/>
                  <a:pt x="1092724" y="717043"/>
                </a:cubicBezTo>
                <a:cubicBezTo>
                  <a:pt x="1096932" y="755141"/>
                  <a:pt x="1084909" y="767390"/>
                  <a:pt x="1042376" y="767540"/>
                </a:cubicBezTo>
                <a:cubicBezTo>
                  <a:pt x="917260" y="767991"/>
                  <a:pt x="792068" y="767766"/>
                  <a:pt x="666951" y="767691"/>
                </a:cubicBezTo>
                <a:cubicBezTo>
                  <a:pt x="485476" y="767691"/>
                  <a:pt x="304000" y="767691"/>
                  <a:pt x="122525" y="767465"/>
                </a:cubicBezTo>
                <a:cubicBezTo>
                  <a:pt x="56322" y="767465"/>
                  <a:pt x="49935" y="761003"/>
                  <a:pt x="57599" y="696303"/>
                </a:cubicBezTo>
                <a:cubicBezTo>
                  <a:pt x="59553" y="679545"/>
                  <a:pt x="55120" y="668198"/>
                  <a:pt x="44900" y="655649"/>
                </a:cubicBezTo>
                <a:cubicBezTo>
                  <a:pt x="-32124" y="561492"/>
                  <a:pt x="-8829" y="472821"/>
                  <a:pt x="105392" y="434422"/>
                </a:cubicBezTo>
                <a:cubicBezTo>
                  <a:pt x="140409" y="422624"/>
                  <a:pt x="140334" y="413832"/>
                  <a:pt x="121548" y="385127"/>
                </a:cubicBezTo>
                <a:cubicBezTo>
                  <a:pt x="41293" y="262790"/>
                  <a:pt x="82397" y="97546"/>
                  <a:pt x="207138" y="31268"/>
                </a:cubicBezTo>
                <a:cubicBezTo>
                  <a:pt x="342324" y="-40571"/>
                  <a:pt x="501632" y="15638"/>
                  <a:pt x="561147" y="156235"/>
                </a:cubicBezTo>
                <a:cubicBezTo>
                  <a:pt x="564378" y="163899"/>
                  <a:pt x="564754" y="173368"/>
                  <a:pt x="576477" y="178928"/>
                </a:cubicBezTo>
                <a:close/>
                <a:moveTo>
                  <a:pt x="358105" y="712684"/>
                </a:moveTo>
                <a:cubicBezTo>
                  <a:pt x="389365" y="712684"/>
                  <a:pt x="420776" y="711181"/>
                  <a:pt x="451886" y="713135"/>
                </a:cubicBezTo>
                <a:cubicBezTo>
                  <a:pt x="483898" y="715089"/>
                  <a:pt x="493066" y="702089"/>
                  <a:pt x="491488" y="671204"/>
                </a:cubicBezTo>
                <a:cubicBezTo>
                  <a:pt x="490360" y="650239"/>
                  <a:pt x="477210" y="612967"/>
                  <a:pt x="495245" y="610712"/>
                </a:cubicBezTo>
                <a:cubicBezTo>
                  <a:pt x="518915" y="607782"/>
                  <a:pt x="524251" y="645580"/>
                  <a:pt x="535823" y="666921"/>
                </a:cubicBezTo>
                <a:cubicBezTo>
                  <a:pt x="536424" y="668048"/>
                  <a:pt x="537026" y="669175"/>
                  <a:pt x="537176" y="670378"/>
                </a:cubicBezTo>
                <a:cubicBezTo>
                  <a:pt x="542812" y="712684"/>
                  <a:pt x="572118" y="715390"/>
                  <a:pt x="606084" y="712985"/>
                </a:cubicBezTo>
                <a:cubicBezTo>
                  <a:pt x="625546" y="711557"/>
                  <a:pt x="632911" y="705395"/>
                  <a:pt x="628477" y="684956"/>
                </a:cubicBezTo>
                <a:cubicBezTo>
                  <a:pt x="607662" y="588019"/>
                  <a:pt x="560396" y="510995"/>
                  <a:pt x="467892" y="467185"/>
                </a:cubicBezTo>
                <a:cubicBezTo>
                  <a:pt x="420100" y="444566"/>
                  <a:pt x="418597" y="432168"/>
                  <a:pt x="459025" y="396849"/>
                </a:cubicBezTo>
                <a:cubicBezTo>
                  <a:pt x="521771" y="342069"/>
                  <a:pt x="543187" y="254149"/>
                  <a:pt x="512227" y="178252"/>
                </a:cubicBezTo>
                <a:cubicBezTo>
                  <a:pt x="478337" y="95142"/>
                  <a:pt x="405221" y="49754"/>
                  <a:pt x="313318" y="54789"/>
                </a:cubicBezTo>
                <a:cubicBezTo>
                  <a:pt x="234190" y="59147"/>
                  <a:pt x="163253" y="116558"/>
                  <a:pt x="140710" y="194559"/>
                </a:cubicBezTo>
                <a:cubicBezTo>
                  <a:pt x="114785" y="284282"/>
                  <a:pt x="148450" y="362959"/>
                  <a:pt x="239075" y="424052"/>
                </a:cubicBezTo>
                <a:cubicBezTo>
                  <a:pt x="273491" y="447272"/>
                  <a:pt x="274694" y="462000"/>
                  <a:pt x="240878" y="484919"/>
                </a:cubicBezTo>
                <a:cubicBezTo>
                  <a:pt x="174225" y="530232"/>
                  <a:pt x="134999" y="593354"/>
                  <a:pt x="117039" y="670603"/>
                </a:cubicBezTo>
                <a:cubicBezTo>
                  <a:pt x="113733" y="684730"/>
                  <a:pt x="100808" y="705245"/>
                  <a:pt x="125906" y="710881"/>
                </a:cubicBezTo>
                <a:cubicBezTo>
                  <a:pt x="147097" y="715615"/>
                  <a:pt x="171745" y="719072"/>
                  <a:pt x="180988" y="688187"/>
                </a:cubicBezTo>
                <a:cubicBezTo>
                  <a:pt x="188126" y="664216"/>
                  <a:pt x="198046" y="641071"/>
                  <a:pt x="212999" y="620632"/>
                </a:cubicBezTo>
                <a:cubicBezTo>
                  <a:pt x="217283" y="614845"/>
                  <a:pt x="221867" y="606579"/>
                  <a:pt x="230584" y="609360"/>
                </a:cubicBezTo>
                <a:cubicBezTo>
                  <a:pt x="239902" y="612290"/>
                  <a:pt x="237271" y="621608"/>
                  <a:pt x="236670" y="628597"/>
                </a:cubicBezTo>
                <a:cubicBezTo>
                  <a:pt x="235393" y="644753"/>
                  <a:pt x="233589" y="660909"/>
                  <a:pt x="231410" y="677066"/>
                </a:cubicBezTo>
                <a:cubicBezTo>
                  <a:pt x="228029" y="702314"/>
                  <a:pt x="236971" y="714413"/>
                  <a:pt x="264174" y="713060"/>
                </a:cubicBezTo>
                <a:cubicBezTo>
                  <a:pt x="295359" y="711557"/>
                  <a:pt x="326694" y="712684"/>
                  <a:pt x="357955" y="712759"/>
                </a:cubicBezTo>
                <a:close/>
                <a:moveTo>
                  <a:pt x="905161" y="608157"/>
                </a:moveTo>
                <a:cubicBezTo>
                  <a:pt x="915532" y="606279"/>
                  <a:pt x="919214" y="611764"/>
                  <a:pt x="922896" y="616649"/>
                </a:cubicBezTo>
                <a:cubicBezTo>
                  <a:pt x="939728" y="638967"/>
                  <a:pt x="948746" y="665042"/>
                  <a:pt x="958815" y="690667"/>
                </a:cubicBezTo>
                <a:cubicBezTo>
                  <a:pt x="971890" y="723731"/>
                  <a:pt x="1001122" y="714713"/>
                  <a:pt x="1023365" y="710430"/>
                </a:cubicBezTo>
                <a:cubicBezTo>
                  <a:pt x="1049064" y="705470"/>
                  <a:pt x="1033058" y="683152"/>
                  <a:pt x="1030053" y="670002"/>
                </a:cubicBezTo>
                <a:cubicBezTo>
                  <a:pt x="1012544" y="594105"/>
                  <a:pt x="973619" y="532035"/>
                  <a:pt x="908693" y="486798"/>
                </a:cubicBezTo>
                <a:cubicBezTo>
                  <a:pt x="871045" y="460572"/>
                  <a:pt x="872699" y="445694"/>
                  <a:pt x="912225" y="422248"/>
                </a:cubicBezTo>
                <a:cubicBezTo>
                  <a:pt x="981810" y="380919"/>
                  <a:pt x="1018480" y="319525"/>
                  <a:pt x="1014423" y="238819"/>
                </a:cubicBezTo>
                <a:cubicBezTo>
                  <a:pt x="1009839" y="147217"/>
                  <a:pt x="942959" y="73049"/>
                  <a:pt x="856768" y="56893"/>
                </a:cubicBezTo>
                <a:cubicBezTo>
                  <a:pt x="767421" y="40135"/>
                  <a:pt x="679275" y="84020"/>
                  <a:pt x="640951" y="164200"/>
                </a:cubicBezTo>
                <a:cubicBezTo>
                  <a:pt x="601425" y="246860"/>
                  <a:pt x="622090" y="339889"/>
                  <a:pt x="693853" y="401959"/>
                </a:cubicBezTo>
                <a:cubicBezTo>
                  <a:pt x="706102" y="412555"/>
                  <a:pt x="721882" y="422173"/>
                  <a:pt x="713992" y="441861"/>
                </a:cubicBezTo>
                <a:cubicBezTo>
                  <a:pt x="705576" y="462827"/>
                  <a:pt x="687090" y="460046"/>
                  <a:pt x="669131" y="458243"/>
                </a:cubicBezTo>
                <a:cubicBezTo>
                  <a:pt x="629153" y="454185"/>
                  <a:pt x="589101" y="450804"/>
                  <a:pt x="540106" y="446370"/>
                </a:cubicBezTo>
                <a:cubicBezTo>
                  <a:pt x="622015" y="513099"/>
                  <a:pt x="666500" y="590649"/>
                  <a:pt x="681379" y="684655"/>
                </a:cubicBezTo>
                <a:cubicBezTo>
                  <a:pt x="684535" y="704719"/>
                  <a:pt x="693553" y="712835"/>
                  <a:pt x="713316" y="712759"/>
                </a:cubicBezTo>
                <a:cubicBezTo>
                  <a:pt x="768397" y="712384"/>
                  <a:pt x="823479" y="712083"/>
                  <a:pt x="878560" y="712985"/>
                </a:cubicBezTo>
                <a:cubicBezTo>
                  <a:pt x="899901" y="713361"/>
                  <a:pt x="907341" y="705921"/>
                  <a:pt x="905537" y="684279"/>
                </a:cubicBezTo>
                <a:cubicBezTo>
                  <a:pt x="903508" y="658880"/>
                  <a:pt x="905086" y="633256"/>
                  <a:pt x="905086" y="608233"/>
                </a:cubicBezTo>
                <a:close/>
                <a:moveTo>
                  <a:pt x="165658" y="475376"/>
                </a:moveTo>
                <a:cubicBezTo>
                  <a:pt x="128236" y="479734"/>
                  <a:pt x="102837" y="489353"/>
                  <a:pt x="80293" y="504983"/>
                </a:cubicBezTo>
                <a:cubicBezTo>
                  <a:pt x="53617" y="523469"/>
                  <a:pt x="45576" y="557284"/>
                  <a:pt x="59854" y="584412"/>
                </a:cubicBezTo>
                <a:cubicBezTo>
                  <a:pt x="63235" y="590799"/>
                  <a:pt x="65339" y="599591"/>
                  <a:pt x="73831" y="600718"/>
                </a:cubicBezTo>
                <a:cubicBezTo>
                  <a:pt x="83224" y="601920"/>
                  <a:pt x="85929" y="593053"/>
                  <a:pt x="88860" y="586741"/>
                </a:cubicBezTo>
                <a:cubicBezTo>
                  <a:pt x="106669" y="548117"/>
                  <a:pt x="132068" y="514451"/>
                  <a:pt x="165658" y="475451"/>
                </a:cubicBezTo>
                <a:close/>
              </a:path>
            </a:pathLst>
          </a:custGeom>
          <a:solidFill>
            <a:srgbClr val="B0466A"/>
          </a:solidFill>
          <a:ln w="7502" cap="flat">
            <a:noFill/>
            <a:prstDash val="solid"/>
            <a:miter/>
          </a:ln>
        </p:spPr>
        <p:txBody>
          <a:bodyPr rtlCol="0" anchor="ctr"/>
          <a:lstStyle/>
          <a:p>
            <a:endParaRPr lang="LID4096"/>
          </a:p>
        </p:txBody>
      </p:sp>
      <p:sp>
        <p:nvSpPr>
          <p:cNvPr id="195" name="Forma libre: forma 194">
            <a:extLst>
              <a:ext uri="{FF2B5EF4-FFF2-40B4-BE49-F238E27FC236}">
                <a16:creationId xmlns:a16="http://schemas.microsoft.com/office/drawing/2014/main" id="{88BA5FD2-E6DB-48F5-9289-B45C05E1E15D}"/>
              </a:ext>
            </a:extLst>
          </p:cNvPr>
          <p:cNvSpPr/>
          <p:nvPr/>
        </p:nvSpPr>
        <p:spPr>
          <a:xfrm>
            <a:off x="10631827" y="1443882"/>
            <a:ext cx="515464" cy="653595"/>
          </a:xfrm>
          <a:custGeom>
            <a:avLst/>
            <a:gdLst>
              <a:gd name="connsiteX0" fmla="*/ 132701 w 515464"/>
              <a:gd name="connsiteY0" fmla="*/ 580370 h 653595"/>
              <a:gd name="connsiteX1" fmla="*/ 120828 w 515464"/>
              <a:gd name="connsiteY1" fmla="*/ 598780 h 653595"/>
              <a:gd name="connsiteX2" fmla="*/ 27423 w 515464"/>
              <a:gd name="connsiteY2" fmla="*/ 651833 h 653595"/>
              <a:gd name="connsiteX3" fmla="*/ 1122 w 515464"/>
              <a:gd name="connsiteY3" fmla="*/ 618018 h 653595"/>
              <a:gd name="connsiteX4" fmla="*/ 136684 w 515464"/>
              <a:gd name="connsiteY4" fmla="*/ 410692 h 653595"/>
              <a:gd name="connsiteX5" fmla="*/ 140291 w 515464"/>
              <a:gd name="connsiteY5" fmla="*/ 354559 h 653595"/>
              <a:gd name="connsiteX6" fmla="*/ 101140 w 515464"/>
              <a:gd name="connsiteY6" fmla="*/ 77724 h 653595"/>
              <a:gd name="connsiteX7" fmla="*/ 378651 w 515464"/>
              <a:gd name="connsiteY7" fmla="*/ 41128 h 653595"/>
              <a:gd name="connsiteX8" fmla="*/ 377599 w 515464"/>
              <a:gd name="connsiteY8" fmla="*/ 353281 h 653595"/>
              <a:gd name="connsiteX9" fmla="*/ 382934 w 515464"/>
              <a:gd name="connsiteY9" fmla="*/ 413397 h 653595"/>
              <a:gd name="connsiteX10" fmla="*/ 514363 w 515464"/>
              <a:gd name="connsiteY10" fmla="*/ 619070 h 653595"/>
              <a:gd name="connsiteX11" fmla="*/ 487236 w 515464"/>
              <a:gd name="connsiteY11" fmla="*/ 651532 h 653595"/>
              <a:gd name="connsiteX12" fmla="*/ 164563 w 515464"/>
              <a:gd name="connsiteY12" fmla="*/ 651532 h 653595"/>
              <a:gd name="connsiteX13" fmla="*/ 135707 w 515464"/>
              <a:gd name="connsiteY13" fmla="*/ 618919 h 653595"/>
              <a:gd name="connsiteX14" fmla="*/ 139765 w 515464"/>
              <a:gd name="connsiteY14" fmla="*/ 582248 h 653595"/>
              <a:gd name="connsiteX15" fmla="*/ 132626 w 515464"/>
              <a:gd name="connsiteY15" fmla="*/ 580295 h 65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5464" h="653595">
                <a:moveTo>
                  <a:pt x="132701" y="580370"/>
                </a:moveTo>
                <a:cubicBezTo>
                  <a:pt x="128718" y="586457"/>
                  <a:pt x="124135" y="592318"/>
                  <a:pt x="120828" y="598780"/>
                </a:cubicBezTo>
                <a:cubicBezTo>
                  <a:pt x="92649" y="654162"/>
                  <a:pt x="86787" y="656943"/>
                  <a:pt x="27423" y="651833"/>
                </a:cubicBezTo>
                <a:cubicBezTo>
                  <a:pt x="4654" y="649879"/>
                  <a:pt x="-3161" y="641012"/>
                  <a:pt x="1122" y="618018"/>
                </a:cubicBezTo>
                <a:cubicBezTo>
                  <a:pt x="17579" y="529947"/>
                  <a:pt x="61313" y="460062"/>
                  <a:pt x="136684" y="410692"/>
                </a:cubicBezTo>
                <a:cubicBezTo>
                  <a:pt x="163285" y="393258"/>
                  <a:pt x="164487" y="374547"/>
                  <a:pt x="140291" y="354559"/>
                </a:cubicBezTo>
                <a:cubicBezTo>
                  <a:pt x="50342" y="280390"/>
                  <a:pt x="33885" y="164066"/>
                  <a:pt x="101140" y="77724"/>
                </a:cubicBezTo>
                <a:cubicBezTo>
                  <a:pt x="169297" y="-9745"/>
                  <a:pt x="288402" y="-25450"/>
                  <a:pt x="378651" y="41128"/>
                </a:cubicBezTo>
                <a:cubicBezTo>
                  <a:pt x="480247" y="116048"/>
                  <a:pt x="479721" y="269044"/>
                  <a:pt x="377599" y="353281"/>
                </a:cubicBezTo>
                <a:cubicBezTo>
                  <a:pt x="338824" y="385293"/>
                  <a:pt x="339200" y="384692"/>
                  <a:pt x="382934" y="413397"/>
                </a:cubicBezTo>
                <a:cubicBezTo>
                  <a:pt x="457253" y="462242"/>
                  <a:pt x="498057" y="532653"/>
                  <a:pt x="514363" y="619070"/>
                </a:cubicBezTo>
                <a:cubicBezTo>
                  <a:pt x="518872" y="643041"/>
                  <a:pt x="509479" y="651532"/>
                  <a:pt x="487236" y="651532"/>
                </a:cubicBezTo>
                <a:cubicBezTo>
                  <a:pt x="379703" y="651457"/>
                  <a:pt x="272095" y="651382"/>
                  <a:pt x="164563" y="651532"/>
                </a:cubicBezTo>
                <a:cubicBezTo>
                  <a:pt x="142094" y="651532"/>
                  <a:pt x="132325" y="641538"/>
                  <a:pt x="135707" y="618919"/>
                </a:cubicBezTo>
                <a:cubicBezTo>
                  <a:pt x="137510" y="606746"/>
                  <a:pt x="138412" y="594497"/>
                  <a:pt x="139765" y="582248"/>
                </a:cubicBezTo>
                <a:cubicBezTo>
                  <a:pt x="137360" y="581572"/>
                  <a:pt x="135031" y="580971"/>
                  <a:pt x="132626" y="580295"/>
                </a:cubicBezTo>
                <a:close/>
              </a:path>
            </a:pathLst>
          </a:custGeom>
          <a:solidFill>
            <a:srgbClr val="B0466A"/>
          </a:solidFill>
          <a:ln w="7502" cap="flat">
            <a:noFill/>
            <a:prstDash val="solid"/>
            <a:miter/>
          </a:ln>
        </p:spPr>
        <p:txBody>
          <a:bodyPr rtlCol="0" anchor="ctr"/>
          <a:lstStyle/>
          <a:p>
            <a:endParaRPr lang="LID4096"/>
          </a:p>
        </p:txBody>
      </p:sp>
      <p:sp>
        <p:nvSpPr>
          <p:cNvPr id="196" name="Forma libre: forma 195">
            <a:extLst>
              <a:ext uri="{FF2B5EF4-FFF2-40B4-BE49-F238E27FC236}">
                <a16:creationId xmlns:a16="http://schemas.microsoft.com/office/drawing/2014/main" id="{F7901967-2AB3-4881-90ED-50EB21AACCD9}"/>
              </a:ext>
            </a:extLst>
          </p:cNvPr>
          <p:cNvSpPr/>
          <p:nvPr/>
        </p:nvSpPr>
        <p:spPr>
          <a:xfrm>
            <a:off x="11058708" y="1444225"/>
            <a:ext cx="545349" cy="652466"/>
          </a:xfrm>
          <a:custGeom>
            <a:avLst/>
            <a:gdLst>
              <a:gd name="connsiteX0" fmla="*/ 392948 w 545349"/>
              <a:gd name="connsiteY0" fmla="*/ 586189 h 652466"/>
              <a:gd name="connsiteX1" fmla="*/ 393098 w 545349"/>
              <a:gd name="connsiteY1" fmla="*/ 618652 h 652466"/>
              <a:gd name="connsiteX2" fmla="*/ 362815 w 545349"/>
              <a:gd name="connsiteY2" fmla="*/ 651115 h 652466"/>
              <a:gd name="connsiteX3" fmla="*/ 156241 w 545349"/>
              <a:gd name="connsiteY3" fmla="*/ 651265 h 652466"/>
              <a:gd name="connsiteX4" fmla="*/ 121749 w 545349"/>
              <a:gd name="connsiteY4" fmla="*/ 620230 h 652466"/>
              <a:gd name="connsiteX5" fmla="*/ 11586 w 545349"/>
              <a:gd name="connsiteY5" fmla="*/ 412228 h 652466"/>
              <a:gd name="connsiteX6" fmla="*/ 615 w 545349"/>
              <a:gd name="connsiteY6" fmla="*/ 394419 h 652466"/>
              <a:gd name="connsiteX7" fmla="*/ 23534 w 545349"/>
              <a:gd name="connsiteY7" fmla="*/ 388031 h 652466"/>
              <a:gd name="connsiteX8" fmla="*/ 150680 w 545349"/>
              <a:gd name="connsiteY8" fmla="*/ 398101 h 652466"/>
              <a:gd name="connsiteX9" fmla="*/ 194264 w 545349"/>
              <a:gd name="connsiteY9" fmla="*/ 387656 h 652466"/>
              <a:gd name="connsiteX10" fmla="*/ 170744 w 545349"/>
              <a:gd name="connsiteY10" fmla="*/ 354517 h 652466"/>
              <a:gd name="connsiteX11" fmla="*/ 135350 w 545349"/>
              <a:gd name="connsiteY11" fmla="*/ 71670 h 652466"/>
              <a:gd name="connsiteX12" fmla="*/ 411433 w 545349"/>
              <a:gd name="connsiteY12" fmla="*/ 43491 h 652466"/>
              <a:gd name="connsiteX13" fmla="*/ 410005 w 545349"/>
              <a:gd name="connsiteY13" fmla="*/ 350759 h 652466"/>
              <a:gd name="connsiteX14" fmla="*/ 413988 w 545349"/>
              <a:gd name="connsiteY14" fmla="*/ 414107 h 652466"/>
              <a:gd name="connsiteX15" fmla="*/ 543689 w 545349"/>
              <a:gd name="connsiteY15" fmla="*/ 612715 h 652466"/>
              <a:gd name="connsiteX16" fmla="*/ 511301 w 545349"/>
              <a:gd name="connsiteY16" fmla="*/ 651340 h 652466"/>
              <a:gd name="connsiteX17" fmla="*/ 485001 w 545349"/>
              <a:gd name="connsiteY17" fmla="*/ 651490 h 652466"/>
              <a:gd name="connsiteX18" fmla="*/ 410532 w 545349"/>
              <a:gd name="connsiteY18" fmla="*/ 603999 h 652466"/>
              <a:gd name="connsiteX19" fmla="*/ 392948 w 545349"/>
              <a:gd name="connsiteY19" fmla="*/ 586189 h 65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5349" h="652466">
                <a:moveTo>
                  <a:pt x="392948" y="586189"/>
                </a:moveTo>
                <a:cubicBezTo>
                  <a:pt x="392948" y="598964"/>
                  <a:pt x="392271" y="608883"/>
                  <a:pt x="393098" y="618652"/>
                </a:cubicBezTo>
                <a:cubicBezTo>
                  <a:pt x="394976" y="640970"/>
                  <a:pt x="384832" y="651190"/>
                  <a:pt x="362815" y="651115"/>
                </a:cubicBezTo>
                <a:cubicBezTo>
                  <a:pt x="293981" y="650964"/>
                  <a:pt x="225149" y="650739"/>
                  <a:pt x="156241" y="651265"/>
                </a:cubicBezTo>
                <a:cubicBezTo>
                  <a:pt x="134373" y="651415"/>
                  <a:pt x="124755" y="640369"/>
                  <a:pt x="121749" y="620230"/>
                </a:cubicBezTo>
                <a:cubicBezTo>
                  <a:pt x="109575" y="537946"/>
                  <a:pt x="73205" y="468437"/>
                  <a:pt x="11586" y="412228"/>
                </a:cubicBezTo>
                <a:cubicBezTo>
                  <a:pt x="6326" y="407494"/>
                  <a:pt x="-2391" y="402985"/>
                  <a:pt x="615" y="394419"/>
                </a:cubicBezTo>
                <a:cubicBezTo>
                  <a:pt x="4598" y="383297"/>
                  <a:pt x="15569" y="387430"/>
                  <a:pt x="23534" y="388031"/>
                </a:cubicBezTo>
                <a:cubicBezTo>
                  <a:pt x="65916" y="391037"/>
                  <a:pt x="108298" y="394870"/>
                  <a:pt x="150680" y="398101"/>
                </a:cubicBezTo>
                <a:cubicBezTo>
                  <a:pt x="166385" y="399303"/>
                  <a:pt x="186073" y="406818"/>
                  <a:pt x="194264" y="387656"/>
                </a:cubicBezTo>
                <a:cubicBezTo>
                  <a:pt x="202379" y="368644"/>
                  <a:pt x="181565" y="363083"/>
                  <a:pt x="170744" y="354517"/>
                </a:cubicBezTo>
                <a:cubicBezTo>
                  <a:pt x="78916" y="281325"/>
                  <a:pt x="63887" y="162821"/>
                  <a:pt x="135350" y="71670"/>
                </a:cubicBezTo>
                <a:cubicBezTo>
                  <a:pt x="200651" y="-11590"/>
                  <a:pt x="323213" y="-24065"/>
                  <a:pt x="411433" y="43491"/>
                </a:cubicBezTo>
                <a:cubicBezTo>
                  <a:pt x="509498" y="118561"/>
                  <a:pt x="508746" y="269978"/>
                  <a:pt x="410005" y="350759"/>
                </a:cubicBezTo>
                <a:cubicBezTo>
                  <a:pt x="382202" y="373504"/>
                  <a:pt x="383532" y="394619"/>
                  <a:pt x="413988" y="414107"/>
                </a:cubicBezTo>
                <a:cubicBezTo>
                  <a:pt x="486804" y="460922"/>
                  <a:pt x="526105" y="529605"/>
                  <a:pt x="543689" y="612715"/>
                </a:cubicBezTo>
                <a:cubicBezTo>
                  <a:pt x="549550" y="640369"/>
                  <a:pt x="540157" y="653369"/>
                  <a:pt x="511301" y="651340"/>
                </a:cubicBezTo>
                <a:cubicBezTo>
                  <a:pt x="502584" y="650739"/>
                  <a:pt x="493717" y="650588"/>
                  <a:pt x="485001" y="651490"/>
                </a:cubicBezTo>
                <a:cubicBezTo>
                  <a:pt x="447278" y="655623"/>
                  <a:pt x="417821" y="647883"/>
                  <a:pt x="410532" y="603999"/>
                </a:cubicBezTo>
                <a:cubicBezTo>
                  <a:pt x="409405" y="597461"/>
                  <a:pt x="406474" y="589420"/>
                  <a:pt x="392948" y="586189"/>
                </a:cubicBezTo>
                <a:close/>
              </a:path>
            </a:pathLst>
          </a:custGeom>
          <a:solidFill>
            <a:srgbClr val="B0466A"/>
          </a:solidFill>
          <a:ln w="7502" cap="flat">
            <a:noFill/>
            <a:prstDash val="solid"/>
            <a:miter/>
          </a:ln>
        </p:spPr>
        <p:txBody>
          <a:bodyPr rtlCol="0" anchor="ctr"/>
          <a:lstStyle/>
          <a:p>
            <a:endParaRPr lang="LID4096"/>
          </a:p>
        </p:txBody>
      </p:sp>
      <p:sp>
        <p:nvSpPr>
          <p:cNvPr id="197" name="Forma libre: forma 196">
            <a:extLst>
              <a:ext uri="{FF2B5EF4-FFF2-40B4-BE49-F238E27FC236}">
                <a16:creationId xmlns:a16="http://schemas.microsoft.com/office/drawing/2014/main" id="{650E4DF4-4878-4DA7-9670-95BB1E8B329D}"/>
              </a:ext>
            </a:extLst>
          </p:cNvPr>
          <p:cNvSpPr/>
          <p:nvPr/>
        </p:nvSpPr>
        <p:spPr>
          <a:xfrm>
            <a:off x="10621018" y="5836203"/>
            <a:ext cx="919329" cy="617663"/>
          </a:xfrm>
          <a:custGeom>
            <a:avLst/>
            <a:gdLst>
              <a:gd name="connsiteX0" fmla="*/ 434 w 919329"/>
              <a:gd name="connsiteY0" fmla="*/ 162776 h 617663"/>
              <a:gd name="connsiteX1" fmla="*/ 59 w 919329"/>
              <a:gd name="connsiteY1" fmla="*/ 38862 h 617663"/>
              <a:gd name="connsiteX2" fmla="*/ 36504 w 919329"/>
              <a:gd name="connsiteY2" fmla="*/ 12 h 617663"/>
              <a:gd name="connsiteX3" fmla="*/ 209263 w 919329"/>
              <a:gd name="connsiteY3" fmla="*/ 237 h 617663"/>
              <a:gd name="connsiteX4" fmla="*/ 244055 w 919329"/>
              <a:gd name="connsiteY4" fmla="*/ 12035 h 617663"/>
              <a:gd name="connsiteX5" fmla="*/ 435374 w 919329"/>
              <a:gd name="connsiteY5" fmla="*/ 81168 h 617663"/>
              <a:gd name="connsiteX6" fmla="*/ 488502 w 919329"/>
              <a:gd name="connsiteY6" fmla="*/ 104764 h 617663"/>
              <a:gd name="connsiteX7" fmla="*/ 673284 w 919329"/>
              <a:gd name="connsiteY7" fmla="*/ 185470 h 617663"/>
              <a:gd name="connsiteX8" fmla="*/ 734828 w 919329"/>
              <a:gd name="connsiteY8" fmla="*/ 208765 h 617663"/>
              <a:gd name="connsiteX9" fmla="*/ 891054 w 919329"/>
              <a:gd name="connsiteY9" fmla="*/ 325841 h 617663"/>
              <a:gd name="connsiteX10" fmla="*/ 912170 w 919329"/>
              <a:gd name="connsiteY10" fmla="*/ 389189 h 617663"/>
              <a:gd name="connsiteX11" fmla="*/ 850025 w 919329"/>
              <a:gd name="connsiteY11" fmla="*/ 393622 h 617663"/>
              <a:gd name="connsiteX12" fmla="*/ 819065 w 919329"/>
              <a:gd name="connsiteY12" fmla="*/ 391743 h 617663"/>
              <a:gd name="connsiteX13" fmla="*/ 820794 w 919329"/>
              <a:gd name="connsiteY13" fmla="*/ 422027 h 617663"/>
              <a:gd name="connsiteX14" fmla="*/ 821245 w 919329"/>
              <a:gd name="connsiteY14" fmla="*/ 479964 h 617663"/>
              <a:gd name="connsiteX15" fmla="*/ 766915 w 919329"/>
              <a:gd name="connsiteY15" fmla="*/ 478386 h 617663"/>
              <a:gd name="connsiteX16" fmla="*/ 739336 w 919329"/>
              <a:gd name="connsiteY16" fmla="*/ 473652 h 617663"/>
              <a:gd name="connsiteX17" fmla="*/ 730770 w 919329"/>
              <a:gd name="connsiteY17" fmla="*/ 503259 h 617663"/>
              <a:gd name="connsiteX18" fmla="*/ 714539 w 919329"/>
              <a:gd name="connsiteY18" fmla="*/ 552404 h 617663"/>
              <a:gd name="connsiteX19" fmla="*/ 662764 w 919329"/>
              <a:gd name="connsiteY19" fmla="*/ 542184 h 617663"/>
              <a:gd name="connsiteX20" fmla="*/ 624064 w 919329"/>
              <a:gd name="connsiteY20" fmla="*/ 528808 h 617663"/>
              <a:gd name="connsiteX21" fmla="*/ 621358 w 919329"/>
              <a:gd name="connsiteY21" fmla="*/ 569612 h 617663"/>
              <a:gd name="connsiteX22" fmla="*/ 602197 w 919329"/>
              <a:gd name="connsiteY22" fmla="*/ 613797 h 617663"/>
              <a:gd name="connsiteX23" fmla="*/ 551774 w 919329"/>
              <a:gd name="connsiteY23" fmla="*/ 599595 h 617663"/>
              <a:gd name="connsiteX24" fmla="*/ 562520 w 919329"/>
              <a:gd name="connsiteY24" fmla="*/ 563149 h 617663"/>
              <a:gd name="connsiteX25" fmla="*/ 595734 w 919329"/>
              <a:gd name="connsiteY25" fmla="*/ 479663 h 617663"/>
              <a:gd name="connsiteX26" fmla="*/ 580179 w 919329"/>
              <a:gd name="connsiteY26" fmla="*/ 442617 h 617663"/>
              <a:gd name="connsiteX27" fmla="*/ 507965 w 919329"/>
              <a:gd name="connsiteY27" fmla="*/ 347784 h 617663"/>
              <a:gd name="connsiteX28" fmla="*/ 393669 w 919329"/>
              <a:gd name="connsiteY28" fmla="*/ 242430 h 617663"/>
              <a:gd name="connsiteX29" fmla="*/ 266824 w 919329"/>
              <a:gd name="connsiteY29" fmla="*/ 176904 h 617663"/>
              <a:gd name="connsiteX30" fmla="*/ 177251 w 919329"/>
              <a:gd name="connsiteY30" fmla="*/ 189753 h 617663"/>
              <a:gd name="connsiteX31" fmla="*/ 48903 w 919329"/>
              <a:gd name="connsiteY31" fmla="*/ 310136 h 617663"/>
              <a:gd name="connsiteX32" fmla="*/ 17041 w 919329"/>
              <a:gd name="connsiteY32" fmla="*/ 324263 h 617663"/>
              <a:gd name="connsiteX33" fmla="*/ 885 w 919329"/>
              <a:gd name="connsiteY33" fmla="*/ 294581 h 617663"/>
              <a:gd name="connsiteX34" fmla="*/ 735 w 919329"/>
              <a:gd name="connsiteY34" fmla="*/ 163152 h 61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9329" h="617663">
                <a:moveTo>
                  <a:pt x="434" y="162776"/>
                </a:moveTo>
                <a:cubicBezTo>
                  <a:pt x="434" y="121447"/>
                  <a:pt x="1411" y="80117"/>
                  <a:pt x="59" y="38862"/>
                </a:cubicBezTo>
                <a:cubicBezTo>
                  <a:pt x="-843" y="12035"/>
                  <a:pt x="8550" y="-439"/>
                  <a:pt x="36504" y="12"/>
                </a:cubicBezTo>
                <a:cubicBezTo>
                  <a:pt x="94065" y="913"/>
                  <a:pt x="151626" y="313"/>
                  <a:pt x="209263" y="237"/>
                </a:cubicBezTo>
                <a:cubicBezTo>
                  <a:pt x="222188" y="237"/>
                  <a:pt x="233610" y="3919"/>
                  <a:pt x="244055" y="12035"/>
                </a:cubicBezTo>
                <a:cubicBezTo>
                  <a:pt x="300339" y="55695"/>
                  <a:pt x="365865" y="74556"/>
                  <a:pt x="435374" y="81168"/>
                </a:cubicBezTo>
                <a:cubicBezTo>
                  <a:pt x="456565" y="83198"/>
                  <a:pt x="473473" y="89585"/>
                  <a:pt x="488502" y="104764"/>
                </a:cubicBezTo>
                <a:cubicBezTo>
                  <a:pt x="539150" y="156239"/>
                  <a:pt x="602197" y="181412"/>
                  <a:pt x="673284" y="185470"/>
                </a:cubicBezTo>
                <a:cubicBezTo>
                  <a:pt x="697255" y="186822"/>
                  <a:pt x="716342" y="194638"/>
                  <a:pt x="734828" y="208765"/>
                </a:cubicBezTo>
                <a:cubicBezTo>
                  <a:pt x="786528" y="248216"/>
                  <a:pt x="838979" y="286766"/>
                  <a:pt x="891054" y="325841"/>
                </a:cubicBezTo>
                <a:cubicBezTo>
                  <a:pt x="912696" y="342073"/>
                  <a:pt x="929454" y="361761"/>
                  <a:pt x="912170" y="389189"/>
                </a:cubicBezTo>
                <a:cubicBezTo>
                  <a:pt x="895112" y="416241"/>
                  <a:pt x="871893" y="406998"/>
                  <a:pt x="850025" y="393622"/>
                </a:cubicBezTo>
                <a:cubicBezTo>
                  <a:pt x="840031" y="387460"/>
                  <a:pt x="829135" y="382350"/>
                  <a:pt x="819065" y="391743"/>
                </a:cubicBezTo>
                <a:cubicBezTo>
                  <a:pt x="808470" y="401587"/>
                  <a:pt x="814106" y="412258"/>
                  <a:pt x="820794" y="422027"/>
                </a:cubicBezTo>
                <a:cubicBezTo>
                  <a:pt x="834019" y="441264"/>
                  <a:pt x="839580" y="461478"/>
                  <a:pt x="821245" y="479964"/>
                </a:cubicBezTo>
                <a:cubicBezTo>
                  <a:pt x="803661" y="497623"/>
                  <a:pt x="784724" y="490935"/>
                  <a:pt x="766915" y="478386"/>
                </a:cubicBezTo>
                <a:cubicBezTo>
                  <a:pt x="758574" y="472524"/>
                  <a:pt x="749782" y="467189"/>
                  <a:pt x="739336" y="473652"/>
                </a:cubicBezTo>
                <a:cubicBezTo>
                  <a:pt x="727689" y="480865"/>
                  <a:pt x="727388" y="491236"/>
                  <a:pt x="730770" y="503259"/>
                </a:cubicBezTo>
                <a:cubicBezTo>
                  <a:pt x="736330" y="523022"/>
                  <a:pt x="733926" y="541132"/>
                  <a:pt x="714539" y="552404"/>
                </a:cubicBezTo>
                <a:cubicBezTo>
                  <a:pt x="694775" y="563901"/>
                  <a:pt x="678995" y="552329"/>
                  <a:pt x="662764" y="542184"/>
                </a:cubicBezTo>
                <a:cubicBezTo>
                  <a:pt x="651041" y="534895"/>
                  <a:pt x="641648" y="516860"/>
                  <a:pt x="624064" y="528808"/>
                </a:cubicBezTo>
                <a:cubicBezTo>
                  <a:pt x="606931" y="540455"/>
                  <a:pt x="618353" y="555560"/>
                  <a:pt x="621358" y="569612"/>
                </a:cubicBezTo>
                <a:cubicBezTo>
                  <a:pt x="625417" y="588624"/>
                  <a:pt x="620908" y="604855"/>
                  <a:pt x="602197" y="613797"/>
                </a:cubicBezTo>
                <a:cubicBezTo>
                  <a:pt x="581682" y="623566"/>
                  <a:pt x="565375" y="613346"/>
                  <a:pt x="551774" y="599595"/>
                </a:cubicBezTo>
                <a:cubicBezTo>
                  <a:pt x="534792" y="582462"/>
                  <a:pt x="552601" y="572242"/>
                  <a:pt x="562520" y="563149"/>
                </a:cubicBezTo>
                <a:cubicBezTo>
                  <a:pt x="587468" y="540381"/>
                  <a:pt x="599641" y="513554"/>
                  <a:pt x="595734" y="479663"/>
                </a:cubicBezTo>
                <a:cubicBezTo>
                  <a:pt x="594081" y="465611"/>
                  <a:pt x="591676" y="449680"/>
                  <a:pt x="580179" y="442617"/>
                </a:cubicBezTo>
                <a:cubicBezTo>
                  <a:pt x="542832" y="419622"/>
                  <a:pt x="532988" y="376414"/>
                  <a:pt x="507965" y="347784"/>
                </a:cubicBezTo>
                <a:cubicBezTo>
                  <a:pt x="474600" y="309459"/>
                  <a:pt x="434923" y="269482"/>
                  <a:pt x="393669" y="242430"/>
                </a:cubicBezTo>
                <a:cubicBezTo>
                  <a:pt x="355946" y="217707"/>
                  <a:pt x="304998" y="213349"/>
                  <a:pt x="266824" y="176904"/>
                </a:cubicBezTo>
                <a:cubicBezTo>
                  <a:pt x="242928" y="154135"/>
                  <a:pt x="203627" y="166083"/>
                  <a:pt x="177251" y="189753"/>
                </a:cubicBezTo>
                <a:cubicBezTo>
                  <a:pt x="133592" y="228904"/>
                  <a:pt x="84372" y="262269"/>
                  <a:pt x="48903" y="310136"/>
                </a:cubicBezTo>
                <a:cubicBezTo>
                  <a:pt x="40637" y="321332"/>
                  <a:pt x="31018" y="327344"/>
                  <a:pt x="17041" y="324263"/>
                </a:cubicBezTo>
                <a:cubicBezTo>
                  <a:pt x="434" y="320581"/>
                  <a:pt x="960" y="306980"/>
                  <a:pt x="885" y="294581"/>
                </a:cubicBezTo>
                <a:cubicBezTo>
                  <a:pt x="585" y="250771"/>
                  <a:pt x="735" y="206962"/>
                  <a:pt x="735" y="163152"/>
                </a:cubicBezTo>
                <a:close/>
              </a:path>
            </a:pathLst>
          </a:custGeom>
          <a:solidFill>
            <a:srgbClr val="B0466A"/>
          </a:solidFill>
          <a:ln w="7502" cap="flat">
            <a:noFill/>
            <a:prstDash val="solid"/>
            <a:miter/>
          </a:ln>
        </p:spPr>
        <p:txBody>
          <a:bodyPr rtlCol="0" anchor="ctr"/>
          <a:lstStyle/>
          <a:p>
            <a:endParaRPr lang="LID4096"/>
          </a:p>
        </p:txBody>
      </p:sp>
      <p:sp>
        <p:nvSpPr>
          <p:cNvPr id="198" name="Forma libre: forma 197">
            <a:extLst>
              <a:ext uri="{FF2B5EF4-FFF2-40B4-BE49-F238E27FC236}">
                <a16:creationId xmlns:a16="http://schemas.microsoft.com/office/drawing/2014/main" id="{6E16056D-49FA-40EA-865B-305A4DBFCD30}"/>
              </a:ext>
            </a:extLst>
          </p:cNvPr>
          <p:cNvSpPr/>
          <p:nvPr/>
        </p:nvSpPr>
        <p:spPr>
          <a:xfrm>
            <a:off x="6774322" y="5467323"/>
            <a:ext cx="469690" cy="745251"/>
          </a:xfrm>
          <a:custGeom>
            <a:avLst/>
            <a:gdLst>
              <a:gd name="connsiteX0" fmla="*/ 327106 w 469690"/>
              <a:gd name="connsiteY0" fmla="*/ 518130 h 745251"/>
              <a:gd name="connsiteX1" fmla="*/ 326956 w 469690"/>
              <a:gd name="connsiteY1" fmla="*/ 638287 h 745251"/>
              <a:gd name="connsiteX2" fmla="*/ 300956 w 469690"/>
              <a:gd name="connsiteY2" fmla="*/ 677062 h 745251"/>
              <a:gd name="connsiteX3" fmla="*/ 277886 w 469690"/>
              <a:gd name="connsiteY3" fmla="*/ 638663 h 745251"/>
              <a:gd name="connsiteX4" fmla="*/ 277435 w 469690"/>
              <a:gd name="connsiteY4" fmla="*/ 495962 h 745251"/>
              <a:gd name="connsiteX5" fmla="*/ 259776 w 469690"/>
              <a:gd name="connsiteY5" fmla="*/ 460945 h 745251"/>
              <a:gd name="connsiteX6" fmla="*/ 244221 w 469690"/>
              <a:gd name="connsiteY6" fmla="*/ 497089 h 745251"/>
              <a:gd name="connsiteX7" fmla="*/ 243620 w 469690"/>
              <a:gd name="connsiteY7" fmla="*/ 699906 h 745251"/>
              <a:gd name="connsiteX8" fmla="*/ 212359 w 469690"/>
              <a:gd name="connsiteY8" fmla="*/ 745219 h 745251"/>
              <a:gd name="connsiteX9" fmla="*/ 179747 w 469690"/>
              <a:gd name="connsiteY9" fmla="*/ 699380 h 745251"/>
              <a:gd name="connsiteX10" fmla="*/ 179371 w 469690"/>
              <a:gd name="connsiteY10" fmla="*/ 485291 h 745251"/>
              <a:gd name="connsiteX11" fmla="*/ 162313 w 469690"/>
              <a:gd name="connsiteY11" fmla="*/ 450349 h 745251"/>
              <a:gd name="connsiteX12" fmla="*/ 146081 w 469690"/>
              <a:gd name="connsiteY12" fmla="*/ 486268 h 745251"/>
              <a:gd name="connsiteX13" fmla="*/ 145631 w 469690"/>
              <a:gd name="connsiteY13" fmla="*/ 674056 h 745251"/>
              <a:gd name="connsiteX14" fmla="*/ 115798 w 469690"/>
              <a:gd name="connsiteY14" fmla="*/ 715762 h 745251"/>
              <a:gd name="connsiteX15" fmla="*/ 89422 w 469690"/>
              <a:gd name="connsiteY15" fmla="*/ 674432 h 745251"/>
              <a:gd name="connsiteX16" fmla="*/ 89422 w 469690"/>
              <a:gd name="connsiteY16" fmla="*/ 482887 h 745251"/>
              <a:gd name="connsiteX17" fmla="*/ 88746 w 469690"/>
              <a:gd name="connsiteY17" fmla="*/ 456661 h 745251"/>
              <a:gd name="connsiteX18" fmla="*/ 68907 w 469690"/>
              <a:gd name="connsiteY18" fmla="*/ 434568 h 745251"/>
              <a:gd name="connsiteX19" fmla="*/ 55757 w 469690"/>
              <a:gd name="connsiteY19" fmla="*/ 458089 h 745251"/>
              <a:gd name="connsiteX20" fmla="*/ 55081 w 469690"/>
              <a:gd name="connsiteY20" fmla="*/ 593275 h 745251"/>
              <a:gd name="connsiteX21" fmla="*/ 29531 w 469690"/>
              <a:gd name="connsiteY21" fmla="*/ 637911 h 745251"/>
              <a:gd name="connsiteX22" fmla="*/ 901 w 469690"/>
              <a:gd name="connsiteY22" fmla="*/ 594027 h 745251"/>
              <a:gd name="connsiteX23" fmla="*/ 9167 w 469690"/>
              <a:gd name="connsiteY23" fmla="*/ 211237 h 745251"/>
              <a:gd name="connsiteX24" fmla="*/ 58237 w 469690"/>
              <a:gd name="connsiteY24" fmla="*/ 110693 h 745251"/>
              <a:gd name="connsiteX25" fmla="*/ 76422 w 469690"/>
              <a:gd name="connsiteY25" fmla="*/ 45542 h 745251"/>
              <a:gd name="connsiteX26" fmla="*/ 122336 w 469690"/>
              <a:gd name="connsiteY26" fmla="*/ 154 h 745251"/>
              <a:gd name="connsiteX27" fmla="*/ 250007 w 469690"/>
              <a:gd name="connsiteY27" fmla="*/ 455 h 745251"/>
              <a:gd name="connsiteX28" fmla="*/ 288181 w 469690"/>
              <a:gd name="connsiteY28" fmla="*/ 37276 h 745251"/>
              <a:gd name="connsiteX29" fmla="*/ 330337 w 469690"/>
              <a:gd name="connsiteY29" fmla="*/ 114901 h 745251"/>
              <a:gd name="connsiteX30" fmla="*/ 369263 w 469690"/>
              <a:gd name="connsiteY30" fmla="*/ 172312 h 745251"/>
              <a:gd name="connsiteX31" fmla="*/ 463119 w 469690"/>
              <a:gd name="connsiteY31" fmla="*/ 378210 h 745251"/>
              <a:gd name="connsiteX32" fmla="*/ 468003 w 469690"/>
              <a:gd name="connsiteY32" fmla="*/ 398799 h 745251"/>
              <a:gd name="connsiteX33" fmla="*/ 445234 w 469690"/>
              <a:gd name="connsiteY33" fmla="*/ 407592 h 745251"/>
              <a:gd name="connsiteX34" fmla="*/ 367609 w 469690"/>
              <a:gd name="connsiteY34" fmla="*/ 371672 h 745251"/>
              <a:gd name="connsiteX35" fmla="*/ 327933 w 469690"/>
              <a:gd name="connsiteY35" fmla="*/ 390383 h 745251"/>
              <a:gd name="connsiteX36" fmla="*/ 327557 w 469690"/>
              <a:gd name="connsiteY36" fmla="*/ 518055 h 745251"/>
              <a:gd name="connsiteX37" fmla="*/ 327181 w 469690"/>
              <a:gd name="connsiteY37" fmla="*/ 518055 h 74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9690" h="745251">
                <a:moveTo>
                  <a:pt x="327106" y="518130"/>
                </a:moveTo>
                <a:cubicBezTo>
                  <a:pt x="327106" y="558182"/>
                  <a:pt x="327407" y="598235"/>
                  <a:pt x="326956" y="638287"/>
                </a:cubicBezTo>
                <a:cubicBezTo>
                  <a:pt x="326730" y="656472"/>
                  <a:pt x="324025" y="676311"/>
                  <a:pt x="300956" y="677062"/>
                </a:cubicBezTo>
                <a:cubicBezTo>
                  <a:pt x="274505" y="677888"/>
                  <a:pt x="278036" y="655571"/>
                  <a:pt x="277886" y="638663"/>
                </a:cubicBezTo>
                <a:cubicBezTo>
                  <a:pt x="277360" y="591096"/>
                  <a:pt x="277886" y="543529"/>
                  <a:pt x="277435" y="495962"/>
                </a:cubicBezTo>
                <a:cubicBezTo>
                  <a:pt x="277285" y="481534"/>
                  <a:pt x="280366" y="460418"/>
                  <a:pt x="259776" y="460945"/>
                </a:cubicBezTo>
                <a:cubicBezTo>
                  <a:pt x="238660" y="461546"/>
                  <a:pt x="244371" y="483263"/>
                  <a:pt x="244221" y="497089"/>
                </a:cubicBezTo>
                <a:cubicBezTo>
                  <a:pt x="243545" y="564720"/>
                  <a:pt x="244071" y="632275"/>
                  <a:pt x="243620" y="699906"/>
                </a:cubicBezTo>
                <a:cubicBezTo>
                  <a:pt x="243470" y="721623"/>
                  <a:pt x="242793" y="746271"/>
                  <a:pt x="212359" y="745219"/>
                </a:cubicBezTo>
                <a:cubicBezTo>
                  <a:pt x="184781" y="744242"/>
                  <a:pt x="179671" y="722750"/>
                  <a:pt x="179747" y="699380"/>
                </a:cubicBezTo>
                <a:cubicBezTo>
                  <a:pt x="179822" y="627992"/>
                  <a:pt x="179972" y="556679"/>
                  <a:pt x="179371" y="485291"/>
                </a:cubicBezTo>
                <a:cubicBezTo>
                  <a:pt x="179296" y="471315"/>
                  <a:pt x="183804" y="449823"/>
                  <a:pt x="162313" y="450349"/>
                </a:cubicBezTo>
                <a:cubicBezTo>
                  <a:pt x="141272" y="450875"/>
                  <a:pt x="146232" y="472291"/>
                  <a:pt x="146081" y="486268"/>
                </a:cubicBezTo>
                <a:cubicBezTo>
                  <a:pt x="145480" y="548864"/>
                  <a:pt x="145931" y="611460"/>
                  <a:pt x="145631" y="674056"/>
                </a:cubicBezTo>
                <a:cubicBezTo>
                  <a:pt x="145555" y="694646"/>
                  <a:pt x="145180" y="717114"/>
                  <a:pt x="115798" y="715762"/>
                </a:cubicBezTo>
                <a:cubicBezTo>
                  <a:pt x="89422" y="714559"/>
                  <a:pt x="89422" y="693970"/>
                  <a:pt x="89422" y="674432"/>
                </a:cubicBezTo>
                <a:cubicBezTo>
                  <a:pt x="89422" y="610559"/>
                  <a:pt x="89422" y="546760"/>
                  <a:pt x="89422" y="482887"/>
                </a:cubicBezTo>
                <a:cubicBezTo>
                  <a:pt x="89422" y="474095"/>
                  <a:pt x="89647" y="465303"/>
                  <a:pt x="88746" y="456661"/>
                </a:cubicBezTo>
                <a:cubicBezTo>
                  <a:pt x="87468" y="444863"/>
                  <a:pt x="83486" y="433066"/>
                  <a:pt x="68907" y="434568"/>
                </a:cubicBezTo>
                <a:cubicBezTo>
                  <a:pt x="55832" y="435921"/>
                  <a:pt x="55832" y="448170"/>
                  <a:pt x="55757" y="458089"/>
                </a:cubicBezTo>
                <a:cubicBezTo>
                  <a:pt x="55306" y="503176"/>
                  <a:pt x="55757" y="548263"/>
                  <a:pt x="55081" y="593275"/>
                </a:cubicBezTo>
                <a:cubicBezTo>
                  <a:pt x="54780" y="612437"/>
                  <a:pt x="59965" y="638062"/>
                  <a:pt x="29531" y="637911"/>
                </a:cubicBezTo>
                <a:cubicBezTo>
                  <a:pt x="1653" y="637836"/>
                  <a:pt x="1502" y="614616"/>
                  <a:pt x="901" y="594027"/>
                </a:cubicBezTo>
                <a:cubicBezTo>
                  <a:pt x="-2856" y="466280"/>
                  <a:pt x="6161" y="338834"/>
                  <a:pt x="9167" y="211237"/>
                </a:cubicBezTo>
                <a:cubicBezTo>
                  <a:pt x="10069" y="170884"/>
                  <a:pt x="22618" y="134815"/>
                  <a:pt x="58237" y="110693"/>
                </a:cubicBezTo>
                <a:cubicBezTo>
                  <a:pt x="82584" y="94161"/>
                  <a:pt x="77775" y="68537"/>
                  <a:pt x="76422" y="45542"/>
                </a:cubicBezTo>
                <a:cubicBezTo>
                  <a:pt x="74393" y="11051"/>
                  <a:pt x="88145" y="-1574"/>
                  <a:pt x="122336" y="154"/>
                </a:cubicBezTo>
                <a:cubicBezTo>
                  <a:pt x="164793" y="2334"/>
                  <a:pt x="207475" y="1432"/>
                  <a:pt x="250007" y="455"/>
                </a:cubicBezTo>
                <a:cubicBezTo>
                  <a:pt x="276458" y="-146"/>
                  <a:pt x="291638" y="9247"/>
                  <a:pt x="288181" y="37276"/>
                </a:cubicBezTo>
                <a:cubicBezTo>
                  <a:pt x="283747" y="73647"/>
                  <a:pt x="294719" y="99196"/>
                  <a:pt x="330337" y="114901"/>
                </a:cubicBezTo>
                <a:cubicBezTo>
                  <a:pt x="353332" y="125046"/>
                  <a:pt x="363627" y="148867"/>
                  <a:pt x="369263" y="172312"/>
                </a:cubicBezTo>
                <a:cubicBezTo>
                  <a:pt x="387222" y="247156"/>
                  <a:pt x="409240" y="319822"/>
                  <a:pt x="463119" y="378210"/>
                </a:cubicBezTo>
                <a:cubicBezTo>
                  <a:pt x="468154" y="383696"/>
                  <a:pt x="472061" y="390984"/>
                  <a:pt x="468003" y="398799"/>
                </a:cubicBezTo>
                <a:cubicBezTo>
                  <a:pt x="463194" y="408042"/>
                  <a:pt x="454101" y="409095"/>
                  <a:pt x="445234" y="407592"/>
                </a:cubicBezTo>
                <a:cubicBezTo>
                  <a:pt x="416078" y="402782"/>
                  <a:pt x="391506" y="388129"/>
                  <a:pt x="367609" y="371672"/>
                </a:cubicBezTo>
                <a:cubicBezTo>
                  <a:pt x="341384" y="353562"/>
                  <a:pt x="328985" y="358747"/>
                  <a:pt x="327933" y="390383"/>
                </a:cubicBezTo>
                <a:cubicBezTo>
                  <a:pt x="326505" y="432916"/>
                  <a:pt x="327557" y="475523"/>
                  <a:pt x="327557" y="518055"/>
                </a:cubicBezTo>
                <a:lnTo>
                  <a:pt x="327181" y="518055"/>
                </a:lnTo>
                <a:close/>
              </a:path>
            </a:pathLst>
          </a:custGeom>
          <a:solidFill>
            <a:srgbClr val="B0466A"/>
          </a:solidFill>
          <a:ln w="7502" cap="flat">
            <a:noFill/>
            <a:prstDash val="solid"/>
            <a:miter/>
          </a:ln>
        </p:spPr>
        <p:txBody>
          <a:bodyPr rtlCol="0" anchor="ctr"/>
          <a:lstStyle/>
          <a:p>
            <a:endParaRPr lang="LID4096"/>
          </a:p>
        </p:txBody>
      </p:sp>
      <p:sp>
        <p:nvSpPr>
          <p:cNvPr id="199" name="Forma libre: forma 198">
            <a:extLst>
              <a:ext uri="{FF2B5EF4-FFF2-40B4-BE49-F238E27FC236}">
                <a16:creationId xmlns:a16="http://schemas.microsoft.com/office/drawing/2014/main" id="{A2BB8F45-56B4-48F4-8FC9-87352A28C7BE}"/>
              </a:ext>
            </a:extLst>
          </p:cNvPr>
          <p:cNvSpPr/>
          <p:nvPr/>
        </p:nvSpPr>
        <p:spPr>
          <a:xfrm>
            <a:off x="10820301" y="4474779"/>
            <a:ext cx="553110" cy="574392"/>
          </a:xfrm>
          <a:custGeom>
            <a:avLst/>
            <a:gdLst>
              <a:gd name="connsiteX0" fmla="*/ 307930 w 553110"/>
              <a:gd name="connsiteY0" fmla="*/ 574140 h 574392"/>
              <a:gd name="connsiteX1" fmla="*/ 184016 w 553110"/>
              <a:gd name="connsiteY1" fmla="*/ 574365 h 574392"/>
              <a:gd name="connsiteX2" fmla="*/ 146518 w 553110"/>
              <a:gd name="connsiteY2" fmla="*/ 537319 h 574392"/>
              <a:gd name="connsiteX3" fmla="*/ 116460 w 553110"/>
              <a:gd name="connsiteY3" fmla="*/ 440156 h 574392"/>
              <a:gd name="connsiteX4" fmla="*/ 23280 w 553110"/>
              <a:gd name="connsiteY4" fmla="*/ 303768 h 574392"/>
              <a:gd name="connsiteX5" fmla="*/ 15090 w 553110"/>
              <a:gd name="connsiteY5" fmla="*/ 184587 h 574392"/>
              <a:gd name="connsiteX6" fmla="*/ 81593 w 553110"/>
              <a:gd name="connsiteY6" fmla="*/ 50002 h 574392"/>
              <a:gd name="connsiteX7" fmla="*/ 156062 w 553110"/>
              <a:gd name="connsiteY7" fmla="*/ 933 h 574392"/>
              <a:gd name="connsiteX8" fmla="*/ 328745 w 553110"/>
              <a:gd name="connsiteY8" fmla="*/ 106 h 574392"/>
              <a:gd name="connsiteX9" fmla="*/ 346780 w 553110"/>
              <a:gd name="connsiteY9" fmla="*/ 33245 h 574392"/>
              <a:gd name="connsiteX10" fmla="*/ 234438 w 553110"/>
              <a:gd name="connsiteY10" fmla="*/ 100124 h 574392"/>
              <a:gd name="connsiteX11" fmla="*/ 150576 w 553110"/>
              <a:gd name="connsiteY11" fmla="*/ 189322 h 574392"/>
              <a:gd name="connsiteX12" fmla="*/ 163501 w 553110"/>
              <a:gd name="connsiteY12" fmla="*/ 220958 h 574392"/>
              <a:gd name="connsiteX13" fmla="*/ 262242 w 553110"/>
              <a:gd name="connsiteY13" fmla="*/ 323305 h 574392"/>
              <a:gd name="connsiteX14" fmla="*/ 293803 w 553110"/>
              <a:gd name="connsiteY14" fmla="*/ 334352 h 574392"/>
              <a:gd name="connsiteX15" fmla="*/ 294930 w 553110"/>
              <a:gd name="connsiteY15" fmla="*/ 298658 h 574392"/>
              <a:gd name="connsiteX16" fmla="*/ 214900 w 553110"/>
              <a:gd name="connsiteY16" fmla="*/ 209385 h 574392"/>
              <a:gd name="connsiteX17" fmla="*/ 230681 w 553110"/>
              <a:gd name="connsiteY17" fmla="*/ 145136 h 574392"/>
              <a:gd name="connsiteX18" fmla="*/ 324988 w 553110"/>
              <a:gd name="connsiteY18" fmla="*/ 109442 h 574392"/>
              <a:gd name="connsiteX19" fmla="*/ 347907 w 553110"/>
              <a:gd name="connsiteY19" fmla="*/ 124321 h 574392"/>
              <a:gd name="connsiteX20" fmla="*/ 338965 w 553110"/>
              <a:gd name="connsiteY20" fmla="*/ 194958 h 574392"/>
              <a:gd name="connsiteX21" fmla="*/ 431168 w 553110"/>
              <a:gd name="connsiteY21" fmla="*/ 284831 h 574392"/>
              <a:gd name="connsiteX22" fmla="*/ 479937 w 553110"/>
              <a:gd name="connsiteY22" fmla="*/ 301213 h 574392"/>
              <a:gd name="connsiteX23" fmla="*/ 525851 w 553110"/>
              <a:gd name="connsiteY23" fmla="*/ 323982 h 574392"/>
              <a:gd name="connsiteX24" fmla="*/ 548695 w 553110"/>
              <a:gd name="connsiteY24" fmla="*/ 364560 h 574392"/>
              <a:gd name="connsiteX25" fmla="*/ 503533 w 553110"/>
              <a:gd name="connsiteY25" fmla="*/ 463301 h 574392"/>
              <a:gd name="connsiteX26" fmla="*/ 472498 w 553110"/>
              <a:gd name="connsiteY26" fmla="*/ 548515 h 574392"/>
              <a:gd name="connsiteX27" fmla="*/ 439359 w 553110"/>
              <a:gd name="connsiteY27" fmla="*/ 573839 h 574392"/>
              <a:gd name="connsiteX28" fmla="*/ 307930 w 553110"/>
              <a:gd name="connsiteY28" fmla="*/ 573839 h 574392"/>
              <a:gd name="connsiteX29" fmla="*/ 307930 w 553110"/>
              <a:gd name="connsiteY29" fmla="*/ 574065 h 5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3110" h="574392">
                <a:moveTo>
                  <a:pt x="307930" y="574140"/>
                </a:moveTo>
                <a:cubicBezTo>
                  <a:pt x="266600" y="574140"/>
                  <a:pt x="225270" y="573464"/>
                  <a:pt x="184016" y="574365"/>
                </a:cubicBezTo>
                <a:cubicBezTo>
                  <a:pt x="157565" y="574967"/>
                  <a:pt x="142912" y="565649"/>
                  <a:pt x="146518" y="537319"/>
                </a:cubicBezTo>
                <a:cubicBezTo>
                  <a:pt x="151253" y="500197"/>
                  <a:pt x="138177" y="469763"/>
                  <a:pt x="116460" y="440156"/>
                </a:cubicBezTo>
                <a:cubicBezTo>
                  <a:pt x="83922" y="395820"/>
                  <a:pt x="55217" y="348629"/>
                  <a:pt x="23280" y="303768"/>
                </a:cubicBezTo>
                <a:cubicBezTo>
                  <a:pt x="-4373" y="265068"/>
                  <a:pt x="-7755" y="226894"/>
                  <a:pt x="15090" y="184587"/>
                </a:cubicBezTo>
                <a:cubicBezTo>
                  <a:pt x="38760" y="140552"/>
                  <a:pt x="59575" y="94939"/>
                  <a:pt x="81593" y="50002"/>
                </a:cubicBezTo>
                <a:cubicBezTo>
                  <a:pt x="96772" y="19043"/>
                  <a:pt x="122547" y="1985"/>
                  <a:pt x="156062" y="933"/>
                </a:cubicBezTo>
                <a:cubicBezTo>
                  <a:pt x="213623" y="-796"/>
                  <a:pt x="271184" y="482"/>
                  <a:pt x="328745" y="106"/>
                </a:cubicBezTo>
                <a:cubicBezTo>
                  <a:pt x="356023" y="-44"/>
                  <a:pt x="358728" y="13031"/>
                  <a:pt x="346780" y="33245"/>
                </a:cubicBezTo>
                <a:cubicBezTo>
                  <a:pt x="321606" y="75852"/>
                  <a:pt x="278699" y="96217"/>
                  <a:pt x="234438" y="100124"/>
                </a:cubicBezTo>
                <a:cubicBezTo>
                  <a:pt x="174623" y="105384"/>
                  <a:pt x="164703" y="146489"/>
                  <a:pt x="150576" y="189322"/>
                </a:cubicBezTo>
                <a:cubicBezTo>
                  <a:pt x="145541" y="204726"/>
                  <a:pt x="153206" y="212992"/>
                  <a:pt x="163501" y="220958"/>
                </a:cubicBezTo>
                <a:cubicBezTo>
                  <a:pt x="201299" y="250339"/>
                  <a:pt x="234213" y="284455"/>
                  <a:pt x="262242" y="323305"/>
                </a:cubicBezTo>
                <a:cubicBezTo>
                  <a:pt x="270282" y="334427"/>
                  <a:pt x="280578" y="342693"/>
                  <a:pt x="293803" y="334352"/>
                </a:cubicBezTo>
                <a:cubicBezTo>
                  <a:pt x="309884" y="324207"/>
                  <a:pt x="303121" y="310606"/>
                  <a:pt x="294930" y="298658"/>
                </a:cubicBezTo>
                <a:cubicBezTo>
                  <a:pt x="272161" y="265368"/>
                  <a:pt x="243756" y="237189"/>
                  <a:pt x="214900" y="209385"/>
                </a:cubicBezTo>
                <a:cubicBezTo>
                  <a:pt x="188525" y="183986"/>
                  <a:pt x="195438" y="154304"/>
                  <a:pt x="230681" y="145136"/>
                </a:cubicBezTo>
                <a:cubicBezTo>
                  <a:pt x="263595" y="136645"/>
                  <a:pt x="295757" y="127327"/>
                  <a:pt x="324988" y="109442"/>
                </a:cubicBezTo>
                <a:cubicBezTo>
                  <a:pt x="342121" y="98997"/>
                  <a:pt x="350913" y="102604"/>
                  <a:pt x="347907" y="124321"/>
                </a:cubicBezTo>
                <a:cubicBezTo>
                  <a:pt x="344601" y="147841"/>
                  <a:pt x="340092" y="171362"/>
                  <a:pt x="338965" y="194958"/>
                </a:cubicBezTo>
                <a:cubicBezTo>
                  <a:pt x="335959" y="254472"/>
                  <a:pt x="372780" y="290843"/>
                  <a:pt x="431168" y="284831"/>
                </a:cubicBezTo>
                <a:cubicBezTo>
                  <a:pt x="451533" y="282727"/>
                  <a:pt x="466636" y="283178"/>
                  <a:pt x="479937" y="301213"/>
                </a:cubicBezTo>
                <a:cubicBezTo>
                  <a:pt x="490608" y="315565"/>
                  <a:pt x="507966" y="322930"/>
                  <a:pt x="525851" y="323982"/>
                </a:cubicBezTo>
                <a:cubicBezTo>
                  <a:pt x="555834" y="325785"/>
                  <a:pt x="556961" y="341566"/>
                  <a:pt x="548695" y="364560"/>
                </a:cubicBezTo>
                <a:cubicBezTo>
                  <a:pt x="536296" y="398751"/>
                  <a:pt x="524649" y="433543"/>
                  <a:pt x="503533" y="463301"/>
                </a:cubicBezTo>
                <a:cubicBezTo>
                  <a:pt x="485047" y="489301"/>
                  <a:pt x="468816" y="514174"/>
                  <a:pt x="472498" y="548515"/>
                </a:cubicBezTo>
                <a:cubicBezTo>
                  <a:pt x="474903" y="571059"/>
                  <a:pt x="456793" y="573764"/>
                  <a:pt x="439359" y="573839"/>
                </a:cubicBezTo>
                <a:cubicBezTo>
                  <a:pt x="395549" y="573914"/>
                  <a:pt x="351740" y="573839"/>
                  <a:pt x="307930" y="573839"/>
                </a:cubicBezTo>
                <a:lnTo>
                  <a:pt x="307930" y="574065"/>
                </a:lnTo>
                <a:close/>
              </a:path>
            </a:pathLst>
          </a:custGeom>
          <a:solidFill>
            <a:srgbClr val="B0466A"/>
          </a:solidFill>
          <a:ln w="7502" cap="flat">
            <a:noFill/>
            <a:prstDash val="solid"/>
            <a:miter/>
          </a:ln>
        </p:spPr>
        <p:txBody>
          <a:bodyPr rtlCol="0" anchor="ctr"/>
          <a:lstStyle/>
          <a:p>
            <a:endParaRPr lang="LID4096"/>
          </a:p>
        </p:txBody>
      </p:sp>
      <p:sp>
        <p:nvSpPr>
          <p:cNvPr id="200" name="Forma libre: forma 199">
            <a:extLst>
              <a:ext uri="{FF2B5EF4-FFF2-40B4-BE49-F238E27FC236}">
                <a16:creationId xmlns:a16="http://schemas.microsoft.com/office/drawing/2014/main" id="{E56F9989-3CD0-4C9D-9315-659E91F615D4}"/>
              </a:ext>
            </a:extLst>
          </p:cNvPr>
          <p:cNvSpPr/>
          <p:nvPr/>
        </p:nvSpPr>
        <p:spPr>
          <a:xfrm>
            <a:off x="11259071" y="2663700"/>
            <a:ext cx="307038" cy="843053"/>
          </a:xfrm>
          <a:custGeom>
            <a:avLst/>
            <a:gdLst>
              <a:gd name="connsiteX0" fmla="*/ 83699 w 307038"/>
              <a:gd name="connsiteY0" fmla="*/ 675592 h 843053"/>
              <a:gd name="connsiteX1" fmla="*/ 83924 w 307038"/>
              <a:gd name="connsiteY1" fmla="*/ 619309 h 843053"/>
              <a:gd name="connsiteX2" fmla="*/ 37860 w 307038"/>
              <a:gd name="connsiteY2" fmla="*/ 527782 h 843053"/>
              <a:gd name="connsiteX3" fmla="*/ 363 w 307038"/>
              <a:gd name="connsiteY3" fmla="*/ 459024 h 843053"/>
              <a:gd name="connsiteX4" fmla="*/ 63 w 307038"/>
              <a:gd name="connsiteY4" fmla="*/ 350214 h 843053"/>
              <a:gd name="connsiteX5" fmla="*/ 53791 w 307038"/>
              <a:gd name="connsiteY5" fmla="*/ 231710 h 843053"/>
              <a:gd name="connsiteX6" fmla="*/ 60930 w 307038"/>
              <a:gd name="connsiteY6" fmla="*/ 183617 h 843053"/>
              <a:gd name="connsiteX7" fmla="*/ 77612 w 307038"/>
              <a:gd name="connsiteY7" fmla="*/ 28142 h 843053"/>
              <a:gd name="connsiteX8" fmla="*/ 232036 w 307038"/>
              <a:gd name="connsiteY8" fmla="*/ 30096 h 843053"/>
              <a:gd name="connsiteX9" fmla="*/ 241654 w 307038"/>
              <a:gd name="connsiteY9" fmla="*/ 189253 h 843053"/>
              <a:gd name="connsiteX10" fmla="*/ 245261 w 307038"/>
              <a:gd name="connsiteY10" fmla="*/ 224571 h 843053"/>
              <a:gd name="connsiteX11" fmla="*/ 306730 w 307038"/>
              <a:gd name="connsiteY11" fmla="*/ 362012 h 843053"/>
              <a:gd name="connsiteX12" fmla="*/ 306204 w 307038"/>
              <a:gd name="connsiteY12" fmla="*/ 455793 h 843053"/>
              <a:gd name="connsiteX13" fmla="*/ 251573 w 307038"/>
              <a:gd name="connsiteY13" fmla="*/ 537776 h 843053"/>
              <a:gd name="connsiteX14" fmla="*/ 221140 w 307038"/>
              <a:gd name="connsiteY14" fmla="*/ 585794 h 843053"/>
              <a:gd name="connsiteX15" fmla="*/ 220914 w 307038"/>
              <a:gd name="connsiteY15" fmla="*/ 773356 h 843053"/>
              <a:gd name="connsiteX16" fmla="*/ 135023 w 307038"/>
              <a:gd name="connsiteY16" fmla="*/ 840911 h 843053"/>
              <a:gd name="connsiteX17" fmla="*/ 84075 w 307038"/>
              <a:gd name="connsiteY17" fmla="*/ 780495 h 843053"/>
              <a:gd name="connsiteX18" fmla="*/ 83849 w 307038"/>
              <a:gd name="connsiteY18" fmla="*/ 675442 h 843053"/>
              <a:gd name="connsiteX19" fmla="*/ 83624 w 307038"/>
              <a:gd name="connsiteY19" fmla="*/ 675442 h 84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7038" h="843053">
                <a:moveTo>
                  <a:pt x="83699" y="675592"/>
                </a:moveTo>
                <a:cubicBezTo>
                  <a:pt x="83699" y="656806"/>
                  <a:pt x="82572" y="638020"/>
                  <a:pt x="83924" y="619309"/>
                </a:cubicBezTo>
                <a:cubicBezTo>
                  <a:pt x="86855" y="579407"/>
                  <a:pt x="86254" y="545140"/>
                  <a:pt x="37860" y="527782"/>
                </a:cubicBezTo>
                <a:cubicBezTo>
                  <a:pt x="11785" y="518464"/>
                  <a:pt x="363" y="488932"/>
                  <a:pt x="363" y="459024"/>
                </a:cubicBezTo>
                <a:cubicBezTo>
                  <a:pt x="363" y="422729"/>
                  <a:pt x="964" y="386509"/>
                  <a:pt x="63" y="350214"/>
                </a:cubicBezTo>
                <a:cubicBezTo>
                  <a:pt x="-1215" y="301745"/>
                  <a:pt x="17045" y="261768"/>
                  <a:pt x="53791" y="231710"/>
                </a:cubicBezTo>
                <a:cubicBezTo>
                  <a:pt x="72953" y="216005"/>
                  <a:pt x="76636" y="205559"/>
                  <a:pt x="60930" y="183617"/>
                </a:cubicBezTo>
                <a:cubicBezTo>
                  <a:pt x="23733" y="131391"/>
                  <a:pt x="32375" y="66541"/>
                  <a:pt x="77612" y="28142"/>
                </a:cubicBezTo>
                <a:cubicBezTo>
                  <a:pt x="122774" y="-10107"/>
                  <a:pt x="188827" y="-9280"/>
                  <a:pt x="232036" y="30096"/>
                </a:cubicBezTo>
                <a:cubicBezTo>
                  <a:pt x="276522" y="70674"/>
                  <a:pt x="281707" y="136952"/>
                  <a:pt x="241654" y="189253"/>
                </a:cubicBezTo>
                <a:cubicBezTo>
                  <a:pt x="229405" y="205259"/>
                  <a:pt x="229405" y="212773"/>
                  <a:pt x="245261" y="224571"/>
                </a:cubicBezTo>
                <a:cubicBezTo>
                  <a:pt x="290874" y="258762"/>
                  <a:pt x="309736" y="305277"/>
                  <a:pt x="306730" y="362012"/>
                </a:cubicBezTo>
                <a:cubicBezTo>
                  <a:pt x="305077" y="393197"/>
                  <a:pt x="306429" y="424532"/>
                  <a:pt x="306204" y="455793"/>
                </a:cubicBezTo>
                <a:cubicBezTo>
                  <a:pt x="305828" y="494943"/>
                  <a:pt x="287267" y="524025"/>
                  <a:pt x="251573" y="537776"/>
                </a:cubicBezTo>
                <a:cubicBezTo>
                  <a:pt x="226926" y="547244"/>
                  <a:pt x="220689" y="561672"/>
                  <a:pt x="221140" y="585794"/>
                </a:cubicBezTo>
                <a:cubicBezTo>
                  <a:pt x="222266" y="648314"/>
                  <a:pt x="222643" y="710835"/>
                  <a:pt x="220914" y="773356"/>
                </a:cubicBezTo>
                <a:cubicBezTo>
                  <a:pt x="219486" y="824154"/>
                  <a:pt x="183492" y="851131"/>
                  <a:pt x="135023" y="840911"/>
                </a:cubicBezTo>
                <a:cubicBezTo>
                  <a:pt x="102410" y="833998"/>
                  <a:pt x="85052" y="813333"/>
                  <a:pt x="84075" y="780495"/>
                </a:cubicBezTo>
                <a:cubicBezTo>
                  <a:pt x="83023" y="745552"/>
                  <a:pt x="83849" y="710460"/>
                  <a:pt x="83849" y="675442"/>
                </a:cubicBezTo>
                <a:lnTo>
                  <a:pt x="83624" y="675442"/>
                </a:lnTo>
                <a:close/>
              </a:path>
            </a:pathLst>
          </a:custGeom>
          <a:solidFill>
            <a:srgbClr val="B0466A"/>
          </a:solidFill>
          <a:ln w="7502" cap="flat">
            <a:noFill/>
            <a:prstDash val="solid"/>
            <a:miter/>
          </a:ln>
        </p:spPr>
        <p:txBody>
          <a:bodyPr rtlCol="0" anchor="ctr"/>
          <a:lstStyle/>
          <a:p>
            <a:endParaRPr lang="LID4096"/>
          </a:p>
        </p:txBody>
      </p:sp>
      <p:sp>
        <p:nvSpPr>
          <p:cNvPr id="201" name="Forma libre: forma 200">
            <a:extLst>
              <a:ext uri="{FF2B5EF4-FFF2-40B4-BE49-F238E27FC236}">
                <a16:creationId xmlns:a16="http://schemas.microsoft.com/office/drawing/2014/main" id="{D2801AA0-D284-4679-9028-A4734698FECF}"/>
              </a:ext>
            </a:extLst>
          </p:cNvPr>
          <p:cNvSpPr/>
          <p:nvPr/>
        </p:nvSpPr>
        <p:spPr>
          <a:xfrm>
            <a:off x="10860245" y="5719306"/>
            <a:ext cx="756362" cy="424818"/>
          </a:xfrm>
          <a:custGeom>
            <a:avLst/>
            <a:gdLst>
              <a:gd name="connsiteX0" fmla="*/ 755678 w 756362"/>
              <a:gd name="connsiteY0" fmla="*/ 274488 h 424818"/>
              <a:gd name="connsiteX1" fmla="*/ 755377 w 756362"/>
              <a:gd name="connsiteY1" fmla="*/ 379691 h 424818"/>
              <a:gd name="connsiteX2" fmla="*/ 740423 w 756362"/>
              <a:gd name="connsiteY2" fmla="*/ 421997 h 424818"/>
              <a:gd name="connsiteX3" fmla="*/ 691128 w 756362"/>
              <a:gd name="connsiteY3" fmla="*/ 411627 h 424818"/>
              <a:gd name="connsiteX4" fmla="*/ 543092 w 756362"/>
              <a:gd name="connsiteY4" fmla="*/ 302291 h 424818"/>
              <a:gd name="connsiteX5" fmla="*/ 430750 w 756362"/>
              <a:gd name="connsiteY5" fmla="*/ 260285 h 424818"/>
              <a:gd name="connsiteX6" fmla="*/ 279859 w 756362"/>
              <a:gd name="connsiteY6" fmla="*/ 194007 h 424818"/>
              <a:gd name="connsiteX7" fmla="*/ 197049 w 756362"/>
              <a:gd name="connsiteY7" fmla="*/ 156960 h 424818"/>
              <a:gd name="connsiteX8" fmla="*/ 51117 w 756362"/>
              <a:gd name="connsiteY8" fmla="*/ 111873 h 424818"/>
              <a:gd name="connsiteX9" fmla="*/ 12943 w 756362"/>
              <a:gd name="connsiteY9" fmla="*/ 71746 h 424818"/>
              <a:gd name="connsiteX10" fmla="*/ 7683 w 756362"/>
              <a:gd name="connsiteY10" fmla="*/ 7947 h 424818"/>
              <a:gd name="connsiteX11" fmla="*/ 59759 w 756362"/>
              <a:gd name="connsiteY11" fmla="*/ 12156 h 424818"/>
              <a:gd name="connsiteX12" fmla="*/ 222823 w 756362"/>
              <a:gd name="connsiteY12" fmla="*/ 27560 h 424818"/>
              <a:gd name="connsiteX13" fmla="*/ 415571 w 756362"/>
              <a:gd name="connsiteY13" fmla="*/ 63780 h 424818"/>
              <a:gd name="connsiteX14" fmla="*/ 706383 w 756362"/>
              <a:gd name="connsiteY14" fmla="*/ 116081 h 424818"/>
              <a:gd name="connsiteX15" fmla="*/ 756129 w 756362"/>
              <a:gd name="connsiteY15" fmla="*/ 165527 h 424818"/>
              <a:gd name="connsiteX16" fmla="*/ 755603 w 756362"/>
              <a:gd name="connsiteY16" fmla="*/ 274412 h 42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6362" h="424818">
                <a:moveTo>
                  <a:pt x="755678" y="274488"/>
                </a:moveTo>
                <a:cubicBezTo>
                  <a:pt x="755678" y="309580"/>
                  <a:pt x="756129" y="344598"/>
                  <a:pt x="755377" y="379691"/>
                </a:cubicBezTo>
                <a:cubicBezTo>
                  <a:pt x="755076" y="395095"/>
                  <a:pt x="760788" y="414332"/>
                  <a:pt x="740423" y="421997"/>
                </a:cubicBezTo>
                <a:cubicBezTo>
                  <a:pt x="722538" y="428760"/>
                  <a:pt x="706082" y="422598"/>
                  <a:pt x="691128" y="411627"/>
                </a:cubicBezTo>
                <a:cubicBezTo>
                  <a:pt x="641683" y="375257"/>
                  <a:pt x="591260" y="340240"/>
                  <a:pt x="543092" y="302291"/>
                </a:cubicBezTo>
                <a:cubicBezTo>
                  <a:pt x="509502" y="275840"/>
                  <a:pt x="475612" y="260135"/>
                  <a:pt x="430750" y="260285"/>
                </a:cubicBezTo>
                <a:cubicBezTo>
                  <a:pt x="372663" y="260510"/>
                  <a:pt x="320888" y="236088"/>
                  <a:pt x="279859" y="194007"/>
                </a:cubicBezTo>
                <a:cubicBezTo>
                  <a:pt x="256564" y="170111"/>
                  <a:pt x="230488" y="158313"/>
                  <a:pt x="197049" y="156960"/>
                </a:cubicBezTo>
                <a:cubicBezTo>
                  <a:pt x="144823" y="154931"/>
                  <a:pt x="97106" y="135394"/>
                  <a:pt x="51117" y="111873"/>
                </a:cubicBezTo>
                <a:cubicBezTo>
                  <a:pt x="33909" y="103081"/>
                  <a:pt x="21059" y="89330"/>
                  <a:pt x="12943" y="71746"/>
                </a:cubicBezTo>
                <a:cubicBezTo>
                  <a:pt x="3475" y="51081"/>
                  <a:pt x="-7872" y="27260"/>
                  <a:pt x="7683" y="7947"/>
                </a:cubicBezTo>
                <a:cubicBezTo>
                  <a:pt x="22261" y="-10087"/>
                  <a:pt x="42776" y="7572"/>
                  <a:pt x="59759" y="12156"/>
                </a:cubicBezTo>
                <a:cubicBezTo>
                  <a:pt x="113412" y="26659"/>
                  <a:pt x="167367" y="36353"/>
                  <a:pt x="222823" y="27560"/>
                </a:cubicBezTo>
                <a:cubicBezTo>
                  <a:pt x="291657" y="16665"/>
                  <a:pt x="356056" y="34173"/>
                  <a:pt x="415571" y="63780"/>
                </a:cubicBezTo>
                <a:cubicBezTo>
                  <a:pt x="508300" y="109995"/>
                  <a:pt x="604861" y="125399"/>
                  <a:pt x="706383" y="116081"/>
                </a:cubicBezTo>
                <a:cubicBezTo>
                  <a:pt x="744556" y="112549"/>
                  <a:pt x="758383" y="128180"/>
                  <a:pt x="756129" y="165527"/>
                </a:cubicBezTo>
                <a:cubicBezTo>
                  <a:pt x="753950" y="201747"/>
                  <a:pt x="755678" y="238117"/>
                  <a:pt x="755603" y="274412"/>
                </a:cubicBezTo>
                <a:close/>
              </a:path>
            </a:pathLst>
          </a:custGeom>
          <a:solidFill>
            <a:srgbClr val="B0466A"/>
          </a:solidFill>
          <a:ln w="7502" cap="flat">
            <a:noFill/>
            <a:prstDash val="solid"/>
            <a:miter/>
          </a:ln>
        </p:spPr>
        <p:txBody>
          <a:bodyPr rtlCol="0" anchor="ctr"/>
          <a:lstStyle/>
          <a:p>
            <a:endParaRPr lang="LID4096"/>
          </a:p>
        </p:txBody>
      </p:sp>
      <p:sp>
        <p:nvSpPr>
          <p:cNvPr id="202" name="Forma libre: forma 201">
            <a:extLst>
              <a:ext uri="{FF2B5EF4-FFF2-40B4-BE49-F238E27FC236}">
                <a16:creationId xmlns:a16="http://schemas.microsoft.com/office/drawing/2014/main" id="{22FF8018-3A69-4D17-A59F-F341AE26B996}"/>
              </a:ext>
            </a:extLst>
          </p:cNvPr>
          <p:cNvSpPr/>
          <p:nvPr/>
        </p:nvSpPr>
        <p:spPr>
          <a:xfrm>
            <a:off x="6432793" y="5900312"/>
            <a:ext cx="466159" cy="548326"/>
          </a:xfrm>
          <a:custGeom>
            <a:avLst/>
            <a:gdLst>
              <a:gd name="connsiteX0" fmla="*/ 308239 w 466159"/>
              <a:gd name="connsiteY0" fmla="*/ 126921 h 548326"/>
              <a:gd name="connsiteX1" fmla="*/ 308239 w 466159"/>
              <a:gd name="connsiteY1" fmla="*/ 175765 h 548326"/>
              <a:gd name="connsiteX2" fmla="*/ 363095 w 466159"/>
              <a:gd name="connsiteY2" fmla="*/ 240165 h 548326"/>
              <a:gd name="connsiteX3" fmla="*/ 398263 w 466159"/>
              <a:gd name="connsiteY3" fmla="*/ 272703 h 548326"/>
              <a:gd name="connsiteX4" fmla="*/ 446656 w 466159"/>
              <a:gd name="connsiteY4" fmla="*/ 317414 h 548326"/>
              <a:gd name="connsiteX5" fmla="*/ 456801 w 466159"/>
              <a:gd name="connsiteY5" fmla="*/ 341987 h 548326"/>
              <a:gd name="connsiteX6" fmla="*/ 313048 w 466159"/>
              <a:gd name="connsiteY6" fmla="*/ 474167 h 548326"/>
              <a:gd name="connsiteX7" fmla="*/ 250227 w 466159"/>
              <a:gd name="connsiteY7" fmla="*/ 494606 h 548326"/>
              <a:gd name="connsiteX8" fmla="*/ 162608 w 466159"/>
              <a:gd name="connsiteY8" fmla="*/ 532479 h 548326"/>
              <a:gd name="connsiteX9" fmla="*/ 114139 w 466159"/>
              <a:gd name="connsiteY9" fmla="*/ 533456 h 548326"/>
              <a:gd name="connsiteX10" fmla="*/ 16075 w 466159"/>
              <a:gd name="connsiteY10" fmla="*/ 435091 h 548326"/>
              <a:gd name="connsiteX11" fmla="*/ 14121 w 466159"/>
              <a:gd name="connsiteY11" fmla="*/ 386397 h 548326"/>
              <a:gd name="connsiteX12" fmla="*/ 41023 w 466159"/>
              <a:gd name="connsiteY12" fmla="*/ 298177 h 548326"/>
              <a:gd name="connsiteX13" fmla="*/ 60260 w 466159"/>
              <a:gd name="connsiteY13" fmla="*/ 216494 h 548326"/>
              <a:gd name="connsiteX14" fmla="*/ 132024 w 466159"/>
              <a:gd name="connsiteY14" fmla="*/ 21568 h 548326"/>
              <a:gd name="connsiteX15" fmla="*/ 144648 w 466159"/>
              <a:gd name="connsiteY15" fmla="*/ 527 h 548326"/>
              <a:gd name="connsiteX16" fmla="*/ 168694 w 466159"/>
              <a:gd name="connsiteY16" fmla="*/ 15030 h 548326"/>
              <a:gd name="connsiteX17" fmla="*/ 195596 w 466159"/>
              <a:gd name="connsiteY17" fmla="*/ 92505 h 548326"/>
              <a:gd name="connsiteX18" fmla="*/ 235348 w 466159"/>
              <a:gd name="connsiteY18" fmla="*/ 105505 h 548326"/>
              <a:gd name="connsiteX19" fmla="*/ 283516 w 466159"/>
              <a:gd name="connsiteY19" fmla="*/ 58088 h 548326"/>
              <a:gd name="connsiteX20" fmla="*/ 302152 w 466159"/>
              <a:gd name="connsiteY20" fmla="*/ 50423 h 548326"/>
              <a:gd name="connsiteX21" fmla="*/ 307788 w 466159"/>
              <a:gd name="connsiteY21" fmla="*/ 66955 h 548326"/>
              <a:gd name="connsiteX22" fmla="*/ 308014 w 466159"/>
              <a:gd name="connsiteY22" fmla="*/ 127071 h 548326"/>
              <a:gd name="connsiteX23" fmla="*/ 308314 w 466159"/>
              <a:gd name="connsiteY23" fmla="*/ 127071 h 54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6159" h="548326">
                <a:moveTo>
                  <a:pt x="308239" y="126921"/>
                </a:moveTo>
                <a:cubicBezTo>
                  <a:pt x="308239" y="143228"/>
                  <a:pt x="308314" y="159459"/>
                  <a:pt x="308239" y="175765"/>
                </a:cubicBezTo>
                <a:cubicBezTo>
                  <a:pt x="307938" y="213113"/>
                  <a:pt x="327626" y="235881"/>
                  <a:pt x="363095" y="240165"/>
                </a:cubicBezTo>
                <a:cubicBezTo>
                  <a:pt x="385638" y="242870"/>
                  <a:pt x="396384" y="248205"/>
                  <a:pt x="398263" y="272703"/>
                </a:cubicBezTo>
                <a:cubicBezTo>
                  <a:pt x="400292" y="300281"/>
                  <a:pt x="421408" y="313056"/>
                  <a:pt x="446656" y="317414"/>
                </a:cubicBezTo>
                <a:cubicBezTo>
                  <a:pt x="465142" y="320570"/>
                  <a:pt x="474310" y="325755"/>
                  <a:pt x="456801" y="341987"/>
                </a:cubicBezTo>
                <a:cubicBezTo>
                  <a:pt x="409159" y="386322"/>
                  <a:pt x="361817" y="431033"/>
                  <a:pt x="313048" y="474167"/>
                </a:cubicBezTo>
                <a:cubicBezTo>
                  <a:pt x="295915" y="489346"/>
                  <a:pt x="273296" y="497687"/>
                  <a:pt x="250227" y="494606"/>
                </a:cubicBezTo>
                <a:cubicBezTo>
                  <a:pt x="212504" y="489496"/>
                  <a:pt x="184475" y="502947"/>
                  <a:pt x="162608" y="532479"/>
                </a:cubicBezTo>
                <a:cubicBezTo>
                  <a:pt x="146827" y="553746"/>
                  <a:pt x="132324" y="553144"/>
                  <a:pt x="114139" y="533456"/>
                </a:cubicBezTo>
                <a:cubicBezTo>
                  <a:pt x="82653" y="499491"/>
                  <a:pt x="49965" y="466577"/>
                  <a:pt x="16075" y="435091"/>
                </a:cubicBezTo>
                <a:cubicBezTo>
                  <a:pt x="-2486" y="417883"/>
                  <a:pt x="-7295" y="403305"/>
                  <a:pt x="14121" y="386397"/>
                </a:cubicBezTo>
                <a:cubicBezTo>
                  <a:pt x="43503" y="363102"/>
                  <a:pt x="54324" y="336276"/>
                  <a:pt x="41023" y="298177"/>
                </a:cubicBezTo>
                <a:cubicBezTo>
                  <a:pt x="30953" y="269396"/>
                  <a:pt x="44480" y="241142"/>
                  <a:pt x="60260" y="216494"/>
                </a:cubicBezTo>
                <a:cubicBezTo>
                  <a:pt x="98509" y="156679"/>
                  <a:pt x="128116" y="93933"/>
                  <a:pt x="132024" y="21568"/>
                </a:cubicBezTo>
                <a:cubicBezTo>
                  <a:pt x="132475" y="12701"/>
                  <a:pt x="134879" y="2931"/>
                  <a:pt x="144648" y="527"/>
                </a:cubicBezTo>
                <a:cubicBezTo>
                  <a:pt x="156070" y="-2254"/>
                  <a:pt x="163209" y="6463"/>
                  <a:pt x="168694" y="15030"/>
                </a:cubicBezTo>
                <a:cubicBezTo>
                  <a:pt x="183799" y="38625"/>
                  <a:pt x="190487" y="65152"/>
                  <a:pt x="195596" y="92505"/>
                </a:cubicBezTo>
                <a:cubicBezTo>
                  <a:pt x="201157" y="122337"/>
                  <a:pt x="212504" y="125944"/>
                  <a:pt x="235348" y="105505"/>
                </a:cubicBezTo>
                <a:cubicBezTo>
                  <a:pt x="252106" y="90476"/>
                  <a:pt x="267435" y="73868"/>
                  <a:pt x="283516" y="58088"/>
                </a:cubicBezTo>
                <a:cubicBezTo>
                  <a:pt x="288701" y="53054"/>
                  <a:pt x="294187" y="44938"/>
                  <a:pt x="302152" y="50423"/>
                </a:cubicBezTo>
                <a:cubicBezTo>
                  <a:pt x="306060" y="53129"/>
                  <a:pt x="307638" y="61244"/>
                  <a:pt x="307788" y="66955"/>
                </a:cubicBezTo>
                <a:cubicBezTo>
                  <a:pt x="308464" y="86944"/>
                  <a:pt x="308014" y="107008"/>
                  <a:pt x="308014" y="127071"/>
                </a:cubicBezTo>
                <a:lnTo>
                  <a:pt x="308314" y="127071"/>
                </a:lnTo>
                <a:close/>
              </a:path>
            </a:pathLst>
          </a:custGeom>
          <a:solidFill>
            <a:srgbClr val="B0466A"/>
          </a:solidFill>
          <a:ln w="7502" cap="flat">
            <a:noFill/>
            <a:prstDash val="solid"/>
            <a:miter/>
          </a:ln>
        </p:spPr>
        <p:txBody>
          <a:bodyPr rtlCol="0" anchor="ctr"/>
          <a:lstStyle/>
          <a:p>
            <a:endParaRPr lang="LID4096"/>
          </a:p>
        </p:txBody>
      </p:sp>
      <p:sp>
        <p:nvSpPr>
          <p:cNvPr id="203" name="Forma libre: forma 202">
            <a:extLst>
              <a:ext uri="{FF2B5EF4-FFF2-40B4-BE49-F238E27FC236}">
                <a16:creationId xmlns:a16="http://schemas.microsoft.com/office/drawing/2014/main" id="{44F2A930-9F32-4ED1-84E2-EB01911FF4E3}"/>
              </a:ext>
            </a:extLst>
          </p:cNvPr>
          <p:cNvSpPr/>
          <p:nvPr/>
        </p:nvSpPr>
        <p:spPr>
          <a:xfrm>
            <a:off x="6886963" y="5902413"/>
            <a:ext cx="546445" cy="537700"/>
          </a:xfrm>
          <a:custGeom>
            <a:avLst/>
            <a:gdLst>
              <a:gd name="connsiteX0" fmla="*/ 497012 w 546445"/>
              <a:gd name="connsiteY0" fmla="*/ 291868 h 537700"/>
              <a:gd name="connsiteX1" fmla="*/ 529549 w 546445"/>
              <a:gd name="connsiteY1" fmla="*/ 370921 h 537700"/>
              <a:gd name="connsiteX2" fmla="*/ 530451 w 546445"/>
              <a:gd name="connsiteY2" fmla="*/ 425927 h 537700"/>
              <a:gd name="connsiteX3" fmla="*/ 432011 w 546445"/>
              <a:gd name="connsiteY3" fmla="*/ 523841 h 537700"/>
              <a:gd name="connsiteX4" fmla="*/ 389404 w 546445"/>
              <a:gd name="connsiteY4" fmla="*/ 524893 h 537700"/>
              <a:gd name="connsiteX5" fmla="*/ 296149 w 546445"/>
              <a:gd name="connsiteY5" fmla="*/ 497540 h 537700"/>
              <a:gd name="connsiteX6" fmla="*/ 228668 w 546445"/>
              <a:gd name="connsiteY6" fmla="*/ 482511 h 537700"/>
              <a:gd name="connsiteX7" fmla="*/ 20441 w 546445"/>
              <a:gd name="connsiteY7" fmla="*/ 403383 h 537700"/>
              <a:gd name="connsiteX8" fmla="*/ 152 w 546445"/>
              <a:gd name="connsiteY8" fmla="*/ 390985 h 537700"/>
              <a:gd name="connsiteX9" fmla="*/ 13227 w 546445"/>
              <a:gd name="connsiteY9" fmla="*/ 369719 h 537700"/>
              <a:gd name="connsiteX10" fmla="*/ 90777 w 546445"/>
              <a:gd name="connsiteY10" fmla="*/ 345747 h 537700"/>
              <a:gd name="connsiteX11" fmla="*/ 162841 w 546445"/>
              <a:gd name="connsiteY11" fmla="*/ 299007 h 537700"/>
              <a:gd name="connsiteX12" fmla="*/ 189668 w 546445"/>
              <a:gd name="connsiteY12" fmla="*/ 277741 h 537700"/>
              <a:gd name="connsiteX13" fmla="*/ 248281 w 546445"/>
              <a:gd name="connsiteY13" fmla="*/ 207630 h 537700"/>
              <a:gd name="connsiteX14" fmla="*/ 249183 w 546445"/>
              <a:gd name="connsiteY14" fmla="*/ 31190 h 537700"/>
              <a:gd name="connsiteX15" fmla="*/ 257674 w 546445"/>
              <a:gd name="connsiteY15" fmla="*/ 981 h 537700"/>
              <a:gd name="connsiteX16" fmla="*/ 284426 w 546445"/>
              <a:gd name="connsiteY16" fmla="*/ 17438 h 537700"/>
              <a:gd name="connsiteX17" fmla="*/ 468757 w 546445"/>
              <a:gd name="connsiteY17" fmla="*/ 214994 h 537700"/>
              <a:gd name="connsiteX18" fmla="*/ 497087 w 546445"/>
              <a:gd name="connsiteY18" fmla="*/ 291793 h 53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445" h="537700">
                <a:moveTo>
                  <a:pt x="497012" y="291868"/>
                </a:moveTo>
                <a:cubicBezTo>
                  <a:pt x="480104" y="325834"/>
                  <a:pt x="504075" y="348978"/>
                  <a:pt x="529549" y="370921"/>
                </a:cubicBezTo>
                <a:cubicBezTo>
                  <a:pt x="550966" y="389407"/>
                  <a:pt x="552844" y="405412"/>
                  <a:pt x="530451" y="425927"/>
                </a:cubicBezTo>
                <a:cubicBezTo>
                  <a:pt x="496335" y="457188"/>
                  <a:pt x="464098" y="490552"/>
                  <a:pt x="432011" y="523841"/>
                </a:cubicBezTo>
                <a:cubicBezTo>
                  <a:pt x="417207" y="539171"/>
                  <a:pt x="404207" y="544807"/>
                  <a:pt x="389404" y="524893"/>
                </a:cubicBezTo>
                <a:cubicBezTo>
                  <a:pt x="365207" y="492355"/>
                  <a:pt x="336802" y="480257"/>
                  <a:pt x="296149" y="497540"/>
                </a:cubicBezTo>
                <a:cubicBezTo>
                  <a:pt x="273304" y="507234"/>
                  <a:pt x="248732" y="495436"/>
                  <a:pt x="228668" y="482511"/>
                </a:cubicBezTo>
                <a:cubicBezTo>
                  <a:pt x="164795" y="441257"/>
                  <a:pt x="97239" y="410372"/>
                  <a:pt x="20441" y="403383"/>
                </a:cubicBezTo>
                <a:cubicBezTo>
                  <a:pt x="11799" y="402632"/>
                  <a:pt x="1655" y="402406"/>
                  <a:pt x="152" y="390985"/>
                </a:cubicBezTo>
                <a:cubicBezTo>
                  <a:pt x="-1126" y="381141"/>
                  <a:pt x="5863" y="374753"/>
                  <a:pt x="13227" y="369719"/>
                </a:cubicBezTo>
                <a:cubicBezTo>
                  <a:pt x="36597" y="353788"/>
                  <a:pt x="62447" y="344695"/>
                  <a:pt x="90777" y="345747"/>
                </a:cubicBezTo>
                <a:cubicBezTo>
                  <a:pt x="126170" y="347025"/>
                  <a:pt x="151945" y="334250"/>
                  <a:pt x="162841" y="299007"/>
                </a:cubicBezTo>
                <a:cubicBezTo>
                  <a:pt x="167200" y="284955"/>
                  <a:pt x="175390" y="279695"/>
                  <a:pt x="189668" y="277741"/>
                </a:cubicBezTo>
                <a:cubicBezTo>
                  <a:pt x="229871" y="272256"/>
                  <a:pt x="247755" y="246180"/>
                  <a:pt x="248281" y="207630"/>
                </a:cubicBezTo>
                <a:cubicBezTo>
                  <a:pt x="249108" y="148792"/>
                  <a:pt x="248507" y="90029"/>
                  <a:pt x="249183" y="31190"/>
                </a:cubicBezTo>
                <a:cubicBezTo>
                  <a:pt x="249333" y="20594"/>
                  <a:pt x="244749" y="5866"/>
                  <a:pt x="257674" y="981"/>
                </a:cubicBezTo>
                <a:cubicBezTo>
                  <a:pt x="270224" y="-3753"/>
                  <a:pt x="277212" y="9773"/>
                  <a:pt x="284426" y="17438"/>
                </a:cubicBezTo>
                <a:cubicBezTo>
                  <a:pt x="346120" y="83040"/>
                  <a:pt x="407288" y="149168"/>
                  <a:pt x="468757" y="214994"/>
                </a:cubicBezTo>
                <a:cubicBezTo>
                  <a:pt x="487769" y="235359"/>
                  <a:pt x="494306" y="260307"/>
                  <a:pt x="497087" y="291793"/>
                </a:cubicBezTo>
                <a:close/>
              </a:path>
            </a:pathLst>
          </a:custGeom>
          <a:solidFill>
            <a:srgbClr val="B0466A"/>
          </a:solidFill>
          <a:ln w="7502" cap="flat">
            <a:noFill/>
            <a:prstDash val="solid"/>
            <a:miter/>
          </a:ln>
        </p:spPr>
        <p:txBody>
          <a:bodyPr rtlCol="0" anchor="ctr"/>
          <a:lstStyle/>
          <a:p>
            <a:endParaRPr lang="LID4096"/>
          </a:p>
        </p:txBody>
      </p:sp>
      <p:sp>
        <p:nvSpPr>
          <p:cNvPr id="204" name="Forma libre: forma 203">
            <a:extLst>
              <a:ext uri="{FF2B5EF4-FFF2-40B4-BE49-F238E27FC236}">
                <a16:creationId xmlns:a16="http://schemas.microsoft.com/office/drawing/2014/main" id="{B74B354B-9AFE-4E0C-B418-6BD621BDFA45}"/>
              </a:ext>
            </a:extLst>
          </p:cNvPr>
          <p:cNvSpPr/>
          <p:nvPr/>
        </p:nvSpPr>
        <p:spPr>
          <a:xfrm>
            <a:off x="8163291" y="1273059"/>
            <a:ext cx="630186" cy="419898"/>
          </a:xfrm>
          <a:custGeom>
            <a:avLst/>
            <a:gdLst>
              <a:gd name="connsiteX0" fmla="*/ 388964 w 630186"/>
              <a:gd name="connsiteY0" fmla="*/ 117 h 419898"/>
              <a:gd name="connsiteX1" fmla="*/ 600198 w 630186"/>
              <a:gd name="connsiteY1" fmla="*/ 402670 h 419898"/>
              <a:gd name="connsiteX2" fmla="*/ 558116 w 630186"/>
              <a:gd name="connsiteY2" fmla="*/ 404473 h 419898"/>
              <a:gd name="connsiteX3" fmla="*/ 326894 w 630186"/>
              <a:gd name="connsiteY3" fmla="*/ 179188 h 419898"/>
              <a:gd name="connsiteX4" fmla="*/ 261819 w 630186"/>
              <a:gd name="connsiteY4" fmla="*/ 176708 h 419898"/>
              <a:gd name="connsiteX5" fmla="*/ 35933 w 630186"/>
              <a:gd name="connsiteY5" fmla="*/ 259744 h 419898"/>
              <a:gd name="connsiteX6" fmla="*/ 1817 w 630186"/>
              <a:gd name="connsiteY6" fmla="*/ 248697 h 419898"/>
              <a:gd name="connsiteX7" fmla="*/ 19852 w 630186"/>
              <a:gd name="connsiteY7" fmla="*/ 219917 h 419898"/>
              <a:gd name="connsiteX8" fmla="*/ 161500 w 630186"/>
              <a:gd name="connsiteY8" fmla="*/ 85708 h 419898"/>
              <a:gd name="connsiteX9" fmla="*/ 389040 w 630186"/>
              <a:gd name="connsiteY9" fmla="*/ 192 h 41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186" h="419898">
                <a:moveTo>
                  <a:pt x="388964" y="117"/>
                </a:moveTo>
                <a:cubicBezTo>
                  <a:pt x="576376" y="-5969"/>
                  <a:pt x="686840" y="226004"/>
                  <a:pt x="600198" y="402670"/>
                </a:cubicBezTo>
                <a:cubicBezTo>
                  <a:pt x="586296" y="430924"/>
                  <a:pt x="573220" y="419202"/>
                  <a:pt x="558116" y="404473"/>
                </a:cubicBezTo>
                <a:cubicBezTo>
                  <a:pt x="481017" y="329403"/>
                  <a:pt x="402716" y="255536"/>
                  <a:pt x="326894" y="179188"/>
                </a:cubicBezTo>
                <a:cubicBezTo>
                  <a:pt x="303149" y="155292"/>
                  <a:pt x="289548" y="150257"/>
                  <a:pt x="261819" y="176708"/>
                </a:cubicBezTo>
                <a:cubicBezTo>
                  <a:pt x="199599" y="235998"/>
                  <a:pt x="123251" y="264779"/>
                  <a:pt x="35933" y="259744"/>
                </a:cubicBezTo>
                <a:cubicBezTo>
                  <a:pt x="23534" y="259067"/>
                  <a:pt x="7753" y="260495"/>
                  <a:pt x="1817" y="248697"/>
                </a:cubicBezTo>
                <a:cubicBezTo>
                  <a:pt x="-5623" y="233894"/>
                  <a:pt x="11661" y="227807"/>
                  <a:pt x="19852" y="219917"/>
                </a:cubicBezTo>
                <a:cubicBezTo>
                  <a:pt x="66742" y="174830"/>
                  <a:pt x="115211" y="131321"/>
                  <a:pt x="161500" y="85708"/>
                </a:cubicBezTo>
                <a:cubicBezTo>
                  <a:pt x="221015" y="27094"/>
                  <a:pt x="292478" y="418"/>
                  <a:pt x="389040" y="192"/>
                </a:cubicBezTo>
                <a:close/>
              </a:path>
            </a:pathLst>
          </a:custGeom>
          <a:solidFill>
            <a:srgbClr val="B0466A"/>
          </a:solidFill>
          <a:ln w="7502" cap="flat">
            <a:noFill/>
            <a:prstDash val="solid"/>
            <a:miter/>
          </a:ln>
        </p:spPr>
        <p:txBody>
          <a:bodyPr rtlCol="0" anchor="ctr"/>
          <a:lstStyle/>
          <a:p>
            <a:endParaRPr lang="LID4096"/>
          </a:p>
        </p:txBody>
      </p:sp>
      <p:sp>
        <p:nvSpPr>
          <p:cNvPr id="205" name="Forma libre: forma 204">
            <a:extLst>
              <a:ext uri="{FF2B5EF4-FFF2-40B4-BE49-F238E27FC236}">
                <a16:creationId xmlns:a16="http://schemas.microsoft.com/office/drawing/2014/main" id="{B9267AF9-39E6-4820-A631-1F69A7907EBF}"/>
              </a:ext>
            </a:extLst>
          </p:cNvPr>
          <p:cNvSpPr/>
          <p:nvPr/>
        </p:nvSpPr>
        <p:spPr>
          <a:xfrm>
            <a:off x="10657348" y="2695082"/>
            <a:ext cx="239628" cy="633584"/>
          </a:xfrm>
          <a:custGeom>
            <a:avLst/>
            <a:gdLst>
              <a:gd name="connsiteX0" fmla="*/ 63821 w 239628"/>
              <a:gd name="connsiteY0" fmla="*/ 505717 h 633584"/>
              <a:gd name="connsiteX1" fmla="*/ 63972 w 239628"/>
              <a:gd name="connsiteY1" fmla="*/ 456873 h 633584"/>
              <a:gd name="connsiteX2" fmla="*/ 34214 w 239628"/>
              <a:gd name="connsiteY2" fmla="*/ 399688 h 633584"/>
              <a:gd name="connsiteX3" fmla="*/ 6786 w 239628"/>
              <a:gd name="connsiteY3" fmla="*/ 365947 h 633584"/>
              <a:gd name="connsiteX4" fmla="*/ 44434 w 239628"/>
              <a:gd name="connsiteY4" fmla="*/ 172674 h 633584"/>
              <a:gd name="connsiteX5" fmla="*/ 47064 w 239628"/>
              <a:gd name="connsiteY5" fmla="*/ 138032 h 633584"/>
              <a:gd name="connsiteX6" fmla="*/ 60139 w 239628"/>
              <a:gd name="connsiteY6" fmla="*/ 22083 h 633584"/>
              <a:gd name="connsiteX7" fmla="*/ 174285 w 239628"/>
              <a:gd name="connsiteY7" fmla="*/ 19228 h 633584"/>
              <a:gd name="connsiteX8" fmla="*/ 192470 w 239628"/>
              <a:gd name="connsiteY8" fmla="*/ 134049 h 633584"/>
              <a:gd name="connsiteX9" fmla="*/ 201112 w 239628"/>
              <a:gd name="connsiteY9" fmla="*/ 180339 h 633584"/>
              <a:gd name="connsiteX10" fmla="*/ 226135 w 239628"/>
              <a:gd name="connsiteY10" fmla="*/ 375115 h 633584"/>
              <a:gd name="connsiteX11" fmla="*/ 209002 w 239628"/>
              <a:gd name="connsiteY11" fmla="*/ 394352 h 633584"/>
              <a:gd name="connsiteX12" fmla="*/ 170452 w 239628"/>
              <a:gd name="connsiteY12" fmla="*/ 476185 h 633584"/>
              <a:gd name="connsiteX13" fmla="*/ 170227 w 239628"/>
              <a:gd name="connsiteY13" fmla="*/ 581313 h 633584"/>
              <a:gd name="connsiteX14" fmla="*/ 119053 w 239628"/>
              <a:gd name="connsiteY14" fmla="*/ 633539 h 633584"/>
              <a:gd name="connsiteX15" fmla="*/ 65023 w 239628"/>
              <a:gd name="connsiteY15" fmla="*/ 584469 h 633584"/>
              <a:gd name="connsiteX16" fmla="*/ 64723 w 239628"/>
              <a:gd name="connsiteY16" fmla="*/ 505642 h 633584"/>
              <a:gd name="connsiteX17" fmla="*/ 63897 w 239628"/>
              <a:gd name="connsiteY17" fmla="*/ 505642 h 63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9627" h="633584">
                <a:moveTo>
                  <a:pt x="63821" y="505717"/>
                </a:moveTo>
                <a:cubicBezTo>
                  <a:pt x="63821" y="489411"/>
                  <a:pt x="63070" y="473104"/>
                  <a:pt x="63972" y="456873"/>
                </a:cubicBezTo>
                <a:cubicBezTo>
                  <a:pt x="65474" y="431624"/>
                  <a:pt x="62995" y="410133"/>
                  <a:pt x="34214" y="399688"/>
                </a:cubicBezTo>
                <a:cubicBezTo>
                  <a:pt x="20012" y="394503"/>
                  <a:pt x="8139" y="381427"/>
                  <a:pt x="6786" y="365947"/>
                </a:cubicBezTo>
                <a:cubicBezTo>
                  <a:pt x="699" y="298091"/>
                  <a:pt x="-15983" y="227305"/>
                  <a:pt x="44434" y="172674"/>
                </a:cubicBezTo>
                <a:cubicBezTo>
                  <a:pt x="57885" y="160500"/>
                  <a:pt x="55630" y="152159"/>
                  <a:pt x="47064" y="138032"/>
                </a:cubicBezTo>
                <a:cubicBezTo>
                  <a:pt x="21515" y="95801"/>
                  <a:pt x="27601" y="50864"/>
                  <a:pt x="60139" y="22083"/>
                </a:cubicBezTo>
                <a:cubicBezTo>
                  <a:pt x="92151" y="-6247"/>
                  <a:pt x="140319" y="-7449"/>
                  <a:pt x="174285" y="19228"/>
                </a:cubicBezTo>
                <a:cubicBezTo>
                  <a:pt x="208025" y="45754"/>
                  <a:pt x="217493" y="92494"/>
                  <a:pt x="192470" y="134049"/>
                </a:cubicBezTo>
                <a:cubicBezTo>
                  <a:pt x="179470" y="155616"/>
                  <a:pt x="184730" y="165009"/>
                  <a:pt x="201112" y="180339"/>
                </a:cubicBezTo>
                <a:cubicBezTo>
                  <a:pt x="238684" y="215432"/>
                  <a:pt x="252210" y="331381"/>
                  <a:pt x="226135" y="375115"/>
                </a:cubicBezTo>
                <a:cubicBezTo>
                  <a:pt x="221701" y="382479"/>
                  <a:pt x="216065" y="392173"/>
                  <a:pt x="209002" y="394352"/>
                </a:cubicBezTo>
                <a:cubicBezTo>
                  <a:pt x="165493" y="407878"/>
                  <a:pt x="169701" y="442220"/>
                  <a:pt x="170452" y="476185"/>
                </a:cubicBezTo>
                <a:cubicBezTo>
                  <a:pt x="171204" y="511203"/>
                  <a:pt x="171054" y="546296"/>
                  <a:pt x="170227" y="581313"/>
                </a:cubicBezTo>
                <a:cubicBezTo>
                  <a:pt x="169551" y="614152"/>
                  <a:pt x="152417" y="632487"/>
                  <a:pt x="119053" y="633539"/>
                </a:cubicBezTo>
                <a:cubicBezTo>
                  <a:pt x="85538" y="634591"/>
                  <a:pt x="67053" y="617157"/>
                  <a:pt x="65023" y="584469"/>
                </a:cubicBezTo>
                <a:cubicBezTo>
                  <a:pt x="63370" y="558319"/>
                  <a:pt x="64723" y="531943"/>
                  <a:pt x="64723" y="505642"/>
                </a:cubicBezTo>
                <a:cubicBezTo>
                  <a:pt x="64423" y="505642"/>
                  <a:pt x="64197" y="505642"/>
                  <a:pt x="63897" y="505642"/>
                </a:cubicBezTo>
                <a:close/>
              </a:path>
            </a:pathLst>
          </a:custGeom>
          <a:solidFill>
            <a:srgbClr val="B0466A"/>
          </a:solidFill>
          <a:ln w="7502" cap="flat">
            <a:noFill/>
            <a:prstDash val="solid"/>
            <a:miter/>
          </a:ln>
        </p:spPr>
        <p:txBody>
          <a:bodyPr rtlCol="0" anchor="ctr"/>
          <a:lstStyle/>
          <a:p>
            <a:endParaRPr lang="LID4096"/>
          </a:p>
        </p:txBody>
      </p:sp>
      <p:sp>
        <p:nvSpPr>
          <p:cNvPr id="206" name="Forma libre: forma 205">
            <a:extLst>
              <a:ext uri="{FF2B5EF4-FFF2-40B4-BE49-F238E27FC236}">
                <a16:creationId xmlns:a16="http://schemas.microsoft.com/office/drawing/2014/main" id="{AEB0B66E-7891-4866-8A7D-3D589985C2B7}"/>
              </a:ext>
            </a:extLst>
          </p:cNvPr>
          <p:cNvSpPr/>
          <p:nvPr/>
        </p:nvSpPr>
        <p:spPr>
          <a:xfrm>
            <a:off x="9219653" y="2912702"/>
            <a:ext cx="317352" cy="359632"/>
          </a:xfrm>
          <a:custGeom>
            <a:avLst/>
            <a:gdLst>
              <a:gd name="connsiteX0" fmla="*/ 95551 w 317352"/>
              <a:gd name="connsiteY0" fmla="*/ 150281 h 359632"/>
              <a:gd name="connsiteX1" fmla="*/ 142742 w 317352"/>
              <a:gd name="connsiteY1" fmla="*/ 72882 h 359632"/>
              <a:gd name="connsiteX2" fmla="*/ 258541 w 317352"/>
              <a:gd name="connsiteY2" fmla="*/ 11187 h 359632"/>
              <a:gd name="connsiteX3" fmla="*/ 313246 w 317352"/>
              <a:gd name="connsiteY3" fmla="*/ 16748 h 359632"/>
              <a:gd name="connsiteX4" fmla="*/ 285819 w 317352"/>
              <a:gd name="connsiteY4" fmla="*/ 65367 h 359632"/>
              <a:gd name="connsiteX5" fmla="*/ 214656 w 317352"/>
              <a:gd name="connsiteY5" fmla="*/ 113310 h 359632"/>
              <a:gd name="connsiteX6" fmla="*/ 256737 w 317352"/>
              <a:gd name="connsiteY6" fmla="*/ 113310 h 359632"/>
              <a:gd name="connsiteX7" fmla="*/ 293634 w 317352"/>
              <a:gd name="connsiteY7" fmla="*/ 115714 h 359632"/>
              <a:gd name="connsiteX8" fmla="*/ 313171 w 317352"/>
              <a:gd name="connsiteY8" fmla="*/ 217912 h 359632"/>
              <a:gd name="connsiteX9" fmla="*/ 281836 w 317352"/>
              <a:gd name="connsiteY9" fmla="*/ 249848 h 359632"/>
              <a:gd name="connsiteX10" fmla="*/ 220142 w 317352"/>
              <a:gd name="connsiteY10" fmla="*/ 257964 h 359632"/>
              <a:gd name="connsiteX11" fmla="*/ 290177 w 317352"/>
              <a:gd name="connsiteY11" fmla="*/ 296288 h 359632"/>
              <a:gd name="connsiteX12" fmla="*/ 312720 w 317352"/>
              <a:gd name="connsiteY12" fmla="*/ 343404 h 359632"/>
              <a:gd name="connsiteX13" fmla="*/ 260645 w 317352"/>
              <a:gd name="connsiteY13" fmla="*/ 350693 h 359632"/>
              <a:gd name="connsiteX14" fmla="*/ 151684 w 317352"/>
              <a:gd name="connsiteY14" fmla="*/ 292155 h 359632"/>
              <a:gd name="connsiteX15" fmla="*/ 94950 w 317352"/>
              <a:gd name="connsiteY15" fmla="*/ 212126 h 359632"/>
              <a:gd name="connsiteX16" fmla="*/ 13117 w 317352"/>
              <a:gd name="connsiteY16" fmla="*/ 212952 h 359632"/>
              <a:gd name="connsiteX17" fmla="*/ 11914 w 317352"/>
              <a:gd name="connsiteY17" fmla="*/ 151183 h 359632"/>
              <a:gd name="connsiteX18" fmla="*/ 95551 w 317352"/>
              <a:gd name="connsiteY18" fmla="*/ 150356 h 3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352" h="359632">
                <a:moveTo>
                  <a:pt x="95551" y="150281"/>
                </a:moveTo>
                <a:cubicBezTo>
                  <a:pt x="91568" y="107899"/>
                  <a:pt x="111632" y="87835"/>
                  <a:pt x="142742" y="72882"/>
                </a:cubicBezTo>
                <a:cubicBezTo>
                  <a:pt x="182118" y="53945"/>
                  <a:pt x="220142" y="32153"/>
                  <a:pt x="258541" y="11187"/>
                </a:cubicBezTo>
                <a:cubicBezTo>
                  <a:pt x="278454" y="367"/>
                  <a:pt x="299795" y="-9553"/>
                  <a:pt x="313246" y="16748"/>
                </a:cubicBezTo>
                <a:cubicBezTo>
                  <a:pt x="326547" y="42899"/>
                  <a:pt x="304905" y="54696"/>
                  <a:pt x="285819" y="65367"/>
                </a:cubicBezTo>
                <a:cubicBezTo>
                  <a:pt x="261922" y="78668"/>
                  <a:pt x="237876" y="91818"/>
                  <a:pt x="214656" y="113310"/>
                </a:cubicBezTo>
                <a:cubicBezTo>
                  <a:pt x="228708" y="113310"/>
                  <a:pt x="242685" y="113084"/>
                  <a:pt x="256737" y="113310"/>
                </a:cubicBezTo>
                <a:cubicBezTo>
                  <a:pt x="269212" y="113535"/>
                  <a:pt x="284466" y="109928"/>
                  <a:pt x="293634" y="115714"/>
                </a:cubicBezTo>
                <a:cubicBezTo>
                  <a:pt x="334888" y="141790"/>
                  <a:pt x="307310" y="183495"/>
                  <a:pt x="313171" y="217912"/>
                </a:cubicBezTo>
                <a:cubicBezTo>
                  <a:pt x="316778" y="238727"/>
                  <a:pt x="303929" y="250224"/>
                  <a:pt x="281836" y="249848"/>
                </a:cubicBezTo>
                <a:cubicBezTo>
                  <a:pt x="262223" y="249473"/>
                  <a:pt x="242535" y="249773"/>
                  <a:pt x="220142" y="257964"/>
                </a:cubicBezTo>
                <a:cubicBezTo>
                  <a:pt x="243512" y="270739"/>
                  <a:pt x="266657" y="283889"/>
                  <a:pt x="290177" y="296288"/>
                </a:cubicBezTo>
                <a:cubicBezTo>
                  <a:pt x="309790" y="306583"/>
                  <a:pt x="325495" y="320184"/>
                  <a:pt x="312720" y="343404"/>
                </a:cubicBezTo>
                <a:cubicBezTo>
                  <a:pt x="300171" y="366248"/>
                  <a:pt x="280107" y="361364"/>
                  <a:pt x="260645" y="350693"/>
                </a:cubicBezTo>
                <a:cubicBezTo>
                  <a:pt x="224425" y="330930"/>
                  <a:pt x="188505" y="310641"/>
                  <a:pt x="151684" y="292155"/>
                </a:cubicBezTo>
                <a:cubicBezTo>
                  <a:pt x="119222" y="275849"/>
                  <a:pt x="89089" y="259016"/>
                  <a:pt x="94950" y="212126"/>
                </a:cubicBezTo>
                <a:cubicBezTo>
                  <a:pt x="64441" y="228808"/>
                  <a:pt x="37013" y="241131"/>
                  <a:pt x="13117" y="212952"/>
                </a:cubicBezTo>
                <a:cubicBezTo>
                  <a:pt x="-3039" y="193865"/>
                  <a:pt x="-5219" y="171021"/>
                  <a:pt x="11914" y="151183"/>
                </a:cubicBezTo>
                <a:cubicBezTo>
                  <a:pt x="35585" y="123830"/>
                  <a:pt x="63239" y="133298"/>
                  <a:pt x="95551" y="150356"/>
                </a:cubicBezTo>
                <a:close/>
              </a:path>
            </a:pathLst>
          </a:custGeom>
          <a:solidFill>
            <a:srgbClr val="B0466A"/>
          </a:solidFill>
          <a:ln w="7502" cap="flat">
            <a:noFill/>
            <a:prstDash val="solid"/>
            <a:miter/>
          </a:ln>
        </p:spPr>
        <p:txBody>
          <a:bodyPr rtlCol="0" anchor="ctr"/>
          <a:lstStyle/>
          <a:p>
            <a:endParaRPr lang="LID4096"/>
          </a:p>
        </p:txBody>
      </p:sp>
      <p:sp>
        <p:nvSpPr>
          <p:cNvPr id="207" name="Forma libre: forma 206">
            <a:extLst>
              <a:ext uri="{FF2B5EF4-FFF2-40B4-BE49-F238E27FC236}">
                <a16:creationId xmlns:a16="http://schemas.microsoft.com/office/drawing/2014/main" id="{F7A534E4-6851-436F-8F20-F5733D471080}"/>
              </a:ext>
            </a:extLst>
          </p:cNvPr>
          <p:cNvSpPr/>
          <p:nvPr/>
        </p:nvSpPr>
        <p:spPr>
          <a:xfrm>
            <a:off x="9543419" y="3279751"/>
            <a:ext cx="359761" cy="316228"/>
          </a:xfrm>
          <a:custGeom>
            <a:avLst/>
            <a:gdLst>
              <a:gd name="connsiteX0" fmla="*/ 254067 w 359761"/>
              <a:gd name="connsiteY0" fmla="*/ 101998 h 316228"/>
              <a:gd name="connsiteX1" fmla="*/ 299379 w 359761"/>
              <a:gd name="connsiteY1" fmla="*/ 22044 h 316228"/>
              <a:gd name="connsiteX2" fmla="*/ 345819 w 359761"/>
              <a:gd name="connsiteY2" fmla="*/ 5437 h 316228"/>
              <a:gd name="connsiteX3" fmla="*/ 352582 w 359761"/>
              <a:gd name="connsiteY3" fmla="*/ 51801 h 316228"/>
              <a:gd name="connsiteX4" fmla="*/ 275859 w 359761"/>
              <a:gd name="connsiteY4" fmla="*/ 193825 h 316228"/>
              <a:gd name="connsiteX5" fmla="*/ 210407 w 359761"/>
              <a:gd name="connsiteY5" fmla="*/ 221028 h 316228"/>
              <a:gd name="connsiteX6" fmla="*/ 213037 w 359761"/>
              <a:gd name="connsiteY6" fmla="*/ 303462 h 316228"/>
              <a:gd name="connsiteX7" fmla="*/ 151268 w 359761"/>
              <a:gd name="connsiteY7" fmla="*/ 304139 h 316228"/>
              <a:gd name="connsiteX8" fmla="*/ 150216 w 359761"/>
              <a:gd name="connsiteY8" fmla="*/ 220878 h 316228"/>
              <a:gd name="connsiteX9" fmla="*/ 61244 w 359761"/>
              <a:gd name="connsiteY9" fmla="*/ 153097 h 316228"/>
              <a:gd name="connsiteX10" fmla="*/ 8117 w 359761"/>
              <a:gd name="connsiteY10" fmla="*/ 53830 h 316228"/>
              <a:gd name="connsiteX11" fmla="*/ 15255 w 359761"/>
              <a:gd name="connsiteY11" fmla="*/ 4835 h 316228"/>
              <a:gd name="connsiteX12" fmla="*/ 63123 w 359761"/>
              <a:gd name="connsiteY12" fmla="*/ 26026 h 316228"/>
              <a:gd name="connsiteX13" fmla="*/ 115424 w 359761"/>
              <a:gd name="connsiteY13" fmla="*/ 107935 h 316228"/>
              <a:gd name="connsiteX14" fmla="*/ 115574 w 359761"/>
              <a:gd name="connsiteY14" fmla="*/ 37824 h 316228"/>
              <a:gd name="connsiteX15" fmla="*/ 118655 w 359761"/>
              <a:gd name="connsiteY15" fmla="*/ 12801 h 316228"/>
              <a:gd name="connsiteX16" fmla="*/ 227691 w 359761"/>
              <a:gd name="connsiteY16" fmla="*/ 4385 h 316228"/>
              <a:gd name="connsiteX17" fmla="*/ 247905 w 359761"/>
              <a:gd name="connsiteY17" fmla="*/ 45339 h 316228"/>
              <a:gd name="connsiteX18" fmla="*/ 248055 w 359761"/>
              <a:gd name="connsiteY18" fmla="*/ 100420 h 316228"/>
              <a:gd name="connsiteX19" fmla="*/ 253916 w 359761"/>
              <a:gd name="connsiteY19" fmla="*/ 101998 h 31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9761" h="316228">
                <a:moveTo>
                  <a:pt x="254067" y="101998"/>
                </a:moveTo>
                <a:cubicBezTo>
                  <a:pt x="269171" y="75322"/>
                  <a:pt x="283899" y="48420"/>
                  <a:pt x="299379" y="22044"/>
                </a:cubicBezTo>
                <a:cubicBezTo>
                  <a:pt x="309975" y="3934"/>
                  <a:pt x="325229" y="-7263"/>
                  <a:pt x="345819" y="5437"/>
                </a:cubicBezTo>
                <a:cubicBezTo>
                  <a:pt x="364680" y="17084"/>
                  <a:pt x="361750" y="34893"/>
                  <a:pt x="352582" y="51801"/>
                </a:cubicBezTo>
                <a:cubicBezTo>
                  <a:pt x="327108" y="99143"/>
                  <a:pt x="300657" y="146033"/>
                  <a:pt x="275859" y="193825"/>
                </a:cubicBezTo>
                <a:cubicBezTo>
                  <a:pt x="262558" y="219450"/>
                  <a:pt x="238887" y="220502"/>
                  <a:pt x="210407" y="221028"/>
                </a:cubicBezTo>
                <a:cubicBezTo>
                  <a:pt x="231373" y="250635"/>
                  <a:pt x="242194" y="278289"/>
                  <a:pt x="213037" y="303462"/>
                </a:cubicBezTo>
                <a:cubicBezTo>
                  <a:pt x="193500" y="320370"/>
                  <a:pt x="171332" y="320370"/>
                  <a:pt x="151268" y="304139"/>
                </a:cubicBezTo>
                <a:cubicBezTo>
                  <a:pt x="122788" y="281069"/>
                  <a:pt x="130603" y="253866"/>
                  <a:pt x="150216" y="220878"/>
                </a:cubicBezTo>
                <a:cubicBezTo>
                  <a:pt x="93707" y="228543"/>
                  <a:pt x="79730" y="188490"/>
                  <a:pt x="61244" y="153097"/>
                </a:cubicBezTo>
                <a:cubicBezTo>
                  <a:pt x="43886" y="119808"/>
                  <a:pt x="25851" y="86894"/>
                  <a:pt x="8117" y="53830"/>
                </a:cubicBezTo>
                <a:cubicBezTo>
                  <a:pt x="-1577" y="35720"/>
                  <a:pt x="-6161" y="16558"/>
                  <a:pt x="15255" y="4835"/>
                </a:cubicBezTo>
                <a:cubicBezTo>
                  <a:pt x="38024" y="-7639"/>
                  <a:pt x="52528" y="6038"/>
                  <a:pt x="63123" y="26026"/>
                </a:cubicBezTo>
                <a:cubicBezTo>
                  <a:pt x="78077" y="54131"/>
                  <a:pt x="93707" y="81934"/>
                  <a:pt x="115424" y="107935"/>
                </a:cubicBezTo>
                <a:cubicBezTo>
                  <a:pt x="115424" y="84564"/>
                  <a:pt x="115199" y="61194"/>
                  <a:pt x="115574" y="37824"/>
                </a:cubicBezTo>
                <a:cubicBezTo>
                  <a:pt x="115725" y="29183"/>
                  <a:pt x="114146" y="15581"/>
                  <a:pt x="118655" y="12801"/>
                </a:cubicBezTo>
                <a:cubicBezTo>
                  <a:pt x="152997" y="-8390"/>
                  <a:pt x="191170" y="3182"/>
                  <a:pt x="227691" y="4385"/>
                </a:cubicBezTo>
                <a:cubicBezTo>
                  <a:pt x="253466" y="5211"/>
                  <a:pt x="247153" y="28882"/>
                  <a:pt x="247905" y="45339"/>
                </a:cubicBezTo>
                <a:cubicBezTo>
                  <a:pt x="248656" y="63674"/>
                  <a:pt x="248055" y="82085"/>
                  <a:pt x="248055" y="100420"/>
                </a:cubicBezTo>
                <a:cubicBezTo>
                  <a:pt x="250009" y="100946"/>
                  <a:pt x="251963" y="101472"/>
                  <a:pt x="253916" y="101998"/>
                </a:cubicBezTo>
                <a:close/>
              </a:path>
            </a:pathLst>
          </a:custGeom>
          <a:solidFill>
            <a:srgbClr val="B0466A"/>
          </a:solidFill>
          <a:ln w="7502" cap="flat">
            <a:noFill/>
            <a:prstDash val="solid"/>
            <a:miter/>
          </a:ln>
        </p:spPr>
        <p:txBody>
          <a:bodyPr rtlCol="0" anchor="ctr"/>
          <a:lstStyle/>
          <a:p>
            <a:endParaRPr lang="LID4096"/>
          </a:p>
        </p:txBody>
      </p:sp>
      <p:sp>
        <p:nvSpPr>
          <p:cNvPr id="208" name="Forma libre: forma 207">
            <a:extLst>
              <a:ext uri="{FF2B5EF4-FFF2-40B4-BE49-F238E27FC236}">
                <a16:creationId xmlns:a16="http://schemas.microsoft.com/office/drawing/2014/main" id="{8D29B5DE-313F-425D-8CE1-127954FF8901}"/>
              </a:ext>
            </a:extLst>
          </p:cNvPr>
          <p:cNvSpPr/>
          <p:nvPr/>
        </p:nvSpPr>
        <p:spPr>
          <a:xfrm>
            <a:off x="9569270" y="2960474"/>
            <a:ext cx="308762" cy="260438"/>
          </a:xfrm>
          <a:custGeom>
            <a:avLst/>
            <a:gdLst>
              <a:gd name="connsiteX0" fmla="*/ 150 w 308762"/>
              <a:gd name="connsiteY0" fmla="*/ 101983 h 260438"/>
              <a:gd name="connsiteX1" fmla="*/ 46740 w 308762"/>
              <a:gd name="connsiteY1" fmla="*/ 11057 h 260438"/>
              <a:gd name="connsiteX2" fmla="*/ 134360 w 308762"/>
              <a:gd name="connsiteY2" fmla="*/ 18346 h 260438"/>
              <a:gd name="connsiteX3" fmla="*/ 173886 w 308762"/>
              <a:gd name="connsiteY3" fmla="*/ 18046 h 260438"/>
              <a:gd name="connsiteX4" fmla="*/ 270973 w 308762"/>
              <a:gd name="connsiteY4" fmla="*/ 17444 h 260438"/>
              <a:gd name="connsiteX5" fmla="*/ 303962 w 308762"/>
              <a:gd name="connsiteY5" fmla="*/ 121521 h 260438"/>
              <a:gd name="connsiteX6" fmla="*/ 162539 w 308762"/>
              <a:gd name="connsiteY6" fmla="*/ 258660 h 260438"/>
              <a:gd name="connsiteX7" fmla="*/ 144654 w 308762"/>
              <a:gd name="connsiteY7" fmla="*/ 258435 h 260438"/>
              <a:gd name="connsiteX8" fmla="*/ 5861 w 308762"/>
              <a:gd name="connsiteY8" fmla="*/ 128133 h 260438"/>
              <a:gd name="connsiteX9" fmla="*/ 0 w 308762"/>
              <a:gd name="connsiteY9" fmla="*/ 101908 h 26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762" h="260438">
                <a:moveTo>
                  <a:pt x="150" y="101983"/>
                </a:moveTo>
                <a:cubicBezTo>
                  <a:pt x="-676" y="58173"/>
                  <a:pt x="15781" y="29768"/>
                  <a:pt x="46740" y="11057"/>
                </a:cubicBezTo>
                <a:cubicBezTo>
                  <a:pt x="76798" y="-7053"/>
                  <a:pt x="107157" y="-1717"/>
                  <a:pt x="134360" y="18346"/>
                </a:cubicBezTo>
                <a:cubicBezTo>
                  <a:pt x="148788" y="28942"/>
                  <a:pt x="159007" y="28791"/>
                  <a:pt x="173886" y="18046"/>
                </a:cubicBezTo>
                <a:cubicBezTo>
                  <a:pt x="205221" y="-4648"/>
                  <a:pt x="238811" y="-6902"/>
                  <a:pt x="270973" y="17444"/>
                </a:cubicBezTo>
                <a:cubicBezTo>
                  <a:pt x="302084" y="40965"/>
                  <a:pt x="317188" y="83873"/>
                  <a:pt x="303962" y="121521"/>
                </a:cubicBezTo>
                <a:cubicBezTo>
                  <a:pt x="279916" y="190128"/>
                  <a:pt x="223407" y="227175"/>
                  <a:pt x="162539" y="258660"/>
                </a:cubicBezTo>
                <a:cubicBezTo>
                  <a:pt x="157805" y="261140"/>
                  <a:pt x="149464" y="260990"/>
                  <a:pt x="144654" y="258435"/>
                </a:cubicBezTo>
                <a:cubicBezTo>
                  <a:pt x="86567" y="227776"/>
                  <a:pt x="32087" y="192683"/>
                  <a:pt x="5861" y="128133"/>
                </a:cubicBezTo>
                <a:cubicBezTo>
                  <a:pt x="1728" y="117989"/>
                  <a:pt x="977" y="106416"/>
                  <a:pt x="0" y="101908"/>
                </a:cubicBezTo>
                <a:close/>
              </a:path>
            </a:pathLst>
          </a:custGeom>
          <a:solidFill>
            <a:srgbClr val="B0466A"/>
          </a:solidFill>
          <a:ln w="7502" cap="flat">
            <a:noFill/>
            <a:prstDash val="solid"/>
            <a:miter/>
          </a:ln>
        </p:spPr>
        <p:txBody>
          <a:bodyPr rtlCol="0" anchor="ctr"/>
          <a:lstStyle/>
          <a:p>
            <a:endParaRPr lang="LID4096"/>
          </a:p>
        </p:txBody>
      </p:sp>
      <p:sp>
        <p:nvSpPr>
          <p:cNvPr id="209" name="Forma libre: forma 208">
            <a:extLst>
              <a:ext uri="{FF2B5EF4-FFF2-40B4-BE49-F238E27FC236}">
                <a16:creationId xmlns:a16="http://schemas.microsoft.com/office/drawing/2014/main" id="{42960B9C-BC28-41DA-AA7C-D5325242D0C0}"/>
              </a:ext>
            </a:extLst>
          </p:cNvPr>
          <p:cNvSpPr/>
          <p:nvPr/>
        </p:nvSpPr>
        <p:spPr>
          <a:xfrm>
            <a:off x="9543800" y="2588592"/>
            <a:ext cx="358801" cy="317757"/>
          </a:xfrm>
          <a:custGeom>
            <a:avLst/>
            <a:gdLst>
              <a:gd name="connsiteX0" fmla="*/ 245720 w 358801"/>
              <a:gd name="connsiteY0" fmla="*/ 212360 h 317757"/>
              <a:gd name="connsiteX1" fmla="*/ 245044 w 358801"/>
              <a:gd name="connsiteY1" fmla="*/ 281945 h 317757"/>
              <a:gd name="connsiteX2" fmla="*/ 160355 w 358801"/>
              <a:gd name="connsiteY2" fmla="*/ 311402 h 317757"/>
              <a:gd name="connsiteX3" fmla="*/ 109708 w 358801"/>
              <a:gd name="connsiteY3" fmla="*/ 281569 h 317757"/>
              <a:gd name="connsiteX4" fmla="*/ 101892 w 358801"/>
              <a:gd name="connsiteY4" fmla="*/ 217771 h 317757"/>
              <a:gd name="connsiteX5" fmla="*/ 67701 w 358801"/>
              <a:gd name="connsiteY5" fmla="*/ 282621 h 317757"/>
              <a:gd name="connsiteX6" fmla="*/ 17354 w 358801"/>
              <a:gd name="connsiteY6" fmla="*/ 312980 h 317757"/>
              <a:gd name="connsiteX7" fmla="*/ 12470 w 358801"/>
              <a:gd name="connsiteY7" fmla="*/ 254968 h 317757"/>
              <a:gd name="connsiteX8" fmla="*/ 67250 w 358801"/>
              <a:gd name="connsiteY8" fmla="*/ 152545 h 317757"/>
              <a:gd name="connsiteX9" fmla="*/ 155621 w 358801"/>
              <a:gd name="connsiteY9" fmla="*/ 102273 h 317757"/>
              <a:gd name="connsiteX10" fmla="*/ 147355 w 358801"/>
              <a:gd name="connsiteY10" fmla="*/ 12925 h 317757"/>
              <a:gd name="connsiteX11" fmla="*/ 208598 w 358801"/>
              <a:gd name="connsiteY11" fmla="*/ 13226 h 317757"/>
              <a:gd name="connsiteX12" fmla="*/ 199280 w 358801"/>
              <a:gd name="connsiteY12" fmla="*/ 101446 h 317757"/>
              <a:gd name="connsiteX13" fmla="*/ 297495 w 358801"/>
              <a:gd name="connsiteY13" fmla="*/ 163742 h 317757"/>
              <a:gd name="connsiteX14" fmla="*/ 352201 w 358801"/>
              <a:gd name="connsiteY14" fmla="*/ 266240 h 317757"/>
              <a:gd name="connsiteX15" fmla="*/ 341004 w 358801"/>
              <a:gd name="connsiteY15" fmla="*/ 314032 h 317757"/>
              <a:gd name="connsiteX16" fmla="*/ 298923 w 358801"/>
              <a:gd name="connsiteY16" fmla="*/ 294719 h 317757"/>
              <a:gd name="connsiteX17" fmla="*/ 252859 w 358801"/>
              <a:gd name="connsiteY17" fmla="*/ 210857 h 317757"/>
              <a:gd name="connsiteX18" fmla="*/ 245720 w 358801"/>
              <a:gd name="connsiteY18" fmla="*/ 212360 h 31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8801" h="317757">
                <a:moveTo>
                  <a:pt x="245720" y="212360"/>
                </a:moveTo>
                <a:cubicBezTo>
                  <a:pt x="245720" y="235580"/>
                  <a:pt x="248952" y="259401"/>
                  <a:pt x="245044" y="281945"/>
                </a:cubicBezTo>
                <a:cubicBezTo>
                  <a:pt x="235200" y="338830"/>
                  <a:pt x="189361" y="304939"/>
                  <a:pt x="160355" y="311402"/>
                </a:cubicBezTo>
                <a:cubicBezTo>
                  <a:pt x="139164" y="316136"/>
                  <a:pt x="109632" y="319893"/>
                  <a:pt x="109708" y="281569"/>
                </a:cubicBezTo>
                <a:cubicBezTo>
                  <a:pt x="109708" y="260904"/>
                  <a:pt x="109708" y="240164"/>
                  <a:pt x="101892" y="217771"/>
                </a:cubicBezTo>
                <a:cubicBezTo>
                  <a:pt x="90545" y="239413"/>
                  <a:pt x="79875" y="261430"/>
                  <a:pt x="67701" y="282621"/>
                </a:cubicBezTo>
                <a:cubicBezTo>
                  <a:pt x="56730" y="301783"/>
                  <a:pt x="46135" y="327558"/>
                  <a:pt x="17354" y="312980"/>
                </a:cubicBezTo>
                <a:cubicBezTo>
                  <a:pt x="-11201" y="298477"/>
                  <a:pt x="1649" y="275332"/>
                  <a:pt x="12470" y="254968"/>
                </a:cubicBezTo>
                <a:cubicBezTo>
                  <a:pt x="30655" y="220777"/>
                  <a:pt x="50042" y="187187"/>
                  <a:pt x="67250" y="152545"/>
                </a:cubicBezTo>
                <a:cubicBezTo>
                  <a:pt x="84158" y="118279"/>
                  <a:pt x="100540" y="85290"/>
                  <a:pt x="155621" y="102273"/>
                </a:cubicBezTo>
                <a:cubicBezTo>
                  <a:pt x="129471" y="68232"/>
                  <a:pt x="117673" y="39752"/>
                  <a:pt x="147355" y="12925"/>
                </a:cubicBezTo>
                <a:cubicBezTo>
                  <a:pt x="166442" y="-4358"/>
                  <a:pt x="189587" y="-4358"/>
                  <a:pt x="208598" y="13226"/>
                </a:cubicBezTo>
                <a:cubicBezTo>
                  <a:pt x="236928" y="39376"/>
                  <a:pt x="226708" y="66729"/>
                  <a:pt x="199280" y="101446"/>
                </a:cubicBezTo>
                <a:cubicBezTo>
                  <a:pt x="264206" y="81833"/>
                  <a:pt x="277732" y="126695"/>
                  <a:pt x="297495" y="163742"/>
                </a:cubicBezTo>
                <a:cubicBezTo>
                  <a:pt x="315680" y="197933"/>
                  <a:pt x="334016" y="232048"/>
                  <a:pt x="352201" y="266240"/>
                </a:cubicBezTo>
                <a:cubicBezTo>
                  <a:pt x="362420" y="285401"/>
                  <a:pt x="362270" y="303211"/>
                  <a:pt x="341004" y="314032"/>
                </a:cubicBezTo>
                <a:cubicBezTo>
                  <a:pt x="320264" y="324627"/>
                  <a:pt x="308091" y="310876"/>
                  <a:pt x="298923" y="294719"/>
                </a:cubicBezTo>
                <a:cubicBezTo>
                  <a:pt x="283218" y="266991"/>
                  <a:pt x="268189" y="238887"/>
                  <a:pt x="252859" y="210857"/>
                </a:cubicBezTo>
                <a:cubicBezTo>
                  <a:pt x="250454" y="211384"/>
                  <a:pt x="248125" y="211834"/>
                  <a:pt x="245720" y="212360"/>
                </a:cubicBezTo>
                <a:close/>
              </a:path>
            </a:pathLst>
          </a:custGeom>
          <a:solidFill>
            <a:srgbClr val="B0466A"/>
          </a:solidFill>
          <a:ln w="7502" cap="flat">
            <a:noFill/>
            <a:prstDash val="solid"/>
            <a:miter/>
          </a:ln>
        </p:spPr>
        <p:txBody>
          <a:bodyPr rtlCol="0" anchor="ctr"/>
          <a:lstStyle/>
          <a:p>
            <a:endParaRPr lang="LID4096"/>
          </a:p>
        </p:txBody>
      </p:sp>
      <p:sp>
        <p:nvSpPr>
          <p:cNvPr id="210" name="Forma libre: forma 209">
            <a:extLst>
              <a:ext uri="{FF2B5EF4-FFF2-40B4-BE49-F238E27FC236}">
                <a16:creationId xmlns:a16="http://schemas.microsoft.com/office/drawing/2014/main" id="{B163121C-7EFA-4B25-B403-0CB4CDB5043D}"/>
              </a:ext>
            </a:extLst>
          </p:cNvPr>
          <p:cNvSpPr/>
          <p:nvPr/>
        </p:nvSpPr>
        <p:spPr>
          <a:xfrm>
            <a:off x="9909454" y="2913153"/>
            <a:ext cx="317560" cy="358484"/>
          </a:xfrm>
          <a:custGeom>
            <a:avLst/>
            <a:gdLst>
              <a:gd name="connsiteX0" fmla="*/ 217017 w 317560"/>
              <a:gd name="connsiteY0" fmla="*/ 156969 h 358484"/>
              <a:gd name="connsiteX1" fmla="*/ 302682 w 317560"/>
              <a:gd name="connsiteY1" fmla="*/ 144044 h 358484"/>
              <a:gd name="connsiteX2" fmla="*/ 302006 w 317560"/>
              <a:gd name="connsiteY2" fmla="*/ 211223 h 358484"/>
              <a:gd name="connsiteX3" fmla="*/ 216040 w 317560"/>
              <a:gd name="connsiteY3" fmla="*/ 193264 h 358484"/>
              <a:gd name="connsiteX4" fmla="*/ 156901 w 317560"/>
              <a:gd name="connsiteY4" fmla="*/ 297115 h 358484"/>
              <a:gd name="connsiteX5" fmla="*/ 53726 w 317560"/>
              <a:gd name="connsiteY5" fmla="*/ 350768 h 358484"/>
              <a:gd name="connsiteX6" fmla="*/ 4657 w 317560"/>
              <a:gd name="connsiteY6" fmla="*/ 343179 h 358484"/>
              <a:gd name="connsiteX7" fmla="*/ 24119 w 317560"/>
              <a:gd name="connsiteY7" fmla="*/ 298016 h 358484"/>
              <a:gd name="connsiteX8" fmla="*/ 112640 w 317560"/>
              <a:gd name="connsiteY8" fmla="*/ 243611 h 358484"/>
              <a:gd name="connsiteX9" fmla="*/ 33437 w 317560"/>
              <a:gd name="connsiteY9" fmla="*/ 243837 h 358484"/>
              <a:gd name="connsiteX10" fmla="*/ 4882 w 317560"/>
              <a:gd name="connsiteY10" fmla="*/ 214981 h 358484"/>
              <a:gd name="connsiteX11" fmla="*/ 114970 w 317560"/>
              <a:gd name="connsiteY11" fmla="*/ 109627 h 358484"/>
              <a:gd name="connsiteX12" fmla="*/ 27426 w 317560"/>
              <a:gd name="connsiteY12" fmla="*/ 63263 h 358484"/>
              <a:gd name="connsiteX13" fmla="*/ 4957 w 317560"/>
              <a:gd name="connsiteY13" fmla="*/ 16222 h 358484"/>
              <a:gd name="connsiteX14" fmla="*/ 56882 w 317560"/>
              <a:gd name="connsiteY14" fmla="*/ 9309 h 358484"/>
              <a:gd name="connsiteX15" fmla="*/ 169600 w 317560"/>
              <a:gd name="connsiteY15" fmla="*/ 69049 h 358484"/>
              <a:gd name="connsiteX16" fmla="*/ 217092 w 317560"/>
              <a:gd name="connsiteY16" fmla="*/ 156969 h 35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560" h="358484">
                <a:moveTo>
                  <a:pt x="217017" y="156969"/>
                </a:moveTo>
                <a:cubicBezTo>
                  <a:pt x="257896" y="123830"/>
                  <a:pt x="282243" y="121125"/>
                  <a:pt x="302682" y="144044"/>
                </a:cubicBezTo>
                <a:cubicBezTo>
                  <a:pt x="322220" y="165986"/>
                  <a:pt x="323046" y="190484"/>
                  <a:pt x="302006" y="211223"/>
                </a:cubicBezTo>
                <a:cubicBezTo>
                  <a:pt x="274428" y="238426"/>
                  <a:pt x="247826" y="227981"/>
                  <a:pt x="216040" y="193264"/>
                </a:cubicBezTo>
                <a:cubicBezTo>
                  <a:pt x="234300" y="258565"/>
                  <a:pt x="196427" y="277877"/>
                  <a:pt x="156901" y="297115"/>
                </a:cubicBezTo>
                <a:cubicBezTo>
                  <a:pt x="122033" y="314097"/>
                  <a:pt x="88068" y="332883"/>
                  <a:pt x="53726" y="350768"/>
                </a:cubicBezTo>
                <a:cubicBezTo>
                  <a:pt x="35466" y="360312"/>
                  <a:pt x="16605" y="364219"/>
                  <a:pt x="4657" y="343179"/>
                </a:cubicBezTo>
                <a:cubicBezTo>
                  <a:pt x="-7517" y="321687"/>
                  <a:pt x="6009" y="308010"/>
                  <a:pt x="24119" y="298016"/>
                </a:cubicBezTo>
                <a:cubicBezTo>
                  <a:pt x="53651" y="281785"/>
                  <a:pt x="83258" y="265779"/>
                  <a:pt x="112640" y="243611"/>
                </a:cubicBezTo>
                <a:cubicBezTo>
                  <a:pt x="86264" y="243611"/>
                  <a:pt x="59813" y="242860"/>
                  <a:pt x="33437" y="243837"/>
                </a:cubicBezTo>
                <a:cubicBezTo>
                  <a:pt x="12246" y="244663"/>
                  <a:pt x="5859" y="235646"/>
                  <a:pt x="4882" y="214981"/>
                </a:cubicBezTo>
                <a:cubicBezTo>
                  <a:pt x="148" y="114061"/>
                  <a:pt x="-453" y="114136"/>
                  <a:pt x="114970" y="109627"/>
                </a:cubicBezTo>
                <a:cubicBezTo>
                  <a:pt x="79952" y="91142"/>
                  <a:pt x="53576" y="77465"/>
                  <a:pt x="27426" y="63263"/>
                </a:cubicBezTo>
                <a:cubicBezTo>
                  <a:pt x="8715" y="53118"/>
                  <a:pt x="-8344" y="40419"/>
                  <a:pt x="4957" y="16222"/>
                </a:cubicBezTo>
                <a:cubicBezTo>
                  <a:pt x="18108" y="-7749"/>
                  <a:pt x="37871" y="-761"/>
                  <a:pt x="56882" y="9309"/>
                </a:cubicBezTo>
                <a:cubicBezTo>
                  <a:pt x="94455" y="29297"/>
                  <a:pt x="131351" y="50488"/>
                  <a:pt x="169600" y="69049"/>
                </a:cubicBezTo>
                <a:cubicBezTo>
                  <a:pt x="204092" y="85806"/>
                  <a:pt x="229566" y="106396"/>
                  <a:pt x="217092" y="156969"/>
                </a:cubicBezTo>
                <a:close/>
              </a:path>
            </a:pathLst>
          </a:custGeom>
          <a:solidFill>
            <a:srgbClr val="B0466A"/>
          </a:solidFill>
          <a:ln w="7502" cap="flat">
            <a:noFill/>
            <a:prstDash val="solid"/>
            <a:miter/>
          </a:ln>
        </p:spPr>
        <p:txBody>
          <a:bodyPr rtlCol="0" anchor="ctr"/>
          <a:lstStyle/>
          <a:p>
            <a:endParaRPr lang="LID4096"/>
          </a:p>
        </p:txBody>
      </p:sp>
      <p:sp>
        <p:nvSpPr>
          <p:cNvPr id="211" name="Forma libre: forma 210">
            <a:extLst>
              <a:ext uri="{FF2B5EF4-FFF2-40B4-BE49-F238E27FC236}">
                <a16:creationId xmlns:a16="http://schemas.microsoft.com/office/drawing/2014/main" id="{457138A1-5AF6-406B-A506-A9BDDE245D12}"/>
              </a:ext>
            </a:extLst>
          </p:cNvPr>
          <p:cNvSpPr/>
          <p:nvPr/>
        </p:nvSpPr>
        <p:spPr>
          <a:xfrm>
            <a:off x="10978335" y="2527724"/>
            <a:ext cx="183709" cy="477360"/>
          </a:xfrm>
          <a:custGeom>
            <a:avLst/>
            <a:gdLst>
              <a:gd name="connsiteX0" fmla="*/ 50404 w 183709"/>
              <a:gd name="connsiteY0" fmla="*/ 385796 h 477360"/>
              <a:gd name="connsiteX1" fmla="*/ 17716 w 183709"/>
              <a:gd name="connsiteY1" fmla="*/ 289084 h 477360"/>
              <a:gd name="connsiteX2" fmla="*/ 27785 w 183709"/>
              <a:gd name="connsiteY2" fmla="*/ 138418 h 477360"/>
              <a:gd name="connsiteX3" fmla="*/ 33571 w 183709"/>
              <a:gd name="connsiteY3" fmla="*/ 97013 h 477360"/>
              <a:gd name="connsiteX4" fmla="*/ 50930 w 183709"/>
              <a:gd name="connsiteY4" fmla="*/ 16157 h 477360"/>
              <a:gd name="connsiteX5" fmla="*/ 133815 w 183709"/>
              <a:gd name="connsiteY5" fmla="*/ 15631 h 477360"/>
              <a:gd name="connsiteX6" fmla="*/ 151474 w 183709"/>
              <a:gd name="connsiteY6" fmla="*/ 96412 h 477360"/>
              <a:gd name="connsiteX7" fmla="*/ 156359 w 183709"/>
              <a:gd name="connsiteY7" fmla="*/ 138042 h 477360"/>
              <a:gd name="connsiteX8" fmla="*/ 146063 w 183709"/>
              <a:gd name="connsiteY8" fmla="*/ 309072 h 477360"/>
              <a:gd name="connsiteX9" fmla="*/ 133890 w 183709"/>
              <a:gd name="connsiteY9" fmla="*/ 342963 h 477360"/>
              <a:gd name="connsiteX10" fmla="*/ 133364 w 183709"/>
              <a:gd name="connsiteY10" fmla="*/ 429230 h 477360"/>
              <a:gd name="connsiteX11" fmla="*/ 92184 w 183709"/>
              <a:gd name="connsiteY11" fmla="*/ 477322 h 477360"/>
              <a:gd name="connsiteX12" fmla="*/ 50629 w 183709"/>
              <a:gd name="connsiteY12" fmla="*/ 430732 h 477360"/>
              <a:gd name="connsiteX13" fmla="*/ 50554 w 183709"/>
              <a:gd name="connsiteY13" fmla="*/ 385720 h 4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3709" h="477360">
                <a:moveTo>
                  <a:pt x="50404" y="385796"/>
                </a:moveTo>
                <a:cubicBezTo>
                  <a:pt x="51606" y="349576"/>
                  <a:pt x="52433" y="316963"/>
                  <a:pt x="17716" y="289084"/>
                </a:cubicBezTo>
                <a:cubicBezTo>
                  <a:pt x="-11365" y="265789"/>
                  <a:pt x="-2273" y="170204"/>
                  <a:pt x="27785" y="138418"/>
                </a:cubicBezTo>
                <a:cubicBezTo>
                  <a:pt x="41762" y="123614"/>
                  <a:pt x="42063" y="114071"/>
                  <a:pt x="33571" y="97013"/>
                </a:cubicBezTo>
                <a:cubicBezTo>
                  <a:pt x="18542" y="66729"/>
                  <a:pt x="24253" y="37723"/>
                  <a:pt x="50930" y="16157"/>
                </a:cubicBezTo>
                <a:cubicBezTo>
                  <a:pt x="77531" y="-5335"/>
                  <a:pt x="107063" y="-5260"/>
                  <a:pt x="133815" y="15631"/>
                </a:cubicBezTo>
                <a:cubicBezTo>
                  <a:pt x="161018" y="36822"/>
                  <a:pt x="165827" y="66203"/>
                  <a:pt x="151474" y="96412"/>
                </a:cubicBezTo>
                <a:cubicBezTo>
                  <a:pt x="143509" y="113094"/>
                  <a:pt x="142532" y="122562"/>
                  <a:pt x="156359" y="138042"/>
                </a:cubicBezTo>
                <a:cubicBezTo>
                  <a:pt x="197162" y="183655"/>
                  <a:pt x="191150" y="265563"/>
                  <a:pt x="146063" y="309072"/>
                </a:cubicBezTo>
                <a:cubicBezTo>
                  <a:pt x="135694" y="319067"/>
                  <a:pt x="134040" y="330414"/>
                  <a:pt x="133890" y="342963"/>
                </a:cubicBezTo>
                <a:cubicBezTo>
                  <a:pt x="133514" y="371743"/>
                  <a:pt x="133965" y="400524"/>
                  <a:pt x="133364" y="429230"/>
                </a:cubicBezTo>
                <a:cubicBezTo>
                  <a:pt x="132763" y="456131"/>
                  <a:pt x="121942" y="476270"/>
                  <a:pt x="92184" y="477322"/>
                </a:cubicBezTo>
                <a:cubicBezTo>
                  <a:pt x="61225" y="478374"/>
                  <a:pt x="51681" y="457484"/>
                  <a:pt x="50629" y="430732"/>
                </a:cubicBezTo>
                <a:cubicBezTo>
                  <a:pt x="50028" y="415778"/>
                  <a:pt x="50554" y="400749"/>
                  <a:pt x="50554" y="385720"/>
                </a:cubicBezTo>
                <a:close/>
              </a:path>
            </a:pathLst>
          </a:custGeom>
          <a:solidFill>
            <a:srgbClr val="B0466A"/>
          </a:solidFill>
          <a:ln w="7502" cap="flat">
            <a:noFill/>
            <a:prstDash val="solid"/>
            <a:miter/>
          </a:ln>
        </p:spPr>
        <p:txBody>
          <a:bodyPr rtlCol="0" anchor="ctr"/>
          <a:lstStyle/>
          <a:p>
            <a:endParaRPr lang="LID4096"/>
          </a:p>
        </p:txBody>
      </p:sp>
      <p:sp>
        <p:nvSpPr>
          <p:cNvPr id="212" name="Forma libre: forma 211">
            <a:extLst>
              <a:ext uri="{FF2B5EF4-FFF2-40B4-BE49-F238E27FC236}">
                <a16:creationId xmlns:a16="http://schemas.microsoft.com/office/drawing/2014/main" id="{3087FC49-22FF-4FF4-BD69-2B5C35F623A4}"/>
              </a:ext>
            </a:extLst>
          </p:cNvPr>
          <p:cNvSpPr/>
          <p:nvPr/>
        </p:nvSpPr>
        <p:spPr>
          <a:xfrm>
            <a:off x="10916646" y="4099561"/>
            <a:ext cx="145535" cy="336016"/>
          </a:xfrm>
          <a:custGeom>
            <a:avLst/>
            <a:gdLst>
              <a:gd name="connsiteX0" fmla="*/ 99317 w 145535"/>
              <a:gd name="connsiteY0" fmla="*/ 334370 h 336016"/>
              <a:gd name="connsiteX1" fmla="*/ 48445 w 145535"/>
              <a:gd name="connsiteY1" fmla="*/ 287855 h 336016"/>
              <a:gd name="connsiteX2" fmla="*/ 2305 w 145535"/>
              <a:gd name="connsiteY2" fmla="*/ 60165 h 336016"/>
              <a:gd name="connsiteX3" fmla="*/ 31311 w 145535"/>
              <a:gd name="connsiteY3" fmla="*/ 1251 h 336016"/>
              <a:gd name="connsiteX4" fmla="*/ 84514 w 145535"/>
              <a:gd name="connsiteY4" fmla="*/ 45662 h 336016"/>
              <a:gd name="connsiteX5" fmla="*/ 140873 w 145535"/>
              <a:gd name="connsiteY5" fmla="*/ 290260 h 336016"/>
              <a:gd name="connsiteX6" fmla="*/ 99242 w 145535"/>
              <a:gd name="connsiteY6" fmla="*/ 334370 h 33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35" h="336016">
                <a:moveTo>
                  <a:pt x="99317" y="334370"/>
                </a:moveTo>
                <a:cubicBezTo>
                  <a:pt x="66254" y="342110"/>
                  <a:pt x="54456" y="321896"/>
                  <a:pt x="48445" y="287855"/>
                </a:cubicBezTo>
                <a:cubicBezTo>
                  <a:pt x="34993" y="211658"/>
                  <a:pt x="18311" y="135987"/>
                  <a:pt x="2305" y="60165"/>
                </a:cubicBezTo>
                <a:cubicBezTo>
                  <a:pt x="-3556" y="32211"/>
                  <a:pt x="276" y="7789"/>
                  <a:pt x="31311" y="1251"/>
                </a:cubicBezTo>
                <a:cubicBezTo>
                  <a:pt x="64300" y="-5662"/>
                  <a:pt x="77977" y="17032"/>
                  <a:pt x="84514" y="45662"/>
                </a:cubicBezTo>
                <a:cubicBezTo>
                  <a:pt x="103225" y="127195"/>
                  <a:pt x="122312" y="208727"/>
                  <a:pt x="140873" y="290260"/>
                </a:cubicBezTo>
                <a:cubicBezTo>
                  <a:pt x="150567" y="332566"/>
                  <a:pt x="148838" y="334295"/>
                  <a:pt x="99242" y="334370"/>
                </a:cubicBezTo>
                <a:close/>
              </a:path>
            </a:pathLst>
          </a:custGeom>
          <a:solidFill>
            <a:srgbClr val="B0466A"/>
          </a:solidFill>
          <a:ln w="7502" cap="flat">
            <a:noFill/>
            <a:prstDash val="solid"/>
            <a:miter/>
          </a:ln>
        </p:spPr>
        <p:txBody>
          <a:bodyPr rtlCol="0" anchor="ctr"/>
          <a:lstStyle/>
          <a:p>
            <a:endParaRPr lang="LID4096"/>
          </a:p>
        </p:txBody>
      </p:sp>
      <p:sp>
        <p:nvSpPr>
          <p:cNvPr id="213" name="Forma libre: forma 212">
            <a:extLst>
              <a:ext uri="{FF2B5EF4-FFF2-40B4-BE49-F238E27FC236}">
                <a16:creationId xmlns:a16="http://schemas.microsoft.com/office/drawing/2014/main" id="{A1082F17-E5E3-465D-98D9-5A90E93B6CCC}"/>
              </a:ext>
            </a:extLst>
          </p:cNvPr>
          <p:cNvSpPr/>
          <p:nvPr/>
        </p:nvSpPr>
        <p:spPr>
          <a:xfrm>
            <a:off x="11203672" y="3439309"/>
            <a:ext cx="419259" cy="157282"/>
          </a:xfrm>
          <a:custGeom>
            <a:avLst/>
            <a:gdLst>
              <a:gd name="connsiteX0" fmla="*/ 212440 w 419259"/>
              <a:gd name="connsiteY0" fmla="*/ 112343 h 157282"/>
              <a:gd name="connsiteX1" fmla="*/ 348227 w 419259"/>
              <a:gd name="connsiteY1" fmla="*/ 90476 h 157282"/>
              <a:gd name="connsiteX2" fmla="*/ 368967 w 419259"/>
              <a:gd name="connsiteY2" fmla="*/ 71990 h 157282"/>
              <a:gd name="connsiteX3" fmla="*/ 347701 w 419259"/>
              <a:gd name="connsiteY3" fmla="*/ 53429 h 157282"/>
              <a:gd name="connsiteX4" fmla="*/ 312383 w 419259"/>
              <a:gd name="connsiteY4" fmla="*/ 41105 h 157282"/>
              <a:gd name="connsiteX5" fmla="*/ 296978 w 419259"/>
              <a:gd name="connsiteY5" fmla="*/ 15105 h 157282"/>
              <a:gd name="connsiteX6" fmla="*/ 323730 w 419259"/>
              <a:gd name="connsiteY6" fmla="*/ 1504 h 157282"/>
              <a:gd name="connsiteX7" fmla="*/ 327337 w 419259"/>
              <a:gd name="connsiteY7" fmla="*/ 2405 h 157282"/>
              <a:gd name="connsiteX8" fmla="*/ 419089 w 419259"/>
              <a:gd name="connsiteY8" fmla="*/ 68683 h 157282"/>
              <a:gd name="connsiteX9" fmla="*/ 335077 w 419259"/>
              <a:gd name="connsiteY9" fmla="*/ 141123 h 157282"/>
              <a:gd name="connsiteX10" fmla="*/ 86948 w 419259"/>
              <a:gd name="connsiteY10" fmla="*/ 142251 h 157282"/>
              <a:gd name="connsiteX11" fmla="*/ 48022 w 419259"/>
              <a:gd name="connsiteY11" fmla="*/ 128950 h 157282"/>
              <a:gd name="connsiteX12" fmla="*/ 5 w 419259"/>
              <a:gd name="connsiteY12" fmla="*/ 72291 h 157282"/>
              <a:gd name="connsiteX13" fmla="*/ 45242 w 419259"/>
              <a:gd name="connsiteY13" fmla="*/ 17810 h 157282"/>
              <a:gd name="connsiteX14" fmla="*/ 94763 w 419259"/>
              <a:gd name="connsiteY14" fmla="*/ 1128 h 157282"/>
              <a:gd name="connsiteX15" fmla="*/ 121364 w 419259"/>
              <a:gd name="connsiteY15" fmla="*/ 14804 h 157282"/>
              <a:gd name="connsiteX16" fmla="*/ 105809 w 419259"/>
              <a:gd name="connsiteY16" fmla="*/ 40880 h 157282"/>
              <a:gd name="connsiteX17" fmla="*/ 77479 w 419259"/>
              <a:gd name="connsiteY17" fmla="*/ 50498 h 157282"/>
              <a:gd name="connsiteX18" fmla="*/ 49300 w 419259"/>
              <a:gd name="connsiteY18" fmla="*/ 71614 h 157282"/>
              <a:gd name="connsiteX19" fmla="*/ 76127 w 419259"/>
              <a:gd name="connsiteY19" fmla="*/ 93632 h 157282"/>
              <a:gd name="connsiteX20" fmla="*/ 212515 w 419259"/>
              <a:gd name="connsiteY20" fmla="*/ 112268 h 15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9259" h="157282">
                <a:moveTo>
                  <a:pt x="212440" y="112343"/>
                </a:moveTo>
                <a:cubicBezTo>
                  <a:pt x="259030" y="113395"/>
                  <a:pt x="304793" y="108961"/>
                  <a:pt x="348227" y="90476"/>
                </a:cubicBezTo>
                <a:cubicBezTo>
                  <a:pt x="357244" y="86643"/>
                  <a:pt x="369343" y="84163"/>
                  <a:pt x="368967" y="71990"/>
                </a:cubicBezTo>
                <a:cubicBezTo>
                  <a:pt x="368591" y="60342"/>
                  <a:pt x="356869" y="57111"/>
                  <a:pt x="347701" y="53429"/>
                </a:cubicBezTo>
                <a:cubicBezTo>
                  <a:pt x="336129" y="48770"/>
                  <a:pt x="324030" y="45539"/>
                  <a:pt x="312383" y="41105"/>
                </a:cubicBezTo>
                <a:cubicBezTo>
                  <a:pt x="300585" y="36597"/>
                  <a:pt x="293371" y="28255"/>
                  <a:pt x="296978" y="15105"/>
                </a:cubicBezTo>
                <a:cubicBezTo>
                  <a:pt x="300660" y="1654"/>
                  <a:pt x="311331" y="-751"/>
                  <a:pt x="323730" y="1504"/>
                </a:cubicBezTo>
                <a:cubicBezTo>
                  <a:pt x="324932" y="1729"/>
                  <a:pt x="326134" y="2180"/>
                  <a:pt x="327337" y="2405"/>
                </a:cubicBezTo>
                <a:cubicBezTo>
                  <a:pt x="373852" y="9394"/>
                  <a:pt x="416308" y="40053"/>
                  <a:pt x="419089" y="68683"/>
                </a:cubicBezTo>
                <a:cubicBezTo>
                  <a:pt x="421944" y="98215"/>
                  <a:pt x="388881" y="127672"/>
                  <a:pt x="335077" y="141123"/>
                </a:cubicBezTo>
                <a:cubicBezTo>
                  <a:pt x="252567" y="161863"/>
                  <a:pt x="169682" y="163066"/>
                  <a:pt x="86948" y="142251"/>
                </a:cubicBezTo>
                <a:cubicBezTo>
                  <a:pt x="73647" y="138944"/>
                  <a:pt x="60496" y="134586"/>
                  <a:pt x="48022" y="128950"/>
                </a:cubicBezTo>
                <a:cubicBezTo>
                  <a:pt x="23224" y="117828"/>
                  <a:pt x="380" y="102198"/>
                  <a:pt x="5" y="72291"/>
                </a:cubicBezTo>
                <a:cubicBezTo>
                  <a:pt x="-371" y="43585"/>
                  <a:pt x="22172" y="28706"/>
                  <a:pt x="45242" y="17810"/>
                </a:cubicBezTo>
                <a:cubicBezTo>
                  <a:pt x="60872" y="10371"/>
                  <a:pt x="77930" y="5637"/>
                  <a:pt x="94763" y="1128"/>
                </a:cubicBezTo>
                <a:cubicBezTo>
                  <a:pt x="106710" y="-2103"/>
                  <a:pt x="117982" y="1353"/>
                  <a:pt x="121364" y="14804"/>
                </a:cubicBezTo>
                <a:cubicBezTo>
                  <a:pt x="124595" y="27654"/>
                  <a:pt x="117832" y="36446"/>
                  <a:pt x="105809" y="40880"/>
                </a:cubicBezTo>
                <a:cubicBezTo>
                  <a:pt x="96416" y="44337"/>
                  <a:pt x="86572" y="46516"/>
                  <a:pt x="77479" y="50498"/>
                </a:cubicBezTo>
                <a:cubicBezTo>
                  <a:pt x="66433" y="55383"/>
                  <a:pt x="49976" y="57111"/>
                  <a:pt x="49300" y="71614"/>
                </a:cubicBezTo>
                <a:cubicBezTo>
                  <a:pt x="48623" y="86718"/>
                  <a:pt x="65005" y="89499"/>
                  <a:pt x="76127" y="93632"/>
                </a:cubicBezTo>
                <a:cubicBezTo>
                  <a:pt x="120086" y="110089"/>
                  <a:pt x="166075" y="113545"/>
                  <a:pt x="212515" y="112268"/>
                </a:cubicBezTo>
                <a:close/>
              </a:path>
            </a:pathLst>
          </a:custGeom>
          <a:solidFill>
            <a:srgbClr val="B0466A"/>
          </a:solidFill>
          <a:ln w="7502" cap="flat">
            <a:noFill/>
            <a:prstDash val="solid"/>
            <a:miter/>
          </a:ln>
        </p:spPr>
        <p:txBody>
          <a:bodyPr rtlCol="0" anchor="ctr"/>
          <a:lstStyle/>
          <a:p>
            <a:endParaRPr lang="LID4096"/>
          </a:p>
        </p:txBody>
      </p:sp>
      <p:sp>
        <p:nvSpPr>
          <p:cNvPr id="214" name="Forma libre: forma 213">
            <a:extLst>
              <a:ext uri="{FF2B5EF4-FFF2-40B4-BE49-F238E27FC236}">
                <a16:creationId xmlns:a16="http://schemas.microsoft.com/office/drawing/2014/main" id="{B43174B5-9C4C-4221-83C1-9E7032E5DCE2}"/>
              </a:ext>
            </a:extLst>
          </p:cNvPr>
          <p:cNvSpPr/>
          <p:nvPr/>
        </p:nvSpPr>
        <p:spPr>
          <a:xfrm>
            <a:off x="11120994" y="4126451"/>
            <a:ext cx="131020" cy="308238"/>
          </a:xfrm>
          <a:custGeom>
            <a:avLst/>
            <a:gdLst>
              <a:gd name="connsiteX0" fmla="*/ 43758 w 131020"/>
              <a:gd name="connsiteY0" fmla="*/ 307405 h 308238"/>
              <a:gd name="connsiteX1" fmla="*/ 3630 w 131020"/>
              <a:gd name="connsiteY1" fmla="*/ 262393 h 308238"/>
              <a:gd name="connsiteX2" fmla="*/ 47289 w 131020"/>
              <a:gd name="connsiteY2" fmla="*/ 46200 h 308238"/>
              <a:gd name="connsiteX3" fmla="*/ 99140 w 131020"/>
              <a:gd name="connsiteY3" fmla="*/ 1113 h 308238"/>
              <a:gd name="connsiteX4" fmla="*/ 128296 w 131020"/>
              <a:gd name="connsiteY4" fmla="*/ 63258 h 308238"/>
              <a:gd name="connsiteX5" fmla="*/ 85914 w 131020"/>
              <a:gd name="connsiteY5" fmla="*/ 272012 h 308238"/>
              <a:gd name="connsiteX6" fmla="*/ 43683 w 131020"/>
              <a:gd name="connsiteY6" fmla="*/ 307405 h 30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20" h="308238">
                <a:moveTo>
                  <a:pt x="43758" y="307405"/>
                </a:moveTo>
                <a:cubicBezTo>
                  <a:pt x="-1705" y="307706"/>
                  <a:pt x="-4636" y="304625"/>
                  <a:pt x="3630" y="262393"/>
                </a:cubicBezTo>
                <a:cubicBezTo>
                  <a:pt x="17833" y="190254"/>
                  <a:pt x="33012" y="118340"/>
                  <a:pt x="47289" y="46200"/>
                </a:cubicBezTo>
                <a:cubicBezTo>
                  <a:pt x="53076" y="17194"/>
                  <a:pt x="66076" y="-5349"/>
                  <a:pt x="99140" y="1113"/>
                </a:cubicBezTo>
                <a:cubicBezTo>
                  <a:pt x="133481" y="7876"/>
                  <a:pt x="134007" y="35304"/>
                  <a:pt x="128296" y="63258"/>
                </a:cubicBezTo>
                <a:cubicBezTo>
                  <a:pt x="114093" y="132843"/>
                  <a:pt x="98689" y="202202"/>
                  <a:pt x="85914" y="272012"/>
                </a:cubicBezTo>
                <a:cubicBezTo>
                  <a:pt x="80804" y="299890"/>
                  <a:pt x="67879" y="311613"/>
                  <a:pt x="43683" y="307405"/>
                </a:cubicBezTo>
                <a:close/>
              </a:path>
            </a:pathLst>
          </a:custGeom>
          <a:solidFill>
            <a:srgbClr val="B0466A"/>
          </a:solidFill>
          <a:ln w="7502" cap="flat">
            <a:noFill/>
            <a:prstDash val="solid"/>
            <a:miter/>
          </a:ln>
        </p:spPr>
        <p:txBody>
          <a:bodyPr rtlCol="0" anchor="ctr"/>
          <a:lstStyle/>
          <a:p>
            <a:endParaRPr lang="LID4096"/>
          </a:p>
        </p:txBody>
      </p:sp>
      <p:sp>
        <p:nvSpPr>
          <p:cNvPr id="215" name="Forma libre: forma 214">
            <a:extLst>
              <a:ext uri="{FF2B5EF4-FFF2-40B4-BE49-F238E27FC236}">
                <a16:creationId xmlns:a16="http://schemas.microsoft.com/office/drawing/2014/main" id="{FC804B70-3000-4B83-BD04-C3C01D65E1B1}"/>
              </a:ext>
            </a:extLst>
          </p:cNvPr>
          <p:cNvSpPr/>
          <p:nvPr/>
        </p:nvSpPr>
        <p:spPr>
          <a:xfrm>
            <a:off x="7161387" y="2620443"/>
            <a:ext cx="177812" cy="176089"/>
          </a:xfrm>
          <a:custGeom>
            <a:avLst/>
            <a:gdLst>
              <a:gd name="connsiteX0" fmla="*/ 85898 w 177812"/>
              <a:gd name="connsiteY0" fmla="*/ 176075 h 176089"/>
              <a:gd name="connsiteX1" fmla="*/ 7 w 177812"/>
              <a:gd name="connsiteY1" fmla="*/ 87479 h 176089"/>
              <a:gd name="connsiteX2" fmla="*/ 89580 w 177812"/>
              <a:gd name="connsiteY2" fmla="*/ 10 h 176089"/>
              <a:gd name="connsiteX3" fmla="*/ 177801 w 177812"/>
              <a:gd name="connsiteY3" fmla="*/ 89057 h 176089"/>
              <a:gd name="connsiteX4" fmla="*/ 85898 w 177812"/>
              <a:gd name="connsiteY4" fmla="*/ 176075 h 17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12" h="176089">
                <a:moveTo>
                  <a:pt x="85898" y="176075"/>
                </a:moveTo>
                <a:cubicBezTo>
                  <a:pt x="35701" y="175249"/>
                  <a:pt x="-594" y="137826"/>
                  <a:pt x="7" y="87479"/>
                </a:cubicBezTo>
                <a:cubicBezTo>
                  <a:pt x="533" y="40438"/>
                  <a:pt x="42690" y="-741"/>
                  <a:pt x="89580" y="10"/>
                </a:cubicBezTo>
                <a:cubicBezTo>
                  <a:pt x="136847" y="686"/>
                  <a:pt x="178627" y="42843"/>
                  <a:pt x="177801" y="89057"/>
                </a:cubicBezTo>
                <a:cubicBezTo>
                  <a:pt x="176974" y="140757"/>
                  <a:pt x="138725" y="176902"/>
                  <a:pt x="85898" y="176075"/>
                </a:cubicBezTo>
                <a:close/>
              </a:path>
            </a:pathLst>
          </a:custGeom>
          <a:solidFill>
            <a:srgbClr val="B0466A"/>
          </a:solidFill>
          <a:ln w="7502" cap="flat">
            <a:noFill/>
            <a:prstDash val="solid"/>
            <a:miter/>
          </a:ln>
        </p:spPr>
        <p:txBody>
          <a:bodyPr rtlCol="0" anchor="ctr"/>
          <a:lstStyle/>
          <a:p>
            <a:endParaRPr lang="LID4096"/>
          </a:p>
        </p:txBody>
      </p:sp>
      <p:sp>
        <p:nvSpPr>
          <p:cNvPr id="216" name="Forma libre: forma 215">
            <a:extLst>
              <a:ext uri="{FF2B5EF4-FFF2-40B4-BE49-F238E27FC236}">
                <a16:creationId xmlns:a16="http://schemas.microsoft.com/office/drawing/2014/main" id="{03443710-F648-41D7-A4F2-1096B5EE121E}"/>
              </a:ext>
            </a:extLst>
          </p:cNvPr>
          <p:cNvSpPr/>
          <p:nvPr/>
        </p:nvSpPr>
        <p:spPr>
          <a:xfrm>
            <a:off x="10614426" y="3274952"/>
            <a:ext cx="324406" cy="129246"/>
          </a:xfrm>
          <a:custGeom>
            <a:avLst/>
            <a:gdLst>
              <a:gd name="connsiteX0" fmla="*/ 155889 w 324406"/>
              <a:gd name="connsiteY0" fmla="*/ 83577 h 129246"/>
              <a:gd name="connsiteX1" fmla="*/ 256057 w 324406"/>
              <a:gd name="connsiteY1" fmla="*/ 72230 h 129246"/>
              <a:gd name="connsiteX2" fmla="*/ 270410 w 324406"/>
              <a:gd name="connsiteY2" fmla="*/ 58178 h 129246"/>
              <a:gd name="connsiteX3" fmla="*/ 256358 w 324406"/>
              <a:gd name="connsiteY3" fmla="*/ 47658 h 129246"/>
              <a:gd name="connsiteX4" fmla="*/ 232086 w 324406"/>
              <a:gd name="connsiteY4" fmla="*/ 37889 h 129246"/>
              <a:gd name="connsiteX5" fmla="*/ 222242 w 324406"/>
              <a:gd name="connsiteY5" fmla="*/ 15646 h 129246"/>
              <a:gd name="connsiteX6" fmla="*/ 244936 w 324406"/>
              <a:gd name="connsiteY6" fmla="*/ 316 h 129246"/>
              <a:gd name="connsiteX7" fmla="*/ 312116 w 324406"/>
              <a:gd name="connsiteY7" fmla="*/ 31051 h 129246"/>
              <a:gd name="connsiteX8" fmla="*/ 299341 w 324406"/>
              <a:gd name="connsiteY8" fmla="*/ 97704 h 129246"/>
              <a:gd name="connsiteX9" fmla="*/ 195716 w 324406"/>
              <a:gd name="connsiteY9" fmla="*/ 127312 h 129246"/>
              <a:gd name="connsiteX10" fmla="*/ 40691 w 324406"/>
              <a:gd name="connsiteY10" fmla="*/ 107473 h 129246"/>
              <a:gd name="connsiteX11" fmla="*/ 2968 w 324406"/>
              <a:gd name="connsiteY11" fmla="*/ 44126 h 129246"/>
              <a:gd name="connsiteX12" fmla="*/ 85402 w 324406"/>
              <a:gd name="connsiteY12" fmla="*/ 1744 h 129246"/>
              <a:gd name="connsiteX13" fmla="*/ 99831 w 324406"/>
              <a:gd name="connsiteY13" fmla="*/ 17299 h 129246"/>
              <a:gd name="connsiteX14" fmla="*/ 81946 w 324406"/>
              <a:gd name="connsiteY14" fmla="*/ 42548 h 129246"/>
              <a:gd name="connsiteX15" fmla="*/ 56021 w 324406"/>
              <a:gd name="connsiteY15" fmla="*/ 62687 h 129246"/>
              <a:gd name="connsiteX16" fmla="*/ 88333 w 324406"/>
              <a:gd name="connsiteY16" fmla="*/ 77866 h 129246"/>
              <a:gd name="connsiteX17" fmla="*/ 155814 w 324406"/>
              <a:gd name="connsiteY17" fmla="*/ 83577 h 12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4406" h="129246">
                <a:moveTo>
                  <a:pt x="155889" y="83577"/>
                </a:moveTo>
                <a:cubicBezTo>
                  <a:pt x="194438" y="81548"/>
                  <a:pt x="226074" y="83577"/>
                  <a:pt x="256057" y="72230"/>
                </a:cubicBezTo>
                <a:cubicBezTo>
                  <a:pt x="262896" y="69675"/>
                  <a:pt x="272289" y="67346"/>
                  <a:pt x="270410" y="58178"/>
                </a:cubicBezTo>
                <a:cubicBezTo>
                  <a:pt x="269508" y="53820"/>
                  <a:pt x="261693" y="50288"/>
                  <a:pt x="256358" y="47658"/>
                </a:cubicBezTo>
                <a:cubicBezTo>
                  <a:pt x="248543" y="43900"/>
                  <a:pt x="239600" y="42247"/>
                  <a:pt x="232086" y="37889"/>
                </a:cubicBezTo>
                <a:cubicBezTo>
                  <a:pt x="224120" y="33305"/>
                  <a:pt x="219462" y="25415"/>
                  <a:pt x="222242" y="15646"/>
                </a:cubicBezTo>
                <a:cubicBezTo>
                  <a:pt x="225398" y="4525"/>
                  <a:pt x="234040" y="-1487"/>
                  <a:pt x="244936" y="316"/>
                </a:cubicBezTo>
                <a:cubicBezTo>
                  <a:pt x="269884" y="4525"/>
                  <a:pt x="294156" y="12039"/>
                  <a:pt x="312116" y="31051"/>
                </a:cubicBezTo>
                <a:cubicBezTo>
                  <a:pt x="332330" y="52467"/>
                  <a:pt x="327295" y="78167"/>
                  <a:pt x="299341" y="97704"/>
                </a:cubicBezTo>
                <a:cubicBezTo>
                  <a:pt x="268381" y="119346"/>
                  <a:pt x="231785" y="123705"/>
                  <a:pt x="195716" y="127312"/>
                </a:cubicBezTo>
                <a:cubicBezTo>
                  <a:pt x="142738" y="132647"/>
                  <a:pt x="90513" y="127236"/>
                  <a:pt x="40691" y="107473"/>
                </a:cubicBezTo>
                <a:cubicBezTo>
                  <a:pt x="7703" y="94398"/>
                  <a:pt x="-6725" y="68699"/>
                  <a:pt x="2968" y="44126"/>
                </a:cubicBezTo>
                <a:cubicBezTo>
                  <a:pt x="11385" y="22785"/>
                  <a:pt x="65038" y="-4869"/>
                  <a:pt x="85402" y="1744"/>
                </a:cubicBezTo>
                <a:cubicBezTo>
                  <a:pt x="92917" y="4224"/>
                  <a:pt x="98628" y="8883"/>
                  <a:pt x="99831" y="17299"/>
                </a:cubicBezTo>
                <a:cubicBezTo>
                  <a:pt x="101709" y="31201"/>
                  <a:pt x="92391" y="36687"/>
                  <a:pt x="81946" y="42548"/>
                </a:cubicBezTo>
                <a:cubicBezTo>
                  <a:pt x="72177" y="48034"/>
                  <a:pt x="51963" y="45403"/>
                  <a:pt x="56021" y="62687"/>
                </a:cubicBezTo>
                <a:cubicBezTo>
                  <a:pt x="58952" y="75161"/>
                  <a:pt x="76535" y="76138"/>
                  <a:pt x="88333" y="77866"/>
                </a:cubicBezTo>
                <a:cubicBezTo>
                  <a:pt x="113056" y="81398"/>
                  <a:pt x="138154" y="82225"/>
                  <a:pt x="155814" y="83577"/>
                </a:cubicBezTo>
                <a:close/>
              </a:path>
            </a:pathLst>
          </a:custGeom>
          <a:solidFill>
            <a:srgbClr val="B0466A"/>
          </a:solidFill>
          <a:ln w="7502" cap="flat">
            <a:noFill/>
            <a:prstDash val="solid"/>
            <a:miter/>
          </a:ln>
        </p:spPr>
        <p:txBody>
          <a:bodyPr rtlCol="0" anchor="ctr"/>
          <a:lstStyle/>
          <a:p>
            <a:endParaRPr lang="LID4096"/>
          </a:p>
        </p:txBody>
      </p:sp>
      <p:sp>
        <p:nvSpPr>
          <p:cNvPr id="217" name="Forma libre: forma 216">
            <a:extLst>
              <a:ext uri="{FF2B5EF4-FFF2-40B4-BE49-F238E27FC236}">
                <a16:creationId xmlns:a16="http://schemas.microsoft.com/office/drawing/2014/main" id="{3D050424-8CBB-45AD-8CC1-4D185A00578D}"/>
              </a:ext>
            </a:extLst>
          </p:cNvPr>
          <p:cNvSpPr/>
          <p:nvPr/>
        </p:nvSpPr>
        <p:spPr>
          <a:xfrm>
            <a:off x="10922696" y="2952986"/>
            <a:ext cx="296124" cy="119183"/>
          </a:xfrm>
          <a:custGeom>
            <a:avLst/>
            <a:gdLst>
              <a:gd name="connsiteX0" fmla="*/ 52765 w 296124"/>
              <a:gd name="connsiteY0" fmla="*/ 60326 h 119183"/>
              <a:gd name="connsiteX1" fmla="*/ 246790 w 296124"/>
              <a:gd name="connsiteY1" fmla="*/ 61078 h 119183"/>
              <a:gd name="connsiteX2" fmla="*/ 216431 w 296124"/>
              <a:gd name="connsiteY2" fmla="*/ 40864 h 119183"/>
              <a:gd name="connsiteX3" fmla="*/ 202379 w 296124"/>
              <a:gd name="connsiteY3" fmla="*/ 14037 h 119183"/>
              <a:gd name="connsiteX4" fmla="*/ 229807 w 296124"/>
              <a:gd name="connsiteY4" fmla="*/ 811 h 119183"/>
              <a:gd name="connsiteX5" fmla="*/ 274518 w 296124"/>
              <a:gd name="connsiteY5" fmla="*/ 19072 h 119183"/>
              <a:gd name="connsiteX6" fmla="*/ 275345 w 296124"/>
              <a:gd name="connsiteY6" fmla="*/ 90309 h 119183"/>
              <a:gd name="connsiteX7" fmla="*/ 23158 w 296124"/>
              <a:gd name="connsiteY7" fmla="*/ 91737 h 119183"/>
              <a:gd name="connsiteX8" fmla="*/ 6927 w 296124"/>
              <a:gd name="connsiteY8" fmla="*/ 34026 h 119183"/>
              <a:gd name="connsiteX9" fmla="*/ 85754 w 296124"/>
              <a:gd name="connsiteY9" fmla="*/ 3141 h 119183"/>
              <a:gd name="connsiteX10" fmla="*/ 85754 w 296124"/>
              <a:gd name="connsiteY10" fmla="*/ 36656 h 119183"/>
              <a:gd name="connsiteX11" fmla="*/ 52840 w 296124"/>
              <a:gd name="connsiteY11" fmla="*/ 60176 h 1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4" h="119183">
                <a:moveTo>
                  <a:pt x="52765" y="60326"/>
                </a:moveTo>
                <a:cubicBezTo>
                  <a:pt x="118292" y="81142"/>
                  <a:pt x="181263" y="77835"/>
                  <a:pt x="246790" y="61078"/>
                </a:cubicBezTo>
                <a:cubicBezTo>
                  <a:pt x="239426" y="43043"/>
                  <a:pt x="225599" y="46124"/>
                  <a:pt x="216431" y="40864"/>
                </a:cubicBezTo>
                <a:cubicBezTo>
                  <a:pt x="205535" y="34627"/>
                  <a:pt x="197795" y="27037"/>
                  <a:pt x="202379" y="14037"/>
                </a:cubicBezTo>
                <a:cubicBezTo>
                  <a:pt x="206813" y="1488"/>
                  <a:pt x="217559" y="-1743"/>
                  <a:pt x="229807" y="811"/>
                </a:cubicBezTo>
                <a:cubicBezTo>
                  <a:pt x="245813" y="4193"/>
                  <a:pt x="261218" y="9378"/>
                  <a:pt x="274518" y="19072"/>
                </a:cubicBezTo>
                <a:cubicBezTo>
                  <a:pt x="303074" y="39887"/>
                  <a:pt x="303299" y="68893"/>
                  <a:pt x="275345" y="90309"/>
                </a:cubicBezTo>
                <a:cubicBezTo>
                  <a:pt x="226275" y="127957"/>
                  <a:pt x="73731" y="129159"/>
                  <a:pt x="23158" y="91737"/>
                </a:cubicBezTo>
                <a:cubicBezTo>
                  <a:pt x="3320" y="77084"/>
                  <a:pt x="-8178" y="58899"/>
                  <a:pt x="6927" y="34026"/>
                </a:cubicBezTo>
                <a:cubicBezTo>
                  <a:pt x="19776" y="12835"/>
                  <a:pt x="70575" y="-7455"/>
                  <a:pt x="85754" y="3141"/>
                </a:cubicBezTo>
                <a:cubicBezTo>
                  <a:pt x="100482" y="13436"/>
                  <a:pt x="99505" y="25459"/>
                  <a:pt x="85754" y="36656"/>
                </a:cubicBezTo>
                <a:cubicBezTo>
                  <a:pt x="76436" y="44245"/>
                  <a:pt x="60956" y="41916"/>
                  <a:pt x="52840" y="60176"/>
                </a:cubicBezTo>
                <a:close/>
              </a:path>
            </a:pathLst>
          </a:custGeom>
          <a:solidFill>
            <a:srgbClr val="B0466A"/>
          </a:solidFill>
          <a:ln w="7502" cap="flat">
            <a:noFill/>
            <a:prstDash val="solid"/>
            <a:miter/>
          </a:ln>
        </p:spPr>
        <p:txBody>
          <a:bodyPr rtlCol="0" anchor="ctr"/>
          <a:lstStyle/>
          <a:p>
            <a:endParaRPr lang="LID4096"/>
          </a:p>
        </p:txBody>
      </p:sp>
      <p:sp>
        <p:nvSpPr>
          <p:cNvPr id="218" name="Forma libre: forma 217">
            <a:extLst>
              <a:ext uri="{FF2B5EF4-FFF2-40B4-BE49-F238E27FC236}">
                <a16:creationId xmlns:a16="http://schemas.microsoft.com/office/drawing/2014/main" id="{70653E6D-B61C-4501-AC83-0A25D5FEA623}"/>
              </a:ext>
            </a:extLst>
          </p:cNvPr>
          <p:cNvSpPr/>
          <p:nvPr/>
        </p:nvSpPr>
        <p:spPr>
          <a:xfrm>
            <a:off x="10804297" y="6103761"/>
            <a:ext cx="211172" cy="194897"/>
          </a:xfrm>
          <a:custGeom>
            <a:avLst/>
            <a:gdLst>
              <a:gd name="connsiteX0" fmla="*/ 40411 w 211172"/>
              <a:gd name="connsiteY0" fmla="*/ 194897 h 194897"/>
              <a:gd name="connsiteX1" fmla="*/ 8850 w 211172"/>
              <a:gd name="connsiteY1" fmla="*/ 135232 h 194897"/>
              <a:gd name="connsiteX2" fmla="*/ 150198 w 211172"/>
              <a:gd name="connsiteY2" fmla="*/ 7184 h 194897"/>
              <a:gd name="connsiteX3" fmla="*/ 201296 w 211172"/>
              <a:gd name="connsiteY3" fmla="*/ 14699 h 194897"/>
              <a:gd name="connsiteX4" fmla="*/ 203100 w 211172"/>
              <a:gd name="connsiteY4" fmla="*/ 59711 h 194897"/>
              <a:gd name="connsiteX5" fmla="*/ 59197 w 211172"/>
              <a:gd name="connsiteY5" fmla="*/ 190463 h 194897"/>
              <a:gd name="connsiteX6" fmla="*/ 40486 w 211172"/>
              <a:gd name="connsiteY6" fmla="*/ 194822 h 19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172" h="194897">
                <a:moveTo>
                  <a:pt x="40411" y="194897"/>
                </a:moveTo>
                <a:cubicBezTo>
                  <a:pt x="6295" y="193770"/>
                  <a:pt x="-12040" y="160481"/>
                  <a:pt x="8850" y="135232"/>
                </a:cubicBezTo>
                <a:cubicBezTo>
                  <a:pt x="49578" y="86087"/>
                  <a:pt x="98874" y="45058"/>
                  <a:pt x="150198" y="7184"/>
                </a:cubicBezTo>
                <a:cubicBezTo>
                  <a:pt x="166129" y="-4538"/>
                  <a:pt x="186869" y="-1833"/>
                  <a:pt x="201296" y="14699"/>
                </a:cubicBezTo>
                <a:cubicBezTo>
                  <a:pt x="213395" y="28601"/>
                  <a:pt x="214823" y="46260"/>
                  <a:pt x="203100" y="59711"/>
                </a:cubicBezTo>
                <a:cubicBezTo>
                  <a:pt x="160268" y="108781"/>
                  <a:pt x="110972" y="151087"/>
                  <a:pt x="59197" y="190463"/>
                </a:cubicBezTo>
                <a:cubicBezTo>
                  <a:pt x="53862" y="194521"/>
                  <a:pt x="44919" y="193920"/>
                  <a:pt x="40486" y="194822"/>
                </a:cubicBezTo>
                <a:close/>
              </a:path>
            </a:pathLst>
          </a:custGeom>
          <a:solidFill>
            <a:srgbClr val="B0466A"/>
          </a:solidFill>
          <a:ln w="7502" cap="flat">
            <a:noFill/>
            <a:prstDash val="solid"/>
            <a:miter/>
          </a:ln>
        </p:spPr>
        <p:txBody>
          <a:bodyPr rtlCol="0" anchor="ctr"/>
          <a:lstStyle/>
          <a:p>
            <a:endParaRPr lang="LID4096"/>
          </a:p>
        </p:txBody>
      </p:sp>
      <p:sp>
        <p:nvSpPr>
          <p:cNvPr id="219" name="Forma libre: forma 218">
            <a:extLst>
              <a:ext uri="{FF2B5EF4-FFF2-40B4-BE49-F238E27FC236}">
                <a16:creationId xmlns:a16="http://schemas.microsoft.com/office/drawing/2014/main" id="{7BB71868-789A-4029-835A-B968928C6588}"/>
              </a:ext>
            </a:extLst>
          </p:cNvPr>
          <p:cNvSpPr/>
          <p:nvPr/>
        </p:nvSpPr>
        <p:spPr>
          <a:xfrm>
            <a:off x="10700121" y="6044542"/>
            <a:ext cx="195576" cy="180097"/>
          </a:xfrm>
          <a:custGeom>
            <a:avLst/>
            <a:gdLst>
              <a:gd name="connsiteX0" fmla="*/ 40436 w 195576"/>
              <a:gd name="connsiteY0" fmla="*/ 180023 h 180097"/>
              <a:gd name="connsiteX1" fmla="*/ 5418 w 195576"/>
              <a:gd name="connsiteY1" fmla="*/ 160560 h 180097"/>
              <a:gd name="connsiteX2" fmla="*/ 8725 w 195576"/>
              <a:gd name="connsiteY2" fmla="*/ 118403 h 180097"/>
              <a:gd name="connsiteX3" fmla="*/ 137749 w 195576"/>
              <a:gd name="connsiteY3" fmla="*/ 5686 h 180097"/>
              <a:gd name="connsiteX4" fmla="*/ 182686 w 195576"/>
              <a:gd name="connsiteY4" fmla="*/ 11698 h 180097"/>
              <a:gd name="connsiteX5" fmla="*/ 189299 w 195576"/>
              <a:gd name="connsiteY5" fmla="*/ 55808 h 180097"/>
              <a:gd name="connsiteX6" fmla="*/ 53812 w 195576"/>
              <a:gd name="connsiteY6" fmla="*/ 177167 h 180097"/>
              <a:gd name="connsiteX7" fmla="*/ 40436 w 195576"/>
              <a:gd name="connsiteY7" fmla="*/ 180098 h 18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576" h="180097">
                <a:moveTo>
                  <a:pt x="40436" y="180023"/>
                </a:moveTo>
                <a:cubicBezTo>
                  <a:pt x="24355" y="179873"/>
                  <a:pt x="12632" y="173711"/>
                  <a:pt x="5418" y="160560"/>
                </a:cubicBezTo>
                <a:cubicBezTo>
                  <a:pt x="-2622" y="145907"/>
                  <a:pt x="-1871" y="129976"/>
                  <a:pt x="8725" y="118403"/>
                </a:cubicBezTo>
                <a:cubicBezTo>
                  <a:pt x="47500" y="76097"/>
                  <a:pt x="90107" y="37698"/>
                  <a:pt x="137749" y="5686"/>
                </a:cubicBezTo>
                <a:cubicBezTo>
                  <a:pt x="152177" y="-4008"/>
                  <a:pt x="169535" y="-852"/>
                  <a:pt x="182686" y="11698"/>
                </a:cubicBezTo>
                <a:cubicBezTo>
                  <a:pt x="195987" y="24322"/>
                  <a:pt x="200345" y="41756"/>
                  <a:pt x="189299" y="55808"/>
                </a:cubicBezTo>
                <a:cubicBezTo>
                  <a:pt x="151350" y="103976"/>
                  <a:pt x="104385" y="142751"/>
                  <a:pt x="53812" y="177167"/>
                </a:cubicBezTo>
                <a:cubicBezTo>
                  <a:pt x="50054" y="179722"/>
                  <a:pt x="44193" y="179347"/>
                  <a:pt x="40436" y="180098"/>
                </a:cubicBezTo>
                <a:close/>
              </a:path>
            </a:pathLst>
          </a:custGeom>
          <a:solidFill>
            <a:srgbClr val="B0466A"/>
          </a:solidFill>
          <a:ln w="7502" cap="flat">
            <a:noFill/>
            <a:prstDash val="solid"/>
            <a:miter/>
          </a:ln>
        </p:spPr>
        <p:txBody>
          <a:bodyPr rtlCol="0" anchor="ctr"/>
          <a:lstStyle/>
          <a:p>
            <a:endParaRPr lang="LID4096"/>
          </a:p>
        </p:txBody>
      </p:sp>
      <p:sp>
        <p:nvSpPr>
          <p:cNvPr id="220" name="Forma libre: forma 219">
            <a:extLst>
              <a:ext uri="{FF2B5EF4-FFF2-40B4-BE49-F238E27FC236}">
                <a16:creationId xmlns:a16="http://schemas.microsoft.com/office/drawing/2014/main" id="{950A5E68-AF88-47A8-8BF8-A84F1C2A9C89}"/>
              </a:ext>
            </a:extLst>
          </p:cNvPr>
          <p:cNvSpPr/>
          <p:nvPr/>
        </p:nvSpPr>
        <p:spPr>
          <a:xfrm>
            <a:off x="10914821" y="6188388"/>
            <a:ext cx="190490" cy="176943"/>
          </a:xfrm>
          <a:custGeom>
            <a:avLst/>
            <a:gdLst>
              <a:gd name="connsiteX0" fmla="*/ 190491 w 190490"/>
              <a:gd name="connsiteY0" fmla="*/ 36628 h 176943"/>
              <a:gd name="connsiteX1" fmla="*/ 174786 w 190490"/>
              <a:gd name="connsiteY1" fmla="*/ 72171 h 176943"/>
              <a:gd name="connsiteX2" fmla="*/ 67403 w 190490"/>
              <a:gd name="connsiteY2" fmla="*/ 165126 h 176943"/>
              <a:gd name="connsiteX3" fmla="*/ 10744 w 190490"/>
              <a:gd name="connsiteY3" fmla="*/ 162496 h 176943"/>
              <a:gd name="connsiteX4" fmla="*/ 14726 w 190490"/>
              <a:gd name="connsiteY4" fmla="*/ 105310 h 176943"/>
              <a:gd name="connsiteX5" fmla="*/ 124739 w 190490"/>
              <a:gd name="connsiteY5" fmla="*/ 9801 h 176943"/>
              <a:gd name="connsiteX6" fmla="*/ 170352 w 190490"/>
              <a:gd name="connsiteY6" fmla="*/ 5443 h 176943"/>
              <a:gd name="connsiteX7" fmla="*/ 190491 w 190490"/>
              <a:gd name="connsiteY7" fmla="*/ 36703 h 17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90" h="176943">
                <a:moveTo>
                  <a:pt x="190491" y="36628"/>
                </a:moveTo>
                <a:cubicBezTo>
                  <a:pt x="189213" y="51957"/>
                  <a:pt x="184254" y="63755"/>
                  <a:pt x="174786" y="72171"/>
                </a:cubicBezTo>
                <a:cubicBezTo>
                  <a:pt x="139392" y="103657"/>
                  <a:pt x="104149" y="135293"/>
                  <a:pt x="67403" y="165126"/>
                </a:cubicBezTo>
                <a:cubicBezTo>
                  <a:pt x="49368" y="179704"/>
                  <a:pt x="27727" y="182935"/>
                  <a:pt x="10744" y="162496"/>
                </a:cubicBezTo>
                <a:cubicBezTo>
                  <a:pt x="-5262" y="143183"/>
                  <a:pt x="-2933" y="121617"/>
                  <a:pt x="14726" y="105310"/>
                </a:cubicBezTo>
                <a:cubicBezTo>
                  <a:pt x="50345" y="72321"/>
                  <a:pt x="87392" y="40836"/>
                  <a:pt x="124739" y="9801"/>
                </a:cubicBezTo>
                <a:cubicBezTo>
                  <a:pt x="137889" y="-1095"/>
                  <a:pt x="154196" y="-3424"/>
                  <a:pt x="170352" y="5443"/>
                </a:cubicBezTo>
                <a:cubicBezTo>
                  <a:pt x="183578" y="12656"/>
                  <a:pt x="189289" y="24529"/>
                  <a:pt x="190491" y="36703"/>
                </a:cubicBezTo>
                <a:close/>
              </a:path>
            </a:pathLst>
          </a:custGeom>
          <a:solidFill>
            <a:srgbClr val="B0466A"/>
          </a:solidFill>
          <a:ln w="7502" cap="flat">
            <a:noFill/>
            <a:prstDash val="solid"/>
            <a:miter/>
          </a:ln>
        </p:spPr>
        <p:txBody>
          <a:bodyPr rtlCol="0" anchor="ctr"/>
          <a:lstStyle/>
          <a:p>
            <a:endParaRPr lang="LID4096"/>
          </a:p>
        </p:txBody>
      </p:sp>
      <p:sp>
        <p:nvSpPr>
          <p:cNvPr id="221" name="Forma libre: forma 220">
            <a:extLst>
              <a:ext uri="{FF2B5EF4-FFF2-40B4-BE49-F238E27FC236}">
                <a16:creationId xmlns:a16="http://schemas.microsoft.com/office/drawing/2014/main" id="{940C08F0-FC54-4E44-ABCC-F138700F8590}"/>
              </a:ext>
            </a:extLst>
          </p:cNvPr>
          <p:cNvSpPr/>
          <p:nvPr/>
        </p:nvSpPr>
        <p:spPr>
          <a:xfrm>
            <a:off x="11200244" y="4501038"/>
            <a:ext cx="101045" cy="218085"/>
          </a:xfrm>
          <a:custGeom>
            <a:avLst/>
            <a:gdLst>
              <a:gd name="connsiteX0" fmla="*/ 101046 w 101045"/>
              <a:gd name="connsiteY0" fmla="*/ 49519 h 218085"/>
              <a:gd name="connsiteX1" fmla="*/ 78803 w 101045"/>
              <a:gd name="connsiteY1" fmla="*/ 186057 h 218085"/>
              <a:gd name="connsiteX2" fmla="*/ 34843 w 101045"/>
              <a:gd name="connsiteY2" fmla="*/ 217694 h 218085"/>
              <a:gd name="connsiteX3" fmla="*/ 276 w 101045"/>
              <a:gd name="connsiteY3" fmla="*/ 176514 h 218085"/>
              <a:gd name="connsiteX4" fmla="*/ 21242 w 101045"/>
              <a:gd name="connsiteY4" fmla="*/ 32386 h 218085"/>
              <a:gd name="connsiteX5" fmla="*/ 64901 w 101045"/>
              <a:gd name="connsiteY5" fmla="*/ 449 h 218085"/>
              <a:gd name="connsiteX6" fmla="*/ 101046 w 101045"/>
              <a:gd name="connsiteY6" fmla="*/ 49594 h 21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45" h="218085">
                <a:moveTo>
                  <a:pt x="101046" y="49519"/>
                </a:moveTo>
                <a:cubicBezTo>
                  <a:pt x="94208" y="92577"/>
                  <a:pt x="87670" y="139543"/>
                  <a:pt x="78803" y="186057"/>
                </a:cubicBezTo>
                <a:cubicBezTo>
                  <a:pt x="74520" y="208300"/>
                  <a:pt x="58213" y="220474"/>
                  <a:pt x="34843" y="217694"/>
                </a:cubicBezTo>
                <a:cubicBezTo>
                  <a:pt x="11323" y="214913"/>
                  <a:pt x="-2129" y="198982"/>
                  <a:pt x="276" y="176514"/>
                </a:cubicBezTo>
                <a:cubicBezTo>
                  <a:pt x="5386" y="128271"/>
                  <a:pt x="12826" y="80178"/>
                  <a:pt x="21242" y="32386"/>
                </a:cubicBezTo>
                <a:cubicBezTo>
                  <a:pt x="25224" y="9692"/>
                  <a:pt x="42207" y="-2557"/>
                  <a:pt x="64901" y="449"/>
                </a:cubicBezTo>
                <a:cubicBezTo>
                  <a:pt x="89473" y="3755"/>
                  <a:pt x="100219" y="21490"/>
                  <a:pt x="101046" y="49594"/>
                </a:cubicBezTo>
                <a:close/>
              </a:path>
            </a:pathLst>
          </a:custGeom>
          <a:solidFill>
            <a:srgbClr val="B0466A"/>
          </a:solidFill>
          <a:ln w="7502" cap="flat">
            <a:noFill/>
            <a:prstDash val="solid"/>
            <a:miter/>
          </a:ln>
        </p:spPr>
        <p:txBody>
          <a:bodyPr rtlCol="0" anchor="ctr"/>
          <a:lstStyle/>
          <a:p>
            <a:endParaRPr lang="LID4096"/>
          </a:p>
        </p:txBody>
      </p:sp>
      <p:sp>
        <p:nvSpPr>
          <p:cNvPr id="222" name="Forma libre: forma 221">
            <a:extLst>
              <a:ext uri="{FF2B5EF4-FFF2-40B4-BE49-F238E27FC236}">
                <a16:creationId xmlns:a16="http://schemas.microsoft.com/office/drawing/2014/main" id="{833D3846-9B97-4F29-B9B3-007A570E1C85}"/>
              </a:ext>
            </a:extLst>
          </p:cNvPr>
          <p:cNvSpPr/>
          <p:nvPr/>
        </p:nvSpPr>
        <p:spPr>
          <a:xfrm>
            <a:off x="11317987" y="4566034"/>
            <a:ext cx="97654" cy="192744"/>
          </a:xfrm>
          <a:custGeom>
            <a:avLst/>
            <a:gdLst>
              <a:gd name="connsiteX0" fmla="*/ 61 w 97654"/>
              <a:gd name="connsiteY0" fmla="*/ 141049 h 192744"/>
              <a:gd name="connsiteX1" fmla="*/ 18772 w 97654"/>
              <a:gd name="connsiteY1" fmla="*/ 34042 h 192744"/>
              <a:gd name="connsiteX2" fmla="*/ 61379 w 97654"/>
              <a:gd name="connsiteY2" fmla="*/ 302 h 192744"/>
              <a:gd name="connsiteX3" fmla="*/ 97374 w 97654"/>
              <a:gd name="connsiteY3" fmla="*/ 44262 h 192744"/>
              <a:gd name="connsiteX4" fmla="*/ 82194 w 97654"/>
              <a:gd name="connsiteY4" fmla="*/ 151795 h 192744"/>
              <a:gd name="connsiteX5" fmla="*/ 34102 w 97654"/>
              <a:gd name="connsiteY5" fmla="*/ 191998 h 192744"/>
              <a:gd name="connsiteX6" fmla="*/ 61 w 97654"/>
              <a:gd name="connsiteY6" fmla="*/ 141049 h 1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54" h="192744">
                <a:moveTo>
                  <a:pt x="61" y="141049"/>
                </a:moveTo>
                <a:cubicBezTo>
                  <a:pt x="6147" y="105355"/>
                  <a:pt x="11332" y="69436"/>
                  <a:pt x="18772" y="34042"/>
                </a:cubicBezTo>
                <a:cubicBezTo>
                  <a:pt x="23356" y="12476"/>
                  <a:pt x="37408" y="-2328"/>
                  <a:pt x="61379" y="302"/>
                </a:cubicBezTo>
                <a:cubicBezTo>
                  <a:pt x="86628" y="3007"/>
                  <a:pt x="99778" y="19765"/>
                  <a:pt x="97374" y="44262"/>
                </a:cubicBezTo>
                <a:cubicBezTo>
                  <a:pt x="93917" y="80257"/>
                  <a:pt x="87755" y="116026"/>
                  <a:pt x="82194" y="151795"/>
                </a:cubicBezTo>
                <a:cubicBezTo>
                  <a:pt x="77986" y="179073"/>
                  <a:pt x="63258" y="196657"/>
                  <a:pt x="34102" y="191998"/>
                </a:cubicBezTo>
                <a:cubicBezTo>
                  <a:pt x="6673" y="187639"/>
                  <a:pt x="-766" y="166674"/>
                  <a:pt x="61" y="141049"/>
                </a:cubicBezTo>
                <a:close/>
              </a:path>
            </a:pathLst>
          </a:custGeom>
          <a:solidFill>
            <a:srgbClr val="B0466A"/>
          </a:solidFill>
          <a:ln w="7502" cap="flat">
            <a:noFill/>
            <a:prstDash val="solid"/>
            <a:miter/>
          </a:ln>
        </p:spPr>
        <p:txBody>
          <a:bodyPr rtlCol="0" anchor="ctr"/>
          <a:lstStyle/>
          <a:p>
            <a:endParaRPr lang="LID4096"/>
          </a:p>
        </p:txBody>
      </p:sp>
      <p:sp>
        <p:nvSpPr>
          <p:cNvPr id="223" name="Forma libre: forma 222">
            <a:extLst>
              <a:ext uri="{FF2B5EF4-FFF2-40B4-BE49-F238E27FC236}">
                <a16:creationId xmlns:a16="http://schemas.microsoft.com/office/drawing/2014/main" id="{DEEB3F9D-8F52-45AE-9B60-A8EA7F1D0DAB}"/>
              </a:ext>
            </a:extLst>
          </p:cNvPr>
          <p:cNvSpPr/>
          <p:nvPr/>
        </p:nvSpPr>
        <p:spPr>
          <a:xfrm>
            <a:off x="10564778" y="1828715"/>
            <a:ext cx="169992" cy="157258"/>
          </a:xfrm>
          <a:custGeom>
            <a:avLst/>
            <a:gdLst>
              <a:gd name="connsiteX0" fmla="*/ 169993 w 169992"/>
              <a:gd name="connsiteY0" fmla="*/ 84 h 157258"/>
              <a:gd name="connsiteX1" fmla="*/ 59755 w 169992"/>
              <a:gd name="connsiteY1" fmla="*/ 143011 h 157258"/>
              <a:gd name="connsiteX2" fmla="*/ 6101 w 169992"/>
              <a:gd name="connsiteY2" fmla="*/ 132866 h 157258"/>
              <a:gd name="connsiteX3" fmla="*/ 32853 w 169992"/>
              <a:gd name="connsiteY3" fmla="*/ 38784 h 157258"/>
              <a:gd name="connsiteX4" fmla="*/ 169918 w 169992"/>
              <a:gd name="connsiteY4" fmla="*/ 9 h 15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92" h="157258">
                <a:moveTo>
                  <a:pt x="169993" y="84"/>
                </a:moveTo>
                <a:cubicBezTo>
                  <a:pt x="122877" y="41640"/>
                  <a:pt x="85605" y="87553"/>
                  <a:pt x="59755" y="143011"/>
                </a:cubicBezTo>
                <a:cubicBezTo>
                  <a:pt x="49009" y="166155"/>
                  <a:pt x="20153" y="159918"/>
                  <a:pt x="6101" y="132866"/>
                </a:cubicBezTo>
                <a:cubicBezTo>
                  <a:pt x="-8101" y="105363"/>
                  <a:pt x="3171" y="63131"/>
                  <a:pt x="32853" y="38784"/>
                </a:cubicBezTo>
                <a:cubicBezTo>
                  <a:pt x="72304" y="6547"/>
                  <a:pt x="119796" y="-291"/>
                  <a:pt x="169918" y="9"/>
                </a:cubicBezTo>
                <a:close/>
              </a:path>
            </a:pathLst>
          </a:custGeom>
          <a:solidFill>
            <a:srgbClr val="B0466A"/>
          </a:solidFill>
          <a:ln w="7502" cap="flat">
            <a:noFill/>
            <a:prstDash val="solid"/>
            <a:miter/>
          </a:ln>
        </p:spPr>
        <p:txBody>
          <a:bodyPr rtlCol="0" anchor="ctr"/>
          <a:lstStyle/>
          <a:p>
            <a:endParaRPr lang="LID4096"/>
          </a:p>
        </p:txBody>
      </p:sp>
      <p:sp>
        <p:nvSpPr>
          <p:cNvPr id="224" name="Forma libre: forma 223">
            <a:extLst>
              <a:ext uri="{FF2B5EF4-FFF2-40B4-BE49-F238E27FC236}">
                <a16:creationId xmlns:a16="http://schemas.microsoft.com/office/drawing/2014/main" id="{33A96DC9-872D-4F56-954A-3FC931D9DE51}"/>
              </a:ext>
            </a:extLst>
          </p:cNvPr>
          <p:cNvSpPr/>
          <p:nvPr/>
        </p:nvSpPr>
        <p:spPr>
          <a:xfrm>
            <a:off x="11042069" y="6289030"/>
            <a:ext cx="135250" cy="132269"/>
          </a:xfrm>
          <a:custGeom>
            <a:avLst/>
            <a:gdLst>
              <a:gd name="connsiteX0" fmla="*/ 35739 w 135250"/>
              <a:gd name="connsiteY0" fmla="*/ 132265 h 132269"/>
              <a:gd name="connsiteX1" fmla="*/ 7484 w 135250"/>
              <a:gd name="connsiteY1" fmla="*/ 71548 h 132269"/>
              <a:gd name="connsiteX2" fmla="*/ 77820 w 135250"/>
              <a:gd name="connsiteY2" fmla="*/ 5645 h 132269"/>
              <a:gd name="connsiteX3" fmla="*/ 135231 w 135250"/>
              <a:gd name="connsiteY3" fmla="*/ 40212 h 132269"/>
              <a:gd name="connsiteX4" fmla="*/ 35739 w 135250"/>
              <a:gd name="connsiteY4" fmla="*/ 132265 h 13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0" h="132269">
                <a:moveTo>
                  <a:pt x="35739" y="132265"/>
                </a:moveTo>
                <a:cubicBezTo>
                  <a:pt x="5831" y="131513"/>
                  <a:pt x="-10475" y="99276"/>
                  <a:pt x="7484" y="71548"/>
                </a:cubicBezTo>
                <a:cubicBezTo>
                  <a:pt x="25143" y="44195"/>
                  <a:pt x="49641" y="21802"/>
                  <a:pt x="77820" y="5645"/>
                </a:cubicBezTo>
                <a:cubicBezTo>
                  <a:pt x="105624" y="-10286"/>
                  <a:pt x="136133" y="9478"/>
                  <a:pt x="135231" y="40212"/>
                </a:cubicBezTo>
                <a:cubicBezTo>
                  <a:pt x="134405" y="68542"/>
                  <a:pt x="64820" y="132941"/>
                  <a:pt x="35739" y="132265"/>
                </a:cubicBezTo>
                <a:close/>
              </a:path>
            </a:pathLst>
          </a:custGeom>
          <a:solidFill>
            <a:srgbClr val="B0466A"/>
          </a:solidFill>
          <a:ln w="7502" cap="flat">
            <a:noFill/>
            <a:prstDash val="solid"/>
            <a:miter/>
          </a:ln>
        </p:spPr>
        <p:txBody>
          <a:bodyPr rtlCol="0" anchor="ctr"/>
          <a:lstStyle/>
          <a:p>
            <a:endParaRPr lang="LID4096"/>
          </a:p>
        </p:txBody>
      </p:sp>
      <p:sp>
        <p:nvSpPr>
          <p:cNvPr id="225" name="Forma libre: forma 224">
            <a:extLst>
              <a:ext uri="{FF2B5EF4-FFF2-40B4-BE49-F238E27FC236}">
                <a16:creationId xmlns:a16="http://schemas.microsoft.com/office/drawing/2014/main" id="{66C4441F-546D-4CA7-B5F5-DB9934D72CC7}"/>
              </a:ext>
            </a:extLst>
          </p:cNvPr>
          <p:cNvSpPr/>
          <p:nvPr/>
        </p:nvSpPr>
        <p:spPr>
          <a:xfrm>
            <a:off x="11525222" y="1846357"/>
            <a:ext cx="145110" cy="140867"/>
          </a:xfrm>
          <a:custGeom>
            <a:avLst/>
            <a:gdLst>
              <a:gd name="connsiteX0" fmla="*/ 0 w 145110"/>
              <a:gd name="connsiteY0" fmla="*/ 1003 h 140867"/>
              <a:gd name="connsiteX1" fmla="*/ 113544 w 145110"/>
              <a:gd name="connsiteY1" fmla="*/ 27980 h 140867"/>
              <a:gd name="connsiteX2" fmla="*/ 143828 w 145110"/>
              <a:gd name="connsiteY2" fmla="*/ 103050 h 140867"/>
              <a:gd name="connsiteX3" fmla="*/ 110839 w 145110"/>
              <a:gd name="connsiteY3" fmla="*/ 139721 h 140867"/>
              <a:gd name="connsiteX4" fmla="*/ 81232 w 145110"/>
              <a:gd name="connsiteY4" fmla="*/ 113871 h 140867"/>
              <a:gd name="connsiteX5" fmla="*/ 0 w 145110"/>
              <a:gd name="connsiteY5" fmla="*/ 1003 h 14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10" h="140867">
                <a:moveTo>
                  <a:pt x="0" y="1003"/>
                </a:moveTo>
                <a:cubicBezTo>
                  <a:pt x="41856" y="-3130"/>
                  <a:pt x="79729" y="5437"/>
                  <a:pt x="113544" y="27980"/>
                </a:cubicBezTo>
                <a:cubicBezTo>
                  <a:pt x="140221" y="45790"/>
                  <a:pt x="148637" y="72316"/>
                  <a:pt x="143828" y="103050"/>
                </a:cubicBezTo>
                <a:cubicBezTo>
                  <a:pt x="140897" y="121837"/>
                  <a:pt x="129250" y="134611"/>
                  <a:pt x="110839" y="139721"/>
                </a:cubicBezTo>
                <a:cubicBezTo>
                  <a:pt x="88671" y="145883"/>
                  <a:pt x="87619" y="125744"/>
                  <a:pt x="81232" y="113871"/>
                </a:cubicBezTo>
                <a:cubicBezTo>
                  <a:pt x="59440" y="73068"/>
                  <a:pt x="33515" y="35495"/>
                  <a:pt x="0" y="1003"/>
                </a:cubicBezTo>
                <a:close/>
              </a:path>
            </a:pathLst>
          </a:custGeom>
          <a:solidFill>
            <a:srgbClr val="B0466A"/>
          </a:solidFill>
          <a:ln w="7502" cap="flat">
            <a:noFill/>
            <a:prstDash val="solid"/>
            <a:miter/>
          </a:ln>
        </p:spPr>
        <p:txBody>
          <a:bodyPr rtlCol="0" anchor="ctr"/>
          <a:lstStyle/>
          <a:p>
            <a:endParaRPr lang="LID4096"/>
          </a:p>
        </p:txBody>
      </p:sp>
      <p:sp>
        <p:nvSpPr>
          <p:cNvPr id="226" name="Forma libre: forma 225">
            <a:extLst>
              <a:ext uri="{FF2B5EF4-FFF2-40B4-BE49-F238E27FC236}">
                <a16:creationId xmlns:a16="http://schemas.microsoft.com/office/drawing/2014/main" id="{B64E7D4C-2621-4ACE-9275-F43662E378F8}"/>
              </a:ext>
            </a:extLst>
          </p:cNvPr>
          <p:cNvSpPr/>
          <p:nvPr/>
        </p:nvSpPr>
        <p:spPr>
          <a:xfrm>
            <a:off x="8233492" y="1963334"/>
            <a:ext cx="130788" cy="129900"/>
          </a:xfrm>
          <a:custGeom>
            <a:avLst/>
            <a:gdLst>
              <a:gd name="connsiteX0" fmla="*/ 34414 w 130788"/>
              <a:gd name="connsiteY0" fmla="*/ 129826 h 129900"/>
              <a:gd name="connsiteX1" fmla="*/ 4882 w 130788"/>
              <a:gd name="connsiteY1" fmla="*/ 113143 h 129900"/>
              <a:gd name="connsiteX2" fmla="*/ 9165 w 130788"/>
              <a:gd name="connsiteY2" fmla="*/ 75120 h 129900"/>
              <a:gd name="connsiteX3" fmla="*/ 75669 w 130788"/>
              <a:gd name="connsiteY3" fmla="*/ 9518 h 129900"/>
              <a:gd name="connsiteX4" fmla="*/ 119929 w 130788"/>
              <a:gd name="connsiteY4" fmla="*/ 8992 h 129900"/>
              <a:gd name="connsiteX5" fmla="*/ 125565 w 130788"/>
              <a:gd name="connsiteY5" fmla="*/ 46339 h 129900"/>
              <a:gd name="connsiteX6" fmla="*/ 46888 w 130788"/>
              <a:gd name="connsiteY6" fmla="*/ 125617 h 129900"/>
              <a:gd name="connsiteX7" fmla="*/ 34414 w 130788"/>
              <a:gd name="connsiteY7" fmla="*/ 129901 h 12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88" h="129900">
                <a:moveTo>
                  <a:pt x="34414" y="129826"/>
                </a:moveTo>
                <a:cubicBezTo>
                  <a:pt x="20963" y="128323"/>
                  <a:pt x="11044" y="123739"/>
                  <a:pt x="4882" y="113143"/>
                </a:cubicBezTo>
                <a:cubicBezTo>
                  <a:pt x="-3083" y="99467"/>
                  <a:pt x="-1054" y="85866"/>
                  <a:pt x="9165" y="75120"/>
                </a:cubicBezTo>
                <a:cubicBezTo>
                  <a:pt x="30582" y="52576"/>
                  <a:pt x="52524" y="30333"/>
                  <a:pt x="75669" y="9518"/>
                </a:cubicBezTo>
                <a:cubicBezTo>
                  <a:pt x="88970" y="-2430"/>
                  <a:pt x="105577" y="-3707"/>
                  <a:pt x="119929" y="8992"/>
                </a:cubicBezTo>
                <a:cubicBezTo>
                  <a:pt x="131652" y="19362"/>
                  <a:pt x="134432" y="34241"/>
                  <a:pt x="125565" y="46339"/>
                </a:cubicBezTo>
                <a:cubicBezTo>
                  <a:pt x="103472" y="76623"/>
                  <a:pt x="76571" y="102698"/>
                  <a:pt x="46888" y="125617"/>
                </a:cubicBezTo>
                <a:cubicBezTo>
                  <a:pt x="43206" y="128473"/>
                  <a:pt x="37645" y="128849"/>
                  <a:pt x="34414" y="129901"/>
                </a:cubicBezTo>
                <a:close/>
              </a:path>
            </a:pathLst>
          </a:custGeom>
          <a:solidFill>
            <a:srgbClr val="B0466A"/>
          </a:solidFill>
          <a:ln w="7502" cap="flat">
            <a:noFill/>
            <a:prstDash val="solid"/>
            <a:miter/>
          </a:ln>
        </p:spPr>
        <p:txBody>
          <a:bodyPr rtlCol="0" anchor="ctr"/>
          <a:lstStyle/>
          <a:p>
            <a:endParaRPr lang="LID4096"/>
          </a:p>
        </p:txBody>
      </p:sp>
      <p:sp>
        <p:nvSpPr>
          <p:cNvPr id="227" name="Forma libre: forma 226">
            <a:extLst>
              <a:ext uri="{FF2B5EF4-FFF2-40B4-BE49-F238E27FC236}">
                <a16:creationId xmlns:a16="http://schemas.microsoft.com/office/drawing/2014/main" id="{F621F583-02B5-4863-8BBF-DD64989F1F10}"/>
              </a:ext>
            </a:extLst>
          </p:cNvPr>
          <p:cNvSpPr/>
          <p:nvPr/>
        </p:nvSpPr>
        <p:spPr>
          <a:xfrm>
            <a:off x="8148823" y="1896760"/>
            <a:ext cx="129930" cy="129446"/>
          </a:xfrm>
          <a:custGeom>
            <a:avLst/>
            <a:gdLst>
              <a:gd name="connsiteX0" fmla="*/ 33268 w 129930"/>
              <a:gd name="connsiteY0" fmla="*/ 129446 h 129446"/>
              <a:gd name="connsiteX1" fmla="*/ 5314 w 129930"/>
              <a:gd name="connsiteY1" fmla="*/ 81278 h 129446"/>
              <a:gd name="connsiteX2" fmla="*/ 81135 w 129930"/>
              <a:gd name="connsiteY2" fmla="*/ 5156 h 129446"/>
              <a:gd name="connsiteX3" fmla="*/ 118858 w 129930"/>
              <a:gd name="connsiteY3" fmla="*/ 9815 h 129446"/>
              <a:gd name="connsiteX4" fmla="*/ 126072 w 129930"/>
              <a:gd name="connsiteY4" fmla="*/ 43480 h 129446"/>
              <a:gd name="connsiteX5" fmla="*/ 42511 w 129930"/>
              <a:gd name="connsiteY5" fmla="*/ 127117 h 129446"/>
              <a:gd name="connsiteX6" fmla="*/ 33268 w 129930"/>
              <a:gd name="connsiteY6" fmla="*/ 129446 h 12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30" h="129446">
                <a:moveTo>
                  <a:pt x="33268" y="129446"/>
                </a:moveTo>
                <a:cubicBezTo>
                  <a:pt x="7493" y="129446"/>
                  <a:pt x="-9039" y="102394"/>
                  <a:pt x="5314" y="81278"/>
                </a:cubicBezTo>
                <a:cubicBezTo>
                  <a:pt x="25528" y="51521"/>
                  <a:pt x="51904" y="26347"/>
                  <a:pt x="81135" y="5156"/>
                </a:cubicBezTo>
                <a:cubicBezTo>
                  <a:pt x="93159" y="-3561"/>
                  <a:pt x="107586" y="-705"/>
                  <a:pt x="118858" y="9815"/>
                </a:cubicBezTo>
                <a:cubicBezTo>
                  <a:pt x="128852" y="19133"/>
                  <a:pt x="133962" y="32133"/>
                  <a:pt x="126072" y="43480"/>
                </a:cubicBezTo>
                <a:cubicBezTo>
                  <a:pt x="103303" y="76168"/>
                  <a:pt x="74898" y="103822"/>
                  <a:pt x="42511" y="127117"/>
                </a:cubicBezTo>
                <a:cubicBezTo>
                  <a:pt x="39730" y="129146"/>
                  <a:pt x="35447" y="128995"/>
                  <a:pt x="33268" y="129446"/>
                </a:cubicBezTo>
                <a:close/>
              </a:path>
            </a:pathLst>
          </a:custGeom>
          <a:solidFill>
            <a:srgbClr val="B0466A"/>
          </a:solidFill>
          <a:ln w="7502" cap="flat">
            <a:noFill/>
            <a:prstDash val="solid"/>
            <a:miter/>
          </a:ln>
        </p:spPr>
        <p:txBody>
          <a:bodyPr rtlCol="0" anchor="ctr"/>
          <a:lstStyle/>
          <a:p>
            <a:endParaRPr lang="LID4096"/>
          </a:p>
        </p:txBody>
      </p:sp>
      <p:sp>
        <p:nvSpPr>
          <p:cNvPr id="228" name="Forma libre: forma 227">
            <a:extLst>
              <a:ext uri="{FF2B5EF4-FFF2-40B4-BE49-F238E27FC236}">
                <a16:creationId xmlns:a16="http://schemas.microsoft.com/office/drawing/2014/main" id="{A2448CDE-3714-4449-8210-C9BAB5D3D464}"/>
              </a:ext>
            </a:extLst>
          </p:cNvPr>
          <p:cNvSpPr/>
          <p:nvPr/>
        </p:nvSpPr>
        <p:spPr>
          <a:xfrm>
            <a:off x="8054966" y="1837488"/>
            <a:ext cx="128530" cy="129147"/>
          </a:xfrm>
          <a:custGeom>
            <a:avLst/>
            <a:gdLst>
              <a:gd name="connsiteX0" fmla="*/ 128477 w 128530"/>
              <a:gd name="connsiteY0" fmla="*/ 31439 h 129147"/>
              <a:gd name="connsiteX1" fmla="*/ 119535 w 128530"/>
              <a:gd name="connsiteY1" fmla="*/ 55486 h 129147"/>
              <a:gd name="connsiteX2" fmla="*/ 55737 w 128530"/>
              <a:gd name="connsiteY2" fmla="*/ 118984 h 129147"/>
              <a:gd name="connsiteX3" fmla="*/ 8997 w 128530"/>
              <a:gd name="connsiteY3" fmla="*/ 117481 h 129147"/>
              <a:gd name="connsiteX4" fmla="*/ 10725 w 128530"/>
              <a:gd name="connsiteY4" fmla="*/ 73746 h 129147"/>
              <a:gd name="connsiteX5" fmla="*/ 74523 w 128530"/>
              <a:gd name="connsiteY5" fmla="*/ 10173 h 129147"/>
              <a:gd name="connsiteX6" fmla="*/ 112697 w 128530"/>
              <a:gd name="connsiteY6" fmla="*/ 3711 h 129147"/>
              <a:gd name="connsiteX7" fmla="*/ 128402 w 128530"/>
              <a:gd name="connsiteY7" fmla="*/ 31439 h 12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30" h="129147">
                <a:moveTo>
                  <a:pt x="128477" y="31439"/>
                </a:moveTo>
                <a:cubicBezTo>
                  <a:pt x="129004" y="40757"/>
                  <a:pt x="125622" y="49174"/>
                  <a:pt x="119535" y="55486"/>
                </a:cubicBezTo>
                <a:cubicBezTo>
                  <a:pt x="98645" y="77053"/>
                  <a:pt x="77755" y="98694"/>
                  <a:pt x="55737" y="118984"/>
                </a:cubicBezTo>
                <a:cubicBezTo>
                  <a:pt x="40633" y="132885"/>
                  <a:pt x="23274" y="132660"/>
                  <a:pt x="8997" y="117481"/>
                </a:cubicBezTo>
                <a:cubicBezTo>
                  <a:pt x="-4304" y="103278"/>
                  <a:pt x="-2125" y="87197"/>
                  <a:pt x="10725" y="73746"/>
                </a:cubicBezTo>
                <a:cubicBezTo>
                  <a:pt x="31465" y="52029"/>
                  <a:pt x="52806" y="30913"/>
                  <a:pt x="74523" y="10173"/>
                </a:cubicBezTo>
                <a:cubicBezTo>
                  <a:pt x="85269" y="-122"/>
                  <a:pt x="98720" y="-3202"/>
                  <a:pt x="112697" y="3711"/>
                </a:cubicBezTo>
                <a:cubicBezTo>
                  <a:pt x="123743" y="9196"/>
                  <a:pt x="128553" y="19191"/>
                  <a:pt x="128402" y="31439"/>
                </a:cubicBezTo>
                <a:close/>
              </a:path>
            </a:pathLst>
          </a:custGeom>
          <a:solidFill>
            <a:srgbClr val="B0466A"/>
          </a:solidFill>
          <a:ln w="7502" cap="flat">
            <a:noFill/>
            <a:prstDash val="solid"/>
            <a:miter/>
          </a:ln>
        </p:spPr>
        <p:txBody>
          <a:bodyPr rtlCol="0" anchor="ctr"/>
          <a:lstStyle/>
          <a:p>
            <a:endParaRPr lang="LID4096"/>
          </a:p>
        </p:txBody>
      </p:sp>
      <p:sp>
        <p:nvSpPr>
          <p:cNvPr id="229" name="Forma libre: forma 228">
            <a:extLst>
              <a:ext uri="{FF2B5EF4-FFF2-40B4-BE49-F238E27FC236}">
                <a16:creationId xmlns:a16="http://schemas.microsoft.com/office/drawing/2014/main" id="{171605EC-FD14-489F-BC12-7119A97FCFEF}"/>
              </a:ext>
            </a:extLst>
          </p:cNvPr>
          <p:cNvSpPr/>
          <p:nvPr/>
        </p:nvSpPr>
        <p:spPr>
          <a:xfrm>
            <a:off x="7963935" y="1777194"/>
            <a:ext cx="128896" cy="129819"/>
          </a:xfrm>
          <a:custGeom>
            <a:avLst/>
            <a:gdLst>
              <a:gd name="connsiteX0" fmla="*/ 128809 w 128896"/>
              <a:gd name="connsiteY0" fmla="*/ 31166 h 129819"/>
              <a:gd name="connsiteX1" fmla="*/ 119866 w 128896"/>
              <a:gd name="connsiteY1" fmla="*/ 55213 h 129819"/>
              <a:gd name="connsiteX2" fmla="*/ 49831 w 128896"/>
              <a:gd name="connsiteY2" fmla="*/ 122843 h 129819"/>
              <a:gd name="connsiteX3" fmla="*/ 12183 w 128896"/>
              <a:gd name="connsiteY3" fmla="*/ 121340 h 129819"/>
              <a:gd name="connsiteX4" fmla="*/ 6172 w 128896"/>
              <a:gd name="connsiteY4" fmla="*/ 80837 h 129819"/>
              <a:gd name="connsiteX5" fmla="*/ 83721 w 128896"/>
              <a:gd name="connsiteY5" fmla="*/ 5091 h 129819"/>
              <a:gd name="connsiteX6" fmla="*/ 128733 w 128896"/>
              <a:gd name="connsiteY6" fmla="*/ 31166 h 1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895" h="129819">
                <a:moveTo>
                  <a:pt x="128809" y="31166"/>
                </a:moveTo>
                <a:cubicBezTo>
                  <a:pt x="129560" y="40559"/>
                  <a:pt x="125427" y="48374"/>
                  <a:pt x="119866" y="55213"/>
                </a:cubicBezTo>
                <a:cubicBezTo>
                  <a:pt x="99276" y="80612"/>
                  <a:pt x="75756" y="103080"/>
                  <a:pt x="49831" y="122843"/>
                </a:cubicBezTo>
                <a:cubicBezTo>
                  <a:pt x="37432" y="132236"/>
                  <a:pt x="23756" y="132537"/>
                  <a:pt x="12183" y="121340"/>
                </a:cubicBezTo>
                <a:cubicBezTo>
                  <a:pt x="235" y="109768"/>
                  <a:pt x="-5025" y="94213"/>
                  <a:pt x="6172" y="80837"/>
                </a:cubicBezTo>
                <a:cubicBezTo>
                  <a:pt x="29316" y="53033"/>
                  <a:pt x="53438" y="25230"/>
                  <a:pt x="83721" y="5091"/>
                </a:cubicBezTo>
                <a:cubicBezTo>
                  <a:pt x="104311" y="-8586"/>
                  <a:pt x="128282" y="7045"/>
                  <a:pt x="128733" y="31166"/>
                </a:cubicBezTo>
                <a:close/>
              </a:path>
            </a:pathLst>
          </a:custGeom>
          <a:solidFill>
            <a:srgbClr val="B0466A"/>
          </a:solidFill>
          <a:ln w="7502" cap="flat">
            <a:noFill/>
            <a:prstDash val="solid"/>
            <a:miter/>
          </a:ln>
        </p:spPr>
        <p:txBody>
          <a:bodyPr rtlCol="0" anchor="ctr"/>
          <a:lstStyle/>
          <a:p>
            <a:endParaRPr lang="LID4096"/>
          </a:p>
        </p:txBody>
      </p:sp>
      <p:sp>
        <p:nvSpPr>
          <p:cNvPr id="230" name="Forma libre: forma 229">
            <a:extLst>
              <a:ext uri="{FF2B5EF4-FFF2-40B4-BE49-F238E27FC236}">
                <a16:creationId xmlns:a16="http://schemas.microsoft.com/office/drawing/2014/main" id="{6E1782F7-EB5F-4969-BF1F-A43117F955AB}"/>
              </a:ext>
            </a:extLst>
          </p:cNvPr>
          <p:cNvSpPr/>
          <p:nvPr/>
        </p:nvSpPr>
        <p:spPr>
          <a:xfrm>
            <a:off x="8225975" y="4466769"/>
            <a:ext cx="218816" cy="80395"/>
          </a:xfrm>
          <a:custGeom>
            <a:avLst/>
            <a:gdLst>
              <a:gd name="connsiteX0" fmla="*/ 0 w 218816"/>
              <a:gd name="connsiteY0" fmla="*/ 0 h 80395"/>
              <a:gd name="connsiteX1" fmla="*/ 70186 w 218816"/>
              <a:gd name="connsiteY1" fmla="*/ 23370 h 80395"/>
              <a:gd name="connsiteX2" fmla="*/ 193649 w 218816"/>
              <a:gd name="connsiteY2" fmla="*/ 7590 h 80395"/>
              <a:gd name="connsiteX3" fmla="*/ 214389 w 218816"/>
              <a:gd name="connsiteY3" fmla="*/ 3006 h 80395"/>
              <a:gd name="connsiteX4" fmla="*/ 217094 w 218816"/>
              <a:gd name="connsiteY4" fmla="*/ 19913 h 80395"/>
              <a:gd name="connsiteX5" fmla="*/ 93631 w 218816"/>
              <a:gd name="connsiteY5" fmla="*/ 79955 h 80395"/>
              <a:gd name="connsiteX6" fmla="*/ 0 w 218816"/>
              <a:gd name="connsiteY6" fmla="*/ 75 h 8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16" h="80395">
                <a:moveTo>
                  <a:pt x="0" y="0"/>
                </a:moveTo>
                <a:cubicBezTo>
                  <a:pt x="23971" y="8116"/>
                  <a:pt x="46665" y="17359"/>
                  <a:pt x="70186" y="23370"/>
                </a:cubicBezTo>
                <a:cubicBezTo>
                  <a:pt x="113018" y="34266"/>
                  <a:pt x="154273" y="27278"/>
                  <a:pt x="193649" y="7590"/>
                </a:cubicBezTo>
                <a:cubicBezTo>
                  <a:pt x="200111" y="4358"/>
                  <a:pt x="206950" y="-1353"/>
                  <a:pt x="214389" y="3006"/>
                </a:cubicBezTo>
                <a:cubicBezTo>
                  <a:pt x="220927" y="6838"/>
                  <a:pt x="218747" y="13827"/>
                  <a:pt x="217094" y="19913"/>
                </a:cubicBezTo>
                <a:cubicBezTo>
                  <a:pt x="207250" y="55758"/>
                  <a:pt x="148562" y="84313"/>
                  <a:pt x="93631" y="79955"/>
                </a:cubicBezTo>
                <a:cubicBezTo>
                  <a:pt x="42156" y="75821"/>
                  <a:pt x="5260" y="45237"/>
                  <a:pt x="0" y="75"/>
                </a:cubicBezTo>
                <a:close/>
              </a:path>
            </a:pathLst>
          </a:custGeom>
          <a:solidFill>
            <a:srgbClr val="B0466A"/>
          </a:solidFill>
          <a:ln w="7502" cap="flat">
            <a:noFill/>
            <a:prstDash val="solid"/>
            <a:miter/>
          </a:ln>
        </p:spPr>
        <p:txBody>
          <a:bodyPr rtlCol="0" anchor="ctr"/>
          <a:lstStyle/>
          <a:p>
            <a:endParaRPr lang="LID4096"/>
          </a:p>
        </p:txBody>
      </p:sp>
      <p:sp>
        <p:nvSpPr>
          <p:cNvPr id="231" name="Forma libre: forma 230">
            <a:extLst>
              <a:ext uri="{FF2B5EF4-FFF2-40B4-BE49-F238E27FC236}">
                <a16:creationId xmlns:a16="http://schemas.microsoft.com/office/drawing/2014/main" id="{D1D2CB1F-3C79-4F91-A6C8-5E15E39EA48F}"/>
              </a:ext>
            </a:extLst>
          </p:cNvPr>
          <p:cNvSpPr/>
          <p:nvPr/>
        </p:nvSpPr>
        <p:spPr>
          <a:xfrm>
            <a:off x="9611785" y="4466782"/>
            <a:ext cx="221469" cy="80314"/>
          </a:xfrm>
          <a:custGeom>
            <a:avLst/>
            <a:gdLst>
              <a:gd name="connsiteX0" fmla="*/ 221470 w 221469"/>
              <a:gd name="connsiteY0" fmla="*/ 1640 h 80314"/>
              <a:gd name="connsiteX1" fmla="*/ 126111 w 221469"/>
              <a:gd name="connsiteY1" fmla="*/ 79866 h 80314"/>
              <a:gd name="connsiteX2" fmla="*/ 4150 w 221469"/>
              <a:gd name="connsiteY2" fmla="*/ 23207 h 80314"/>
              <a:gd name="connsiteX3" fmla="*/ 3549 w 221469"/>
              <a:gd name="connsiteY3" fmla="*/ 2467 h 80314"/>
              <a:gd name="connsiteX4" fmla="*/ 20532 w 221469"/>
              <a:gd name="connsiteY4" fmla="*/ 4421 h 80314"/>
              <a:gd name="connsiteX5" fmla="*/ 206967 w 221469"/>
              <a:gd name="connsiteY5" fmla="*/ 2843 h 80314"/>
              <a:gd name="connsiteX6" fmla="*/ 221470 w 221469"/>
              <a:gd name="connsiteY6" fmla="*/ 1640 h 8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69" h="80314">
                <a:moveTo>
                  <a:pt x="221470" y="1640"/>
                </a:moveTo>
                <a:cubicBezTo>
                  <a:pt x="209146" y="48982"/>
                  <a:pt x="175106" y="76034"/>
                  <a:pt x="126111" y="79866"/>
                </a:cubicBezTo>
                <a:cubicBezTo>
                  <a:pt x="73134" y="83999"/>
                  <a:pt x="19254" y="59126"/>
                  <a:pt x="4150" y="23207"/>
                </a:cubicBezTo>
                <a:cubicBezTo>
                  <a:pt x="1370" y="16519"/>
                  <a:pt x="-3289" y="8929"/>
                  <a:pt x="3549" y="2467"/>
                </a:cubicBezTo>
                <a:cubicBezTo>
                  <a:pt x="9110" y="-2793"/>
                  <a:pt x="15046" y="1565"/>
                  <a:pt x="20532" y="4421"/>
                </a:cubicBezTo>
                <a:cubicBezTo>
                  <a:pt x="82978" y="37109"/>
                  <a:pt x="145047" y="35080"/>
                  <a:pt x="206967" y="2843"/>
                </a:cubicBezTo>
                <a:cubicBezTo>
                  <a:pt x="209898" y="1340"/>
                  <a:pt x="214106" y="2166"/>
                  <a:pt x="221470" y="1640"/>
                </a:cubicBezTo>
                <a:close/>
              </a:path>
            </a:pathLst>
          </a:custGeom>
          <a:solidFill>
            <a:srgbClr val="B0466A"/>
          </a:solidFill>
          <a:ln w="7502" cap="flat">
            <a:noFill/>
            <a:prstDash val="solid"/>
            <a:miter/>
          </a:ln>
        </p:spPr>
        <p:txBody>
          <a:bodyPr rtlCol="0" anchor="ctr"/>
          <a:lstStyle/>
          <a:p>
            <a:endParaRPr lang="LID4096"/>
          </a:p>
        </p:txBody>
      </p:sp>
      <p:sp>
        <p:nvSpPr>
          <p:cNvPr id="232" name="Forma libre: forma 231">
            <a:extLst>
              <a:ext uri="{FF2B5EF4-FFF2-40B4-BE49-F238E27FC236}">
                <a16:creationId xmlns:a16="http://schemas.microsoft.com/office/drawing/2014/main" id="{8FE4F7A2-7112-4FA9-8D86-0B60209A2D7E}"/>
              </a:ext>
            </a:extLst>
          </p:cNvPr>
          <p:cNvSpPr/>
          <p:nvPr/>
        </p:nvSpPr>
        <p:spPr>
          <a:xfrm>
            <a:off x="8204803" y="5595629"/>
            <a:ext cx="83071" cy="169776"/>
          </a:xfrm>
          <a:custGeom>
            <a:avLst/>
            <a:gdLst>
              <a:gd name="connsiteX0" fmla="*/ 74375 w 83071"/>
              <a:gd name="connsiteY0" fmla="*/ 1173 h 169776"/>
              <a:gd name="connsiteX1" fmla="*/ 68965 w 83071"/>
              <a:gd name="connsiteY1" fmla="*/ 37769 h 169776"/>
              <a:gd name="connsiteX2" fmla="*/ 66936 w 83071"/>
              <a:gd name="connsiteY2" fmla="*/ 121631 h 169776"/>
              <a:gd name="connsiteX3" fmla="*/ 75051 w 83071"/>
              <a:gd name="connsiteY3" fmla="*/ 162810 h 169776"/>
              <a:gd name="connsiteX4" fmla="*/ 30866 w 83071"/>
              <a:gd name="connsiteY4" fmla="*/ 150712 h 169776"/>
              <a:gd name="connsiteX5" fmla="*/ 52057 w 83071"/>
              <a:gd name="connsiteY5" fmla="*/ 1549 h 169776"/>
              <a:gd name="connsiteX6" fmla="*/ 73999 w 83071"/>
              <a:gd name="connsiteY6" fmla="*/ 873 h 169776"/>
              <a:gd name="connsiteX7" fmla="*/ 74375 w 83071"/>
              <a:gd name="connsiteY7" fmla="*/ 1248 h 1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071" h="169776">
                <a:moveTo>
                  <a:pt x="74375" y="1173"/>
                </a:moveTo>
                <a:cubicBezTo>
                  <a:pt x="81739" y="14699"/>
                  <a:pt x="80988" y="25445"/>
                  <a:pt x="68965" y="37769"/>
                </a:cubicBezTo>
                <a:cubicBezTo>
                  <a:pt x="39357" y="68203"/>
                  <a:pt x="39658" y="86613"/>
                  <a:pt x="66936" y="121631"/>
                </a:cubicBezTo>
                <a:cubicBezTo>
                  <a:pt x="76704" y="134180"/>
                  <a:pt x="92936" y="147030"/>
                  <a:pt x="75051" y="162810"/>
                </a:cubicBezTo>
                <a:cubicBezTo>
                  <a:pt x="56641" y="179117"/>
                  <a:pt x="42739" y="163337"/>
                  <a:pt x="30866" y="150712"/>
                </a:cubicBezTo>
                <a:cubicBezTo>
                  <a:pt x="-17377" y="99538"/>
                  <a:pt x="-8134" y="34012"/>
                  <a:pt x="52057" y="1549"/>
                </a:cubicBezTo>
                <a:cubicBezTo>
                  <a:pt x="57843" y="-1532"/>
                  <a:pt x="66560" y="948"/>
                  <a:pt x="73999" y="873"/>
                </a:cubicBezTo>
                <a:cubicBezTo>
                  <a:pt x="73999" y="873"/>
                  <a:pt x="74375" y="1248"/>
                  <a:pt x="74375" y="1248"/>
                </a:cubicBezTo>
                <a:close/>
              </a:path>
            </a:pathLst>
          </a:custGeom>
          <a:solidFill>
            <a:srgbClr val="B0466A"/>
          </a:solidFill>
          <a:ln w="7502" cap="flat">
            <a:noFill/>
            <a:prstDash val="solid"/>
            <a:miter/>
          </a:ln>
        </p:spPr>
        <p:txBody>
          <a:bodyPr rtlCol="0" anchor="ctr"/>
          <a:lstStyle/>
          <a:p>
            <a:endParaRPr lang="LID4096"/>
          </a:p>
        </p:txBody>
      </p:sp>
      <p:sp>
        <p:nvSpPr>
          <p:cNvPr id="233" name="Forma libre: forma 232">
            <a:extLst>
              <a:ext uri="{FF2B5EF4-FFF2-40B4-BE49-F238E27FC236}">
                <a16:creationId xmlns:a16="http://schemas.microsoft.com/office/drawing/2014/main" id="{DCADF651-0097-4AEB-9BA0-A1CE8E50E3A4}"/>
              </a:ext>
            </a:extLst>
          </p:cNvPr>
          <p:cNvSpPr/>
          <p:nvPr/>
        </p:nvSpPr>
        <p:spPr>
          <a:xfrm>
            <a:off x="9380642" y="1604036"/>
            <a:ext cx="248562" cy="85744"/>
          </a:xfrm>
          <a:custGeom>
            <a:avLst/>
            <a:gdLst>
              <a:gd name="connsiteX0" fmla="*/ 109350 w 248562"/>
              <a:gd name="connsiteY0" fmla="*/ 85745 h 85744"/>
              <a:gd name="connsiteX1" fmla="*/ 12788 w 248562"/>
              <a:gd name="connsiteY1" fmla="*/ 53507 h 85744"/>
              <a:gd name="connsiteX2" fmla="*/ 1366 w 248562"/>
              <a:gd name="connsiteY2" fmla="*/ 27883 h 85744"/>
              <a:gd name="connsiteX3" fmla="*/ 27667 w 248562"/>
              <a:gd name="connsiteY3" fmla="*/ 25553 h 85744"/>
              <a:gd name="connsiteX4" fmla="*/ 218310 w 248562"/>
              <a:gd name="connsiteY4" fmla="*/ 9698 h 85744"/>
              <a:gd name="connsiteX5" fmla="*/ 244686 w 248562"/>
              <a:gd name="connsiteY5" fmla="*/ 4062 h 85744"/>
              <a:gd name="connsiteX6" fmla="*/ 236345 w 248562"/>
              <a:gd name="connsiteY6" fmla="*/ 37126 h 85744"/>
              <a:gd name="connsiteX7" fmla="*/ 109425 w 248562"/>
              <a:gd name="connsiteY7" fmla="*/ 85745 h 8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562" h="85744">
                <a:moveTo>
                  <a:pt x="109350" y="85745"/>
                </a:moveTo>
                <a:cubicBezTo>
                  <a:pt x="75158" y="82814"/>
                  <a:pt x="40517" y="78305"/>
                  <a:pt x="12788" y="53507"/>
                </a:cubicBezTo>
                <a:cubicBezTo>
                  <a:pt x="5424" y="46970"/>
                  <a:pt x="-3443" y="38328"/>
                  <a:pt x="1366" y="27883"/>
                </a:cubicBezTo>
                <a:cubicBezTo>
                  <a:pt x="7302" y="14883"/>
                  <a:pt x="18800" y="23900"/>
                  <a:pt x="27667" y="25553"/>
                </a:cubicBezTo>
                <a:cubicBezTo>
                  <a:pt x="92743" y="37877"/>
                  <a:pt x="156541" y="37577"/>
                  <a:pt x="218310" y="9698"/>
                </a:cubicBezTo>
                <a:cubicBezTo>
                  <a:pt x="226501" y="6016"/>
                  <a:pt x="236345" y="-6308"/>
                  <a:pt x="244686" y="4062"/>
                </a:cubicBezTo>
                <a:cubicBezTo>
                  <a:pt x="254079" y="15784"/>
                  <a:pt x="244461" y="28183"/>
                  <a:pt x="236345" y="37126"/>
                </a:cubicBezTo>
                <a:cubicBezTo>
                  <a:pt x="202680" y="74247"/>
                  <a:pt x="156841" y="80935"/>
                  <a:pt x="109425" y="85745"/>
                </a:cubicBezTo>
                <a:close/>
              </a:path>
            </a:pathLst>
          </a:custGeom>
          <a:solidFill>
            <a:srgbClr val="B0466A"/>
          </a:solidFill>
          <a:ln w="7502" cap="flat">
            <a:noFill/>
            <a:prstDash val="solid"/>
            <a:miter/>
          </a:ln>
        </p:spPr>
        <p:txBody>
          <a:bodyPr rtlCol="0" anchor="ctr"/>
          <a:lstStyle/>
          <a:p>
            <a:endParaRPr lang="LID4096"/>
          </a:p>
        </p:txBody>
      </p:sp>
      <p:sp>
        <p:nvSpPr>
          <p:cNvPr id="234" name="Forma libre: forma 233">
            <a:extLst>
              <a:ext uri="{FF2B5EF4-FFF2-40B4-BE49-F238E27FC236}">
                <a16:creationId xmlns:a16="http://schemas.microsoft.com/office/drawing/2014/main" id="{0E9E6B0A-4418-41F0-BA42-2AEE4875469F}"/>
              </a:ext>
            </a:extLst>
          </p:cNvPr>
          <p:cNvSpPr/>
          <p:nvPr/>
        </p:nvSpPr>
        <p:spPr>
          <a:xfrm>
            <a:off x="9873605" y="1606047"/>
            <a:ext cx="248360" cy="83734"/>
          </a:xfrm>
          <a:custGeom>
            <a:avLst/>
            <a:gdLst>
              <a:gd name="connsiteX0" fmla="*/ 140674 w 248360"/>
              <a:gd name="connsiteY0" fmla="*/ 83659 h 83734"/>
              <a:gd name="connsiteX1" fmla="*/ 17737 w 248360"/>
              <a:gd name="connsiteY1" fmla="*/ 42104 h 83734"/>
              <a:gd name="connsiteX2" fmla="*/ 2107 w 248360"/>
              <a:gd name="connsiteY2" fmla="*/ 7086 h 83734"/>
              <a:gd name="connsiteX3" fmla="*/ 34569 w 248360"/>
              <a:gd name="connsiteY3" fmla="*/ 10092 h 83734"/>
              <a:gd name="connsiteX4" fmla="*/ 222357 w 248360"/>
              <a:gd name="connsiteY4" fmla="*/ 23092 h 83734"/>
              <a:gd name="connsiteX5" fmla="*/ 246328 w 248360"/>
              <a:gd name="connsiteY5" fmla="*/ 23919 h 83734"/>
              <a:gd name="connsiteX6" fmla="*/ 236710 w 248360"/>
              <a:gd name="connsiteY6" fmla="*/ 49994 h 83734"/>
              <a:gd name="connsiteX7" fmla="*/ 140749 w 248360"/>
              <a:gd name="connsiteY7" fmla="*/ 83734 h 8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60" h="83734">
                <a:moveTo>
                  <a:pt x="140674" y="83659"/>
                </a:moveTo>
                <a:cubicBezTo>
                  <a:pt x="95437" y="80052"/>
                  <a:pt x="52529" y="72913"/>
                  <a:pt x="17737" y="42104"/>
                </a:cubicBezTo>
                <a:cubicBezTo>
                  <a:pt x="7141" y="32711"/>
                  <a:pt x="-4957" y="20086"/>
                  <a:pt x="2107" y="7086"/>
                </a:cubicBezTo>
                <a:cubicBezTo>
                  <a:pt x="10598" y="-8469"/>
                  <a:pt x="24425" y="5809"/>
                  <a:pt x="34569" y="10092"/>
                </a:cubicBezTo>
                <a:cubicBezTo>
                  <a:pt x="95813" y="35491"/>
                  <a:pt x="158559" y="35867"/>
                  <a:pt x="222357" y="23092"/>
                </a:cubicBezTo>
                <a:cubicBezTo>
                  <a:pt x="230473" y="21439"/>
                  <a:pt x="240843" y="14676"/>
                  <a:pt x="246328" y="23919"/>
                </a:cubicBezTo>
                <a:cubicBezTo>
                  <a:pt x="252340" y="34063"/>
                  <a:pt x="243773" y="43006"/>
                  <a:pt x="236710" y="49994"/>
                </a:cubicBezTo>
                <a:cubicBezTo>
                  <a:pt x="209657" y="76295"/>
                  <a:pt x="174790" y="80278"/>
                  <a:pt x="140749" y="83734"/>
                </a:cubicBezTo>
                <a:close/>
              </a:path>
            </a:pathLst>
          </a:custGeom>
          <a:solidFill>
            <a:srgbClr val="B0466A"/>
          </a:solidFill>
          <a:ln w="7502" cap="flat">
            <a:noFill/>
            <a:prstDash val="solid"/>
            <a:miter/>
          </a:ln>
        </p:spPr>
        <p:txBody>
          <a:bodyPr rtlCol="0" anchor="ctr"/>
          <a:lstStyle/>
          <a:p>
            <a:endParaRPr lang="LID4096"/>
          </a:p>
        </p:txBody>
      </p:sp>
    </p:spTree>
    <p:extLst>
      <p:ext uri="{BB962C8B-B14F-4D97-AF65-F5344CB8AC3E}">
        <p14:creationId xmlns:p14="http://schemas.microsoft.com/office/powerpoint/2010/main" val="8807716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mond 5">
            <a:extLst>
              <a:ext uri="{FF2B5EF4-FFF2-40B4-BE49-F238E27FC236}">
                <a16:creationId xmlns:a16="http://schemas.microsoft.com/office/drawing/2014/main" id="{6C8BDCF5-93B9-4BAD-ACCA-23CEF6983070}"/>
              </a:ext>
            </a:extLst>
          </p:cNvPr>
          <p:cNvSpPr/>
          <p:nvPr/>
        </p:nvSpPr>
        <p:spPr>
          <a:xfrm>
            <a:off x="6112069" y="1492324"/>
            <a:ext cx="523097" cy="52464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panose="020B0502020202020204"/>
              <a:ea typeface="맑은 고딕" pitchFamily="34"/>
            </a:endParaRPr>
          </a:p>
        </p:txBody>
      </p:sp>
      <p:sp>
        <p:nvSpPr>
          <p:cNvPr id="4" name="Isosceles Triangle 51">
            <a:extLst>
              <a:ext uri="{FF2B5EF4-FFF2-40B4-BE49-F238E27FC236}">
                <a16:creationId xmlns:a16="http://schemas.microsoft.com/office/drawing/2014/main" id="{2C7875EC-D07F-41E8-BC9B-CC40918A367A}"/>
              </a:ext>
            </a:extLst>
          </p:cNvPr>
          <p:cNvSpPr/>
          <p:nvPr/>
        </p:nvSpPr>
        <p:spPr>
          <a:xfrm>
            <a:off x="5273394" y="1562843"/>
            <a:ext cx="523097" cy="383596"/>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5" name="Isosceles Triangle 57">
            <a:extLst>
              <a:ext uri="{FF2B5EF4-FFF2-40B4-BE49-F238E27FC236}">
                <a16:creationId xmlns:a16="http://schemas.microsoft.com/office/drawing/2014/main" id="{6BE220E3-DD91-48DF-80C7-B7D08B3D8DD8}"/>
              </a:ext>
            </a:extLst>
          </p:cNvPr>
          <p:cNvSpPr/>
          <p:nvPr/>
        </p:nvSpPr>
        <p:spPr>
          <a:xfrm>
            <a:off x="6114154" y="4520111"/>
            <a:ext cx="313103" cy="707843"/>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2374775 f73 1"/>
              <a:gd name="f80" fmla="*/ 198001 f74 1"/>
              <a:gd name="f81" fmla="*/ 1 f74 1"/>
              <a:gd name="f82" fmla="*/ 3166775 f73 1"/>
              <a:gd name="f83" fmla="*/ 1346449 f74 1"/>
              <a:gd name="f84" fmla="*/ 755186 f74 1"/>
              <a:gd name="f85" fmla="*/ 0 f73 1"/>
              <a:gd name="f86" fmla="*/ 734449 f74 1"/>
              <a:gd name="f87" fmla="*/ 1231644 f73 1"/>
              <a:gd name="f88" fmla="*/ 853246 f74 1"/>
              <a:gd name="f89" fmla="*/ 1400264 f73 1"/>
              <a:gd name="f90" fmla="*/ 673226 f74 1"/>
              <a:gd name="f91" fmla="*/ 1580284 f73 1"/>
              <a:gd name="f92" fmla="*/ 493206 f74 1"/>
              <a:gd name="f93" fmla="*/ 612000 f74 1"/>
              <a:gd name="f94" fmla="*/ 1231645 f73 1"/>
              <a:gd name="f95" fmla="*/ 591263 f74 1"/>
              <a:gd name="f96" fmla="*/ 10368 f73 1"/>
              <a:gd name="f97" fmla="*/ 2939 f74 1"/>
              <a:gd name="f98" fmla="*/ 1491744 f73 1"/>
              <a:gd name="f99" fmla="*/ 0 f74 1"/>
              <a:gd name="f100" fmla="*/ 2009 f74 1"/>
              <a:gd name="f101" fmla="*/ 1494147 f73 1"/>
              <a:gd name="f102" fmla="*/ 1499342 f73 1"/>
              <a:gd name="f103" fmla="*/ 6353 f74 1"/>
              <a:gd name="f104" fmla="*/ 273414 f74 1"/>
              <a:gd name="f105" fmla="*/ 2293171 f73 1"/>
              <a:gd name="f106" fmla="*/ 1091887 f74 1"/>
              <a:gd name="f107" fmla="*/ 2283744 f73 1"/>
              <a:gd name="f108" fmla="*/ 1340768 f74 1"/>
              <a:gd name="f109" fmla="*/ 1344512 f74 1"/>
              <a:gd name="f110" fmla="*/ 1494334 f73 1"/>
              <a:gd name="f111" fmla="*/ 1346448 f74 1"/>
              <a:gd name="f112" fmla="*/ 1343510 f74 1"/>
              <a:gd name="f113" fmla="+- f75 0 f1"/>
              <a:gd name="f114" fmla="*/ f78 1 1346449"/>
              <a:gd name="f115" fmla="*/ f79 1 3166775"/>
              <a:gd name="f116" fmla="*/ f80 1 1346449"/>
              <a:gd name="f117" fmla="*/ f81 1 1346449"/>
              <a:gd name="f118" fmla="*/ f82 1 3166775"/>
              <a:gd name="f119" fmla="*/ f83 1 1346449"/>
              <a:gd name="f120" fmla="*/ f84 1 1346449"/>
              <a:gd name="f121" fmla="*/ f85 1 3166775"/>
              <a:gd name="f122" fmla="*/ f86 1 1346449"/>
              <a:gd name="f123" fmla="*/ f87 1 3166775"/>
              <a:gd name="f124" fmla="*/ f88 1 1346449"/>
              <a:gd name="f125" fmla="*/ f89 1 3166775"/>
              <a:gd name="f126" fmla="*/ f90 1 1346449"/>
              <a:gd name="f127" fmla="*/ f91 1 3166775"/>
              <a:gd name="f128" fmla="*/ f92 1 1346449"/>
              <a:gd name="f129" fmla="*/ f93 1 1346449"/>
              <a:gd name="f130" fmla="*/ f94 1 3166775"/>
              <a:gd name="f131" fmla="*/ f95 1 1346449"/>
              <a:gd name="f132" fmla="*/ f96 1 3166775"/>
              <a:gd name="f133" fmla="*/ f97 1 1346449"/>
              <a:gd name="f134" fmla="*/ f98 1 3166775"/>
              <a:gd name="f135" fmla="*/ f99 1 1346449"/>
              <a:gd name="f136" fmla="*/ f100 1 1346449"/>
              <a:gd name="f137" fmla="*/ f101 1 3166775"/>
              <a:gd name="f138" fmla="*/ f102 1 3166775"/>
              <a:gd name="f139" fmla="*/ f103 1 1346449"/>
              <a:gd name="f140" fmla="*/ f104 1 1346449"/>
              <a:gd name="f141" fmla="*/ f105 1 3166775"/>
              <a:gd name="f142" fmla="*/ f106 1 1346449"/>
              <a:gd name="f143" fmla="*/ f107 1 3166775"/>
              <a:gd name="f144" fmla="*/ f108 1 1346449"/>
              <a:gd name="f145" fmla="*/ f109 1 1346449"/>
              <a:gd name="f146" fmla="*/ f110 1 3166775"/>
              <a:gd name="f147" fmla="*/ f111 1 1346449"/>
              <a:gd name="f148" fmla="*/ f112 1 1346449"/>
              <a:gd name="f149" fmla="*/ f69 1 f76"/>
              <a:gd name="f150" fmla="*/ f70 1 f76"/>
              <a:gd name="f151" fmla="*/ f69 1 f77"/>
              <a:gd name="f152" fmla="*/ f71 1 f77"/>
              <a:gd name="f153" fmla="*/ f114 1 f76"/>
              <a:gd name="f154" fmla="*/ f115 1 f77"/>
              <a:gd name="f155" fmla="*/ f116 1 f76"/>
              <a:gd name="f156" fmla="*/ f117 1 f76"/>
              <a:gd name="f157" fmla="*/ f118 1 f77"/>
              <a:gd name="f158" fmla="*/ f119 1 f76"/>
              <a:gd name="f159" fmla="*/ f120 1 f76"/>
              <a:gd name="f160" fmla="*/ f121 1 f77"/>
              <a:gd name="f161" fmla="*/ f122 1 f76"/>
              <a:gd name="f162" fmla="*/ f123 1 f77"/>
              <a:gd name="f163" fmla="*/ f124 1 f76"/>
              <a:gd name="f164" fmla="*/ f125 1 f77"/>
              <a:gd name="f165" fmla="*/ f126 1 f76"/>
              <a:gd name="f166" fmla="*/ f127 1 f77"/>
              <a:gd name="f167" fmla="*/ f128 1 f76"/>
              <a:gd name="f168" fmla="*/ f129 1 f76"/>
              <a:gd name="f169" fmla="*/ f130 1 f77"/>
              <a:gd name="f170" fmla="*/ f131 1 f76"/>
              <a:gd name="f171" fmla="*/ f132 1 f77"/>
              <a:gd name="f172" fmla="*/ f133 1 f76"/>
              <a:gd name="f173" fmla="*/ f134 1 f77"/>
              <a:gd name="f174" fmla="*/ f135 1 f76"/>
              <a:gd name="f175" fmla="*/ f136 1 f76"/>
              <a:gd name="f176" fmla="*/ f137 1 f77"/>
              <a:gd name="f177" fmla="*/ f138 1 f77"/>
              <a:gd name="f178" fmla="*/ f139 1 f76"/>
              <a:gd name="f179" fmla="*/ f140 1 f76"/>
              <a:gd name="f180" fmla="*/ f141 1 f77"/>
              <a:gd name="f181" fmla="*/ f142 1 f76"/>
              <a:gd name="f182" fmla="*/ f143 1 f77"/>
              <a:gd name="f183" fmla="*/ f144 1 f76"/>
              <a:gd name="f184" fmla="*/ f145 1 f76"/>
              <a:gd name="f185" fmla="*/ f146 1 f77"/>
              <a:gd name="f186" fmla="*/ f147 1 f76"/>
              <a:gd name="f187" fmla="*/ f148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6" name="Rectangle 7">
            <a:extLst>
              <a:ext uri="{FF2B5EF4-FFF2-40B4-BE49-F238E27FC236}">
                <a16:creationId xmlns:a16="http://schemas.microsoft.com/office/drawing/2014/main" id="{B48A2CD2-C5DB-4064-8D02-97AB7A8F37C2}"/>
              </a:ext>
            </a:extLst>
          </p:cNvPr>
          <p:cNvSpPr/>
          <p:nvPr/>
        </p:nvSpPr>
        <p:spPr>
          <a:xfrm rot="18900010">
            <a:off x="9585442" y="3654551"/>
            <a:ext cx="225649" cy="502688"/>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7" name="Parallelogram 15">
            <a:extLst>
              <a:ext uri="{FF2B5EF4-FFF2-40B4-BE49-F238E27FC236}">
                <a16:creationId xmlns:a16="http://schemas.microsoft.com/office/drawing/2014/main" id="{747C1C87-2755-4AF5-A397-924642770CDA}"/>
              </a:ext>
            </a:extLst>
          </p:cNvPr>
          <p:cNvSpPr/>
          <p:nvPr/>
        </p:nvSpPr>
        <p:spPr>
          <a:xfrm flipH="1">
            <a:off x="5267102" y="4641799"/>
            <a:ext cx="464453" cy="464453"/>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8" name="Freeform 19">
            <a:extLst>
              <a:ext uri="{FF2B5EF4-FFF2-40B4-BE49-F238E27FC236}">
                <a16:creationId xmlns:a16="http://schemas.microsoft.com/office/drawing/2014/main" id="{3C0A5D57-37E5-4203-8605-BCE93317EADC}"/>
              </a:ext>
            </a:extLst>
          </p:cNvPr>
          <p:cNvSpPr/>
          <p:nvPr/>
        </p:nvSpPr>
        <p:spPr>
          <a:xfrm>
            <a:off x="7745273" y="3642493"/>
            <a:ext cx="460735" cy="45334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9" name="Rectangle 30">
            <a:extLst>
              <a:ext uri="{FF2B5EF4-FFF2-40B4-BE49-F238E27FC236}">
                <a16:creationId xmlns:a16="http://schemas.microsoft.com/office/drawing/2014/main" id="{B30F412C-6F90-43E3-B006-C8186B331ECC}"/>
              </a:ext>
            </a:extLst>
          </p:cNvPr>
          <p:cNvSpPr/>
          <p:nvPr/>
        </p:nvSpPr>
        <p:spPr>
          <a:xfrm>
            <a:off x="11063264" y="3600553"/>
            <a:ext cx="464453" cy="463088"/>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10" name="Rectangle 7">
            <a:extLst>
              <a:ext uri="{FF2B5EF4-FFF2-40B4-BE49-F238E27FC236}">
                <a16:creationId xmlns:a16="http://schemas.microsoft.com/office/drawing/2014/main" id="{4F885A95-5C8E-4151-95E9-1F8E503E3DCF}"/>
              </a:ext>
            </a:extLst>
          </p:cNvPr>
          <p:cNvSpPr/>
          <p:nvPr/>
        </p:nvSpPr>
        <p:spPr>
          <a:xfrm>
            <a:off x="6950756" y="1518879"/>
            <a:ext cx="471525" cy="471525"/>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11" name="Rectangle 15">
            <a:extLst>
              <a:ext uri="{FF2B5EF4-FFF2-40B4-BE49-F238E27FC236}">
                <a16:creationId xmlns:a16="http://schemas.microsoft.com/office/drawing/2014/main" id="{88D01A3F-34DE-4273-9CE6-15E587D8B45D}"/>
              </a:ext>
            </a:extLst>
          </p:cNvPr>
          <p:cNvSpPr/>
          <p:nvPr/>
        </p:nvSpPr>
        <p:spPr>
          <a:xfrm rot="5400013">
            <a:off x="7737531" y="1518892"/>
            <a:ext cx="472159" cy="471525"/>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12" name="Pie 24">
            <a:extLst>
              <a:ext uri="{FF2B5EF4-FFF2-40B4-BE49-F238E27FC236}">
                <a16:creationId xmlns:a16="http://schemas.microsoft.com/office/drawing/2014/main" id="{3F6D8D42-D12A-46E1-952E-72BF7E989B1A}"/>
              </a:ext>
            </a:extLst>
          </p:cNvPr>
          <p:cNvSpPr/>
          <p:nvPr/>
        </p:nvSpPr>
        <p:spPr>
          <a:xfrm>
            <a:off x="6809865" y="4618877"/>
            <a:ext cx="513136" cy="510296"/>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13" name="Block Arc 14">
            <a:extLst>
              <a:ext uri="{FF2B5EF4-FFF2-40B4-BE49-F238E27FC236}">
                <a16:creationId xmlns:a16="http://schemas.microsoft.com/office/drawing/2014/main" id="{7AEFD948-EE8E-49F1-A6A2-02C4E747CBEF}"/>
              </a:ext>
            </a:extLst>
          </p:cNvPr>
          <p:cNvSpPr/>
          <p:nvPr/>
        </p:nvSpPr>
        <p:spPr>
          <a:xfrm rot="16200004">
            <a:off x="8525153" y="1470777"/>
            <a:ext cx="567355" cy="567732"/>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14" name="Block Arc 41">
            <a:extLst>
              <a:ext uri="{FF2B5EF4-FFF2-40B4-BE49-F238E27FC236}">
                <a16:creationId xmlns:a16="http://schemas.microsoft.com/office/drawing/2014/main" id="{64D8B7AE-078C-40EE-A745-8EE8C24BC76B}"/>
              </a:ext>
            </a:extLst>
          </p:cNvPr>
          <p:cNvSpPr/>
          <p:nvPr/>
        </p:nvSpPr>
        <p:spPr>
          <a:xfrm>
            <a:off x="9408261" y="1424477"/>
            <a:ext cx="473256" cy="66034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15" name="Right Triangle 17">
            <a:extLst>
              <a:ext uri="{FF2B5EF4-FFF2-40B4-BE49-F238E27FC236}">
                <a16:creationId xmlns:a16="http://schemas.microsoft.com/office/drawing/2014/main" id="{FAFA2D36-BEEA-43D3-8737-E9AB4309C98E}"/>
              </a:ext>
            </a:extLst>
          </p:cNvPr>
          <p:cNvSpPr/>
          <p:nvPr/>
        </p:nvSpPr>
        <p:spPr>
          <a:xfrm>
            <a:off x="7705612" y="4600857"/>
            <a:ext cx="385755" cy="54634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16" name="Oval 66">
            <a:extLst>
              <a:ext uri="{FF2B5EF4-FFF2-40B4-BE49-F238E27FC236}">
                <a16:creationId xmlns:a16="http://schemas.microsoft.com/office/drawing/2014/main" id="{14BCE703-9AB1-4147-85A4-FB655BB533B8}"/>
              </a:ext>
            </a:extLst>
          </p:cNvPr>
          <p:cNvSpPr/>
          <p:nvPr/>
        </p:nvSpPr>
        <p:spPr>
          <a:xfrm rot="20700014">
            <a:off x="6137524" y="3634193"/>
            <a:ext cx="548627" cy="469940"/>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17" name="Rectangle 9">
            <a:extLst>
              <a:ext uri="{FF2B5EF4-FFF2-40B4-BE49-F238E27FC236}">
                <a16:creationId xmlns:a16="http://schemas.microsoft.com/office/drawing/2014/main" id="{C0829C74-A068-4563-8BAF-1FE7D2C4A85F}"/>
              </a:ext>
            </a:extLst>
          </p:cNvPr>
          <p:cNvSpPr/>
          <p:nvPr/>
        </p:nvSpPr>
        <p:spPr>
          <a:xfrm>
            <a:off x="4401324" y="3545237"/>
            <a:ext cx="527291" cy="49359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1576606 f85 1"/>
              <a:gd name="f90" fmla="*/ 2778202 f84 1"/>
              <a:gd name="f91" fmla="*/ 1663394 f85 1"/>
              <a:gd name="f92" fmla="*/ 2776423 f84 1"/>
              <a:gd name="f93" fmla="*/ 2991331 f85 1"/>
              <a:gd name="f94" fmla="*/ 2709748 f84 1"/>
              <a:gd name="f95" fmla="*/ 3000856 f85 1"/>
              <a:gd name="f96" fmla="*/ 526981 f84 1"/>
              <a:gd name="f97" fmla="*/ 2855082 f85 1"/>
              <a:gd name="f98" fmla="*/ 2861369 f85 1"/>
              <a:gd name="f99" fmla="*/ 2472117 f84 1"/>
              <a:gd name="f100" fmla="*/ 2765302 f84 1"/>
              <a:gd name="f101" fmla="*/ 430441 f84 1"/>
              <a:gd name="f102" fmla="*/ 402054 f84 1"/>
              <a:gd name="f103" fmla="*/ 2406065 f85 1"/>
              <a:gd name="f104" fmla="*/ 22 f84 1"/>
              <a:gd name="f105" fmla="*/ 2853673 f85 1"/>
              <a:gd name="f106" fmla="*/ 91100 f84 1"/>
              <a:gd name="f107" fmla="*/ 2854770 f85 1"/>
              <a:gd name="f108" fmla="*/ 3120669 f85 1"/>
              <a:gd name="f109" fmla="*/ 428517 f84 1"/>
              <a:gd name="f110" fmla="*/ 738345 f84 1"/>
              <a:gd name="f111" fmla="*/ 3239999 f85 1"/>
              <a:gd name="f112" fmla="*/ 3032924 f84 1"/>
              <a:gd name="f113" fmla="*/ 0 f85 1"/>
              <a:gd name="f114" fmla="*/ 102477 f85 1"/>
              <a:gd name="f115" fmla="*/ 385229 f85 1"/>
              <a:gd name="f116" fmla="*/ 386326 f85 1"/>
              <a:gd name="f117" fmla="*/ 833935 f85 1"/>
              <a:gd name="f118" fmla="*/ 378630 f85 1"/>
              <a:gd name="f119" fmla="*/ 384918 f85 1"/>
              <a:gd name="f120" fmla="*/ 239143 f85 1"/>
              <a:gd name="f121" fmla="*/ 229618 f85 1"/>
              <a:gd name="f122" fmla="*/ 2690698 f84 1"/>
              <a:gd name="f123" fmla="+- f86 0 f1"/>
              <a:gd name="f124" fmla="*/ f89 1 3239999"/>
              <a:gd name="f125" fmla="*/ f90 1 3032924"/>
              <a:gd name="f126" fmla="*/ f91 1 3239999"/>
              <a:gd name="f127" fmla="*/ f92 1 3032924"/>
              <a:gd name="f128" fmla="*/ f93 1 3239999"/>
              <a:gd name="f129" fmla="*/ f94 1 3032924"/>
              <a:gd name="f130" fmla="*/ f95 1 3239999"/>
              <a:gd name="f131" fmla="*/ f96 1 3032924"/>
              <a:gd name="f132" fmla="*/ f97 1 3239999"/>
              <a:gd name="f133" fmla="*/ f98 1 3239999"/>
              <a:gd name="f134" fmla="*/ f99 1 3032924"/>
              <a:gd name="f135" fmla="*/ f100 1 3032924"/>
              <a:gd name="f136" fmla="*/ f101 1 3032924"/>
              <a:gd name="f137" fmla="*/ f102 1 3032924"/>
              <a:gd name="f138" fmla="*/ f103 1 3239999"/>
              <a:gd name="f139" fmla="*/ f104 1 3032924"/>
              <a:gd name="f140" fmla="*/ f105 1 3239999"/>
              <a:gd name="f141" fmla="*/ f106 1 3032924"/>
              <a:gd name="f142" fmla="*/ f107 1 3239999"/>
              <a:gd name="f143" fmla="*/ f108 1 3239999"/>
              <a:gd name="f144" fmla="*/ f109 1 3032924"/>
              <a:gd name="f145" fmla="*/ f110 1 3032924"/>
              <a:gd name="f146" fmla="*/ f111 1 3239999"/>
              <a:gd name="f147" fmla="*/ f112 1 3032924"/>
              <a:gd name="f148" fmla="*/ f113 1 3239999"/>
              <a:gd name="f149" fmla="*/ f114 1 3239999"/>
              <a:gd name="f150" fmla="*/ f115 1 3239999"/>
              <a:gd name="f151" fmla="*/ f116 1 3239999"/>
              <a:gd name="f152" fmla="*/ f117 1 3239999"/>
              <a:gd name="f153" fmla="*/ f118 1 3239999"/>
              <a:gd name="f154" fmla="*/ f119 1 3239999"/>
              <a:gd name="f155" fmla="*/ f120 1 3239999"/>
              <a:gd name="f156" fmla="*/ f121 1 3239999"/>
              <a:gd name="f157" fmla="*/ f122 1 3032924"/>
              <a:gd name="f158" fmla="*/ f80 1 f87"/>
              <a:gd name="f159" fmla="*/ f81 1 f87"/>
              <a:gd name="f160" fmla="*/ f80 1 f88"/>
              <a:gd name="f161" fmla="*/ f82 1 f88"/>
              <a:gd name="f162" fmla="*/ f124 1 f87"/>
              <a:gd name="f163" fmla="*/ f125 1 f88"/>
              <a:gd name="f164" fmla="*/ f126 1 f87"/>
              <a:gd name="f165" fmla="*/ f127 1 f88"/>
              <a:gd name="f166" fmla="*/ f128 1 f87"/>
              <a:gd name="f167" fmla="*/ f129 1 f88"/>
              <a:gd name="f168" fmla="*/ f130 1 f87"/>
              <a:gd name="f169" fmla="*/ f131 1 f88"/>
              <a:gd name="f170" fmla="*/ f132 1 f87"/>
              <a:gd name="f171" fmla="*/ f133 1 f87"/>
              <a:gd name="f172" fmla="*/ f134 1 f88"/>
              <a:gd name="f173" fmla="*/ f135 1 f88"/>
              <a:gd name="f174" fmla="*/ f136 1 f88"/>
              <a:gd name="f175" fmla="*/ f137 1 f88"/>
              <a:gd name="f176" fmla="*/ f138 1 f87"/>
              <a:gd name="f177" fmla="*/ f139 1 f88"/>
              <a:gd name="f178" fmla="*/ f140 1 f87"/>
              <a:gd name="f179" fmla="*/ f141 1 f88"/>
              <a:gd name="f180" fmla="*/ f142 1 f87"/>
              <a:gd name="f181" fmla="*/ f143 1 f87"/>
              <a:gd name="f182" fmla="*/ f144 1 f88"/>
              <a:gd name="f183" fmla="*/ f145 1 f88"/>
              <a:gd name="f184" fmla="*/ f146 1 f87"/>
              <a:gd name="f185" fmla="*/ f147 1 f88"/>
              <a:gd name="f186" fmla="*/ f148 1 f87"/>
              <a:gd name="f187" fmla="*/ f149 1 f87"/>
              <a:gd name="f188" fmla="*/ f150 1 f87"/>
              <a:gd name="f189" fmla="*/ f151 1 f87"/>
              <a:gd name="f190" fmla="*/ f152 1 f87"/>
              <a:gd name="f191" fmla="*/ f153 1 f87"/>
              <a:gd name="f192" fmla="*/ f154 1 f87"/>
              <a:gd name="f193" fmla="*/ f155 1 f87"/>
              <a:gd name="f194" fmla="*/ f156 1 f87"/>
              <a:gd name="f195" fmla="*/ f157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18" name="Frame 17">
            <a:extLst>
              <a:ext uri="{FF2B5EF4-FFF2-40B4-BE49-F238E27FC236}">
                <a16:creationId xmlns:a16="http://schemas.microsoft.com/office/drawing/2014/main" id="{743299D3-3519-435D-8933-EC692899E1E0}"/>
              </a:ext>
            </a:extLst>
          </p:cNvPr>
          <p:cNvSpPr/>
          <p:nvPr/>
        </p:nvSpPr>
        <p:spPr>
          <a:xfrm>
            <a:off x="4376392" y="4613320"/>
            <a:ext cx="508113" cy="508113"/>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19" name="Teardrop 1">
            <a:extLst>
              <a:ext uri="{FF2B5EF4-FFF2-40B4-BE49-F238E27FC236}">
                <a16:creationId xmlns:a16="http://schemas.microsoft.com/office/drawing/2014/main" id="{2BA4C34B-42C0-4173-8679-96854B97DE92}"/>
              </a:ext>
            </a:extLst>
          </p:cNvPr>
          <p:cNvSpPr/>
          <p:nvPr/>
        </p:nvSpPr>
        <p:spPr>
          <a:xfrm rot="18805988">
            <a:off x="10126350" y="1539513"/>
            <a:ext cx="551797" cy="546043"/>
          </a:xfrm>
          <a:custGeom>
            <a:avLst/>
            <a:gdLst>
              <a:gd name="f0" fmla="val w"/>
              <a:gd name="f1" fmla="val h"/>
              <a:gd name="f2" fmla="val 0"/>
              <a:gd name="f3" fmla="val 1807240"/>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0"/>
              <a:gd name="f171" fmla="*/ f1 1 1788383"/>
              <a:gd name="f172" fmla="val f2"/>
              <a:gd name="f173" fmla="val f3"/>
              <a:gd name="f174" fmla="val f4"/>
              <a:gd name="f175" fmla="+- f174 0 f172"/>
              <a:gd name="f176" fmla="+- f173 0 f172"/>
              <a:gd name="f177" fmla="*/ f176 1 1807240"/>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20" name="Rectangle 130">
            <a:extLst>
              <a:ext uri="{FF2B5EF4-FFF2-40B4-BE49-F238E27FC236}">
                <a16:creationId xmlns:a16="http://schemas.microsoft.com/office/drawing/2014/main" id="{53AAEC14-2006-4132-91B1-202E7EECA8D1}"/>
              </a:ext>
            </a:extLst>
          </p:cNvPr>
          <p:cNvSpPr/>
          <p:nvPr/>
        </p:nvSpPr>
        <p:spPr>
          <a:xfrm>
            <a:off x="10932407" y="1539582"/>
            <a:ext cx="544531" cy="54700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21" name="Right Triangle 17">
            <a:extLst>
              <a:ext uri="{FF2B5EF4-FFF2-40B4-BE49-F238E27FC236}">
                <a16:creationId xmlns:a16="http://schemas.microsoft.com/office/drawing/2014/main" id="{53445DC4-C0C3-4ED8-B82A-FC341AD14205}"/>
              </a:ext>
            </a:extLst>
          </p:cNvPr>
          <p:cNvSpPr/>
          <p:nvPr/>
        </p:nvSpPr>
        <p:spPr>
          <a:xfrm>
            <a:off x="9363187" y="4577925"/>
            <a:ext cx="478108" cy="569268"/>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22" name="Right Triangle 17">
            <a:extLst>
              <a:ext uri="{FF2B5EF4-FFF2-40B4-BE49-F238E27FC236}">
                <a16:creationId xmlns:a16="http://schemas.microsoft.com/office/drawing/2014/main" id="{BB69CD5E-F1DE-466A-9E2F-E55467A488DF}"/>
              </a:ext>
            </a:extLst>
          </p:cNvPr>
          <p:cNvSpPr/>
          <p:nvPr/>
        </p:nvSpPr>
        <p:spPr>
          <a:xfrm>
            <a:off x="8488229" y="4577925"/>
            <a:ext cx="478108" cy="569268"/>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23" name="Right Triangle 17">
            <a:extLst>
              <a:ext uri="{FF2B5EF4-FFF2-40B4-BE49-F238E27FC236}">
                <a16:creationId xmlns:a16="http://schemas.microsoft.com/office/drawing/2014/main" id="{330C545F-387E-495E-ACC4-157C099FD77A}"/>
              </a:ext>
            </a:extLst>
          </p:cNvPr>
          <p:cNvSpPr/>
          <p:nvPr/>
        </p:nvSpPr>
        <p:spPr>
          <a:xfrm>
            <a:off x="10238159" y="4577925"/>
            <a:ext cx="478108" cy="569268"/>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24" name="Oval 44">
            <a:extLst>
              <a:ext uri="{FF2B5EF4-FFF2-40B4-BE49-F238E27FC236}">
                <a16:creationId xmlns:a16="http://schemas.microsoft.com/office/drawing/2014/main" id="{2109A7C1-CB75-426E-82A0-514BBBC4585A}"/>
              </a:ext>
            </a:extLst>
          </p:cNvPr>
          <p:cNvSpPr/>
          <p:nvPr/>
        </p:nvSpPr>
        <p:spPr>
          <a:xfrm>
            <a:off x="11113130" y="4577925"/>
            <a:ext cx="478108" cy="569268"/>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AE4500"/>
              </a:solidFill>
              <a:latin typeface="Century Gothic"/>
              <a:ea typeface="맑은 고딕" pitchFamily="34"/>
            </a:endParaRPr>
          </a:p>
        </p:txBody>
      </p:sp>
      <p:sp>
        <p:nvSpPr>
          <p:cNvPr id="25" name="Google Shape;6000;p67">
            <a:extLst>
              <a:ext uri="{FF2B5EF4-FFF2-40B4-BE49-F238E27FC236}">
                <a16:creationId xmlns:a16="http://schemas.microsoft.com/office/drawing/2014/main" id="{70D67978-8CEC-4F50-B7BD-AB01CD4036D3}"/>
              </a:ext>
            </a:extLst>
          </p:cNvPr>
          <p:cNvSpPr/>
          <p:nvPr/>
        </p:nvSpPr>
        <p:spPr>
          <a:xfrm>
            <a:off x="4351349" y="1478937"/>
            <a:ext cx="604199" cy="61642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D7839B"/>
          </a:solid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panose="020B0502020202020204"/>
            </a:endParaRPr>
          </a:p>
        </p:txBody>
      </p:sp>
      <p:grpSp>
        <p:nvGrpSpPr>
          <p:cNvPr id="26" name="Google Shape;6029;p67">
            <a:extLst>
              <a:ext uri="{FF2B5EF4-FFF2-40B4-BE49-F238E27FC236}">
                <a16:creationId xmlns:a16="http://schemas.microsoft.com/office/drawing/2014/main" id="{616E1E5E-A253-4FC1-B79E-776DAF02BA4C}"/>
              </a:ext>
            </a:extLst>
          </p:cNvPr>
          <p:cNvGrpSpPr/>
          <p:nvPr/>
        </p:nvGrpSpPr>
        <p:grpSpPr>
          <a:xfrm>
            <a:off x="9367529" y="5419734"/>
            <a:ext cx="404116" cy="560185"/>
            <a:chOff x="7025646" y="4064800"/>
            <a:chExt cx="303087" cy="420139"/>
          </a:xfrm>
          <a:solidFill>
            <a:srgbClr val="D7839B"/>
          </a:solidFill>
        </p:grpSpPr>
        <p:sp>
          <p:nvSpPr>
            <p:cNvPr id="27" name="Google Shape;6030;p67">
              <a:extLst>
                <a:ext uri="{FF2B5EF4-FFF2-40B4-BE49-F238E27FC236}">
                  <a16:creationId xmlns:a16="http://schemas.microsoft.com/office/drawing/2014/main" id="{4043ED3E-743C-4A7D-814F-60F04FC99F25}"/>
                </a:ext>
              </a:extLst>
            </p:cNvPr>
            <p:cNvSpPr/>
            <p:nvPr/>
          </p:nvSpPr>
          <p:spPr>
            <a:xfrm>
              <a:off x="7190777" y="4065861"/>
              <a:ext cx="137955" cy="164098"/>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28" name="Google Shape;6031;p67">
              <a:extLst>
                <a:ext uri="{FF2B5EF4-FFF2-40B4-BE49-F238E27FC236}">
                  <a16:creationId xmlns:a16="http://schemas.microsoft.com/office/drawing/2014/main" id="{4F8881CE-807C-4DD9-830D-925E1DF2DED8}"/>
                </a:ext>
              </a:extLst>
            </p:cNvPr>
            <p:cNvSpPr/>
            <p:nvPr/>
          </p:nvSpPr>
          <p:spPr>
            <a:xfrm>
              <a:off x="7163574" y="4172434"/>
              <a:ext cx="29288" cy="83658"/>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29" name="Google Shape;6032;p67">
              <a:extLst>
                <a:ext uri="{FF2B5EF4-FFF2-40B4-BE49-F238E27FC236}">
                  <a16:creationId xmlns:a16="http://schemas.microsoft.com/office/drawing/2014/main" id="{A12BBCDC-2ABF-4442-8E65-00D7BDB14C3C}"/>
                </a:ext>
              </a:extLst>
            </p:cNvPr>
            <p:cNvSpPr/>
            <p:nvPr/>
          </p:nvSpPr>
          <p:spPr>
            <a:xfrm>
              <a:off x="7026679" y="4064800"/>
              <a:ext cx="136931" cy="163064"/>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30" name="Google Shape;6033;p67">
              <a:extLst>
                <a:ext uri="{FF2B5EF4-FFF2-40B4-BE49-F238E27FC236}">
                  <a16:creationId xmlns:a16="http://schemas.microsoft.com/office/drawing/2014/main" id="{1F5F8EA2-DA12-4093-B68A-984153903A89}"/>
                </a:ext>
              </a:extLst>
            </p:cNvPr>
            <p:cNvSpPr/>
            <p:nvPr/>
          </p:nvSpPr>
          <p:spPr>
            <a:xfrm>
              <a:off x="7025646" y="4258150"/>
              <a:ext cx="303087" cy="226789"/>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31" name="Google Shape;6066;p67">
            <a:extLst>
              <a:ext uri="{FF2B5EF4-FFF2-40B4-BE49-F238E27FC236}">
                <a16:creationId xmlns:a16="http://schemas.microsoft.com/office/drawing/2014/main" id="{347EE950-D259-422A-B37C-9F64D944A5D6}"/>
              </a:ext>
            </a:extLst>
          </p:cNvPr>
          <p:cNvGrpSpPr/>
          <p:nvPr/>
        </p:nvGrpSpPr>
        <p:grpSpPr>
          <a:xfrm>
            <a:off x="4313956" y="2400983"/>
            <a:ext cx="644139" cy="640968"/>
            <a:chOff x="3235467" y="1800737"/>
            <a:chExt cx="483104" cy="480726"/>
          </a:xfrm>
          <a:solidFill>
            <a:srgbClr val="D7839B"/>
          </a:solidFill>
        </p:grpSpPr>
        <p:sp>
          <p:nvSpPr>
            <p:cNvPr id="32" name="Google Shape;6067;p67">
              <a:extLst>
                <a:ext uri="{FF2B5EF4-FFF2-40B4-BE49-F238E27FC236}">
                  <a16:creationId xmlns:a16="http://schemas.microsoft.com/office/drawing/2014/main" id="{1A26C30B-7E0E-49BF-B11B-EB2135D55A15}"/>
                </a:ext>
              </a:extLst>
            </p:cNvPr>
            <p:cNvSpPr/>
            <p:nvPr/>
          </p:nvSpPr>
          <p:spPr>
            <a:xfrm>
              <a:off x="3235467" y="1800737"/>
              <a:ext cx="386251" cy="385035"/>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33" name="Google Shape;6068;p67">
              <a:extLst>
                <a:ext uri="{FF2B5EF4-FFF2-40B4-BE49-F238E27FC236}">
                  <a16:creationId xmlns:a16="http://schemas.microsoft.com/office/drawing/2014/main" id="{6ADCE978-0DF8-46B0-B198-DA7BC7ECE1BC}"/>
                </a:ext>
              </a:extLst>
            </p:cNvPr>
            <p:cNvSpPr/>
            <p:nvPr/>
          </p:nvSpPr>
          <p:spPr>
            <a:xfrm>
              <a:off x="3300023" y="1994269"/>
              <a:ext cx="418548" cy="287194"/>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val f2"/>
                <a:gd name="f65" fmla="val f3"/>
                <a:gd name="f66" fmla="val f4"/>
                <a:gd name="f67" fmla="+- f66 0 f64"/>
                <a:gd name="f68" fmla="+- f65 0 f64"/>
                <a:gd name="f69" fmla="*/ f68 1 11028"/>
                <a:gd name="f70" fmla="*/ f67 1 756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34" name="Google Shape;5976;p67">
            <a:extLst>
              <a:ext uri="{FF2B5EF4-FFF2-40B4-BE49-F238E27FC236}">
                <a16:creationId xmlns:a16="http://schemas.microsoft.com/office/drawing/2014/main" id="{8E1E080E-368F-4FB0-A41B-1CD3047B21FB}"/>
              </a:ext>
            </a:extLst>
          </p:cNvPr>
          <p:cNvGrpSpPr/>
          <p:nvPr/>
        </p:nvGrpSpPr>
        <p:grpSpPr>
          <a:xfrm>
            <a:off x="4400032" y="5618732"/>
            <a:ext cx="495361" cy="442033"/>
            <a:chOff x="3300023" y="4214048"/>
            <a:chExt cx="371521" cy="331525"/>
          </a:xfrm>
          <a:solidFill>
            <a:srgbClr val="D7839B"/>
          </a:solidFill>
        </p:grpSpPr>
        <p:sp>
          <p:nvSpPr>
            <p:cNvPr id="35" name="Google Shape;5977;p67">
              <a:extLst>
                <a:ext uri="{FF2B5EF4-FFF2-40B4-BE49-F238E27FC236}">
                  <a16:creationId xmlns:a16="http://schemas.microsoft.com/office/drawing/2014/main" id="{D2F1611E-2491-4B45-B2CA-6B8B64937436}"/>
                </a:ext>
              </a:extLst>
            </p:cNvPr>
            <p:cNvSpPr/>
            <p:nvPr/>
          </p:nvSpPr>
          <p:spPr>
            <a:xfrm>
              <a:off x="3394042" y="4214048"/>
              <a:ext cx="277502" cy="274576"/>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36" name="Google Shape;5978;p67">
              <a:extLst>
                <a:ext uri="{FF2B5EF4-FFF2-40B4-BE49-F238E27FC236}">
                  <a16:creationId xmlns:a16="http://schemas.microsoft.com/office/drawing/2014/main" id="{3285FEE9-ED46-433E-89BD-B7C6B6E6E239}"/>
                </a:ext>
              </a:extLst>
            </p:cNvPr>
            <p:cNvSpPr/>
            <p:nvPr/>
          </p:nvSpPr>
          <p:spPr>
            <a:xfrm>
              <a:off x="3356972" y="4386468"/>
              <a:ext cx="136501" cy="136501"/>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37" name="Google Shape;5979;p67">
              <a:extLst>
                <a:ext uri="{FF2B5EF4-FFF2-40B4-BE49-F238E27FC236}">
                  <a16:creationId xmlns:a16="http://schemas.microsoft.com/office/drawing/2014/main" id="{5B38ACB2-57D8-4649-8415-BE548447DAC9}"/>
                </a:ext>
              </a:extLst>
            </p:cNvPr>
            <p:cNvSpPr/>
            <p:nvPr/>
          </p:nvSpPr>
          <p:spPr>
            <a:xfrm>
              <a:off x="3300023" y="4493133"/>
              <a:ext cx="89510" cy="52440"/>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38" name="Google Shape;5989;p67">
            <a:extLst>
              <a:ext uri="{FF2B5EF4-FFF2-40B4-BE49-F238E27FC236}">
                <a16:creationId xmlns:a16="http://schemas.microsoft.com/office/drawing/2014/main" id="{D04285F3-5616-459B-AC27-EAE1389B4055}"/>
              </a:ext>
            </a:extLst>
          </p:cNvPr>
          <p:cNvGrpSpPr/>
          <p:nvPr/>
        </p:nvGrpSpPr>
        <p:grpSpPr>
          <a:xfrm>
            <a:off x="8432500" y="5501786"/>
            <a:ext cx="496505" cy="485791"/>
            <a:chOff x="6324374" y="4126339"/>
            <a:chExt cx="372379" cy="364343"/>
          </a:xfrm>
          <a:solidFill>
            <a:srgbClr val="D7839B"/>
          </a:solidFill>
        </p:grpSpPr>
        <p:sp>
          <p:nvSpPr>
            <p:cNvPr id="39" name="Google Shape;5990;p67">
              <a:extLst>
                <a:ext uri="{FF2B5EF4-FFF2-40B4-BE49-F238E27FC236}">
                  <a16:creationId xmlns:a16="http://schemas.microsoft.com/office/drawing/2014/main" id="{C4D83D27-29AF-4E9B-94BB-35361C00BCD9}"/>
                </a:ext>
              </a:extLst>
            </p:cNvPr>
            <p:cNvSpPr/>
            <p:nvPr/>
          </p:nvSpPr>
          <p:spPr>
            <a:xfrm>
              <a:off x="6440046" y="4126339"/>
              <a:ext cx="122035" cy="120920"/>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40" name="Google Shape;5991;p67">
              <a:extLst>
                <a:ext uri="{FF2B5EF4-FFF2-40B4-BE49-F238E27FC236}">
                  <a16:creationId xmlns:a16="http://schemas.microsoft.com/office/drawing/2014/main" id="{13CC9830-4506-434C-AEE7-6AB7700B66FF}"/>
                </a:ext>
              </a:extLst>
            </p:cNvPr>
            <p:cNvSpPr/>
            <p:nvPr/>
          </p:nvSpPr>
          <p:spPr>
            <a:xfrm>
              <a:off x="6573822" y="4259192"/>
              <a:ext cx="122931" cy="120920"/>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41" name="Google Shape;5992;p67">
              <a:extLst>
                <a:ext uri="{FF2B5EF4-FFF2-40B4-BE49-F238E27FC236}">
                  <a16:creationId xmlns:a16="http://schemas.microsoft.com/office/drawing/2014/main" id="{6F756D49-89D9-49AC-86ED-82E5F3478AF8}"/>
                </a:ext>
              </a:extLst>
            </p:cNvPr>
            <p:cNvSpPr/>
            <p:nvPr/>
          </p:nvSpPr>
          <p:spPr>
            <a:xfrm>
              <a:off x="6324374" y="4198431"/>
              <a:ext cx="301002" cy="292251"/>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42" name="Google Shape;6007;p67">
            <a:extLst>
              <a:ext uri="{FF2B5EF4-FFF2-40B4-BE49-F238E27FC236}">
                <a16:creationId xmlns:a16="http://schemas.microsoft.com/office/drawing/2014/main" id="{2245A849-8C90-4003-A0BC-BBD7B306D7BE}"/>
              </a:ext>
            </a:extLst>
          </p:cNvPr>
          <p:cNvGrpSpPr/>
          <p:nvPr/>
        </p:nvGrpSpPr>
        <p:grpSpPr>
          <a:xfrm>
            <a:off x="5285621" y="5542544"/>
            <a:ext cx="469648" cy="475645"/>
            <a:chOff x="3964216" y="4156908"/>
            <a:chExt cx="352236" cy="356734"/>
          </a:xfrm>
          <a:solidFill>
            <a:srgbClr val="D7839B"/>
          </a:solidFill>
        </p:grpSpPr>
        <p:sp>
          <p:nvSpPr>
            <p:cNvPr id="43" name="Google Shape;6008;p67">
              <a:extLst>
                <a:ext uri="{FF2B5EF4-FFF2-40B4-BE49-F238E27FC236}">
                  <a16:creationId xmlns:a16="http://schemas.microsoft.com/office/drawing/2014/main" id="{44A4DABB-8BD6-4FBD-88DF-F835DF360079}"/>
                </a:ext>
              </a:extLst>
            </p:cNvPr>
            <p:cNvSpPr/>
            <p:nvPr/>
          </p:nvSpPr>
          <p:spPr>
            <a:xfrm>
              <a:off x="3964216" y="4156908"/>
              <a:ext cx="352236" cy="356734"/>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44" name="Google Shape;6009;p67">
              <a:extLst>
                <a:ext uri="{FF2B5EF4-FFF2-40B4-BE49-F238E27FC236}">
                  <a16:creationId xmlns:a16="http://schemas.microsoft.com/office/drawing/2014/main" id="{0A0B581E-E885-4B04-8766-5645F7FEDE11}"/>
                </a:ext>
              </a:extLst>
            </p:cNvPr>
            <p:cNvSpPr/>
            <p:nvPr/>
          </p:nvSpPr>
          <p:spPr>
            <a:xfrm>
              <a:off x="4097993" y="4299947"/>
              <a:ext cx="72319" cy="71460"/>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45" name="Google Shape;6018;p67">
            <a:extLst>
              <a:ext uri="{FF2B5EF4-FFF2-40B4-BE49-F238E27FC236}">
                <a16:creationId xmlns:a16="http://schemas.microsoft.com/office/drawing/2014/main" id="{8B04BA2C-2A60-4BEF-8F04-0AEBD6D78FA3}"/>
              </a:ext>
            </a:extLst>
          </p:cNvPr>
          <p:cNvGrpSpPr/>
          <p:nvPr/>
        </p:nvGrpSpPr>
        <p:grpSpPr>
          <a:xfrm>
            <a:off x="10220883" y="5564501"/>
            <a:ext cx="486899" cy="443520"/>
            <a:chOff x="7665662" y="4173376"/>
            <a:chExt cx="365174" cy="332640"/>
          </a:xfrm>
          <a:solidFill>
            <a:srgbClr val="D7839B"/>
          </a:solidFill>
        </p:grpSpPr>
        <p:sp>
          <p:nvSpPr>
            <p:cNvPr id="46" name="Google Shape;6019;p67">
              <a:extLst>
                <a:ext uri="{FF2B5EF4-FFF2-40B4-BE49-F238E27FC236}">
                  <a16:creationId xmlns:a16="http://schemas.microsoft.com/office/drawing/2014/main" id="{759B9B1D-CC76-4660-B01C-3D57F4CF5B9B}"/>
                </a:ext>
              </a:extLst>
            </p:cNvPr>
            <p:cNvSpPr/>
            <p:nvPr/>
          </p:nvSpPr>
          <p:spPr>
            <a:xfrm>
              <a:off x="7665662" y="4173376"/>
              <a:ext cx="344399" cy="94933"/>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47" name="Google Shape;6020;p67">
              <a:extLst>
                <a:ext uri="{FF2B5EF4-FFF2-40B4-BE49-F238E27FC236}">
                  <a16:creationId xmlns:a16="http://schemas.microsoft.com/office/drawing/2014/main" id="{F6B848BD-0208-4BF8-ABAB-69D84F5812D3}"/>
                </a:ext>
              </a:extLst>
            </p:cNvPr>
            <p:cNvSpPr/>
            <p:nvPr/>
          </p:nvSpPr>
          <p:spPr>
            <a:xfrm>
              <a:off x="7937714" y="4291772"/>
              <a:ext cx="24441" cy="94933"/>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48" name="Google Shape;6021;p67">
              <a:extLst>
                <a:ext uri="{FF2B5EF4-FFF2-40B4-BE49-F238E27FC236}">
                  <a16:creationId xmlns:a16="http://schemas.microsoft.com/office/drawing/2014/main" id="{67C7BC94-1357-44F3-A9DF-5AC80E696671}"/>
                </a:ext>
              </a:extLst>
            </p:cNvPr>
            <p:cNvSpPr/>
            <p:nvPr/>
          </p:nvSpPr>
          <p:spPr>
            <a:xfrm>
              <a:off x="7985619" y="4292687"/>
              <a:ext cx="45217" cy="94933"/>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49" name="Google Shape;6022;p67">
              <a:extLst>
                <a:ext uri="{FF2B5EF4-FFF2-40B4-BE49-F238E27FC236}">
                  <a16:creationId xmlns:a16="http://schemas.microsoft.com/office/drawing/2014/main" id="{6B5C2A82-4D16-4F09-A4BC-0C818749C901}"/>
                </a:ext>
              </a:extLst>
            </p:cNvPr>
            <p:cNvSpPr/>
            <p:nvPr/>
          </p:nvSpPr>
          <p:spPr>
            <a:xfrm>
              <a:off x="7690990" y="4291772"/>
              <a:ext cx="223250" cy="94933"/>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50" name="Google Shape;6023;p67">
              <a:extLst>
                <a:ext uri="{FF2B5EF4-FFF2-40B4-BE49-F238E27FC236}">
                  <a16:creationId xmlns:a16="http://schemas.microsoft.com/office/drawing/2014/main" id="{3B83DA0E-4D0A-4775-99A8-D22637073B00}"/>
                </a:ext>
              </a:extLst>
            </p:cNvPr>
            <p:cNvSpPr/>
            <p:nvPr/>
          </p:nvSpPr>
          <p:spPr>
            <a:xfrm>
              <a:off x="7738868" y="4410169"/>
              <a:ext cx="24441" cy="94933"/>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51" name="Google Shape;6024;p67">
              <a:extLst>
                <a:ext uri="{FF2B5EF4-FFF2-40B4-BE49-F238E27FC236}">
                  <a16:creationId xmlns:a16="http://schemas.microsoft.com/office/drawing/2014/main" id="{DAE49B86-3E1D-42AF-9576-11825D055F77}"/>
                </a:ext>
              </a:extLst>
            </p:cNvPr>
            <p:cNvSpPr/>
            <p:nvPr/>
          </p:nvSpPr>
          <p:spPr>
            <a:xfrm>
              <a:off x="7786783" y="4411970"/>
              <a:ext cx="218751" cy="9403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52" name="Google Shape;6025;p67">
              <a:extLst>
                <a:ext uri="{FF2B5EF4-FFF2-40B4-BE49-F238E27FC236}">
                  <a16:creationId xmlns:a16="http://schemas.microsoft.com/office/drawing/2014/main" id="{487A45F5-9B61-426E-AB3F-FF5DAEFF1FDE}"/>
                </a:ext>
              </a:extLst>
            </p:cNvPr>
            <p:cNvSpPr/>
            <p:nvPr/>
          </p:nvSpPr>
          <p:spPr>
            <a:xfrm>
              <a:off x="7665662" y="4411083"/>
              <a:ext cx="49743" cy="94933"/>
            </a:xfrm>
            <a:custGeom>
              <a:avLst/>
              <a:gdLst>
                <a:gd name="f0" fmla="val w"/>
                <a:gd name="f1" fmla="val h"/>
                <a:gd name="f2" fmla="val 0"/>
                <a:gd name="f3" fmla="val 1733"/>
                <a:gd name="f4" fmla="val 3309"/>
                <a:gd name="f5" fmla="val 442"/>
                <a:gd name="f6" fmla="val 190"/>
                <a:gd name="f7" fmla="val 1"/>
                <a:gd name="f8" fmla="val 189"/>
                <a:gd name="f9" fmla="val 378"/>
                <a:gd name="f10" fmla="val 2867"/>
                <a:gd name="f11" fmla="val 3088"/>
                <a:gd name="f12" fmla="val 3308"/>
                <a:gd name="f13" fmla="val 1734"/>
                <a:gd name="f14" fmla="*/ f0 1 1733"/>
                <a:gd name="f15" fmla="*/ f1 1 3309"/>
                <a:gd name="f16" fmla="val f2"/>
                <a:gd name="f17" fmla="val f3"/>
                <a:gd name="f18" fmla="val f4"/>
                <a:gd name="f19" fmla="+- f18 0 f16"/>
                <a:gd name="f20" fmla="+- f17 0 f16"/>
                <a:gd name="f21" fmla="*/ f20 1 1733"/>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733" h="3309">
                  <a:moveTo>
                    <a:pt x="f5" y="f2"/>
                  </a:moveTo>
                  <a:cubicBezTo>
                    <a:pt x="f6" y="f2"/>
                    <a:pt x="f7" y="f8"/>
                    <a:pt x="f7" y="f9"/>
                  </a:cubicBezTo>
                  <a:lnTo>
                    <a:pt x="f7" y="f10"/>
                  </a:lnTo>
                  <a:cubicBezTo>
                    <a:pt x="f7" y="f11"/>
                    <a:pt x="f6" y="f12"/>
                    <a:pt x="f5" y="f12"/>
                  </a:cubicBezTo>
                  <a:lnTo>
                    <a:pt x="f13" y="f12"/>
                  </a:lnTo>
                  <a:lnTo>
                    <a:pt x="f1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sp>
        <p:nvSpPr>
          <p:cNvPr id="53" name="Google Shape;6043;p67">
            <a:extLst>
              <a:ext uri="{FF2B5EF4-FFF2-40B4-BE49-F238E27FC236}">
                <a16:creationId xmlns:a16="http://schemas.microsoft.com/office/drawing/2014/main" id="{BE9D1CF5-8CC7-4DAC-A270-13D103D04614}"/>
              </a:ext>
            </a:extLst>
          </p:cNvPr>
          <p:cNvSpPr/>
          <p:nvPr/>
        </p:nvSpPr>
        <p:spPr>
          <a:xfrm>
            <a:off x="6077469" y="5543421"/>
            <a:ext cx="412199" cy="486899"/>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D7839B"/>
          </a:solid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nvGrpSpPr>
          <p:cNvPr id="54" name="Google Shape;6052;p67">
            <a:extLst>
              <a:ext uri="{FF2B5EF4-FFF2-40B4-BE49-F238E27FC236}">
                <a16:creationId xmlns:a16="http://schemas.microsoft.com/office/drawing/2014/main" id="{1859752C-D28A-4586-8994-7FD070841E40}"/>
              </a:ext>
            </a:extLst>
          </p:cNvPr>
          <p:cNvGrpSpPr/>
          <p:nvPr/>
        </p:nvGrpSpPr>
        <p:grpSpPr>
          <a:xfrm>
            <a:off x="11104827" y="5520904"/>
            <a:ext cx="476072" cy="484497"/>
            <a:chOff x="8328620" y="4140677"/>
            <a:chExt cx="357054" cy="363373"/>
          </a:xfrm>
          <a:solidFill>
            <a:srgbClr val="D7839B"/>
          </a:solidFill>
        </p:grpSpPr>
        <p:sp>
          <p:nvSpPr>
            <p:cNvPr id="55" name="Google Shape;6053;p67">
              <a:extLst>
                <a:ext uri="{FF2B5EF4-FFF2-40B4-BE49-F238E27FC236}">
                  <a16:creationId xmlns:a16="http://schemas.microsoft.com/office/drawing/2014/main" id="{AA7C72DD-1DF6-4C48-AEC0-45D27399AC39}"/>
                </a:ext>
              </a:extLst>
            </p:cNvPr>
            <p:cNvSpPr/>
            <p:nvPr/>
          </p:nvSpPr>
          <p:spPr>
            <a:xfrm>
              <a:off x="8328620" y="4140677"/>
              <a:ext cx="357054" cy="154314"/>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56" name="Google Shape;6054;p67">
              <a:extLst>
                <a:ext uri="{FF2B5EF4-FFF2-40B4-BE49-F238E27FC236}">
                  <a16:creationId xmlns:a16="http://schemas.microsoft.com/office/drawing/2014/main" id="{6396650C-CAC5-4539-A0D2-0739D666B03B}"/>
                </a:ext>
              </a:extLst>
            </p:cNvPr>
            <p:cNvSpPr/>
            <p:nvPr/>
          </p:nvSpPr>
          <p:spPr>
            <a:xfrm>
              <a:off x="8397328" y="4285299"/>
              <a:ext cx="212405" cy="218751"/>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57" name="Google Shape;6055;p67">
              <a:extLst>
                <a:ext uri="{FF2B5EF4-FFF2-40B4-BE49-F238E27FC236}">
                  <a16:creationId xmlns:a16="http://schemas.microsoft.com/office/drawing/2014/main" id="{18FAE44C-47DB-4671-A715-14916A5D9D0D}"/>
                </a:ext>
              </a:extLst>
            </p:cNvPr>
            <p:cNvSpPr/>
            <p:nvPr/>
          </p:nvSpPr>
          <p:spPr>
            <a:xfrm>
              <a:off x="8468733" y="4236470"/>
              <a:ext cx="7682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58" name="Google Shape;6078;p67">
            <a:extLst>
              <a:ext uri="{FF2B5EF4-FFF2-40B4-BE49-F238E27FC236}">
                <a16:creationId xmlns:a16="http://schemas.microsoft.com/office/drawing/2014/main" id="{B25A4FAA-1B93-4819-9BF8-DB44F30854D6}"/>
              </a:ext>
            </a:extLst>
          </p:cNvPr>
          <p:cNvGrpSpPr/>
          <p:nvPr/>
        </p:nvGrpSpPr>
        <p:grpSpPr>
          <a:xfrm>
            <a:off x="6834933" y="5544617"/>
            <a:ext cx="486900" cy="484497"/>
            <a:chOff x="5126199" y="4158462"/>
            <a:chExt cx="365175" cy="363373"/>
          </a:xfrm>
          <a:solidFill>
            <a:srgbClr val="D7839B"/>
          </a:solidFill>
        </p:grpSpPr>
        <p:sp>
          <p:nvSpPr>
            <p:cNvPr id="59" name="Google Shape;6079;p67">
              <a:extLst>
                <a:ext uri="{FF2B5EF4-FFF2-40B4-BE49-F238E27FC236}">
                  <a16:creationId xmlns:a16="http://schemas.microsoft.com/office/drawing/2014/main" id="{365F7883-D6C4-4D0C-B44C-056213B59551}"/>
                </a:ext>
              </a:extLst>
            </p:cNvPr>
            <p:cNvSpPr/>
            <p:nvPr/>
          </p:nvSpPr>
          <p:spPr>
            <a:xfrm>
              <a:off x="5202140" y="4308506"/>
              <a:ext cx="214216" cy="213329"/>
            </a:xfrm>
            <a:custGeom>
              <a:avLst/>
              <a:gdLst>
                <a:gd name="f0" fmla="val w"/>
                <a:gd name="f1" fmla="val h"/>
                <a:gd name="f2" fmla="val 0"/>
                <a:gd name="f3" fmla="val 7466"/>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val 7467"/>
                <a:gd name="f61" fmla="*/ f0 1 7466"/>
                <a:gd name="f62" fmla="*/ f1 1 7436"/>
                <a:gd name="f63" fmla="val f2"/>
                <a:gd name="f64" fmla="val f3"/>
                <a:gd name="f65" fmla="val f4"/>
                <a:gd name="f66" fmla="+- f65 0 f63"/>
                <a:gd name="f67" fmla="+- f64 0 f63"/>
                <a:gd name="f68" fmla="*/ f67 1 7466"/>
                <a:gd name="f69" fmla="*/ f66 1 7436"/>
                <a:gd name="f70" fmla="*/ f63 1 f68"/>
                <a:gd name="f71" fmla="*/ f64 1 f68"/>
                <a:gd name="f72" fmla="*/ f63 1 f69"/>
                <a:gd name="f73" fmla="*/ f65 1 f69"/>
                <a:gd name="f74" fmla="*/ f70 f61 1"/>
                <a:gd name="f75" fmla="*/ f71 f61 1"/>
                <a:gd name="f76" fmla="*/ f73 f62 1"/>
                <a:gd name="f77" fmla="*/ f72 f62 1"/>
              </a:gdLst>
              <a:ahLst/>
              <a:cxnLst>
                <a:cxn ang="3cd4">
                  <a:pos x="hc" y="t"/>
                </a:cxn>
                <a:cxn ang="0">
                  <a:pos x="r" y="vc"/>
                </a:cxn>
                <a:cxn ang="cd4">
                  <a:pos x="hc" y="b"/>
                </a:cxn>
                <a:cxn ang="cd2">
                  <a:pos x="l" y="vc"/>
                </a:cxn>
              </a:cxnLst>
              <a:rect l="f74" t="f77" r="f75" b="f76"/>
              <a:pathLst>
                <a:path w="7465"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60" y="f56"/>
                  </a:cubicBezTo>
                  <a:cubicBezTo>
                    <a:pt x="f60" y="f11"/>
                    <a:pt x="f35" y="f55"/>
                    <a:pt x="f53"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60" name="Google Shape;6080;p67">
              <a:extLst>
                <a:ext uri="{FF2B5EF4-FFF2-40B4-BE49-F238E27FC236}">
                  <a16:creationId xmlns:a16="http://schemas.microsoft.com/office/drawing/2014/main" id="{58CE881A-84E3-436A-B405-FEC35699D789}"/>
                </a:ext>
              </a:extLst>
            </p:cNvPr>
            <p:cNvSpPr/>
            <p:nvPr/>
          </p:nvSpPr>
          <p:spPr>
            <a:xfrm>
              <a:off x="5317812" y="4160620"/>
              <a:ext cx="173562" cy="169602"/>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61" name="Google Shape;6081;p67">
              <a:extLst>
                <a:ext uri="{FF2B5EF4-FFF2-40B4-BE49-F238E27FC236}">
                  <a16:creationId xmlns:a16="http://schemas.microsoft.com/office/drawing/2014/main" id="{D196C22C-F34B-4EC0-AA9A-52ABD04C9F34}"/>
                </a:ext>
              </a:extLst>
            </p:cNvPr>
            <p:cNvSpPr/>
            <p:nvPr/>
          </p:nvSpPr>
          <p:spPr>
            <a:xfrm>
              <a:off x="5223830" y="4158462"/>
              <a:ext cx="169950" cy="103080"/>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62" name="Google Shape;6082;p67">
              <a:extLst>
                <a:ext uri="{FF2B5EF4-FFF2-40B4-BE49-F238E27FC236}">
                  <a16:creationId xmlns:a16="http://schemas.microsoft.com/office/drawing/2014/main" id="{97BEF5F4-F945-4D45-915B-892146843E5A}"/>
                </a:ext>
              </a:extLst>
            </p:cNvPr>
            <p:cNvSpPr/>
            <p:nvPr/>
          </p:nvSpPr>
          <p:spPr>
            <a:xfrm>
              <a:off x="5126199" y="4160620"/>
              <a:ext cx="170837" cy="168715"/>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63" name="Google Shape;6110;p67">
            <a:extLst>
              <a:ext uri="{FF2B5EF4-FFF2-40B4-BE49-F238E27FC236}">
                <a16:creationId xmlns:a16="http://schemas.microsoft.com/office/drawing/2014/main" id="{CE929118-3CD0-4FBB-B19F-7E33B81BE475}"/>
              </a:ext>
            </a:extLst>
          </p:cNvPr>
          <p:cNvGrpSpPr/>
          <p:nvPr/>
        </p:nvGrpSpPr>
        <p:grpSpPr>
          <a:xfrm>
            <a:off x="7643921" y="5591141"/>
            <a:ext cx="483303" cy="378451"/>
            <a:chOff x="5732940" y="4193356"/>
            <a:chExt cx="362477" cy="283838"/>
          </a:xfrm>
          <a:solidFill>
            <a:srgbClr val="D7839B"/>
          </a:solidFill>
        </p:grpSpPr>
        <p:sp>
          <p:nvSpPr>
            <p:cNvPr id="64" name="Google Shape;6111;p67">
              <a:extLst>
                <a:ext uri="{FF2B5EF4-FFF2-40B4-BE49-F238E27FC236}">
                  <a16:creationId xmlns:a16="http://schemas.microsoft.com/office/drawing/2014/main" id="{A39525BE-DAE1-45F2-B326-A2D75AF835F7}"/>
                </a:ext>
              </a:extLst>
            </p:cNvPr>
            <p:cNvSpPr/>
            <p:nvPr/>
          </p:nvSpPr>
          <p:spPr>
            <a:xfrm>
              <a:off x="5732940" y="4431063"/>
              <a:ext cx="362477"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65" name="Google Shape;6112;p67">
              <a:extLst>
                <a:ext uri="{FF2B5EF4-FFF2-40B4-BE49-F238E27FC236}">
                  <a16:creationId xmlns:a16="http://schemas.microsoft.com/office/drawing/2014/main" id="{326051EC-DDC6-49EF-BBD3-38370C303C81}"/>
                </a:ext>
              </a:extLst>
            </p:cNvPr>
            <p:cNvSpPr/>
            <p:nvPr/>
          </p:nvSpPr>
          <p:spPr>
            <a:xfrm>
              <a:off x="5755544" y="4193356"/>
              <a:ext cx="316373" cy="214243"/>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66" name="Google Shape;5972;p67">
            <a:extLst>
              <a:ext uri="{FF2B5EF4-FFF2-40B4-BE49-F238E27FC236}">
                <a16:creationId xmlns:a16="http://schemas.microsoft.com/office/drawing/2014/main" id="{C6E0DBCE-C018-4A68-87CA-7D9149BF766D}"/>
              </a:ext>
            </a:extLst>
          </p:cNvPr>
          <p:cNvGrpSpPr/>
          <p:nvPr/>
        </p:nvGrpSpPr>
        <p:grpSpPr>
          <a:xfrm>
            <a:off x="5231563" y="2522403"/>
            <a:ext cx="480632" cy="552907"/>
            <a:chOff x="3923672" y="1891802"/>
            <a:chExt cx="360474" cy="414680"/>
          </a:xfrm>
          <a:solidFill>
            <a:srgbClr val="D7839B"/>
          </a:solidFill>
        </p:grpSpPr>
        <p:sp>
          <p:nvSpPr>
            <p:cNvPr id="67" name="Google Shape;5973;p67">
              <a:extLst>
                <a:ext uri="{FF2B5EF4-FFF2-40B4-BE49-F238E27FC236}">
                  <a16:creationId xmlns:a16="http://schemas.microsoft.com/office/drawing/2014/main" id="{402E3041-9A43-4CA1-AF61-D53E66DEE6D1}"/>
                </a:ext>
              </a:extLst>
            </p:cNvPr>
            <p:cNvSpPr/>
            <p:nvPr/>
          </p:nvSpPr>
          <p:spPr>
            <a:xfrm>
              <a:off x="3950445" y="1972123"/>
              <a:ext cx="305912" cy="198817"/>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68" name="Google Shape;5974;p67">
              <a:extLst>
                <a:ext uri="{FF2B5EF4-FFF2-40B4-BE49-F238E27FC236}">
                  <a16:creationId xmlns:a16="http://schemas.microsoft.com/office/drawing/2014/main" id="{2DF6A63A-ADBF-4C7B-8039-C9BE5DCEAD62}"/>
                </a:ext>
              </a:extLst>
            </p:cNvPr>
            <p:cNvSpPr/>
            <p:nvPr/>
          </p:nvSpPr>
          <p:spPr>
            <a:xfrm>
              <a:off x="3923672" y="2197687"/>
              <a:ext cx="360474" cy="108795"/>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69" name="Google Shape;5975;p67">
              <a:extLst>
                <a:ext uri="{FF2B5EF4-FFF2-40B4-BE49-F238E27FC236}">
                  <a16:creationId xmlns:a16="http://schemas.microsoft.com/office/drawing/2014/main" id="{335C8083-5CEE-4CAD-A660-C78162D9D18D}"/>
                </a:ext>
              </a:extLst>
            </p:cNvPr>
            <p:cNvSpPr/>
            <p:nvPr/>
          </p:nvSpPr>
          <p:spPr>
            <a:xfrm>
              <a:off x="4060640" y="1891802"/>
              <a:ext cx="82414" cy="53574"/>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70" name="Google Shape;5984;p67">
            <a:extLst>
              <a:ext uri="{FF2B5EF4-FFF2-40B4-BE49-F238E27FC236}">
                <a16:creationId xmlns:a16="http://schemas.microsoft.com/office/drawing/2014/main" id="{68B0267C-3009-47D0-91DB-72139EC7A6D5}"/>
              </a:ext>
            </a:extLst>
          </p:cNvPr>
          <p:cNvGrpSpPr/>
          <p:nvPr/>
        </p:nvGrpSpPr>
        <p:grpSpPr>
          <a:xfrm>
            <a:off x="9324357" y="2518317"/>
            <a:ext cx="554783" cy="553432"/>
            <a:chOff x="6993267" y="1888738"/>
            <a:chExt cx="416087" cy="415074"/>
          </a:xfrm>
          <a:solidFill>
            <a:srgbClr val="D7839B"/>
          </a:solidFill>
        </p:grpSpPr>
        <p:sp>
          <p:nvSpPr>
            <p:cNvPr id="71" name="Google Shape;5985;p67">
              <a:extLst>
                <a:ext uri="{FF2B5EF4-FFF2-40B4-BE49-F238E27FC236}">
                  <a16:creationId xmlns:a16="http://schemas.microsoft.com/office/drawing/2014/main" id="{74312FC3-218B-42CA-93BF-B9388414D9AD}"/>
                </a:ext>
              </a:extLst>
            </p:cNvPr>
            <p:cNvSpPr/>
            <p:nvPr/>
          </p:nvSpPr>
          <p:spPr>
            <a:xfrm>
              <a:off x="6993267" y="1888738"/>
              <a:ext cx="190551" cy="189500"/>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72" name="Google Shape;5986;p67">
              <a:extLst>
                <a:ext uri="{FF2B5EF4-FFF2-40B4-BE49-F238E27FC236}">
                  <a16:creationId xmlns:a16="http://schemas.microsoft.com/office/drawing/2014/main" id="{550E8494-B521-46FF-BE7C-56938AACB6EB}"/>
                </a:ext>
              </a:extLst>
            </p:cNvPr>
            <p:cNvSpPr/>
            <p:nvPr/>
          </p:nvSpPr>
          <p:spPr>
            <a:xfrm>
              <a:off x="6994282" y="2115318"/>
              <a:ext cx="191594" cy="188494"/>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73" name="Google Shape;5987;p67">
              <a:extLst>
                <a:ext uri="{FF2B5EF4-FFF2-40B4-BE49-F238E27FC236}">
                  <a16:creationId xmlns:a16="http://schemas.microsoft.com/office/drawing/2014/main" id="{FE8B533A-DF93-4521-9425-F827ECFF4258}"/>
                </a:ext>
              </a:extLst>
            </p:cNvPr>
            <p:cNvSpPr/>
            <p:nvPr/>
          </p:nvSpPr>
          <p:spPr>
            <a:xfrm>
              <a:off x="7218803" y="1888738"/>
              <a:ext cx="190551" cy="189500"/>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74" name="Google Shape;5988;p67">
              <a:extLst>
                <a:ext uri="{FF2B5EF4-FFF2-40B4-BE49-F238E27FC236}">
                  <a16:creationId xmlns:a16="http://schemas.microsoft.com/office/drawing/2014/main" id="{6F397A85-0CC9-4EFA-9222-936D60836370}"/>
                </a:ext>
              </a:extLst>
            </p:cNvPr>
            <p:cNvSpPr/>
            <p:nvPr/>
          </p:nvSpPr>
          <p:spPr>
            <a:xfrm>
              <a:off x="7218803" y="2114266"/>
              <a:ext cx="190551" cy="189536"/>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75" name="Google Shape;6002;p67">
            <a:extLst>
              <a:ext uri="{FF2B5EF4-FFF2-40B4-BE49-F238E27FC236}">
                <a16:creationId xmlns:a16="http://schemas.microsoft.com/office/drawing/2014/main" id="{411BAC46-B98B-4F7C-87CC-B8E5B594231F}"/>
              </a:ext>
            </a:extLst>
          </p:cNvPr>
          <p:cNvGrpSpPr/>
          <p:nvPr/>
        </p:nvGrpSpPr>
        <p:grpSpPr>
          <a:xfrm>
            <a:off x="6093085" y="2522404"/>
            <a:ext cx="640896" cy="553417"/>
            <a:chOff x="4569814" y="1891802"/>
            <a:chExt cx="480672" cy="415063"/>
          </a:xfrm>
          <a:solidFill>
            <a:srgbClr val="D7839B"/>
          </a:solidFill>
        </p:grpSpPr>
        <p:sp>
          <p:nvSpPr>
            <p:cNvPr id="76" name="Google Shape;6003;p67">
              <a:extLst>
                <a:ext uri="{FF2B5EF4-FFF2-40B4-BE49-F238E27FC236}">
                  <a16:creationId xmlns:a16="http://schemas.microsoft.com/office/drawing/2014/main" id="{3681FD9D-E377-4503-AF10-AEF466EECBE9}"/>
                </a:ext>
              </a:extLst>
            </p:cNvPr>
            <p:cNvSpPr/>
            <p:nvPr/>
          </p:nvSpPr>
          <p:spPr>
            <a:xfrm>
              <a:off x="4569814" y="1919590"/>
              <a:ext cx="480672" cy="387275"/>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77" name="Google Shape;6004;p67">
              <a:extLst>
                <a:ext uri="{FF2B5EF4-FFF2-40B4-BE49-F238E27FC236}">
                  <a16:creationId xmlns:a16="http://schemas.microsoft.com/office/drawing/2014/main" id="{F39A1F58-8841-4E53-87C6-0E9D0EC48913}"/>
                </a:ext>
              </a:extLst>
            </p:cNvPr>
            <p:cNvSpPr/>
            <p:nvPr/>
          </p:nvSpPr>
          <p:spPr>
            <a:xfrm>
              <a:off x="4873313" y="1891802"/>
              <a:ext cx="139061" cy="13906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78" name="Google Shape;6005;p67">
              <a:extLst>
                <a:ext uri="{FF2B5EF4-FFF2-40B4-BE49-F238E27FC236}">
                  <a16:creationId xmlns:a16="http://schemas.microsoft.com/office/drawing/2014/main" id="{897DCA71-DA5C-4A4F-B6FD-D0862EA4DAF3}"/>
                </a:ext>
              </a:extLst>
            </p:cNvPr>
            <p:cNvSpPr/>
            <p:nvPr/>
          </p:nvSpPr>
          <p:spPr>
            <a:xfrm>
              <a:off x="4606564" y="1892817"/>
              <a:ext cx="139061" cy="139098"/>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79" name="Google Shape;6006;p67">
              <a:extLst>
                <a:ext uri="{FF2B5EF4-FFF2-40B4-BE49-F238E27FC236}">
                  <a16:creationId xmlns:a16="http://schemas.microsoft.com/office/drawing/2014/main" id="{27B3F68F-A0DD-4992-A989-C7EC16AF9833}"/>
                </a:ext>
              </a:extLst>
            </p:cNvPr>
            <p:cNvSpPr/>
            <p:nvPr/>
          </p:nvSpPr>
          <p:spPr>
            <a:xfrm>
              <a:off x="4687927" y="1972123"/>
              <a:ext cx="243084" cy="244126"/>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80" name="Google Shape;6011;p67">
            <a:extLst>
              <a:ext uri="{FF2B5EF4-FFF2-40B4-BE49-F238E27FC236}">
                <a16:creationId xmlns:a16="http://schemas.microsoft.com/office/drawing/2014/main" id="{53E8B10A-24DE-4BA7-81B8-75EF3E376DCC}"/>
              </a:ext>
            </a:extLst>
          </p:cNvPr>
          <p:cNvGrpSpPr/>
          <p:nvPr/>
        </p:nvGrpSpPr>
        <p:grpSpPr>
          <a:xfrm>
            <a:off x="10113191" y="2490106"/>
            <a:ext cx="562440" cy="552577"/>
            <a:chOff x="7584893" y="1867579"/>
            <a:chExt cx="421830" cy="414433"/>
          </a:xfrm>
          <a:solidFill>
            <a:srgbClr val="D7839B"/>
          </a:solidFill>
        </p:grpSpPr>
        <p:sp>
          <p:nvSpPr>
            <p:cNvPr id="81" name="Google Shape;6012;p67">
              <a:extLst>
                <a:ext uri="{FF2B5EF4-FFF2-40B4-BE49-F238E27FC236}">
                  <a16:creationId xmlns:a16="http://schemas.microsoft.com/office/drawing/2014/main" id="{FD69D636-477C-4F02-8340-C181FC1B1377}"/>
                </a:ext>
              </a:extLst>
            </p:cNvPr>
            <p:cNvSpPr/>
            <p:nvPr/>
          </p:nvSpPr>
          <p:spPr>
            <a:xfrm>
              <a:off x="7635368" y="1913409"/>
              <a:ext cx="110230" cy="11023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82" name="Google Shape;6013;p67">
              <a:extLst>
                <a:ext uri="{FF2B5EF4-FFF2-40B4-BE49-F238E27FC236}">
                  <a16:creationId xmlns:a16="http://schemas.microsoft.com/office/drawing/2014/main" id="{A6FB9249-84A6-4031-914C-ED9CB2BDCE44}"/>
                </a:ext>
              </a:extLst>
            </p:cNvPr>
            <p:cNvSpPr/>
            <p:nvPr/>
          </p:nvSpPr>
          <p:spPr>
            <a:xfrm>
              <a:off x="7806333" y="1878662"/>
              <a:ext cx="197775" cy="195453"/>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83" name="Google Shape;6014;p67">
              <a:extLst>
                <a:ext uri="{FF2B5EF4-FFF2-40B4-BE49-F238E27FC236}">
                  <a16:creationId xmlns:a16="http://schemas.microsoft.com/office/drawing/2014/main" id="{07F72C78-D41D-407D-BCEB-FCEDA2BAF1FB}"/>
                </a:ext>
              </a:extLst>
            </p:cNvPr>
            <p:cNvSpPr/>
            <p:nvPr/>
          </p:nvSpPr>
          <p:spPr>
            <a:xfrm>
              <a:off x="7676552" y="1954603"/>
              <a:ext cx="279138" cy="279138"/>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84" name="Google Shape;6015;p67">
              <a:extLst>
                <a:ext uri="{FF2B5EF4-FFF2-40B4-BE49-F238E27FC236}">
                  <a16:creationId xmlns:a16="http://schemas.microsoft.com/office/drawing/2014/main" id="{5A351C21-B397-44E2-A980-400B494D4249}"/>
                </a:ext>
              </a:extLst>
            </p:cNvPr>
            <p:cNvSpPr/>
            <p:nvPr/>
          </p:nvSpPr>
          <p:spPr>
            <a:xfrm>
              <a:off x="7891820" y="2169825"/>
              <a:ext cx="114903" cy="112187"/>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85" name="Google Shape;6016;p67">
              <a:extLst>
                <a:ext uri="{FF2B5EF4-FFF2-40B4-BE49-F238E27FC236}">
                  <a16:creationId xmlns:a16="http://schemas.microsoft.com/office/drawing/2014/main" id="{C38788D0-074C-4652-8F42-E504E9AC14D5}"/>
                </a:ext>
              </a:extLst>
            </p:cNvPr>
            <p:cNvSpPr/>
            <p:nvPr/>
          </p:nvSpPr>
          <p:spPr>
            <a:xfrm>
              <a:off x="7598298" y="2084374"/>
              <a:ext cx="196733" cy="195453"/>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86" name="Google Shape;6017;p67">
              <a:extLst>
                <a:ext uri="{FF2B5EF4-FFF2-40B4-BE49-F238E27FC236}">
                  <a16:creationId xmlns:a16="http://schemas.microsoft.com/office/drawing/2014/main" id="{83EA5FC8-F3C4-415B-B595-E19D3F123B52}"/>
                </a:ext>
              </a:extLst>
            </p:cNvPr>
            <p:cNvSpPr/>
            <p:nvPr/>
          </p:nvSpPr>
          <p:spPr>
            <a:xfrm>
              <a:off x="7584893" y="1867579"/>
              <a:ext cx="120527" cy="114876"/>
            </a:xfrm>
            <a:custGeom>
              <a:avLst/>
              <a:gdLst>
                <a:gd name="f0" fmla="val w"/>
                <a:gd name="f1" fmla="val h"/>
                <a:gd name="f2" fmla="val 0"/>
                <a:gd name="f3" fmla="val 3686"/>
                <a:gd name="f4" fmla="val 3513"/>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687"/>
                <a:gd name="f19" fmla="val 804"/>
                <a:gd name="f20" fmla="val 3277"/>
                <a:gd name="f21" fmla="val 3010"/>
                <a:gd name="f22" fmla="val 2647"/>
                <a:gd name="f23" fmla="*/ f0 1 3686"/>
                <a:gd name="f24" fmla="*/ f1 1 3513"/>
                <a:gd name="f25" fmla="val f2"/>
                <a:gd name="f26" fmla="val f3"/>
                <a:gd name="f27" fmla="val f4"/>
                <a:gd name="f28" fmla="+- f27 0 f25"/>
                <a:gd name="f29" fmla="+- f26 0 f25"/>
                <a:gd name="f30" fmla="*/ f29 1 3686"/>
                <a:gd name="f31" fmla="*/ f28 1 3513"/>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6" h="3513">
                  <a:moveTo>
                    <a:pt x="f5" y="f2"/>
                  </a:moveTo>
                  <a:cubicBezTo>
                    <a:pt x="f6" y="f2"/>
                    <a:pt x="f7" y="f8"/>
                    <a:pt x="f9" y="f10"/>
                  </a:cubicBezTo>
                  <a:lnTo>
                    <a:pt x="f11" y="f12"/>
                  </a:lnTo>
                  <a:cubicBezTo>
                    <a:pt x="f13" y="f14"/>
                    <a:pt x="f13" y="f15"/>
                    <a:pt x="f11" y="f16"/>
                  </a:cubicBezTo>
                  <a:lnTo>
                    <a:pt x="f17" y="f4"/>
                  </a:lnTo>
                  <a:lnTo>
                    <a:pt x="f18" y="f19"/>
                  </a:lnTo>
                  <a:lnTo>
                    <a:pt x="f20" y="f10"/>
                  </a:lnTo>
                  <a:cubicBezTo>
                    <a:pt x="f21" y="f8"/>
                    <a:pt x="f22"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sp>
        <p:nvSpPr>
          <p:cNvPr id="87" name="Google Shape;6042;p67">
            <a:extLst>
              <a:ext uri="{FF2B5EF4-FFF2-40B4-BE49-F238E27FC236}">
                <a16:creationId xmlns:a16="http://schemas.microsoft.com/office/drawing/2014/main" id="{896BC169-9B5F-4076-8300-7254E9477243}"/>
              </a:ext>
            </a:extLst>
          </p:cNvPr>
          <p:cNvSpPr/>
          <p:nvPr/>
        </p:nvSpPr>
        <p:spPr>
          <a:xfrm>
            <a:off x="6935711" y="2523501"/>
            <a:ext cx="543836" cy="551236"/>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D7839B"/>
          </a:solid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nvGrpSpPr>
          <p:cNvPr id="88" name="Google Shape;6047;p67">
            <a:extLst>
              <a:ext uri="{FF2B5EF4-FFF2-40B4-BE49-F238E27FC236}">
                <a16:creationId xmlns:a16="http://schemas.microsoft.com/office/drawing/2014/main" id="{837FF42D-6DEF-4822-9847-41453E1B48C4}"/>
              </a:ext>
            </a:extLst>
          </p:cNvPr>
          <p:cNvGrpSpPr/>
          <p:nvPr/>
        </p:nvGrpSpPr>
        <p:grpSpPr>
          <a:xfrm>
            <a:off x="10973470" y="2490399"/>
            <a:ext cx="553420" cy="503992"/>
            <a:chOff x="8230102" y="1867799"/>
            <a:chExt cx="415065" cy="377994"/>
          </a:xfrm>
          <a:solidFill>
            <a:srgbClr val="D7839B"/>
          </a:solidFill>
        </p:grpSpPr>
        <p:sp>
          <p:nvSpPr>
            <p:cNvPr id="89" name="Google Shape;6048;p67">
              <a:extLst>
                <a:ext uri="{FF2B5EF4-FFF2-40B4-BE49-F238E27FC236}">
                  <a16:creationId xmlns:a16="http://schemas.microsoft.com/office/drawing/2014/main" id="{20C43101-D001-44D9-ACB1-C9215BD6B193}"/>
                </a:ext>
              </a:extLst>
            </p:cNvPr>
            <p:cNvSpPr/>
            <p:nvPr/>
          </p:nvSpPr>
          <p:spPr>
            <a:xfrm>
              <a:off x="8438138" y="1921346"/>
              <a:ext cx="207029" cy="324447"/>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90" name="Google Shape;6049;p67">
              <a:extLst>
                <a:ext uri="{FF2B5EF4-FFF2-40B4-BE49-F238E27FC236}">
                  <a16:creationId xmlns:a16="http://schemas.microsoft.com/office/drawing/2014/main" id="{CC8183A6-F622-4D2C-92D8-6FCCC671A350}"/>
                </a:ext>
              </a:extLst>
            </p:cNvPr>
            <p:cNvSpPr/>
            <p:nvPr/>
          </p:nvSpPr>
          <p:spPr>
            <a:xfrm>
              <a:off x="8310423" y="1867799"/>
              <a:ext cx="113339" cy="336800"/>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91" name="Google Shape;6050;p67">
              <a:extLst>
                <a:ext uri="{FF2B5EF4-FFF2-40B4-BE49-F238E27FC236}">
                  <a16:creationId xmlns:a16="http://schemas.microsoft.com/office/drawing/2014/main" id="{EC1AE9B1-5DF5-46C9-8A21-8412618A4531}"/>
                </a:ext>
              </a:extLst>
            </p:cNvPr>
            <p:cNvSpPr/>
            <p:nvPr/>
          </p:nvSpPr>
          <p:spPr>
            <a:xfrm>
              <a:off x="8450500" y="1867799"/>
              <a:ext cx="113303" cy="336800"/>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92" name="Google Shape;6051;p67">
              <a:extLst>
                <a:ext uri="{FF2B5EF4-FFF2-40B4-BE49-F238E27FC236}">
                  <a16:creationId xmlns:a16="http://schemas.microsoft.com/office/drawing/2014/main" id="{5A946A46-6687-405A-979A-F52FB3A7D5A7}"/>
                </a:ext>
              </a:extLst>
            </p:cNvPr>
            <p:cNvSpPr/>
            <p:nvPr/>
          </p:nvSpPr>
          <p:spPr>
            <a:xfrm>
              <a:off x="8230102" y="1921346"/>
              <a:ext cx="206014" cy="324447"/>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93" name="Google Shape;6072;p67">
            <a:extLst>
              <a:ext uri="{FF2B5EF4-FFF2-40B4-BE49-F238E27FC236}">
                <a16:creationId xmlns:a16="http://schemas.microsoft.com/office/drawing/2014/main" id="{F3E0E8C9-225B-4589-9A13-3E8F4E69A6DB}"/>
              </a:ext>
            </a:extLst>
          </p:cNvPr>
          <p:cNvGrpSpPr/>
          <p:nvPr/>
        </p:nvGrpSpPr>
        <p:grpSpPr>
          <a:xfrm>
            <a:off x="7701856" y="2496544"/>
            <a:ext cx="553456" cy="553113"/>
            <a:chOff x="5776392" y="1872407"/>
            <a:chExt cx="415092" cy="414835"/>
          </a:xfrm>
          <a:solidFill>
            <a:srgbClr val="D7839B"/>
          </a:solidFill>
        </p:grpSpPr>
        <p:sp>
          <p:nvSpPr>
            <p:cNvPr id="94" name="Google Shape;6073;p67">
              <a:extLst>
                <a:ext uri="{FF2B5EF4-FFF2-40B4-BE49-F238E27FC236}">
                  <a16:creationId xmlns:a16="http://schemas.microsoft.com/office/drawing/2014/main" id="{18051A79-3128-4481-B9E6-247E93BE04B2}"/>
                </a:ext>
              </a:extLst>
            </p:cNvPr>
            <p:cNvSpPr/>
            <p:nvPr/>
          </p:nvSpPr>
          <p:spPr>
            <a:xfrm>
              <a:off x="5776392" y="1946318"/>
              <a:ext cx="54626" cy="321338"/>
            </a:xfrm>
            <a:custGeom>
              <a:avLst/>
              <a:gdLst>
                <a:gd name="f0" fmla="val w"/>
                <a:gd name="f1" fmla="val h"/>
                <a:gd name="f2" fmla="val 0"/>
                <a:gd name="f3" fmla="val 1670"/>
                <a:gd name="f4" fmla="val 9830"/>
                <a:gd name="f5" fmla="val 1"/>
                <a:gd name="f6" fmla="val 8192"/>
                <a:gd name="f7" fmla="val 1639"/>
                <a:gd name="f8" fmla="*/ f0 1 1670"/>
                <a:gd name="f9" fmla="*/ f1 1 9830"/>
                <a:gd name="f10" fmla="val f2"/>
                <a:gd name="f11" fmla="val f3"/>
                <a:gd name="f12" fmla="val f4"/>
                <a:gd name="f13" fmla="+- f12 0 f10"/>
                <a:gd name="f14" fmla="+- f11 0 f10"/>
                <a:gd name="f15" fmla="*/ f14 1 1670"/>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0" h="9830">
                  <a:moveTo>
                    <a:pt x="f5" y="f2"/>
                  </a:moveTo>
                  <a:lnTo>
                    <a:pt x="f5" y="f4"/>
                  </a:lnTo>
                  <a:lnTo>
                    <a:pt x="f3" y="f6"/>
                  </a:lnTo>
                  <a:lnTo>
                    <a:pt x="f3" y="f7"/>
                  </a:lnTo>
                  <a:lnTo>
                    <a:pt x="f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95" name="Google Shape;6074;p67">
              <a:extLst>
                <a:ext uri="{FF2B5EF4-FFF2-40B4-BE49-F238E27FC236}">
                  <a16:creationId xmlns:a16="http://schemas.microsoft.com/office/drawing/2014/main" id="{45C54726-D699-492C-9488-45B4F3B46FB3}"/>
                </a:ext>
              </a:extLst>
            </p:cNvPr>
            <p:cNvSpPr/>
            <p:nvPr/>
          </p:nvSpPr>
          <p:spPr>
            <a:xfrm>
              <a:off x="6136858" y="1946318"/>
              <a:ext cx="54626" cy="321338"/>
            </a:xfrm>
            <a:custGeom>
              <a:avLst/>
              <a:gdLst>
                <a:gd name="f0" fmla="val w"/>
                <a:gd name="f1" fmla="val h"/>
                <a:gd name="f2" fmla="val 0"/>
                <a:gd name="f3" fmla="val 1670"/>
                <a:gd name="f4" fmla="val 9830"/>
                <a:gd name="f5" fmla="val 1639"/>
                <a:gd name="f6" fmla="val 8192"/>
                <a:gd name="f7" fmla="*/ f0 1 1670"/>
                <a:gd name="f8" fmla="*/ f1 1 9830"/>
                <a:gd name="f9" fmla="val f2"/>
                <a:gd name="f10" fmla="val f3"/>
                <a:gd name="f11" fmla="val f4"/>
                <a:gd name="f12" fmla="+- f11 0 f9"/>
                <a:gd name="f13" fmla="+- f10 0 f9"/>
                <a:gd name="f14" fmla="*/ f13 1 1670"/>
                <a:gd name="f15" fmla="*/ f12 1 98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670" h="9830">
                  <a:moveTo>
                    <a:pt x="f3" y="f2"/>
                  </a:moveTo>
                  <a:lnTo>
                    <a:pt x="f2" y="f5"/>
                  </a:lnTo>
                  <a:lnTo>
                    <a:pt x="f2" y="f6"/>
                  </a:lnTo>
                  <a:lnTo>
                    <a:pt x="f3" y="f4"/>
                  </a:ln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96" name="Google Shape;6075;p67">
              <a:extLst>
                <a:ext uri="{FF2B5EF4-FFF2-40B4-BE49-F238E27FC236}">
                  <a16:creationId xmlns:a16="http://schemas.microsoft.com/office/drawing/2014/main" id="{AA9A9119-4219-4A9E-A881-242105D7E287}"/>
                </a:ext>
              </a:extLst>
            </p:cNvPr>
            <p:cNvSpPr/>
            <p:nvPr/>
          </p:nvSpPr>
          <p:spPr>
            <a:xfrm>
              <a:off x="5857756" y="2008104"/>
              <a:ext cx="252365" cy="197775"/>
            </a:xfrm>
            <a:custGeom>
              <a:avLst/>
              <a:gdLst>
                <a:gd name="f0" fmla="val w"/>
                <a:gd name="f1" fmla="val h"/>
                <a:gd name="f2" fmla="val 0"/>
                <a:gd name="f3" fmla="val 7719"/>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 f0 1 7719"/>
                <a:gd name="f16" fmla="*/ f1 1 6050"/>
                <a:gd name="f17" fmla="val f2"/>
                <a:gd name="f18" fmla="val f3"/>
                <a:gd name="f19" fmla="val f4"/>
                <a:gd name="f20" fmla="+- f19 0 f17"/>
                <a:gd name="f21" fmla="+- f18 0 f17"/>
                <a:gd name="f22" fmla="*/ f21 1 7719"/>
                <a:gd name="f23" fmla="*/ f20 1 605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7718"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3" y="f4"/>
                  </a:lnTo>
                  <a:lnTo>
                    <a:pt x="f3"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97" name="Google Shape;6076;p67">
              <a:extLst>
                <a:ext uri="{FF2B5EF4-FFF2-40B4-BE49-F238E27FC236}">
                  <a16:creationId xmlns:a16="http://schemas.microsoft.com/office/drawing/2014/main" id="{3A26A0C3-6884-4A48-A17C-256632A687E4}"/>
                </a:ext>
              </a:extLst>
            </p:cNvPr>
            <p:cNvSpPr/>
            <p:nvPr/>
          </p:nvSpPr>
          <p:spPr>
            <a:xfrm>
              <a:off x="5795970" y="2233668"/>
              <a:ext cx="375937" cy="53574"/>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98" name="Google Shape;6077;p67">
              <a:extLst>
                <a:ext uri="{FF2B5EF4-FFF2-40B4-BE49-F238E27FC236}">
                  <a16:creationId xmlns:a16="http://schemas.microsoft.com/office/drawing/2014/main" id="{256F0D37-B669-4720-8E58-2FC090EAA07B}"/>
                </a:ext>
              </a:extLst>
            </p:cNvPr>
            <p:cNvSpPr/>
            <p:nvPr/>
          </p:nvSpPr>
          <p:spPr>
            <a:xfrm>
              <a:off x="5794918" y="1872407"/>
              <a:ext cx="376979" cy="108959"/>
            </a:xfrm>
            <a:custGeom>
              <a:avLst/>
              <a:gdLst>
                <a:gd name="f0" fmla="val w"/>
                <a:gd name="f1" fmla="val h"/>
                <a:gd name="f2" fmla="val 0"/>
                <a:gd name="f3" fmla="val 11532"/>
                <a:gd name="f4" fmla="val 3332"/>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9862"/>
                <a:gd name="f21" fmla="val 7593"/>
                <a:gd name="f22" fmla="val 6050"/>
                <a:gd name="f23" fmla="val 5971"/>
                <a:gd name="f24" fmla="val 5861"/>
                <a:gd name="f25" fmla="*/ f0 1 11532"/>
                <a:gd name="f26" fmla="*/ f1 1 3332"/>
                <a:gd name="f27" fmla="val f2"/>
                <a:gd name="f28" fmla="val f3"/>
                <a:gd name="f29" fmla="val f4"/>
                <a:gd name="f30" fmla="+- f29 0 f27"/>
                <a:gd name="f31" fmla="+- f28 0 f27"/>
                <a:gd name="f32" fmla="*/ f31 1 11532"/>
                <a:gd name="f33" fmla="*/ f30 1 3332"/>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4"/>
                  </a:lnTo>
                  <a:lnTo>
                    <a:pt x="f20" y="f4"/>
                  </a:lnTo>
                  <a:lnTo>
                    <a:pt x="f3" y="f18"/>
                  </a:lnTo>
                  <a:lnTo>
                    <a:pt x="f21" y="f18"/>
                  </a:lnTo>
                  <a:lnTo>
                    <a:pt x="f22" y="f16"/>
                  </a:lnTo>
                  <a:cubicBezTo>
                    <a:pt x="f23" y="f14"/>
                    <a:pt x="f24" y="f11"/>
                    <a:pt x="f10" y="f11"/>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99" name="Google Shape;6107;p67">
            <a:extLst>
              <a:ext uri="{FF2B5EF4-FFF2-40B4-BE49-F238E27FC236}">
                <a16:creationId xmlns:a16="http://schemas.microsoft.com/office/drawing/2014/main" id="{F82889B3-7E88-4C93-890E-F73E2A2E2193}"/>
              </a:ext>
            </a:extLst>
          </p:cNvPr>
          <p:cNvGrpSpPr/>
          <p:nvPr/>
        </p:nvGrpSpPr>
        <p:grpSpPr>
          <a:xfrm>
            <a:off x="8529133" y="2475233"/>
            <a:ext cx="557564" cy="550724"/>
            <a:chOff x="6396849" y="1856424"/>
            <a:chExt cx="418173" cy="413043"/>
          </a:xfrm>
          <a:solidFill>
            <a:srgbClr val="D7839B"/>
          </a:solidFill>
        </p:grpSpPr>
        <p:sp>
          <p:nvSpPr>
            <p:cNvPr id="100" name="Google Shape;6108;p67">
              <a:extLst>
                <a:ext uri="{FF2B5EF4-FFF2-40B4-BE49-F238E27FC236}">
                  <a16:creationId xmlns:a16="http://schemas.microsoft.com/office/drawing/2014/main" id="{E4F4B597-BBB3-4FC7-A40E-5924AB5C7CCA}"/>
                </a:ext>
              </a:extLst>
            </p:cNvPr>
            <p:cNvSpPr/>
            <p:nvPr/>
          </p:nvSpPr>
          <p:spPr>
            <a:xfrm>
              <a:off x="6396849" y="2011707"/>
              <a:ext cx="260604" cy="257760"/>
            </a:xfrm>
            <a:custGeom>
              <a:avLst/>
              <a:gdLst>
                <a:gd name="f0" fmla="val w"/>
                <a:gd name="f1" fmla="val h"/>
                <a:gd name="f2" fmla="val 0"/>
                <a:gd name="f3" fmla="val 7971"/>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4726"/>
                <a:gd name="f22" fmla="*/ f0 1 7971"/>
                <a:gd name="f23" fmla="*/ f1 1 7885"/>
                <a:gd name="f24" fmla="val f2"/>
                <a:gd name="f25" fmla="val f3"/>
                <a:gd name="f26" fmla="val f4"/>
                <a:gd name="f27" fmla="+- f26 0 f24"/>
                <a:gd name="f28" fmla="+- f25 0 f24"/>
                <a:gd name="f29" fmla="*/ f28 1 7971"/>
                <a:gd name="f30" fmla="*/ f27 1 788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3" y="f21"/>
                  </a:lnTo>
                  <a:lnTo>
                    <a:pt x="f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101" name="Google Shape;6109;p67">
              <a:extLst>
                <a:ext uri="{FF2B5EF4-FFF2-40B4-BE49-F238E27FC236}">
                  <a16:creationId xmlns:a16="http://schemas.microsoft.com/office/drawing/2014/main" id="{F11263B9-823D-4E4F-801B-692F29BA20E6}"/>
                </a:ext>
              </a:extLst>
            </p:cNvPr>
            <p:cNvSpPr/>
            <p:nvPr/>
          </p:nvSpPr>
          <p:spPr>
            <a:xfrm>
              <a:off x="6521464" y="1856424"/>
              <a:ext cx="293558" cy="290221"/>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102" name="Google Shape;5593;p66">
            <a:extLst>
              <a:ext uri="{FF2B5EF4-FFF2-40B4-BE49-F238E27FC236}">
                <a16:creationId xmlns:a16="http://schemas.microsoft.com/office/drawing/2014/main" id="{B65961C2-D1A2-4CF2-AC80-FF75C1DFD067}"/>
              </a:ext>
            </a:extLst>
          </p:cNvPr>
          <p:cNvGrpSpPr/>
          <p:nvPr/>
        </p:nvGrpSpPr>
        <p:grpSpPr>
          <a:xfrm>
            <a:off x="5180807" y="3466331"/>
            <a:ext cx="669036" cy="669036"/>
            <a:chOff x="3885605" y="2599748"/>
            <a:chExt cx="501777" cy="501777"/>
          </a:xfrm>
          <a:solidFill>
            <a:srgbClr val="D7839B"/>
          </a:solidFill>
        </p:grpSpPr>
        <p:sp>
          <p:nvSpPr>
            <p:cNvPr id="103" name="Google Shape;5594;p66">
              <a:extLst>
                <a:ext uri="{FF2B5EF4-FFF2-40B4-BE49-F238E27FC236}">
                  <a16:creationId xmlns:a16="http://schemas.microsoft.com/office/drawing/2014/main" id="{8FD83F6E-3F04-40BA-957F-44D9FFD93D86}"/>
                </a:ext>
              </a:extLst>
            </p:cNvPr>
            <p:cNvSpPr/>
            <p:nvPr/>
          </p:nvSpPr>
          <p:spPr>
            <a:xfrm>
              <a:off x="4033537" y="2924178"/>
              <a:ext cx="205804" cy="177347"/>
            </a:xfrm>
            <a:custGeom>
              <a:avLst/>
              <a:gdLst>
                <a:gd name="f0" fmla="val w"/>
                <a:gd name="f1" fmla="val h"/>
                <a:gd name="f2" fmla="val 0"/>
                <a:gd name="f3" fmla="val 7904"/>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val 7905"/>
                <a:gd name="f28" fmla="*/ f0 1 7904"/>
                <a:gd name="f29" fmla="*/ f1 1 6812"/>
                <a:gd name="f30" fmla="val f2"/>
                <a:gd name="f31" fmla="val f3"/>
                <a:gd name="f32" fmla="val f4"/>
                <a:gd name="f33" fmla="+- f32 0 f30"/>
                <a:gd name="f34" fmla="+- f31 0 f30"/>
                <a:gd name="f35" fmla="*/ f34 1 7904"/>
                <a:gd name="f36" fmla="*/ f33 1 6812"/>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7903"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27" y="f22"/>
                    <a:pt x="f27" y="f21"/>
                  </a:cubicBezTo>
                  <a:lnTo>
                    <a:pt x="f27"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104" name="Google Shape;5595;p66">
              <a:extLst>
                <a:ext uri="{FF2B5EF4-FFF2-40B4-BE49-F238E27FC236}">
                  <a16:creationId xmlns:a16="http://schemas.microsoft.com/office/drawing/2014/main" id="{68E180B5-2640-4E9E-9AB5-0F6CD1EE0296}"/>
                </a:ext>
              </a:extLst>
            </p:cNvPr>
            <p:cNvSpPr/>
            <p:nvPr/>
          </p:nvSpPr>
          <p:spPr>
            <a:xfrm>
              <a:off x="3885605" y="2599748"/>
              <a:ext cx="501777" cy="412632"/>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105" name="Google Shape;5596;p66">
            <a:extLst>
              <a:ext uri="{FF2B5EF4-FFF2-40B4-BE49-F238E27FC236}">
                <a16:creationId xmlns:a16="http://schemas.microsoft.com/office/drawing/2014/main" id="{212B2FAF-55F1-4D85-B39E-1B21D47407F8}"/>
              </a:ext>
            </a:extLst>
          </p:cNvPr>
          <p:cNvGrpSpPr/>
          <p:nvPr/>
        </p:nvGrpSpPr>
        <p:grpSpPr>
          <a:xfrm>
            <a:off x="6907609" y="3560856"/>
            <a:ext cx="526657" cy="526656"/>
            <a:chOff x="5180706" y="2670642"/>
            <a:chExt cx="394993" cy="394992"/>
          </a:xfrm>
          <a:solidFill>
            <a:srgbClr val="D7839B"/>
          </a:solidFill>
        </p:grpSpPr>
        <p:sp>
          <p:nvSpPr>
            <p:cNvPr id="106" name="Google Shape;5597;p66">
              <a:extLst>
                <a:ext uri="{FF2B5EF4-FFF2-40B4-BE49-F238E27FC236}">
                  <a16:creationId xmlns:a16="http://schemas.microsoft.com/office/drawing/2014/main" id="{33AE5A4A-5F9D-47C7-8B43-3500553A6391}"/>
                </a:ext>
              </a:extLst>
            </p:cNvPr>
            <p:cNvSpPr/>
            <p:nvPr/>
          </p:nvSpPr>
          <p:spPr>
            <a:xfrm>
              <a:off x="5180706" y="2833432"/>
              <a:ext cx="394993" cy="232202"/>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107" name="Google Shape;5598;p66">
              <a:extLst>
                <a:ext uri="{FF2B5EF4-FFF2-40B4-BE49-F238E27FC236}">
                  <a16:creationId xmlns:a16="http://schemas.microsoft.com/office/drawing/2014/main" id="{57C6D250-6B60-4BE8-A719-B8FBF1E282D1}"/>
                </a:ext>
              </a:extLst>
            </p:cNvPr>
            <p:cNvSpPr/>
            <p:nvPr/>
          </p:nvSpPr>
          <p:spPr>
            <a:xfrm>
              <a:off x="5180706" y="2670642"/>
              <a:ext cx="394993" cy="139665"/>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108" name="Google Shape;5651;p66">
            <a:extLst>
              <a:ext uri="{FF2B5EF4-FFF2-40B4-BE49-F238E27FC236}">
                <a16:creationId xmlns:a16="http://schemas.microsoft.com/office/drawing/2014/main" id="{172308CD-9707-4035-88D8-4B1E25CF51B2}"/>
              </a:ext>
            </a:extLst>
          </p:cNvPr>
          <p:cNvGrpSpPr/>
          <p:nvPr/>
        </p:nvGrpSpPr>
        <p:grpSpPr>
          <a:xfrm>
            <a:off x="10124030" y="3635874"/>
            <a:ext cx="588349" cy="379231"/>
            <a:chOff x="7593022" y="2726905"/>
            <a:chExt cx="441262" cy="284423"/>
          </a:xfrm>
          <a:solidFill>
            <a:srgbClr val="D7839B"/>
          </a:solidFill>
        </p:grpSpPr>
        <p:sp>
          <p:nvSpPr>
            <p:cNvPr id="109" name="Google Shape;5652;p66">
              <a:extLst>
                <a:ext uri="{FF2B5EF4-FFF2-40B4-BE49-F238E27FC236}">
                  <a16:creationId xmlns:a16="http://schemas.microsoft.com/office/drawing/2014/main" id="{D024476A-4598-402C-8E9A-9F7B68E722BB}"/>
                </a:ext>
              </a:extLst>
            </p:cNvPr>
            <p:cNvSpPr/>
            <p:nvPr/>
          </p:nvSpPr>
          <p:spPr>
            <a:xfrm>
              <a:off x="7593022" y="2744900"/>
              <a:ext cx="441262" cy="266428"/>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110" name="Google Shape;5653;p66">
              <a:extLst>
                <a:ext uri="{FF2B5EF4-FFF2-40B4-BE49-F238E27FC236}">
                  <a16:creationId xmlns:a16="http://schemas.microsoft.com/office/drawing/2014/main" id="{EF6B0056-F14A-4493-B413-2F5D98525773}"/>
                </a:ext>
              </a:extLst>
            </p:cNvPr>
            <p:cNvSpPr/>
            <p:nvPr/>
          </p:nvSpPr>
          <p:spPr>
            <a:xfrm>
              <a:off x="7620399" y="2726905"/>
              <a:ext cx="386443" cy="151836"/>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grpSp>
        <p:nvGrpSpPr>
          <p:cNvPr id="111" name="Google Shape;5775;p66">
            <a:extLst>
              <a:ext uri="{FF2B5EF4-FFF2-40B4-BE49-F238E27FC236}">
                <a16:creationId xmlns:a16="http://schemas.microsoft.com/office/drawing/2014/main" id="{6783103F-8C20-4EB8-AE64-BE97524BD096}"/>
              </a:ext>
            </a:extLst>
          </p:cNvPr>
          <p:cNvGrpSpPr/>
          <p:nvPr/>
        </p:nvGrpSpPr>
        <p:grpSpPr>
          <a:xfrm>
            <a:off x="8576328" y="3664391"/>
            <a:ext cx="451872" cy="423623"/>
            <a:chOff x="6432246" y="2748293"/>
            <a:chExt cx="338904" cy="317717"/>
          </a:xfrm>
          <a:solidFill>
            <a:srgbClr val="D7839B"/>
          </a:solidFill>
        </p:grpSpPr>
        <p:sp>
          <p:nvSpPr>
            <p:cNvPr id="112" name="Google Shape;5776;p66">
              <a:extLst>
                <a:ext uri="{FF2B5EF4-FFF2-40B4-BE49-F238E27FC236}">
                  <a16:creationId xmlns:a16="http://schemas.microsoft.com/office/drawing/2014/main" id="{4107E181-E7C3-4DA0-9321-D797A4770A8B}"/>
                </a:ext>
              </a:extLst>
            </p:cNvPr>
            <p:cNvSpPr/>
            <p:nvPr/>
          </p:nvSpPr>
          <p:spPr>
            <a:xfrm>
              <a:off x="6492459" y="3026289"/>
              <a:ext cx="133447" cy="39721"/>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113" name="Google Shape;5777;p66">
              <a:extLst>
                <a:ext uri="{FF2B5EF4-FFF2-40B4-BE49-F238E27FC236}">
                  <a16:creationId xmlns:a16="http://schemas.microsoft.com/office/drawing/2014/main" id="{6C620436-6865-4938-9225-453487397590}"/>
                </a:ext>
              </a:extLst>
            </p:cNvPr>
            <p:cNvSpPr/>
            <p:nvPr/>
          </p:nvSpPr>
          <p:spPr>
            <a:xfrm>
              <a:off x="6432246" y="2966706"/>
              <a:ext cx="180155"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114" name="Google Shape;5778;p66">
              <a:extLst>
                <a:ext uri="{FF2B5EF4-FFF2-40B4-BE49-F238E27FC236}">
                  <a16:creationId xmlns:a16="http://schemas.microsoft.com/office/drawing/2014/main" id="{6ACD6A9F-B7DF-4F49-A40D-D016404602C7}"/>
                </a:ext>
              </a:extLst>
            </p:cNvPr>
            <p:cNvSpPr/>
            <p:nvPr/>
          </p:nvSpPr>
          <p:spPr>
            <a:xfrm>
              <a:off x="6632252" y="2907151"/>
              <a:ext cx="119155" cy="99294"/>
            </a:xfrm>
            <a:custGeom>
              <a:avLst/>
              <a:gdLst>
                <a:gd name="f0" fmla="val w"/>
                <a:gd name="f1" fmla="val h"/>
                <a:gd name="f2" fmla="val 0"/>
                <a:gd name="f3" fmla="val 6775"/>
                <a:gd name="f4" fmla="val 5647"/>
                <a:gd name="f5" fmla="val 5646"/>
                <a:gd name="f6" fmla="*/ f0 1 6775"/>
                <a:gd name="f7" fmla="*/ f1 1 5647"/>
                <a:gd name="f8" fmla="val f2"/>
                <a:gd name="f9" fmla="val f3"/>
                <a:gd name="f10" fmla="val f4"/>
                <a:gd name="f11" fmla="+- f10 0 f8"/>
                <a:gd name="f12" fmla="+- f9 0 f8"/>
                <a:gd name="f13" fmla="*/ f12 1 6775"/>
                <a:gd name="f14" fmla="*/ f11 1 564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775" h="5647">
                  <a:moveTo>
                    <a:pt x="f2" y="f2"/>
                  </a:moveTo>
                  <a:lnTo>
                    <a:pt x="f2" y="f5"/>
                  </a:lnTo>
                  <a:lnTo>
                    <a:pt x="f3" y="f5"/>
                  </a:ln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115" name="Google Shape;5779;p66">
              <a:extLst>
                <a:ext uri="{FF2B5EF4-FFF2-40B4-BE49-F238E27FC236}">
                  <a16:creationId xmlns:a16="http://schemas.microsoft.com/office/drawing/2014/main" id="{A0475447-059C-46FF-A03A-8E04B5FE47B1}"/>
                </a:ext>
              </a:extLst>
            </p:cNvPr>
            <p:cNvSpPr/>
            <p:nvPr/>
          </p:nvSpPr>
          <p:spPr>
            <a:xfrm>
              <a:off x="6632252" y="3026289"/>
              <a:ext cx="119155" cy="29818"/>
            </a:xfrm>
            <a:custGeom>
              <a:avLst/>
              <a:gdLst>
                <a:gd name="f0" fmla="val w"/>
                <a:gd name="f1" fmla="val h"/>
                <a:gd name="f2" fmla="val 0"/>
                <a:gd name="f3" fmla="val 6775"/>
                <a:gd name="f4" fmla="val 1695"/>
                <a:gd name="f5" fmla="val 567"/>
                <a:gd name="f6" fmla="val 1190"/>
                <a:gd name="f7" fmla="val 506"/>
                <a:gd name="f8" fmla="val 1696"/>
                <a:gd name="f9" fmla="val 1129"/>
                <a:gd name="f10" fmla="val 5646"/>
                <a:gd name="f11" fmla="val 6270"/>
                <a:gd name="f12" fmla="*/ f0 1 6775"/>
                <a:gd name="f13" fmla="*/ f1 1 1695"/>
                <a:gd name="f14" fmla="val f2"/>
                <a:gd name="f15" fmla="val f3"/>
                <a:gd name="f16" fmla="val f4"/>
                <a:gd name="f17" fmla="+- f16 0 f14"/>
                <a:gd name="f18" fmla="+- f15 0 f14"/>
                <a:gd name="f19" fmla="*/ f18 1 6775"/>
                <a:gd name="f20" fmla="*/ f17 1 169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5">
                  <a:moveTo>
                    <a:pt x="f2" y="f2"/>
                  </a:moveTo>
                  <a:lnTo>
                    <a:pt x="f2" y="f5"/>
                  </a:lnTo>
                  <a:cubicBezTo>
                    <a:pt x="f2" y="f6"/>
                    <a:pt x="f7" y="f8"/>
                    <a:pt x="f9" y="f8"/>
                  </a:cubicBezTo>
                  <a:lnTo>
                    <a:pt x="f10" y="f8"/>
                  </a:lnTo>
                  <a:cubicBezTo>
                    <a:pt x="f11" y="f8"/>
                    <a:pt x="f3" y="f6"/>
                    <a:pt x="f3" y="f5"/>
                  </a:cubicBez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116" name="Google Shape;5780;p66">
              <a:extLst>
                <a:ext uri="{FF2B5EF4-FFF2-40B4-BE49-F238E27FC236}">
                  <a16:creationId xmlns:a16="http://schemas.microsoft.com/office/drawing/2014/main" id="{0B5CF54A-239C-4FDC-8D44-98852318822D}"/>
                </a:ext>
              </a:extLst>
            </p:cNvPr>
            <p:cNvSpPr/>
            <p:nvPr/>
          </p:nvSpPr>
          <p:spPr>
            <a:xfrm>
              <a:off x="6432246" y="2748293"/>
              <a:ext cx="338904" cy="198580"/>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sp>
          <p:nvSpPr>
            <p:cNvPr id="117" name="Google Shape;5781;p66">
              <a:extLst>
                <a:ext uri="{FF2B5EF4-FFF2-40B4-BE49-F238E27FC236}">
                  <a16:creationId xmlns:a16="http://schemas.microsoft.com/office/drawing/2014/main" id="{F6E5BC97-D6A6-4BB5-8C0B-E6A7C1943FB3}"/>
                </a:ext>
              </a:extLst>
            </p:cNvPr>
            <p:cNvSpPr/>
            <p:nvPr/>
          </p:nvSpPr>
          <p:spPr>
            <a:xfrm>
              <a:off x="6632252" y="2857527"/>
              <a:ext cx="119155" cy="29772"/>
            </a:xfrm>
            <a:custGeom>
              <a:avLst/>
              <a:gdLst>
                <a:gd name="f0" fmla="val w"/>
                <a:gd name="f1" fmla="val h"/>
                <a:gd name="f2" fmla="val 0"/>
                <a:gd name="f3" fmla="val 6775"/>
                <a:gd name="f4" fmla="val 1693"/>
                <a:gd name="f5" fmla="val 1129"/>
                <a:gd name="f6" fmla="val 1"/>
                <a:gd name="f7" fmla="val 506"/>
                <a:gd name="f8" fmla="val 503"/>
                <a:gd name="f9" fmla="val 1130"/>
                <a:gd name="f10" fmla="val 6270"/>
                <a:gd name="f11" fmla="val 5646"/>
                <a:gd name="f12" fmla="*/ f0 1 6775"/>
                <a:gd name="f13" fmla="*/ f1 1 1693"/>
                <a:gd name="f14" fmla="val f2"/>
                <a:gd name="f15" fmla="val f3"/>
                <a:gd name="f16" fmla="val f4"/>
                <a:gd name="f17" fmla="+- f16 0 f14"/>
                <a:gd name="f18" fmla="+- f15 0 f14"/>
                <a:gd name="f19" fmla="*/ f18 1 6775"/>
                <a:gd name="f20" fmla="*/ f17 1 1693"/>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3">
                  <a:moveTo>
                    <a:pt x="f5" y="f6"/>
                  </a:moveTo>
                  <a:cubicBezTo>
                    <a:pt x="f7" y="f6"/>
                    <a:pt x="f2" y="f8"/>
                    <a:pt x="f2" y="f9"/>
                  </a:cubicBezTo>
                  <a:lnTo>
                    <a:pt x="f2" y="f4"/>
                  </a:lnTo>
                  <a:lnTo>
                    <a:pt x="f3" y="f4"/>
                  </a:lnTo>
                  <a:lnTo>
                    <a:pt x="f3" y="f9"/>
                  </a:lnTo>
                  <a:cubicBezTo>
                    <a:pt x="f3" y="f8"/>
                    <a:pt x="f10" y="f6"/>
                    <a:pt x="f11"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AE4500"/>
                </a:solidFill>
                <a:latin typeface="Century Gothic"/>
              </a:endParaRPr>
            </a:p>
          </p:txBody>
        </p:sp>
      </p:grpSp>
      <p:sp>
        <p:nvSpPr>
          <p:cNvPr id="118" name="Text Placeholder 1">
            <a:extLst>
              <a:ext uri="{FF2B5EF4-FFF2-40B4-BE49-F238E27FC236}">
                <a16:creationId xmlns:a16="http://schemas.microsoft.com/office/drawing/2014/main" id="{C9A4CB66-39A8-4556-871E-ED4C53088F7F}"/>
              </a:ext>
            </a:extLst>
          </p:cNvPr>
          <p:cNvSpPr txBox="1">
            <a:spLocks noGrp="1"/>
          </p:cNvSpPr>
          <p:nvPr>
            <p:ph type="body" idx="4294967295"/>
          </p:nvPr>
        </p:nvSpPr>
        <p:spPr>
          <a:xfrm>
            <a:off x="2087309" y="263835"/>
            <a:ext cx="8679896" cy="543181"/>
          </a:xfrm>
          <a:prstGeom prst="rect">
            <a:avLst/>
          </a:prstGeom>
        </p:spPr>
        <p:txBody>
          <a:bodyPr anchor="ctr" anchorCtr="1">
            <a:normAutofit fontScale="92500" lnSpcReduction="20000"/>
          </a:bodyPr>
          <a:lstStyle/>
          <a:p>
            <a:pPr marL="0" lvl="0" indent="0" algn="ctr">
              <a:lnSpc>
                <a:spcPct val="80000"/>
              </a:lnSpc>
              <a:spcBef>
                <a:spcPts val="800"/>
              </a:spcBef>
              <a:buNone/>
            </a:pPr>
            <a:r>
              <a:rPr lang="en-US" sz="4800" b="1">
                <a:cs typeface="Arial" panose="020B0604020202020204" pitchFamily="34" charset="0"/>
              </a:rPr>
              <a:t>Fully Editable Icon Sets: A</a:t>
            </a:r>
          </a:p>
        </p:txBody>
      </p:sp>
    </p:spTree>
    <p:extLst>
      <p:ext uri="{BB962C8B-B14F-4D97-AF65-F5344CB8AC3E}">
        <p14:creationId xmlns:p14="http://schemas.microsoft.com/office/powerpoint/2010/main" val="416962065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08">
            <a:extLst>
              <a:ext uri="{FF2B5EF4-FFF2-40B4-BE49-F238E27FC236}">
                <a16:creationId xmlns:a16="http://schemas.microsoft.com/office/drawing/2014/main" id="{7A12C412-D5AC-46EF-9888-C251735E0FF3}"/>
              </a:ext>
            </a:extLst>
          </p:cNvPr>
          <p:cNvSpPr/>
          <p:nvPr/>
        </p:nvSpPr>
        <p:spPr>
          <a:xfrm>
            <a:off x="6041087" y="1656745"/>
            <a:ext cx="553821" cy="652235"/>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panose="020B0502020202020204"/>
              <a:ea typeface="맑은 고딕" pitchFamily="34"/>
            </a:endParaRPr>
          </a:p>
        </p:txBody>
      </p:sp>
      <p:sp>
        <p:nvSpPr>
          <p:cNvPr id="4" name="Oval 8">
            <a:extLst>
              <a:ext uri="{FF2B5EF4-FFF2-40B4-BE49-F238E27FC236}">
                <a16:creationId xmlns:a16="http://schemas.microsoft.com/office/drawing/2014/main" id="{71F8B595-5673-4DEF-A326-11ACED8502CC}"/>
              </a:ext>
            </a:extLst>
          </p:cNvPr>
          <p:cNvSpPr/>
          <p:nvPr/>
        </p:nvSpPr>
        <p:spPr>
          <a:xfrm>
            <a:off x="6965131" y="1671267"/>
            <a:ext cx="581740" cy="62320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grpSp>
        <p:nvGrpSpPr>
          <p:cNvPr id="5" name="Group 110">
            <a:extLst>
              <a:ext uri="{FF2B5EF4-FFF2-40B4-BE49-F238E27FC236}">
                <a16:creationId xmlns:a16="http://schemas.microsoft.com/office/drawing/2014/main" id="{C20696A1-190E-4DEA-8290-48BB7E5EEB8D}"/>
              </a:ext>
            </a:extLst>
          </p:cNvPr>
          <p:cNvGrpSpPr/>
          <p:nvPr/>
        </p:nvGrpSpPr>
        <p:grpSpPr>
          <a:xfrm>
            <a:off x="5116324" y="1656745"/>
            <a:ext cx="553821" cy="652235"/>
            <a:chOff x="3837243" y="1242559"/>
            <a:chExt cx="415366" cy="489176"/>
          </a:xfrm>
          <a:solidFill>
            <a:srgbClr val="D7839B"/>
          </a:solidFill>
        </p:grpSpPr>
        <p:sp>
          <p:nvSpPr>
            <p:cNvPr id="6" name="Freeform 111">
              <a:extLst>
                <a:ext uri="{FF2B5EF4-FFF2-40B4-BE49-F238E27FC236}">
                  <a16:creationId xmlns:a16="http://schemas.microsoft.com/office/drawing/2014/main" id="{FBAC4CD2-D243-4D52-9865-03D2CB6F50B5}"/>
                </a:ext>
              </a:extLst>
            </p:cNvPr>
            <p:cNvSpPr/>
            <p:nvPr/>
          </p:nvSpPr>
          <p:spPr>
            <a:xfrm>
              <a:off x="3837243" y="1242559"/>
              <a:ext cx="415366" cy="489176"/>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2980491 f87 1"/>
                <a:gd name="f92" fmla="*/ 968 f86 1"/>
                <a:gd name="f93" fmla="*/ 726547 f87 1"/>
                <a:gd name="f94" fmla="*/ 1181117 f86 1"/>
                <a:gd name="f95" fmla="*/ 486068 f87 1"/>
                <a:gd name="f96" fmla="*/ 2371366 f86 1"/>
                <a:gd name="f97" fmla="*/ 4803 f87 1"/>
                <a:gd name="f98" fmla="*/ 3079808 f86 1"/>
                <a:gd name="f99" fmla="*/ 460575 f87 1"/>
                <a:gd name="f100" fmla="*/ 3328959 f86 1"/>
                <a:gd name="f101" fmla="*/ 289487 f87 1"/>
                <a:gd name="f102" fmla="*/ 3735758 f86 1"/>
                <a:gd name="f103" fmla="*/ 480873 f87 1"/>
                <a:gd name="f104" fmla="*/ 3871219 f86 1"/>
                <a:gd name="f105" fmla="*/ 322351 f87 1"/>
                <a:gd name="f106" fmla="*/ 4062605 f86 1"/>
                <a:gd name="f107" fmla="*/ 513737 f87 1"/>
                <a:gd name="f108" fmla="*/ 4317787 f86 1"/>
                <a:gd name="f109" fmla="*/ 449942 f87 1"/>
                <a:gd name="f110" fmla="*/ 4977005 f86 1"/>
                <a:gd name="f111" fmla="*/ 1704584 f87 1"/>
                <a:gd name="f112" fmla="*/ 5039972 f86 1"/>
                <a:gd name="f113" fmla="*/ 1895970 f87 1"/>
                <a:gd name="f114" fmla="*/ 5891405 f86 1"/>
                <a:gd name="f115" fmla="*/ 4734863 f87 1"/>
                <a:gd name="f116" fmla="*/ 5859508 f86 1"/>
                <a:gd name="f117" fmla="*/ 4841189 f87 1"/>
                <a:gd name="f118" fmla="*/ 3520345 f86 1"/>
                <a:gd name="f119" fmla="+- f88 0 f1"/>
                <a:gd name="f120" fmla="*/ f91 1 5331558"/>
                <a:gd name="f121" fmla="*/ f92 1 5891405"/>
                <a:gd name="f122" fmla="*/ f93 1 5331558"/>
                <a:gd name="f123" fmla="*/ f94 1 5891405"/>
                <a:gd name="f124" fmla="*/ f95 1 5331558"/>
                <a:gd name="f125" fmla="*/ f96 1 5891405"/>
                <a:gd name="f126" fmla="*/ f97 1 5331558"/>
                <a:gd name="f127" fmla="*/ f98 1 5891405"/>
                <a:gd name="f128" fmla="*/ f99 1 5331558"/>
                <a:gd name="f129" fmla="*/ f100 1 5891405"/>
                <a:gd name="f130" fmla="*/ f101 1 5331558"/>
                <a:gd name="f131" fmla="*/ f102 1 5891405"/>
                <a:gd name="f132" fmla="*/ f103 1 5331558"/>
                <a:gd name="f133" fmla="*/ f104 1 5891405"/>
                <a:gd name="f134" fmla="*/ f105 1 5331558"/>
                <a:gd name="f135" fmla="*/ f106 1 5891405"/>
                <a:gd name="f136" fmla="*/ f107 1 5331558"/>
                <a:gd name="f137" fmla="*/ f108 1 5891405"/>
                <a:gd name="f138" fmla="*/ f109 1 5331558"/>
                <a:gd name="f139" fmla="*/ f110 1 5891405"/>
                <a:gd name="f140" fmla="*/ f111 1 5331558"/>
                <a:gd name="f141" fmla="*/ f112 1 5891405"/>
                <a:gd name="f142" fmla="*/ f113 1 5331558"/>
                <a:gd name="f143" fmla="*/ f114 1 5891405"/>
                <a:gd name="f144" fmla="*/ f115 1 5331558"/>
                <a:gd name="f145" fmla="*/ f116 1 5891405"/>
                <a:gd name="f146" fmla="*/ f117 1 5331558"/>
                <a:gd name="f147" fmla="*/ f118 1 5891405"/>
                <a:gd name="f148" fmla="*/ f82 1 f89"/>
                <a:gd name="f149" fmla="*/ f83 1 f89"/>
                <a:gd name="f150" fmla="*/ f82 1 f90"/>
                <a:gd name="f151" fmla="*/ f84 1 f90"/>
                <a:gd name="f152" fmla="*/ f120 1 f89"/>
                <a:gd name="f153" fmla="*/ f121 1 f90"/>
                <a:gd name="f154" fmla="*/ f122 1 f89"/>
                <a:gd name="f155" fmla="*/ f123 1 f90"/>
                <a:gd name="f156" fmla="*/ f124 1 f89"/>
                <a:gd name="f157" fmla="*/ f125 1 f90"/>
                <a:gd name="f158" fmla="*/ f126 1 f89"/>
                <a:gd name="f159" fmla="*/ f127 1 f90"/>
                <a:gd name="f160" fmla="*/ f128 1 f89"/>
                <a:gd name="f161" fmla="*/ f129 1 f90"/>
                <a:gd name="f162" fmla="*/ f130 1 f89"/>
                <a:gd name="f163" fmla="*/ f131 1 f90"/>
                <a:gd name="f164" fmla="*/ f132 1 f89"/>
                <a:gd name="f165" fmla="*/ f133 1 f90"/>
                <a:gd name="f166" fmla="*/ f134 1 f89"/>
                <a:gd name="f167" fmla="*/ f135 1 f90"/>
                <a:gd name="f168" fmla="*/ f136 1 f89"/>
                <a:gd name="f169" fmla="*/ f137 1 f90"/>
                <a:gd name="f170" fmla="*/ f138 1 f89"/>
                <a:gd name="f171" fmla="*/ f139 1 f90"/>
                <a:gd name="f172" fmla="*/ f140 1 f89"/>
                <a:gd name="f173" fmla="*/ f141 1 f90"/>
                <a:gd name="f174" fmla="*/ f142 1 f89"/>
                <a:gd name="f175" fmla="*/ f143 1 f90"/>
                <a:gd name="f176" fmla="*/ f144 1 f89"/>
                <a:gd name="f177" fmla="*/ f145 1 f90"/>
                <a:gd name="f178" fmla="*/ f146 1 f89"/>
                <a:gd name="f179" fmla="*/ f147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7" name="Oval 37">
              <a:extLst>
                <a:ext uri="{FF2B5EF4-FFF2-40B4-BE49-F238E27FC236}">
                  <a16:creationId xmlns:a16="http://schemas.microsoft.com/office/drawing/2014/main" id="{40661EE0-A86D-45E0-9E63-59574BA3590E}"/>
                </a:ext>
              </a:extLst>
            </p:cNvPr>
            <p:cNvSpPr/>
            <p:nvPr/>
          </p:nvSpPr>
          <p:spPr>
            <a:xfrm rot="18100528">
              <a:off x="3983042" y="1232588"/>
              <a:ext cx="217654" cy="304495"/>
            </a:xfrm>
            <a:custGeom>
              <a:avLst/>
              <a:gdLst>
                <a:gd name="f0" fmla="val w"/>
                <a:gd name="f1" fmla="val h"/>
                <a:gd name="f2" fmla="val 0"/>
                <a:gd name="f3" fmla="val 1170491"/>
                <a:gd name="f4" fmla="val 1745208"/>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1745209"/>
                <a:gd name="f275" fmla="val 455549"/>
                <a:gd name="f276" fmla="val 416747"/>
                <a:gd name="f277" fmla="val 1692524"/>
                <a:gd name="f278" fmla="val 372301"/>
                <a:gd name="f279" fmla="val 1619888"/>
                <a:gd name="f280" fmla="val 366380"/>
                <a:gd name="f281" fmla="val 1592106"/>
                <a:gd name="f282" fmla="val 305091"/>
                <a:gd name="f283" fmla="val 1567105"/>
                <a:gd name="f284" fmla="val 259811"/>
                <a:gd name="f285" fmla="val 1511085"/>
                <a:gd name="f286" fmla="val 250590"/>
                <a:gd name="f287" fmla="val 1443452"/>
                <a:gd name="f288" fmla="val 203712"/>
                <a:gd name="f289" fmla="val 1453117"/>
                <a:gd name="f290" fmla="val 158965"/>
                <a:gd name="f291" fmla="val 1444975"/>
                <a:gd name="f292" fmla="val 117260"/>
                <a:gd name="f293" fmla="val 1407178"/>
                <a:gd name="f294" fmla="val 55030"/>
                <a:gd name="f295" fmla="val 1350772"/>
                <a:gd name="f296" fmla="val 44039"/>
                <a:gd name="f297" fmla="val 1258933"/>
                <a:gd name="f298" fmla="val 90593"/>
                <a:gd name="f299" fmla="val 1192598"/>
                <a:gd name="f300" fmla="val 186799"/>
                <a:gd name="f301" fmla="val 1224213"/>
                <a:gd name="f302" fmla="val 285304"/>
                <a:gd name="f303" fmla="val 1199642"/>
                <a:gd name="f304" fmla="val 330760"/>
                <a:gd name="f305" fmla="val 1129474"/>
                <a:gd name="f306" fmla="val 344999"/>
                <a:gd name="f307" fmla="val 1132822"/>
                <a:gd name="f308" fmla="val 420009"/>
                <a:gd name="f309" fmla="val 1139731"/>
                <a:gd name="f310" fmla="val 490500"/>
                <a:gd name="f311" fmla="val 1101048"/>
                <a:gd name="f312" fmla="val 524987"/>
                <a:gd name="f313" fmla="val 1034051"/>
                <a:gd name="f314" fmla="val 505360"/>
                <a:gd name="f315" fmla="val 1023014"/>
                <a:gd name="f316" fmla="val 475089"/>
                <a:gd name="f317" fmla="val 1082544"/>
                <a:gd name="f318" fmla="val 412689"/>
                <a:gd name="f319" fmla="val 1116790"/>
                <a:gd name="f320" fmla="val 346243"/>
                <a:gd name="f321" fmla="val 1110339"/>
                <a:gd name="f322" fmla="val 283801"/>
                <a:gd name="f323" fmla="val 1104277"/>
                <a:gd name="f324" fmla="val 228486"/>
                <a:gd name="f325" fmla="val 1063265"/>
                <a:gd name="f326" fmla="val 202679"/>
                <a:gd name="f327" fmla="val 1003895"/>
                <a:gd name="f328" fmla="val 181967"/>
                <a:gd name="f329" fmla="val 1012696"/>
                <a:gd name="f330" fmla="val 205492"/>
                <a:gd name="f331" fmla="val 1066954"/>
                <a:gd name="f332" fmla="val 250941"/>
                <a:gd name="f333" fmla="val 1107583"/>
                <a:gd name="f334" fmla="val 305288"/>
                <a:gd name="f335" fmla="val 1123484"/>
                <a:gd name="f336" fmla="val 260051"/>
                <a:gd name="f337" fmla="val 1186174"/>
                <a:gd name="f338" fmla="val 162021"/>
                <a:gd name="f339" fmla="val 1201884"/>
                <a:gd name="f340" fmla="val 70961"/>
                <a:gd name="f341" fmla="val 1161909"/>
                <a:gd name="f342" fmla="val 64874"/>
                <a:gd name="f343" fmla="val 1160625"/>
                <a:gd name="f344" fmla="val 60391"/>
                <a:gd name="f345" fmla="val 1156961"/>
                <a:gd name="f346" fmla="val 56055"/>
                <a:gd name="f347" fmla="val 1153032"/>
                <a:gd name="f348" fmla="val -13786"/>
                <a:gd name="f349" fmla="val 1089729"/>
                <a:gd name="f350" fmla="val -19088"/>
                <a:gd name="f351" fmla="val 981796"/>
                <a:gd name="f352" fmla="val 44214"/>
                <a:gd name="f353" fmla="val 911953"/>
                <a:gd name="f354" fmla="val 84073"/>
                <a:gd name="f355" fmla="val 882569"/>
                <a:gd name="f356" fmla="val 76811"/>
                <a:gd name="f357" fmla="val 875989"/>
                <a:gd name="f358" fmla="val 80179"/>
                <a:gd name="f359" fmla="val 872273"/>
                <a:gd name="f360" fmla="val 28040"/>
                <a:gd name="f361" fmla="val 814783"/>
                <a:gd name="f362" fmla="val 28651"/>
                <a:gd name="f363" fmla="val 726072"/>
                <a:gd name="f364" fmla="val 82340"/>
                <a:gd name="f365" fmla="val 666836"/>
                <a:gd name="f366" fmla="val 121082"/>
                <a:gd name="f367" fmla="val 638275"/>
                <a:gd name="f368" fmla="val 89526"/>
                <a:gd name="f369" fmla="val 571593"/>
                <a:gd name="f370" fmla="val 96788"/>
                <a:gd name="f371" fmla="val 490523"/>
                <a:gd name="f372" fmla="val 145805"/>
                <a:gd name="f373" fmla="val 430894"/>
                <a:gd name="f374" fmla="val 198586"/>
                <a:gd name="f375" fmla="val 400645"/>
                <a:gd name="f376" fmla="val 259015"/>
                <a:gd name="f377" fmla="val 385179"/>
                <a:gd name="f378" fmla="val 321878"/>
                <a:gd name="f379" fmla="val 383347"/>
                <a:gd name="f380" fmla="val 321111"/>
                <a:gd name="f381" fmla="val 357014"/>
                <a:gd name="f382" fmla="val 257723"/>
                <a:gd name="f383" fmla="val 358862"/>
                <a:gd name="f384" fmla="val 196668"/>
                <a:gd name="f385" fmla="val 373772"/>
                <a:gd name="f386" fmla="val 141180"/>
                <a:gd name="f387" fmla="val 399723"/>
                <a:gd name="f388" fmla="val 117813"/>
                <a:gd name="f389" fmla="val 370058"/>
                <a:gd name="f390" fmla="val 106816"/>
                <a:gd name="f391" fmla="val 332072"/>
                <a:gd name="f392" fmla="val 291518"/>
                <a:gd name="f393" fmla="val 170286"/>
                <a:gd name="f394" fmla="val 205094"/>
                <a:gd name="f395" fmla="val 72008"/>
                <a:gd name="f396" fmla="val 326327"/>
                <a:gd name="f397" fmla="val 350305"/>
                <a:gd name="f398" fmla="val 373385"/>
                <a:gd name="f399" fmla="val 75853"/>
                <a:gd name="f400" fmla="val 394659"/>
                <a:gd name="f401" fmla="val 83948"/>
                <a:gd name="f402" fmla="val 425371"/>
                <a:gd name="f403" fmla="val 33609"/>
                <a:gd name="f404" fmla="val 467237"/>
                <a:gd name="f405" fmla="*/ f0 1 1170491"/>
                <a:gd name="f406" fmla="*/ f1 1 1745208"/>
                <a:gd name="f407" fmla="val f2"/>
                <a:gd name="f408" fmla="val f3"/>
                <a:gd name="f409" fmla="val f4"/>
                <a:gd name="f410" fmla="+- f409 0 f407"/>
                <a:gd name="f411" fmla="+- f408 0 f407"/>
                <a:gd name="f412" fmla="*/ f411 1 1170491"/>
                <a:gd name="f413" fmla="*/ f410 1 1745208"/>
                <a:gd name="f414" fmla="*/ f407 1 f412"/>
                <a:gd name="f415" fmla="*/ f408 1 f412"/>
                <a:gd name="f416" fmla="*/ f407 1 f413"/>
                <a:gd name="f417" fmla="*/ f409 1 f413"/>
                <a:gd name="f418" fmla="*/ f414 f405 1"/>
                <a:gd name="f419" fmla="*/ f415 f405 1"/>
                <a:gd name="f420" fmla="*/ f417 f406 1"/>
                <a:gd name="f421" fmla="*/ f416 f406 1"/>
              </a:gdLst>
              <a:ahLst/>
              <a:cxnLst>
                <a:cxn ang="3cd4">
                  <a:pos x="hc" y="t"/>
                </a:cxn>
                <a:cxn ang="0">
                  <a:pos x="r" y="vc"/>
                </a:cxn>
                <a:cxn ang="cd4">
                  <a:pos x="hc" y="b"/>
                </a:cxn>
                <a:cxn ang="cd2">
                  <a:pos x="l" y="vc"/>
                </a:cxn>
              </a:cxnLst>
              <a:rect l="f418" t="f421" r="f419" b="f420"/>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274"/>
                  </a:cubicBezTo>
                  <a:cubicBezTo>
                    <a:pt x="f275" y="f272"/>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lnTo>
                    <a:pt x="f306" y="f307"/>
                  </a:lnTo>
                  <a:cubicBezTo>
                    <a:pt x="f308" y="f309"/>
                    <a:pt x="f310" y="f311"/>
                    <a:pt x="f312" y="f313"/>
                  </a:cubicBezTo>
                  <a:lnTo>
                    <a:pt x="f314" y="f315"/>
                  </a:lnTo>
                  <a:cubicBezTo>
                    <a:pt x="f316" y="f317"/>
                    <a:pt x="f318" y="f319"/>
                    <a:pt x="f320" y="f321"/>
                  </a:cubicBezTo>
                  <a:cubicBezTo>
                    <a:pt x="f322" y="f323"/>
                    <a:pt x="f324" y="f325"/>
                    <a:pt x="f326" y="f327"/>
                  </a:cubicBezTo>
                  <a:lnTo>
                    <a:pt x="f328" y="f329"/>
                  </a:lnTo>
                  <a:cubicBezTo>
                    <a:pt x="f330" y="f331"/>
                    <a:pt x="f332" y="f333"/>
                    <a:pt x="f334" y="f335"/>
                  </a:cubicBezTo>
                  <a:cubicBezTo>
                    <a:pt x="f336" y="f337"/>
                    <a:pt x="f338" y="f339"/>
                    <a:pt x="f340" y="f341"/>
                  </a:cubicBezTo>
                  <a:cubicBezTo>
                    <a:pt x="f342" y="f343"/>
                    <a:pt x="f344" y="f345"/>
                    <a:pt x="f346" y="f347"/>
                  </a:cubicBezTo>
                  <a:cubicBezTo>
                    <a:pt x="f348" y="f349"/>
                    <a:pt x="f350" y="f351"/>
                    <a:pt x="f352" y="f353"/>
                  </a:cubicBezTo>
                  <a:lnTo>
                    <a:pt x="f354" y="f355"/>
                  </a:ln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cubicBezTo>
                    <a:pt x="f382" y="f383"/>
                    <a:pt x="f384" y="f385"/>
                    <a:pt x="f386" y="f387"/>
                  </a:cubicBezTo>
                  <a:cubicBezTo>
                    <a:pt x="f388" y="f389"/>
                    <a:pt x="f390" y="f391"/>
                    <a:pt x="f390" y="f392"/>
                  </a:cubicBezTo>
                  <a:cubicBezTo>
                    <a:pt x="f390" y="f393"/>
                    <a:pt x="f394" y="f395"/>
                    <a:pt x="f396" y="f395"/>
                  </a:cubicBezTo>
                  <a:cubicBezTo>
                    <a:pt x="f397" y="f395"/>
                    <a:pt x="f398" y="f399"/>
                    <a:pt x="f400" y="f401"/>
                  </a:cubicBezTo>
                  <a:cubicBezTo>
                    <a:pt x="f402" y="f403"/>
                    <a:pt x="f404"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grpSp>
      <p:sp>
        <p:nvSpPr>
          <p:cNvPr id="8" name="Rectangle 19">
            <a:extLst>
              <a:ext uri="{FF2B5EF4-FFF2-40B4-BE49-F238E27FC236}">
                <a16:creationId xmlns:a16="http://schemas.microsoft.com/office/drawing/2014/main" id="{26A0DA23-47ED-4793-89EE-57DEB6162A98}"/>
              </a:ext>
            </a:extLst>
          </p:cNvPr>
          <p:cNvSpPr/>
          <p:nvPr/>
        </p:nvSpPr>
        <p:spPr>
          <a:xfrm>
            <a:off x="4210385" y="1692139"/>
            <a:ext cx="496324" cy="581448"/>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9" name="Oval 47">
            <a:extLst>
              <a:ext uri="{FF2B5EF4-FFF2-40B4-BE49-F238E27FC236}">
                <a16:creationId xmlns:a16="http://schemas.microsoft.com/office/drawing/2014/main" id="{6F1A80AF-059E-4FB7-94D4-030F0CA01570}"/>
              </a:ext>
            </a:extLst>
          </p:cNvPr>
          <p:cNvSpPr/>
          <p:nvPr/>
        </p:nvSpPr>
        <p:spPr>
          <a:xfrm>
            <a:off x="11311555" y="1671291"/>
            <a:ext cx="584679" cy="623132"/>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10" name="Rounded Rectangle 2">
            <a:extLst>
              <a:ext uri="{FF2B5EF4-FFF2-40B4-BE49-F238E27FC236}">
                <a16:creationId xmlns:a16="http://schemas.microsoft.com/office/drawing/2014/main" id="{928B9AB2-55CF-4EAE-875E-CF91E78F09E1}"/>
              </a:ext>
            </a:extLst>
          </p:cNvPr>
          <p:cNvSpPr/>
          <p:nvPr/>
        </p:nvSpPr>
        <p:spPr>
          <a:xfrm>
            <a:off x="5106717" y="5441631"/>
            <a:ext cx="573036" cy="610733"/>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1119009 f124 1"/>
              <a:gd name="f133" fmla="*/ 2222584 f123 1"/>
              <a:gd name="f134" fmla="*/ 1328015 f124 1"/>
              <a:gd name="f135" fmla="*/ 1812920 f123 1"/>
              <a:gd name="f136" fmla="*/ 1234998 f124 1"/>
              <a:gd name="f137" fmla="*/ 1431771 f123 1"/>
              <a:gd name="f138" fmla="*/ 2217373 f124 1"/>
              <a:gd name="f139" fmla="*/ 891303 f123 1"/>
              <a:gd name="f140" fmla="*/ 2783502 f124 1"/>
              <a:gd name="f141" fmla="*/ 1606823 f123 1"/>
              <a:gd name="f142" fmla="*/ 2456028 f124 1"/>
              <a:gd name="f143" fmla="*/ 2225955 f123 1"/>
              <a:gd name="f144" fmla="*/ 2026974 f124 1"/>
              <a:gd name="f145" fmla="*/ 2018938 f123 1"/>
              <a:gd name="f146" fmla="*/ 2135727 f124 1"/>
              <a:gd name="f147" fmla="*/ 1554876 f123 1"/>
              <a:gd name="f148" fmla="*/ 1915898 f124 1"/>
              <a:gd name="f149" fmla="*/ 1219889 f123 1"/>
              <a:gd name="f150" fmla="*/ 1589196 f124 1"/>
              <a:gd name="f151" fmla="*/ 1434803 f123 1"/>
              <a:gd name="f152" fmla="*/ 1574511 f124 1"/>
              <a:gd name="f153" fmla="*/ 1939931 f123 1"/>
              <a:gd name="f154" fmla="*/ 1339611 f124 1"/>
              <a:gd name="f155" fmla="*/ 3487664 f123 1"/>
              <a:gd name="f156" fmla="*/ 1887692 f124 1"/>
              <a:gd name="f157" fmla="*/ 2422431 f123 1"/>
              <a:gd name="f158" fmla="*/ 2336342 f124 1"/>
              <a:gd name="f159" fmla="*/ 2720202 f123 1"/>
              <a:gd name="f160" fmla="*/ 3176454 f124 1"/>
              <a:gd name="f161" fmla="*/ 1627140 f123 1"/>
              <a:gd name="f162" fmla="*/ 436907 f124 1"/>
              <a:gd name="f163" fmla="*/ 0 f123 1"/>
              <a:gd name="f164" fmla="*/ 3523533 f124 1"/>
              <a:gd name="f165" fmla="*/ 3960440 f124 1"/>
              <a:gd name="f166" fmla="*/ 436907 f123 1"/>
              <a:gd name="f167" fmla="*/ 3523093 f123 1"/>
              <a:gd name="f168" fmla="*/ 3960000 f123 1"/>
              <a:gd name="f169" fmla="*/ 0 f124 1"/>
              <a:gd name="f170" fmla="+- f125 0 f1"/>
              <a:gd name="f171" fmla="*/ f128 1 3960440"/>
              <a:gd name="f172" fmla="*/ f129 1 3960000"/>
              <a:gd name="f173" fmla="*/ f130 1 3960440"/>
              <a:gd name="f174" fmla="*/ f131 1 3960000"/>
              <a:gd name="f175" fmla="*/ f132 1 3960440"/>
              <a:gd name="f176" fmla="*/ f133 1 3960000"/>
              <a:gd name="f177" fmla="*/ f134 1 3960440"/>
              <a:gd name="f178" fmla="*/ f135 1 3960000"/>
              <a:gd name="f179" fmla="*/ f136 1 3960440"/>
              <a:gd name="f180" fmla="*/ f137 1 3960000"/>
              <a:gd name="f181" fmla="*/ f138 1 3960440"/>
              <a:gd name="f182" fmla="*/ f139 1 3960000"/>
              <a:gd name="f183" fmla="*/ f140 1 3960440"/>
              <a:gd name="f184" fmla="*/ f141 1 3960000"/>
              <a:gd name="f185" fmla="*/ f142 1 3960440"/>
              <a:gd name="f186" fmla="*/ f143 1 3960000"/>
              <a:gd name="f187" fmla="*/ f144 1 3960440"/>
              <a:gd name="f188" fmla="*/ f145 1 3960000"/>
              <a:gd name="f189" fmla="*/ f146 1 3960440"/>
              <a:gd name="f190" fmla="*/ f147 1 3960000"/>
              <a:gd name="f191" fmla="*/ f148 1 3960440"/>
              <a:gd name="f192" fmla="*/ f149 1 3960000"/>
              <a:gd name="f193" fmla="*/ f150 1 396044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440"/>
              <a:gd name="f209" fmla="*/ f166 1 3960000"/>
              <a:gd name="f210" fmla="*/ f167 1 3960000"/>
              <a:gd name="f211" fmla="*/ f168 1 3960000"/>
              <a:gd name="f212" fmla="*/ f169 1 3960440"/>
              <a:gd name="f213" fmla="*/ f119 1 f126"/>
              <a:gd name="f214" fmla="*/ f120 1 f126"/>
              <a:gd name="f215" fmla="*/ f119 1 f127"/>
              <a:gd name="f216" fmla="*/ f121 1 f127"/>
              <a:gd name="f217" fmla="*/ f171 1 f126"/>
              <a:gd name="f218" fmla="*/ f172 1 f127"/>
              <a:gd name="f219" fmla="*/ f173 1 f126"/>
              <a:gd name="f220" fmla="*/ f174 1 f127"/>
              <a:gd name="f221" fmla="*/ f175 1 f126"/>
              <a:gd name="f222" fmla="*/ f176 1 f127"/>
              <a:gd name="f223" fmla="*/ f177 1 f126"/>
              <a:gd name="f224" fmla="*/ f178 1 f127"/>
              <a:gd name="f225" fmla="*/ f179 1 f126"/>
              <a:gd name="f226" fmla="*/ f180 1 f127"/>
              <a:gd name="f227" fmla="*/ f181 1 f126"/>
              <a:gd name="f228" fmla="*/ f182 1 f127"/>
              <a:gd name="f229" fmla="*/ f183 1 f126"/>
              <a:gd name="f230" fmla="*/ f184 1 f127"/>
              <a:gd name="f231" fmla="*/ f185 1 f126"/>
              <a:gd name="f232" fmla="*/ f186 1 f127"/>
              <a:gd name="f233" fmla="*/ f187 1 f126"/>
              <a:gd name="f234" fmla="*/ f188 1 f127"/>
              <a:gd name="f235" fmla="*/ f189 1 f126"/>
              <a:gd name="f236" fmla="*/ f190 1 f127"/>
              <a:gd name="f237" fmla="*/ f191 1 f126"/>
              <a:gd name="f238" fmla="*/ f192 1 f127"/>
              <a:gd name="f239" fmla="*/ f193 1 f126"/>
              <a:gd name="f240" fmla="*/ f194 1 f127"/>
              <a:gd name="f241" fmla="*/ f195 1 f126"/>
              <a:gd name="f242" fmla="*/ f196 1 f127"/>
              <a:gd name="f243" fmla="*/ f197 1 f126"/>
              <a:gd name="f244" fmla="*/ f198 1 f127"/>
              <a:gd name="f245" fmla="*/ f199 1 f126"/>
              <a:gd name="f246" fmla="*/ f200 1 f127"/>
              <a:gd name="f247" fmla="*/ f201 1 f126"/>
              <a:gd name="f248" fmla="*/ f202 1 f127"/>
              <a:gd name="f249" fmla="*/ f203 1 f126"/>
              <a:gd name="f250" fmla="*/ f204 1 f127"/>
              <a:gd name="f251" fmla="*/ f205 1 f126"/>
              <a:gd name="f252" fmla="*/ f206 1 f127"/>
              <a:gd name="f253" fmla="*/ f207 1 f126"/>
              <a:gd name="f254" fmla="*/ f208 1 f126"/>
              <a:gd name="f255" fmla="*/ f209 1 f127"/>
              <a:gd name="f256" fmla="*/ f210 1 f127"/>
              <a:gd name="f257" fmla="*/ f211 1 f127"/>
              <a:gd name="f258" fmla="*/ f212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3F3F3F"/>
              </a:solidFill>
              <a:latin typeface="Century Gothic" panose="020B0502020202020204"/>
              <a:ea typeface="맑은 고딕" pitchFamily="34"/>
            </a:endParaRPr>
          </a:p>
        </p:txBody>
      </p:sp>
      <p:sp>
        <p:nvSpPr>
          <p:cNvPr id="11" name="Rounded Rectangle 8">
            <a:extLst>
              <a:ext uri="{FF2B5EF4-FFF2-40B4-BE49-F238E27FC236}">
                <a16:creationId xmlns:a16="http://schemas.microsoft.com/office/drawing/2014/main" id="{D778B665-611A-48C7-8FE2-34780A4BBE40}"/>
              </a:ext>
            </a:extLst>
          </p:cNvPr>
          <p:cNvSpPr/>
          <p:nvPr/>
        </p:nvSpPr>
        <p:spPr>
          <a:xfrm>
            <a:off x="4171992" y="5441631"/>
            <a:ext cx="573096" cy="610733"/>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840340 f71 1"/>
              <a:gd name="f80" fmla="*/ 1479943 f70 1"/>
              <a:gd name="f81" fmla="*/ 2136833 f71 1"/>
              <a:gd name="f82" fmla="*/ 1785510 f70 1"/>
              <a:gd name="f83" fmla="*/ 1510185 f70 1"/>
              <a:gd name="f84" fmla="*/ 1489672 f71 1"/>
              <a:gd name="f85" fmla="*/ 3310385 f70 1"/>
              <a:gd name="f86" fmla="*/ 2147184 f71 1"/>
              <a:gd name="f87" fmla="*/ 2155564 f70 1"/>
              <a:gd name="f88" fmla="*/ 2673919 f71 1"/>
              <a:gd name="f89" fmla="*/ 2138897 f70 1"/>
              <a:gd name="f90" fmla="*/ 2679688 f71 1"/>
              <a:gd name="f91" fmla="*/ 3312366 f70 1"/>
              <a:gd name="f92" fmla="*/ 3326849 f71 1"/>
              <a:gd name="f93" fmla="*/ 3333768 f71 1"/>
              <a:gd name="f94" fmla="*/ 2128613 f70 1"/>
              <a:gd name="f95" fmla="*/ 878058 f71 1"/>
              <a:gd name="f96" fmla="*/ 648072 f70 1"/>
              <a:gd name="f97" fmla="*/ 971653 f70 1"/>
              <a:gd name="f98" fmla="*/ 1295234 f70 1"/>
              <a:gd name="f99" fmla="*/ 1201639 f71 1"/>
              <a:gd name="f100" fmla="*/ 333511 f71 1"/>
              <a:gd name="f101" fmla="*/ 0 f70 1"/>
              <a:gd name="f102" fmla="*/ 3554921 f71 1"/>
              <a:gd name="f103" fmla="*/ 3888432 f71 1"/>
              <a:gd name="f104" fmla="*/ 333511 f70 1"/>
              <a:gd name="f105" fmla="*/ 3626929 f70 1"/>
              <a:gd name="f106" fmla="*/ 3960440 f70 1"/>
              <a:gd name="f107" fmla="*/ 0 f71 1"/>
              <a:gd name="f108" fmla="+- f72 0 f1"/>
              <a:gd name="f109" fmla="*/ f75 1 3888432"/>
              <a:gd name="f110" fmla="*/ f76 1 3960440"/>
              <a:gd name="f111" fmla="*/ f77 1 3960440"/>
              <a:gd name="f112" fmla="*/ f78 1 3888432"/>
              <a:gd name="f113" fmla="*/ f79 1 3888432"/>
              <a:gd name="f114" fmla="*/ f80 1 3960440"/>
              <a:gd name="f115" fmla="*/ f81 1 3888432"/>
              <a:gd name="f116" fmla="*/ f82 1 3960440"/>
              <a:gd name="f117" fmla="*/ f83 1 3960440"/>
              <a:gd name="f118" fmla="*/ f84 1 3888432"/>
              <a:gd name="f119" fmla="*/ f85 1 3960440"/>
              <a:gd name="f120" fmla="*/ f86 1 3888432"/>
              <a:gd name="f121" fmla="*/ f87 1 3960440"/>
              <a:gd name="f122" fmla="*/ f88 1 3888432"/>
              <a:gd name="f123" fmla="*/ f89 1 3960440"/>
              <a:gd name="f124" fmla="*/ f90 1 3888432"/>
              <a:gd name="f125" fmla="*/ f91 1 3960440"/>
              <a:gd name="f126" fmla="*/ f92 1 3888432"/>
              <a:gd name="f127" fmla="*/ f93 1 3888432"/>
              <a:gd name="f128" fmla="*/ f94 1 3960440"/>
              <a:gd name="f129" fmla="*/ f95 1 3888432"/>
              <a:gd name="f130" fmla="*/ f96 1 3960440"/>
              <a:gd name="f131" fmla="*/ f97 1 3960440"/>
              <a:gd name="f132" fmla="*/ f98 1 3960440"/>
              <a:gd name="f133" fmla="*/ f99 1 3888432"/>
              <a:gd name="f134" fmla="*/ f100 1 3888432"/>
              <a:gd name="f135" fmla="*/ f101 1 3960440"/>
              <a:gd name="f136" fmla="*/ f102 1 3888432"/>
              <a:gd name="f137" fmla="*/ f103 1 3888432"/>
              <a:gd name="f138" fmla="*/ f104 1 3960440"/>
              <a:gd name="f139" fmla="*/ f105 1 3960440"/>
              <a:gd name="f140" fmla="*/ f106 1 3960440"/>
              <a:gd name="f141" fmla="*/ f107 1 3888432"/>
              <a:gd name="f142" fmla="*/ f66 1 f73"/>
              <a:gd name="f143" fmla="*/ f67 1 f73"/>
              <a:gd name="f144" fmla="*/ f66 1 f74"/>
              <a:gd name="f145" fmla="*/ f68 1 f74"/>
              <a:gd name="f146" fmla="*/ f109 1 f73"/>
              <a:gd name="f147" fmla="*/ f110 1 f74"/>
              <a:gd name="f148" fmla="*/ f111 1 f74"/>
              <a:gd name="f149" fmla="*/ f112 1 f73"/>
              <a:gd name="f150" fmla="*/ f113 1 f73"/>
              <a:gd name="f151" fmla="*/ f114 1 f74"/>
              <a:gd name="f152" fmla="*/ f115 1 f73"/>
              <a:gd name="f153" fmla="*/ f116 1 f74"/>
              <a:gd name="f154" fmla="*/ f117 1 f74"/>
              <a:gd name="f155" fmla="*/ f118 1 f73"/>
              <a:gd name="f156" fmla="*/ f119 1 f74"/>
              <a:gd name="f157" fmla="*/ f120 1 f73"/>
              <a:gd name="f158" fmla="*/ f121 1 f74"/>
              <a:gd name="f159" fmla="*/ f122 1 f73"/>
              <a:gd name="f160" fmla="*/ f123 1 f74"/>
              <a:gd name="f161" fmla="*/ f124 1 f73"/>
              <a:gd name="f162" fmla="*/ f125 1 f74"/>
              <a:gd name="f163" fmla="*/ f126 1 f73"/>
              <a:gd name="f164" fmla="*/ f127 1 f73"/>
              <a:gd name="f165" fmla="*/ f128 1 f74"/>
              <a:gd name="f166" fmla="*/ f129 1 f73"/>
              <a:gd name="f167" fmla="*/ f130 1 f74"/>
              <a:gd name="f168" fmla="*/ f131 1 f74"/>
              <a:gd name="f169" fmla="*/ f132 1 f74"/>
              <a:gd name="f170" fmla="*/ f133 1 f73"/>
              <a:gd name="f171" fmla="*/ f134 1 f73"/>
              <a:gd name="f172" fmla="*/ f135 1 f74"/>
              <a:gd name="f173" fmla="*/ f136 1 f73"/>
              <a:gd name="f174" fmla="*/ f137 1 f73"/>
              <a:gd name="f175" fmla="*/ f138 1 f74"/>
              <a:gd name="f176" fmla="*/ f139 1 f74"/>
              <a:gd name="f177" fmla="*/ f140 1 f74"/>
              <a:gd name="f178" fmla="*/ f141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3F3F3F"/>
              </a:solidFill>
              <a:latin typeface="Century Gothic"/>
              <a:ea typeface="맑은 고딕" pitchFamily="34"/>
            </a:endParaRPr>
          </a:p>
        </p:txBody>
      </p:sp>
      <p:sp>
        <p:nvSpPr>
          <p:cNvPr id="12" name="Rounded Rectangle 2">
            <a:extLst>
              <a:ext uri="{FF2B5EF4-FFF2-40B4-BE49-F238E27FC236}">
                <a16:creationId xmlns:a16="http://schemas.microsoft.com/office/drawing/2014/main" id="{524D13BE-5FD2-4E7A-A39A-17F7AE432E98}"/>
              </a:ext>
            </a:extLst>
          </p:cNvPr>
          <p:cNvSpPr/>
          <p:nvPr/>
        </p:nvSpPr>
        <p:spPr>
          <a:xfrm>
            <a:off x="6969483" y="5441631"/>
            <a:ext cx="573036" cy="610733"/>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2496208 f121 1"/>
              <a:gd name="f129" fmla="*/ 770986 f121 1"/>
              <a:gd name="f130" fmla="*/ 1921633 f121 1"/>
              <a:gd name="f131" fmla="*/ 1292845 f121 1"/>
              <a:gd name="f132" fmla="*/ 1942445 f121 1"/>
              <a:gd name="f133" fmla="*/ 1570340 f121 1"/>
              <a:gd name="f134" fmla="*/ 815277 f121 1"/>
              <a:gd name="f135" fmla="*/ 836121 f121 1"/>
              <a:gd name="f136" fmla="*/ 965659 f121 1"/>
              <a:gd name="f137" fmla="*/ 1735195 f121 1"/>
              <a:gd name="f138" fmla="*/ 570453 f121 1"/>
              <a:gd name="f139" fmla="*/ 1629310 f121 1"/>
              <a:gd name="f140" fmla="*/ 1196057 f121 1"/>
              <a:gd name="f141" fmla="*/ 2257108 f121 1"/>
              <a:gd name="f142" fmla="*/ 813848 f121 1"/>
              <a:gd name="f143" fmla="*/ 2296824 f121 1"/>
              <a:gd name="f144" fmla="*/ 1486410 f121 1"/>
              <a:gd name="f145" fmla="*/ 2607420 f121 1"/>
              <a:gd name="f146" fmla="*/ 489408 f121 1"/>
              <a:gd name="f147" fmla="*/ 2829018 f121 1"/>
              <a:gd name="f148" fmla="*/ 2062787 f121 1"/>
              <a:gd name="f149" fmla="*/ 3146219 f121 1"/>
              <a:gd name="f150" fmla="*/ 3074271 f121 1"/>
              <a:gd name="f151" fmla="*/ 2105563 f121 1"/>
              <a:gd name="f152" fmla="*/ 3207849 f121 1"/>
              <a:gd name="f153" fmla="*/ 1493166 f121 1"/>
              <a:gd name="f154" fmla="*/ 3449507 f121 1"/>
              <a:gd name="f155" fmla="*/ 1170564 f121 1"/>
              <a:gd name="f156" fmla="*/ 3140091 f121 1"/>
              <a:gd name="f157" fmla="*/ 1227260 f121 1"/>
              <a:gd name="f158" fmla="*/ 3324107 f121 1"/>
              <a:gd name="f159" fmla="*/ 851504 f121 1"/>
              <a:gd name="f160" fmla="*/ 2995677 f121 1"/>
              <a:gd name="f161" fmla="*/ 1008938 f121 1"/>
              <a:gd name="f162" fmla="*/ 308009 f121 1"/>
              <a:gd name="f163" fmla="*/ 0 f121 1"/>
              <a:gd name="f164" fmla="*/ 3651991 f121 1"/>
              <a:gd name="f165" fmla="*/ 3960000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71 1 f123"/>
              <a:gd name="f216" fmla="*/ f172 1 f123"/>
              <a:gd name="f217" fmla="*/ f173 1 f123"/>
              <a:gd name="f218" fmla="*/ f174 1 f123"/>
              <a:gd name="f219" fmla="*/ f175 1 f123"/>
              <a:gd name="f220" fmla="*/ f176 1 f123"/>
              <a:gd name="f221" fmla="*/ f177 1 f123"/>
              <a:gd name="f222" fmla="*/ f178 1 f123"/>
              <a:gd name="f223" fmla="*/ f179 1 f123"/>
              <a:gd name="f224" fmla="*/ f180 1 f123"/>
              <a:gd name="f225" fmla="*/ f181 1 f123"/>
              <a:gd name="f226" fmla="*/ f182 1 f123"/>
              <a:gd name="f227" fmla="*/ f183 1 f123"/>
              <a:gd name="f228" fmla="*/ f184 1 f123"/>
              <a:gd name="f229" fmla="*/ f185 1 f123"/>
              <a:gd name="f230" fmla="*/ f186 1 f123"/>
              <a:gd name="f231" fmla="*/ f187 1 f123"/>
              <a:gd name="f232" fmla="*/ f188 1 f123"/>
              <a:gd name="f233" fmla="*/ f189 1 f123"/>
              <a:gd name="f234" fmla="*/ f190 1 f123"/>
              <a:gd name="f235" fmla="*/ f191 1 f123"/>
              <a:gd name="f236" fmla="*/ f192 1 f123"/>
              <a:gd name="f237" fmla="*/ f193 1 f123"/>
              <a:gd name="f238" fmla="*/ f194 1 f123"/>
              <a:gd name="f239" fmla="*/ f195 1 f123"/>
              <a:gd name="f240" fmla="*/ f196 1 f123"/>
              <a:gd name="f241" fmla="*/ f197 1 f123"/>
              <a:gd name="f242" fmla="*/ f198 1 f123"/>
              <a:gd name="f243" fmla="*/ f199 1 f123"/>
              <a:gd name="f244" fmla="*/ f200 1 f123"/>
              <a:gd name="f245" fmla="*/ f201 1 f123"/>
              <a:gd name="f246" fmla="*/ f202 1 f123"/>
              <a:gd name="f247" fmla="*/ f203 1 f123"/>
              <a:gd name="f248" fmla="*/ f204 1 f123"/>
              <a:gd name="f249" fmla="*/ f205 1 f123"/>
              <a:gd name="f250" fmla="*/ f206 1 f123"/>
              <a:gd name="f251" fmla="*/ f207 1 f123"/>
              <a:gd name="f252" fmla="*/ f208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3F3F3F"/>
              </a:solidFill>
              <a:latin typeface="Century Gothic"/>
              <a:ea typeface="맑은 고딕" pitchFamily="34"/>
            </a:endParaRPr>
          </a:p>
        </p:txBody>
      </p:sp>
      <p:sp>
        <p:nvSpPr>
          <p:cNvPr id="13" name="Rounded Rectangle 3">
            <a:extLst>
              <a:ext uri="{FF2B5EF4-FFF2-40B4-BE49-F238E27FC236}">
                <a16:creationId xmlns:a16="http://schemas.microsoft.com/office/drawing/2014/main" id="{BE267D72-287B-46F4-8E23-CE252B610C86}"/>
              </a:ext>
            </a:extLst>
          </p:cNvPr>
          <p:cNvSpPr/>
          <p:nvPr/>
        </p:nvSpPr>
        <p:spPr>
          <a:xfrm>
            <a:off x="6031479" y="5441631"/>
            <a:ext cx="573036" cy="610733"/>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704441 f52 1"/>
              <a:gd name="f72" fmla="*/ 3410216 f52 1"/>
              <a:gd name="f73" fmla="*/ 195189 f52 1"/>
              <a:gd name="f74" fmla="*/ 308009 f52 1"/>
              <a:gd name="f75" fmla="*/ 0 f52 1"/>
              <a:gd name="f76" fmla="*/ 3651991 f52 1"/>
              <a:gd name="f77" fmla="*/ 3960000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5 1 f54"/>
              <a:gd name="f121" fmla="*/ f96 1 f54"/>
              <a:gd name="f122" fmla="*/ f97 1 f54"/>
              <a:gd name="f123" fmla="*/ f98 1 f54"/>
              <a:gd name="f124" fmla="*/ f99 1 f54"/>
              <a:gd name="f125" fmla="*/ f100 1 f54"/>
              <a:gd name="f126" fmla="*/ f101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3F3F3F"/>
              </a:solidFill>
              <a:latin typeface="Century Gothic"/>
              <a:ea typeface="맑은 고딕" pitchFamily="34"/>
            </a:endParaRPr>
          </a:p>
        </p:txBody>
      </p:sp>
      <p:sp>
        <p:nvSpPr>
          <p:cNvPr id="14" name="Rounded Rectangle 10">
            <a:extLst>
              <a:ext uri="{FF2B5EF4-FFF2-40B4-BE49-F238E27FC236}">
                <a16:creationId xmlns:a16="http://schemas.microsoft.com/office/drawing/2014/main" id="{B20B662A-A818-4104-8FD1-72EC2EB2056C}"/>
              </a:ext>
            </a:extLst>
          </p:cNvPr>
          <p:cNvSpPr/>
          <p:nvPr/>
        </p:nvSpPr>
        <p:spPr>
          <a:xfrm>
            <a:off x="7924483" y="5429219"/>
            <a:ext cx="575084" cy="623132"/>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15" name="Block Arc 6">
            <a:extLst>
              <a:ext uri="{FF2B5EF4-FFF2-40B4-BE49-F238E27FC236}">
                <a16:creationId xmlns:a16="http://schemas.microsoft.com/office/drawing/2014/main" id="{83C2364A-488D-4943-8FD4-924D72F92E8A}"/>
              </a:ext>
            </a:extLst>
          </p:cNvPr>
          <p:cNvSpPr/>
          <p:nvPr/>
        </p:nvSpPr>
        <p:spPr>
          <a:xfrm>
            <a:off x="8814353" y="5472135"/>
            <a:ext cx="539105" cy="580216"/>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664630 f183 1"/>
              <a:gd name="f188" fmla="*/ 2175617 f182 1"/>
              <a:gd name="f189" fmla="*/ 2658205 f183 1"/>
              <a:gd name="f190" fmla="*/ 2178566 f182 1"/>
              <a:gd name="f191" fmla="*/ 1477043 f183 1"/>
              <a:gd name="f192" fmla="*/ 1144372 f182 1"/>
              <a:gd name="f193" fmla="*/ 1409070 f183 1"/>
              <a:gd name="f194" fmla="*/ 1159393 f182 1"/>
              <a:gd name="f195" fmla="*/ 1152384 f183 1"/>
              <a:gd name="f196" fmla="*/ 1703728 f182 1"/>
              <a:gd name="f197" fmla="*/ 1514013 f183 1"/>
              <a:gd name="f198" fmla="*/ 2152290 f182 1"/>
              <a:gd name="f199" fmla="*/ 1850815 f183 1"/>
              <a:gd name="f200" fmla="*/ 1654259 f182 1"/>
              <a:gd name="f201" fmla="*/ 1830467 f183 1"/>
              <a:gd name="f202" fmla="*/ 1515986 f182 1"/>
              <a:gd name="f203" fmla="*/ 1651152 f183 1"/>
              <a:gd name="f204" fmla="*/ 501 f182 1"/>
              <a:gd name="f205" fmla="*/ 2580395 f183 1"/>
              <a:gd name="f206" fmla="*/ 324821 f182 1"/>
              <a:gd name="f207" fmla="*/ 3030464 f183 1"/>
              <a:gd name="f208" fmla="*/ 2249544 f182 1"/>
              <a:gd name="f209" fmla="*/ 2585849 f183 1"/>
              <a:gd name="f210" fmla="*/ 2588887 f182 1"/>
              <a:gd name="f211" fmla="*/ 1973374 f183 1"/>
              <a:gd name="f212" fmla="*/ 2195096 f182 1"/>
              <a:gd name="f213" fmla="*/ 1390827 f183 1"/>
              <a:gd name="f214" fmla="*/ 2527630 f182 1"/>
              <a:gd name="f215" fmla="*/ 783896 f183 1"/>
              <a:gd name="f216" fmla="*/ 1665044 f182 1"/>
              <a:gd name="f217" fmla="*/ 1268509 f183 1"/>
              <a:gd name="f218" fmla="*/ 819983 f182 1"/>
              <a:gd name="f219" fmla="*/ 1328805 f183 1"/>
              <a:gd name="f220" fmla="*/ 807930 f182 1"/>
              <a:gd name="f221" fmla="*/ 802457 f182 1"/>
              <a:gd name="f222" fmla="*/ 1462242 f183 1"/>
              <a:gd name="f223" fmla="*/ 801708 f182 1"/>
              <a:gd name="f224" fmla="*/ 1956122 f183 1"/>
              <a:gd name="f225" fmla="*/ 1110076 f182 1"/>
              <a:gd name="f226" fmla="*/ 875315 f182 1"/>
              <a:gd name="f227" fmla="*/ 2333414 f183 1"/>
              <a:gd name="f228" fmla="*/ 2324788 f183 1"/>
              <a:gd name="f229" fmla="*/ 2054049 f182 1"/>
              <a:gd name="f230" fmla="*/ 2661746 f183 1"/>
              <a:gd name="f231" fmla="*/ 2179658 f182 1"/>
              <a:gd name="f232" fmla="*/ 2691046 f183 1"/>
              <a:gd name="f233" fmla="*/ 2188689 f182 1"/>
              <a:gd name="f234" fmla="*/ 2667011 f183 1"/>
              <a:gd name="f235" fmla="*/ 2175828 f182 1"/>
              <a:gd name="f236" fmla="*/ 2332141 f183 1"/>
              <a:gd name="f237" fmla="*/ 653899 f182 1"/>
              <a:gd name="f238" fmla="*/ 776764 f183 1"/>
              <a:gd name="f239" fmla="*/ 749845 f182 1"/>
              <a:gd name="f240" fmla="*/ 631487 f183 1"/>
              <a:gd name="f241" fmla="*/ 2301392 f182 1"/>
              <a:gd name="f242" fmla="*/ 2142017 f183 1"/>
              <a:gd name="f243" fmla="*/ 2684410 f182 1"/>
              <a:gd name="f244" fmla="*/ 2324866 f183 1"/>
              <a:gd name="f245" fmla="*/ 3053856 f182 1"/>
              <a:gd name="f246" fmla="*/ 294693 f183 1"/>
              <a:gd name="f247" fmla="*/ 2539075 f182 1"/>
              <a:gd name="f248" fmla="*/ 489947 f183 1"/>
              <a:gd name="f249" fmla="*/ 453774 f182 1"/>
              <a:gd name="f250" fmla="+- f184 0 f1"/>
              <a:gd name="f251" fmla="*/ f187 1 3189723"/>
              <a:gd name="f252" fmla="*/ f188 1 3221116"/>
              <a:gd name="f253" fmla="*/ f189 1 3189723"/>
              <a:gd name="f254" fmla="*/ f190 1 3221116"/>
              <a:gd name="f255" fmla="*/ f191 1 3189723"/>
              <a:gd name="f256" fmla="*/ f192 1 3221116"/>
              <a:gd name="f257" fmla="*/ f193 1 3189723"/>
              <a:gd name="f258" fmla="*/ f194 1 3221116"/>
              <a:gd name="f259" fmla="*/ f195 1 3189723"/>
              <a:gd name="f260" fmla="*/ f196 1 3221116"/>
              <a:gd name="f261" fmla="*/ f197 1 3189723"/>
              <a:gd name="f262" fmla="*/ f198 1 3221116"/>
              <a:gd name="f263" fmla="*/ f199 1 3189723"/>
              <a:gd name="f264" fmla="*/ f200 1 3221116"/>
              <a:gd name="f265" fmla="*/ f201 1 3189723"/>
              <a:gd name="f266" fmla="*/ f202 1 3221116"/>
              <a:gd name="f267" fmla="*/ f203 1 3189723"/>
              <a:gd name="f268" fmla="*/ f204 1 3221116"/>
              <a:gd name="f269" fmla="*/ f205 1 3189723"/>
              <a:gd name="f270" fmla="*/ f206 1 3221116"/>
              <a:gd name="f271" fmla="*/ f207 1 3189723"/>
              <a:gd name="f272" fmla="*/ f208 1 3221116"/>
              <a:gd name="f273" fmla="*/ f209 1 3189723"/>
              <a:gd name="f274" fmla="*/ f210 1 3221116"/>
              <a:gd name="f275" fmla="*/ f211 1 3189723"/>
              <a:gd name="f276" fmla="*/ f212 1 3221116"/>
              <a:gd name="f277" fmla="*/ f213 1 3189723"/>
              <a:gd name="f278" fmla="*/ f214 1 3221116"/>
              <a:gd name="f279" fmla="*/ f215 1 3189723"/>
              <a:gd name="f280" fmla="*/ f216 1 3221116"/>
              <a:gd name="f281" fmla="*/ f217 1 3189723"/>
              <a:gd name="f282" fmla="*/ f218 1 3221116"/>
              <a:gd name="f283" fmla="*/ f219 1 3189723"/>
              <a:gd name="f284" fmla="*/ f220 1 3221116"/>
              <a:gd name="f285" fmla="*/ f221 1 3221116"/>
              <a:gd name="f286" fmla="*/ f222 1 3189723"/>
              <a:gd name="f287" fmla="*/ f223 1 3221116"/>
              <a:gd name="f288" fmla="*/ f224 1 3189723"/>
              <a:gd name="f289" fmla="*/ f225 1 3221116"/>
              <a:gd name="f290" fmla="*/ f226 1 3221116"/>
              <a:gd name="f291" fmla="*/ f227 1 3189723"/>
              <a:gd name="f292" fmla="*/ f228 1 3189723"/>
              <a:gd name="f293" fmla="*/ f229 1 3221116"/>
              <a:gd name="f294" fmla="*/ f230 1 3189723"/>
              <a:gd name="f295" fmla="*/ f231 1 3221116"/>
              <a:gd name="f296" fmla="*/ f232 1 3189723"/>
              <a:gd name="f297" fmla="*/ f233 1 3221116"/>
              <a:gd name="f298" fmla="*/ f234 1 3189723"/>
              <a:gd name="f299" fmla="*/ f235 1 3221116"/>
              <a:gd name="f300" fmla="*/ f236 1 3189723"/>
              <a:gd name="f301" fmla="*/ f237 1 3221116"/>
              <a:gd name="f302" fmla="*/ f238 1 3189723"/>
              <a:gd name="f303" fmla="*/ f239 1 3221116"/>
              <a:gd name="f304" fmla="*/ f240 1 3189723"/>
              <a:gd name="f305" fmla="*/ f241 1 3221116"/>
              <a:gd name="f306" fmla="*/ f242 1 3189723"/>
              <a:gd name="f307" fmla="*/ f243 1 3221116"/>
              <a:gd name="f308" fmla="*/ f244 1 3189723"/>
              <a:gd name="f309" fmla="*/ f245 1 3221116"/>
              <a:gd name="f310" fmla="*/ f246 1 3189723"/>
              <a:gd name="f311" fmla="*/ f247 1 3221116"/>
              <a:gd name="f312" fmla="*/ f248 1 3189723"/>
              <a:gd name="f313" fmla="*/ f249 1 3221116"/>
              <a:gd name="f314" fmla="*/ f178 1 f185"/>
              <a:gd name="f315" fmla="*/ f179 1 f185"/>
              <a:gd name="f316" fmla="*/ f178 1 f186"/>
              <a:gd name="f317" fmla="*/ f180 1 f186"/>
              <a:gd name="f318" fmla="*/ f251 1 f185"/>
              <a:gd name="f319" fmla="*/ f252 1 f186"/>
              <a:gd name="f320" fmla="*/ f253 1 f185"/>
              <a:gd name="f321" fmla="*/ f254 1 f186"/>
              <a:gd name="f322" fmla="*/ f255 1 f185"/>
              <a:gd name="f323" fmla="*/ f256 1 f186"/>
              <a:gd name="f324" fmla="*/ f257 1 f185"/>
              <a:gd name="f325" fmla="*/ f258 1 f186"/>
              <a:gd name="f326" fmla="*/ f259 1 f185"/>
              <a:gd name="f327" fmla="*/ f260 1 f186"/>
              <a:gd name="f328" fmla="*/ f261 1 f185"/>
              <a:gd name="f329" fmla="*/ f262 1 f186"/>
              <a:gd name="f330" fmla="*/ f263 1 f185"/>
              <a:gd name="f331" fmla="*/ f264 1 f186"/>
              <a:gd name="f332" fmla="*/ f265 1 f185"/>
              <a:gd name="f333" fmla="*/ f266 1 f186"/>
              <a:gd name="f334" fmla="*/ f267 1 f185"/>
              <a:gd name="f335" fmla="*/ f268 1 f186"/>
              <a:gd name="f336" fmla="*/ f269 1 f185"/>
              <a:gd name="f337" fmla="*/ f270 1 f186"/>
              <a:gd name="f338" fmla="*/ f271 1 f185"/>
              <a:gd name="f339" fmla="*/ f272 1 f186"/>
              <a:gd name="f340" fmla="*/ f273 1 f185"/>
              <a:gd name="f341" fmla="*/ f274 1 f186"/>
              <a:gd name="f342" fmla="*/ f275 1 f185"/>
              <a:gd name="f343" fmla="*/ f276 1 f186"/>
              <a:gd name="f344" fmla="*/ f277 1 f185"/>
              <a:gd name="f345" fmla="*/ f278 1 f186"/>
              <a:gd name="f346" fmla="*/ f279 1 f185"/>
              <a:gd name="f347" fmla="*/ f280 1 f186"/>
              <a:gd name="f348" fmla="*/ f281 1 f185"/>
              <a:gd name="f349" fmla="*/ f282 1 f186"/>
              <a:gd name="f350" fmla="*/ f283 1 f185"/>
              <a:gd name="f351" fmla="*/ f284 1 f186"/>
              <a:gd name="f352" fmla="*/ f285 1 f186"/>
              <a:gd name="f353" fmla="*/ f286 1 f185"/>
              <a:gd name="f354" fmla="*/ f287 1 f186"/>
              <a:gd name="f355" fmla="*/ f288 1 f185"/>
              <a:gd name="f356" fmla="*/ f289 1 f186"/>
              <a:gd name="f357" fmla="*/ f290 1 f186"/>
              <a:gd name="f358" fmla="*/ f291 1 f185"/>
              <a:gd name="f359" fmla="*/ f292 1 f185"/>
              <a:gd name="f360" fmla="*/ f293 1 f186"/>
              <a:gd name="f361" fmla="*/ f294 1 f185"/>
              <a:gd name="f362" fmla="*/ f295 1 f186"/>
              <a:gd name="f363" fmla="*/ f296 1 f185"/>
              <a:gd name="f364" fmla="*/ f297 1 f186"/>
              <a:gd name="f365" fmla="*/ f298 1 f185"/>
              <a:gd name="f366" fmla="*/ f299 1 f186"/>
              <a:gd name="f367" fmla="*/ f300 1 f185"/>
              <a:gd name="f368" fmla="*/ f301 1 f186"/>
              <a:gd name="f369" fmla="*/ f302 1 f185"/>
              <a:gd name="f370" fmla="*/ f303 1 f186"/>
              <a:gd name="f371" fmla="*/ f304 1 f185"/>
              <a:gd name="f372" fmla="*/ f305 1 f186"/>
              <a:gd name="f373" fmla="*/ f306 1 f185"/>
              <a:gd name="f374" fmla="*/ f307 1 f186"/>
              <a:gd name="f375" fmla="*/ f308 1 f185"/>
              <a:gd name="f376" fmla="*/ f309 1 f186"/>
              <a:gd name="f377" fmla="*/ f310 1 f185"/>
              <a:gd name="f378" fmla="*/ f311 1 f186"/>
              <a:gd name="f379" fmla="*/ f312 1 f185"/>
              <a:gd name="f380" fmla="*/ f313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3F3F3F"/>
              </a:solidFill>
              <a:latin typeface="Century Gothic"/>
              <a:ea typeface="맑은 고딕" pitchFamily="34"/>
            </a:endParaRPr>
          </a:p>
        </p:txBody>
      </p:sp>
      <p:grpSp>
        <p:nvGrpSpPr>
          <p:cNvPr id="16" name="Google Shape;10001;p74">
            <a:extLst>
              <a:ext uri="{FF2B5EF4-FFF2-40B4-BE49-F238E27FC236}">
                <a16:creationId xmlns:a16="http://schemas.microsoft.com/office/drawing/2014/main" id="{8CF4F40F-29C8-4C88-A6DA-95C2D4AFBAAE}"/>
              </a:ext>
            </a:extLst>
          </p:cNvPr>
          <p:cNvGrpSpPr/>
          <p:nvPr/>
        </p:nvGrpSpPr>
        <p:grpSpPr>
          <a:xfrm>
            <a:off x="10468319" y="5417441"/>
            <a:ext cx="547749" cy="583776"/>
            <a:chOff x="7851239" y="4063081"/>
            <a:chExt cx="410812" cy="437832"/>
          </a:xfrm>
          <a:solidFill>
            <a:srgbClr val="D7839B"/>
          </a:solidFill>
        </p:grpSpPr>
        <p:sp>
          <p:nvSpPr>
            <p:cNvPr id="17" name="Google Shape;10002;p74">
              <a:extLst>
                <a:ext uri="{FF2B5EF4-FFF2-40B4-BE49-F238E27FC236}">
                  <a16:creationId xmlns:a16="http://schemas.microsoft.com/office/drawing/2014/main" id="{E26AAC64-46BE-453A-BB00-9A02B62948B6}"/>
                </a:ext>
              </a:extLst>
            </p:cNvPr>
            <p:cNvSpPr/>
            <p:nvPr/>
          </p:nvSpPr>
          <p:spPr>
            <a:xfrm>
              <a:off x="7851239" y="4120633"/>
              <a:ext cx="356771" cy="380280"/>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8" name="Google Shape;10003;p74">
              <a:extLst>
                <a:ext uri="{FF2B5EF4-FFF2-40B4-BE49-F238E27FC236}">
                  <a16:creationId xmlns:a16="http://schemas.microsoft.com/office/drawing/2014/main" id="{350CFAEC-2B0D-44AE-BDAA-4DC8AD906ED4}"/>
                </a:ext>
              </a:extLst>
            </p:cNvPr>
            <p:cNvSpPr/>
            <p:nvPr/>
          </p:nvSpPr>
          <p:spPr>
            <a:xfrm>
              <a:off x="8069378" y="4063081"/>
              <a:ext cx="192673" cy="203170"/>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9" name="Google Shape;10027;p74">
            <a:extLst>
              <a:ext uri="{FF2B5EF4-FFF2-40B4-BE49-F238E27FC236}">
                <a16:creationId xmlns:a16="http://schemas.microsoft.com/office/drawing/2014/main" id="{724E3BBE-DF92-4C7F-8999-4E96C61B920E}"/>
              </a:ext>
            </a:extLst>
          </p:cNvPr>
          <p:cNvGrpSpPr/>
          <p:nvPr/>
        </p:nvGrpSpPr>
        <p:grpSpPr>
          <a:xfrm>
            <a:off x="5311530" y="3702795"/>
            <a:ext cx="523633" cy="508064"/>
            <a:chOff x="3983647" y="2777096"/>
            <a:chExt cx="392725" cy="381048"/>
          </a:xfrm>
          <a:solidFill>
            <a:srgbClr val="D7839B"/>
          </a:solidFill>
        </p:grpSpPr>
        <p:sp>
          <p:nvSpPr>
            <p:cNvPr id="20" name="Google Shape;10028;p74">
              <a:extLst>
                <a:ext uri="{FF2B5EF4-FFF2-40B4-BE49-F238E27FC236}">
                  <a16:creationId xmlns:a16="http://schemas.microsoft.com/office/drawing/2014/main" id="{15275C63-AAE9-4E1D-BBA5-F7112C2C7D48}"/>
                </a:ext>
              </a:extLst>
            </p:cNvPr>
            <p:cNvSpPr/>
            <p:nvPr/>
          </p:nvSpPr>
          <p:spPr>
            <a:xfrm>
              <a:off x="4175104" y="2941569"/>
              <a:ext cx="51809" cy="54196"/>
            </a:xfrm>
            <a:custGeom>
              <a:avLst/>
              <a:gdLst>
                <a:gd name="f0" fmla="val w"/>
                <a:gd name="f1" fmla="val h"/>
                <a:gd name="f2" fmla="val 0"/>
                <a:gd name="f3" fmla="val 1670"/>
                <a:gd name="f4" fmla="val 1640"/>
                <a:gd name="f5" fmla="val 820"/>
                <a:gd name="f6" fmla="val 1"/>
                <a:gd name="f7" fmla="val 379"/>
                <a:gd name="f8" fmla="val 348"/>
                <a:gd name="f9" fmla="val 1261"/>
                <a:gd name="f10" fmla="val 1639"/>
                <a:gd name="f11" fmla="val 1292"/>
                <a:gd name="f12" fmla="*/ f0 1 1670"/>
                <a:gd name="f13" fmla="*/ f1 1 1640"/>
                <a:gd name="f14" fmla="val f2"/>
                <a:gd name="f15" fmla="val f3"/>
                <a:gd name="f16" fmla="val f4"/>
                <a:gd name="f17" fmla="+- f16 0 f14"/>
                <a:gd name="f18" fmla="+- f15 0 f14"/>
                <a:gd name="f19" fmla="*/ f18 1 1670"/>
                <a:gd name="f20" fmla="*/ f17 1 1640"/>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670" h="1640">
                  <a:moveTo>
                    <a:pt x="f5" y="f6"/>
                  </a:moveTo>
                  <a:cubicBezTo>
                    <a:pt x="f7" y="f6"/>
                    <a:pt x="f6" y="f8"/>
                    <a:pt x="f6" y="f5"/>
                  </a:cubicBezTo>
                  <a:cubicBezTo>
                    <a:pt x="f6" y="f9"/>
                    <a:pt x="f7" y="f10"/>
                    <a:pt x="f5" y="f10"/>
                  </a:cubicBezTo>
                  <a:cubicBezTo>
                    <a:pt x="f11" y="f10"/>
                    <a:pt x="f3" y="f9"/>
                    <a:pt x="f3" y="f5"/>
                  </a:cubicBezTo>
                  <a:cubicBezTo>
                    <a:pt x="f3" y="f8"/>
                    <a:pt x="f11"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1" name="Google Shape;10029;p74">
              <a:extLst>
                <a:ext uri="{FF2B5EF4-FFF2-40B4-BE49-F238E27FC236}">
                  <a16:creationId xmlns:a16="http://schemas.microsoft.com/office/drawing/2014/main" id="{2BE83D1F-5BC9-4641-9563-69D0C99CFA05}"/>
                </a:ext>
              </a:extLst>
            </p:cNvPr>
            <p:cNvSpPr/>
            <p:nvPr/>
          </p:nvSpPr>
          <p:spPr>
            <a:xfrm>
              <a:off x="4059853" y="2859347"/>
              <a:ext cx="239335" cy="218660"/>
            </a:xfrm>
            <a:custGeom>
              <a:avLst/>
              <a:gdLst>
                <a:gd name="f0" fmla="val w"/>
                <a:gd name="f1" fmla="val h"/>
                <a:gd name="f2" fmla="val 0"/>
                <a:gd name="f3" fmla="val 7718"/>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val 7719"/>
                <a:gd name="f86" fmla="*/ f0 1 7718"/>
                <a:gd name="f87" fmla="*/ f1 1 6617"/>
                <a:gd name="f88" fmla="val f2"/>
                <a:gd name="f89" fmla="val f3"/>
                <a:gd name="f90" fmla="val f4"/>
                <a:gd name="f91" fmla="+- f90 0 f88"/>
                <a:gd name="f92" fmla="+- f89 0 f88"/>
                <a:gd name="f93" fmla="*/ f92 1 7718"/>
                <a:gd name="f94" fmla="*/ f91 1 6617"/>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85" y="f84"/>
                  </a:lnTo>
                  <a:lnTo>
                    <a:pt x="f8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2" name="Google Shape;10030;p74">
              <a:extLst>
                <a:ext uri="{FF2B5EF4-FFF2-40B4-BE49-F238E27FC236}">
                  <a16:creationId xmlns:a16="http://schemas.microsoft.com/office/drawing/2014/main" id="{50BCC28B-16EA-4477-A445-5AED2C8329A9}"/>
                </a:ext>
              </a:extLst>
            </p:cNvPr>
            <p:cNvSpPr/>
            <p:nvPr/>
          </p:nvSpPr>
          <p:spPr>
            <a:xfrm>
              <a:off x="3983647" y="2777096"/>
              <a:ext cx="392725" cy="381048"/>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23" name="Google Shape;10074;p74">
            <a:extLst>
              <a:ext uri="{FF2B5EF4-FFF2-40B4-BE49-F238E27FC236}">
                <a16:creationId xmlns:a16="http://schemas.microsoft.com/office/drawing/2014/main" id="{0BBED3E6-9CA4-4856-A543-66DAE043FAFD}"/>
              </a:ext>
            </a:extLst>
          </p:cNvPr>
          <p:cNvGrpSpPr/>
          <p:nvPr/>
        </p:nvGrpSpPr>
        <p:grpSpPr>
          <a:xfrm>
            <a:off x="6104278" y="3669049"/>
            <a:ext cx="523633" cy="546969"/>
            <a:chOff x="4578208" y="2751786"/>
            <a:chExt cx="392725" cy="410227"/>
          </a:xfrm>
          <a:solidFill>
            <a:srgbClr val="D7839B"/>
          </a:solidFill>
        </p:grpSpPr>
        <p:sp>
          <p:nvSpPr>
            <p:cNvPr id="24" name="Google Shape;10075;p74">
              <a:extLst>
                <a:ext uri="{FF2B5EF4-FFF2-40B4-BE49-F238E27FC236}">
                  <a16:creationId xmlns:a16="http://schemas.microsoft.com/office/drawing/2014/main" id="{D4DF840C-B222-4EE3-84EB-45AC6C977550}"/>
                </a:ext>
              </a:extLst>
            </p:cNvPr>
            <p:cNvSpPr/>
            <p:nvPr/>
          </p:nvSpPr>
          <p:spPr>
            <a:xfrm>
              <a:off x="4578208" y="2751786"/>
              <a:ext cx="385867" cy="410227"/>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5" name="Google Shape;10076;p74">
              <a:extLst>
                <a:ext uri="{FF2B5EF4-FFF2-40B4-BE49-F238E27FC236}">
                  <a16:creationId xmlns:a16="http://schemas.microsoft.com/office/drawing/2014/main" id="{5B747D84-520F-4A2C-B1F6-CBEEEA9F3232}"/>
                </a:ext>
              </a:extLst>
            </p:cNvPr>
            <p:cNvSpPr/>
            <p:nvPr/>
          </p:nvSpPr>
          <p:spPr>
            <a:xfrm>
              <a:off x="4883956" y="2989155"/>
              <a:ext cx="85020" cy="72932"/>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6" name="Google Shape;10077;p74">
              <a:extLst>
                <a:ext uri="{FF2B5EF4-FFF2-40B4-BE49-F238E27FC236}">
                  <a16:creationId xmlns:a16="http://schemas.microsoft.com/office/drawing/2014/main" id="{69D680D1-89AC-4BF5-AA6A-60B5783E0051}"/>
                </a:ext>
              </a:extLst>
            </p:cNvPr>
            <p:cNvSpPr/>
            <p:nvPr/>
          </p:nvSpPr>
          <p:spPr>
            <a:xfrm>
              <a:off x="4885913" y="2752837"/>
              <a:ext cx="85020" cy="209278"/>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27" name="Google Shape;10084;p74">
            <a:extLst>
              <a:ext uri="{FF2B5EF4-FFF2-40B4-BE49-F238E27FC236}">
                <a16:creationId xmlns:a16="http://schemas.microsoft.com/office/drawing/2014/main" id="{7277AF84-549A-4FA2-90DC-8FFBDB2B3459}"/>
              </a:ext>
            </a:extLst>
          </p:cNvPr>
          <p:cNvGrpSpPr/>
          <p:nvPr/>
        </p:nvGrpSpPr>
        <p:grpSpPr>
          <a:xfrm>
            <a:off x="9506541" y="3681070"/>
            <a:ext cx="479511" cy="494677"/>
            <a:chOff x="7129905" y="2760802"/>
            <a:chExt cx="359633" cy="371008"/>
          </a:xfrm>
          <a:solidFill>
            <a:srgbClr val="D7839B"/>
          </a:solidFill>
        </p:grpSpPr>
        <p:sp>
          <p:nvSpPr>
            <p:cNvPr id="28" name="Google Shape;10085;p74">
              <a:extLst>
                <a:ext uri="{FF2B5EF4-FFF2-40B4-BE49-F238E27FC236}">
                  <a16:creationId xmlns:a16="http://schemas.microsoft.com/office/drawing/2014/main" id="{5BA96F89-8BA9-4513-9324-7C47F6FC1FEC}"/>
                </a:ext>
              </a:extLst>
            </p:cNvPr>
            <p:cNvSpPr/>
            <p:nvPr/>
          </p:nvSpPr>
          <p:spPr>
            <a:xfrm>
              <a:off x="7203606" y="3021058"/>
              <a:ext cx="89711" cy="35981"/>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9" name="Google Shape;10086;p74">
              <a:extLst>
                <a:ext uri="{FF2B5EF4-FFF2-40B4-BE49-F238E27FC236}">
                  <a16:creationId xmlns:a16="http://schemas.microsoft.com/office/drawing/2014/main" id="{8412DCE3-7B62-40CC-B917-1367E395E647}"/>
                </a:ext>
              </a:extLst>
            </p:cNvPr>
            <p:cNvSpPr/>
            <p:nvPr/>
          </p:nvSpPr>
          <p:spPr>
            <a:xfrm>
              <a:off x="7223138" y="2947495"/>
              <a:ext cx="48874" cy="49139"/>
            </a:xfrm>
            <a:custGeom>
              <a:avLst/>
              <a:gdLst>
                <a:gd name="f0" fmla="val w"/>
                <a:gd name="f1" fmla="val h"/>
                <a:gd name="f2" fmla="val 0"/>
                <a:gd name="f3" fmla="val 1733"/>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748"/>
                <a:gd name="f38" fmla="val 464"/>
                <a:gd name="f39" fmla="val 1450"/>
                <a:gd name="f40" fmla="val 244"/>
                <a:gd name="f41" fmla="val 1307"/>
                <a:gd name="f42" fmla="val 77"/>
                <a:gd name="f43" fmla="val 1091"/>
                <a:gd name="f44" fmla="*/ f0 1 1733"/>
                <a:gd name="f45" fmla="*/ f1 1 1636"/>
                <a:gd name="f46" fmla="val f2"/>
                <a:gd name="f47" fmla="val f3"/>
                <a:gd name="f48" fmla="val f4"/>
                <a:gd name="f49" fmla="+- f48 0 f46"/>
                <a:gd name="f50" fmla="+- f47 0 f46"/>
                <a:gd name="f51" fmla="*/ f50 1 1733"/>
                <a:gd name="f52" fmla="*/ f49 1 1636"/>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 y="f37"/>
                    <a:pt x="f35" y="f38"/>
                    <a:pt x="f39" y="f40"/>
                  </a:cubicBezTo>
                  <a:cubicBezTo>
                    <a:pt x="f41" y="f42"/>
                    <a:pt x="f43"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30" name="Google Shape;10087;p74">
              <a:extLst>
                <a:ext uri="{FF2B5EF4-FFF2-40B4-BE49-F238E27FC236}">
                  <a16:creationId xmlns:a16="http://schemas.microsoft.com/office/drawing/2014/main" id="{950FA66F-527C-4432-8E00-30AB65F35CC0}"/>
                </a:ext>
              </a:extLst>
            </p:cNvPr>
            <p:cNvSpPr/>
            <p:nvPr/>
          </p:nvSpPr>
          <p:spPr>
            <a:xfrm>
              <a:off x="7129905" y="2760802"/>
              <a:ext cx="359633" cy="371008"/>
            </a:xfrm>
            <a:custGeom>
              <a:avLst/>
              <a:gdLst>
                <a:gd name="f0" fmla="val w"/>
                <a:gd name="f1" fmla="val h"/>
                <a:gd name="f2" fmla="val 0"/>
                <a:gd name="f3" fmla="val 12759"/>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760"/>
                <a:gd name="f97" fmla="val 12162"/>
                <a:gd name="f98" fmla="val 11500"/>
                <a:gd name="f99" fmla="val 8034"/>
                <a:gd name="f100" fmla="val 7278"/>
                <a:gd name="f101" fmla="*/ f0 1 12759"/>
                <a:gd name="f102" fmla="*/ f1 1 12351"/>
                <a:gd name="f103" fmla="val f2"/>
                <a:gd name="f104" fmla="val f3"/>
                <a:gd name="f105" fmla="val f4"/>
                <a:gd name="f106" fmla="+- f105 0 f103"/>
                <a:gd name="f107" fmla="+- f104 0 f103"/>
                <a:gd name="f108" fmla="*/ f107 1 12759"/>
                <a:gd name="f109" fmla="*/ f106 1 12351"/>
                <a:gd name="f110" fmla="*/ f103 1 f108"/>
                <a:gd name="f111" fmla="*/ f104 1 f108"/>
                <a:gd name="f112" fmla="*/ f103 1 f109"/>
                <a:gd name="f113" fmla="*/ f105 1 f109"/>
                <a:gd name="f114" fmla="*/ f110 f101 1"/>
                <a:gd name="f115" fmla="*/ f111 f101 1"/>
                <a:gd name="f116" fmla="*/ f113 f102 1"/>
                <a:gd name="f117" fmla="*/ f112 f102 1"/>
              </a:gdLst>
              <a:ahLst/>
              <a:cxnLst>
                <a:cxn ang="3cd4">
                  <a:pos x="hc" y="t"/>
                </a:cxn>
                <a:cxn ang="0">
                  <a:pos x="r" y="vc"/>
                </a:cxn>
                <a:cxn ang="cd4">
                  <a:pos x="hc" y="b"/>
                </a:cxn>
                <a:cxn ang="cd2">
                  <a:pos x="l" y="vc"/>
                </a:cxn>
              </a:cxnLst>
              <a:rect l="f114" t="f117" r="f115" b="f116"/>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96" y="f62"/>
                    <a:pt x="f97" y="f85"/>
                    <a:pt x="f98" y="f85"/>
                  </a:cubicBezTo>
                  <a:lnTo>
                    <a:pt x="f99" y="f85"/>
                  </a:lnTo>
                  <a:lnTo>
                    <a:pt x="f99" y="f10"/>
                  </a:lnTo>
                  <a:cubicBezTo>
                    <a:pt x="f99" y="f84"/>
                    <a:pt x="f100" y="f2"/>
                    <a:pt x="f81"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31" name="Google Shape;10088;p74">
              <a:extLst>
                <a:ext uri="{FF2B5EF4-FFF2-40B4-BE49-F238E27FC236}">
                  <a16:creationId xmlns:a16="http://schemas.microsoft.com/office/drawing/2014/main" id="{A6129B77-DA84-46F9-AD78-58BD2498E0E7}"/>
                </a:ext>
              </a:extLst>
            </p:cNvPr>
            <p:cNvSpPr/>
            <p:nvPr/>
          </p:nvSpPr>
          <p:spPr>
            <a:xfrm>
              <a:off x="7303065" y="2801502"/>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32" name="Google Shape;10089;p74">
            <a:extLst>
              <a:ext uri="{FF2B5EF4-FFF2-40B4-BE49-F238E27FC236}">
                <a16:creationId xmlns:a16="http://schemas.microsoft.com/office/drawing/2014/main" id="{6B077300-C107-4BF3-91E2-FE053E60F01C}"/>
              </a:ext>
            </a:extLst>
          </p:cNvPr>
          <p:cNvGrpSpPr/>
          <p:nvPr/>
        </p:nvGrpSpPr>
        <p:grpSpPr>
          <a:xfrm>
            <a:off x="8537814" y="1572987"/>
            <a:ext cx="687287" cy="724607"/>
            <a:chOff x="6403360" y="1179740"/>
            <a:chExt cx="515465" cy="543455"/>
          </a:xfrm>
          <a:solidFill>
            <a:srgbClr val="D7839B"/>
          </a:solidFill>
        </p:grpSpPr>
        <p:sp>
          <p:nvSpPr>
            <p:cNvPr id="33" name="Google Shape;10090;p74">
              <a:extLst>
                <a:ext uri="{FF2B5EF4-FFF2-40B4-BE49-F238E27FC236}">
                  <a16:creationId xmlns:a16="http://schemas.microsoft.com/office/drawing/2014/main" id="{E77FF125-9104-4DB1-9555-B864618E9364}"/>
                </a:ext>
              </a:extLst>
            </p:cNvPr>
            <p:cNvSpPr/>
            <p:nvPr/>
          </p:nvSpPr>
          <p:spPr>
            <a:xfrm>
              <a:off x="6523274" y="1179740"/>
              <a:ext cx="275609" cy="343585"/>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34" name="Google Shape;10091;p74">
              <a:extLst>
                <a:ext uri="{FF2B5EF4-FFF2-40B4-BE49-F238E27FC236}">
                  <a16:creationId xmlns:a16="http://schemas.microsoft.com/office/drawing/2014/main" id="{07F9F3C7-517F-4BEB-842B-FBC3D14A12A5}"/>
                </a:ext>
              </a:extLst>
            </p:cNvPr>
            <p:cNvSpPr/>
            <p:nvPr/>
          </p:nvSpPr>
          <p:spPr>
            <a:xfrm>
              <a:off x="6403360" y="1519531"/>
              <a:ext cx="515465" cy="203664"/>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sp>
        <p:nvSpPr>
          <p:cNvPr id="35" name="Google Shape;10113;p74">
            <a:extLst>
              <a:ext uri="{FF2B5EF4-FFF2-40B4-BE49-F238E27FC236}">
                <a16:creationId xmlns:a16="http://schemas.microsoft.com/office/drawing/2014/main" id="{3366633D-63D2-4527-BD37-3C374077DB2F}"/>
              </a:ext>
            </a:extLst>
          </p:cNvPr>
          <p:cNvSpPr/>
          <p:nvPr/>
        </p:nvSpPr>
        <p:spPr>
          <a:xfrm>
            <a:off x="6972569" y="3640872"/>
            <a:ext cx="527511" cy="556003"/>
          </a:xfrm>
          <a:custGeom>
            <a:avLst/>
            <a:gdLst>
              <a:gd name="f0" fmla="val w"/>
              <a:gd name="f1" fmla="val h"/>
              <a:gd name="f2" fmla="val 0"/>
              <a:gd name="f3" fmla="val 12759"/>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2760"/>
              <a:gd name="f117" fmla="val 1402"/>
              <a:gd name="f118" fmla="val 804"/>
              <a:gd name="f119" fmla="val 12130"/>
              <a:gd name="f120" fmla="val 583"/>
              <a:gd name="f121" fmla="val 142"/>
              <a:gd name="f122" fmla="val 11277"/>
              <a:gd name="f123" fmla="val 46"/>
              <a:gd name="f124" fmla="val 11103"/>
              <a:gd name="f125" fmla="*/ f0 1 12759"/>
              <a:gd name="f126" fmla="*/ f1 1 12619"/>
              <a:gd name="f127" fmla="val f2"/>
              <a:gd name="f128" fmla="val f3"/>
              <a:gd name="f129" fmla="val f4"/>
              <a:gd name="f130" fmla="+- f129 0 f127"/>
              <a:gd name="f131" fmla="+- f128 0 f127"/>
              <a:gd name="f132" fmla="*/ f131 1 12759"/>
              <a:gd name="f133" fmla="*/ f130 1 12619"/>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116" y="f117"/>
                  <a:pt x="f111" y="f118"/>
                  <a:pt x="f119" y="f120"/>
                </a:cubicBezTo>
                <a:lnTo>
                  <a:pt x="f107" y="f121"/>
                </a:lnTo>
                <a:cubicBezTo>
                  <a:pt x="f122" y="f123"/>
                  <a:pt x="f124" y="f93"/>
                  <a:pt x="f92" y="f93"/>
                </a:cubicBezTo>
                <a:close/>
              </a:path>
            </a:pathLst>
          </a:custGeom>
          <a:solidFill>
            <a:srgbClr val="D7839B"/>
          </a:solid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nvGrpSpPr>
          <p:cNvPr id="36" name="Google Shape;10118;p74">
            <a:extLst>
              <a:ext uri="{FF2B5EF4-FFF2-40B4-BE49-F238E27FC236}">
                <a16:creationId xmlns:a16="http://schemas.microsoft.com/office/drawing/2014/main" id="{0A31C722-32A6-4B64-A04E-BDB7EB816EEA}"/>
              </a:ext>
            </a:extLst>
          </p:cNvPr>
          <p:cNvGrpSpPr/>
          <p:nvPr/>
        </p:nvGrpSpPr>
        <p:grpSpPr>
          <a:xfrm>
            <a:off x="11298644" y="2764243"/>
            <a:ext cx="467489" cy="505845"/>
            <a:chOff x="8473982" y="2073182"/>
            <a:chExt cx="350617" cy="379384"/>
          </a:xfrm>
          <a:solidFill>
            <a:srgbClr val="D7839B"/>
          </a:solidFill>
        </p:grpSpPr>
        <p:sp>
          <p:nvSpPr>
            <p:cNvPr id="37" name="Google Shape;10119;p74">
              <a:extLst>
                <a:ext uri="{FF2B5EF4-FFF2-40B4-BE49-F238E27FC236}">
                  <a16:creationId xmlns:a16="http://schemas.microsoft.com/office/drawing/2014/main" id="{2DC3AF82-EA78-4316-9999-FC5D885217BE}"/>
                </a:ext>
              </a:extLst>
            </p:cNvPr>
            <p:cNvSpPr/>
            <p:nvPr/>
          </p:nvSpPr>
          <p:spPr>
            <a:xfrm>
              <a:off x="8473982" y="2353208"/>
              <a:ext cx="101196" cy="99358"/>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38" name="Google Shape;10120;p74">
              <a:extLst>
                <a:ext uri="{FF2B5EF4-FFF2-40B4-BE49-F238E27FC236}">
                  <a16:creationId xmlns:a16="http://schemas.microsoft.com/office/drawing/2014/main" id="{074D950B-C444-4029-8855-880A25BFBA2E}"/>
                </a:ext>
              </a:extLst>
            </p:cNvPr>
            <p:cNvSpPr/>
            <p:nvPr/>
          </p:nvSpPr>
          <p:spPr>
            <a:xfrm>
              <a:off x="8474851" y="2073182"/>
              <a:ext cx="101224" cy="255465"/>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39" name="Google Shape;10121;p74">
              <a:extLst>
                <a:ext uri="{FF2B5EF4-FFF2-40B4-BE49-F238E27FC236}">
                  <a16:creationId xmlns:a16="http://schemas.microsoft.com/office/drawing/2014/main" id="{0A3F92D2-361C-45F2-9FCF-3AD142E214BA}"/>
                </a:ext>
              </a:extLst>
            </p:cNvPr>
            <p:cNvSpPr/>
            <p:nvPr/>
          </p:nvSpPr>
          <p:spPr>
            <a:xfrm>
              <a:off x="8598249" y="2353208"/>
              <a:ext cx="101196" cy="99358"/>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0" name="Google Shape;10122;p74">
              <a:extLst>
                <a:ext uri="{FF2B5EF4-FFF2-40B4-BE49-F238E27FC236}">
                  <a16:creationId xmlns:a16="http://schemas.microsoft.com/office/drawing/2014/main" id="{90798739-CFB5-40F1-86E9-287AB5493006}"/>
                </a:ext>
              </a:extLst>
            </p:cNvPr>
            <p:cNvSpPr/>
            <p:nvPr/>
          </p:nvSpPr>
          <p:spPr>
            <a:xfrm>
              <a:off x="8598249" y="2073182"/>
              <a:ext cx="101196" cy="255465"/>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1" name="Google Shape;10123;p74">
              <a:extLst>
                <a:ext uri="{FF2B5EF4-FFF2-40B4-BE49-F238E27FC236}">
                  <a16:creationId xmlns:a16="http://schemas.microsoft.com/office/drawing/2014/main" id="{67653407-ADB8-4645-B12F-9772477FC498}"/>
                </a:ext>
              </a:extLst>
            </p:cNvPr>
            <p:cNvSpPr/>
            <p:nvPr/>
          </p:nvSpPr>
          <p:spPr>
            <a:xfrm>
              <a:off x="8721620" y="2353208"/>
              <a:ext cx="101196" cy="99358"/>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2" name="Google Shape;10124;p74">
              <a:extLst>
                <a:ext uri="{FF2B5EF4-FFF2-40B4-BE49-F238E27FC236}">
                  <a16:creationId xmlns:a16="http://schemas.microsoft.com/office/drawing/2014/main" id="{E572F823-6054-48B1-AC0D-5886862DE17C}"/>
                </a:ext>
              </a:extLst>
            </p:cNvPr>
            <p:cNvSpPr/>
            <p:nvPr/>
          </p:nvSpPr>
          <p:spPr>
            <a:xfrm>
              <a:off x="8723403" y="2073182"/>
              <a:ext cx="101196" cy="255465"/>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43" name="Google Shape;10129;p74">
            <a:extLst>
              <a:ext uri="{FF2B5EF4-FFF2-40B4-BE49-F238E27FC236}">
                <a16:creationId xmlns:a16="http://schemas.microsoft.com/office/drawing/2014/main" id="{5C95599B-8EB2-44C9-A5D6-3F15DB978CB7}"/>
              </a:ext>
            </a:extLst>
          </p:cNvPr>
          <p:cNvGrpSpPr/>
          <p:nvPr/>
        </p:nvGrpSpPr>
        <p:grpSpPr>
          <a:xfrm>
            <a:off x="7821558" y="1613953"/>
            <a:ext cx="570207" cy="713999"/>
            <a:chOff x="5866168" y="1210464"/>
            <a:chExt cx="427655" cy="535499"/>
          </a:xfrm>
          <a:solidFill>
            <a:srgbClr val="D7839B"/>
          </a:solidFill>
        </p:grpSpPr>
        <p:sp>
          <p:nvSpPr>
            <p:cNvPr id="44" name="Google Shape;10130;p74">
              <a:extLst>
                <a:ext uri="{FF2B5EF4-FFF2-40B4-BE49-F238E27FC236}">
                  <a16:creationId xmlns:a16="http://schemas.microsoft.com/office/drawing/2014/main" id="{ED0D830A-35B3-42B6-9504-7EC8EC3707B1}"/>
                </a:ext>
              </a:extLst>
            </p:cNvPr>
            <p:cNvSpPr/>
            <p:nvPr/>
          </p:nvSpPr>
          <p:spPr>
            <a:xfrm>
              <a:off x="5866168" y="1522686"/>
              <a:ext cx="427655" cy="152841"/>
            </a:xfrm>
            <a:custGeom>
              <a:avLst/>
              <a:gdLst>
                <a:gd name="f0" fmla="val w"/>
                <a:gd name="f1" fmla="val h"/>
                <a:gd name="f2" fmla="val 0"/>
                <a:gd name="f3" fmla="val 10807"/>
                <a:gd name="f4" fmla="val 3623"/>
                <a:gd name="f5" fmla="val 2111"/>
                <a:gd name="f6" fmla="val 1"/>
                <a:gd name="f7" fmla="val 945"/>
                <a:gd name="f8" fmla="val 946"/>
                <a:gd name="f9" fmla="val 2080"/>
                <a:gd name="f10" fmla="val 3183"/>
                <a:gd name="f11" fmla="val 3435"/>
                <a:gd name="f12" fmla="val 221"/>
                <a:gd name="f13" fmla="val 3624"/>
                <a:gd name="f14" fmla="val 441"/>
                <a:gd name="f15" fmla="val 10365"/>
                <a:gd name="f16" fmla="val 10618"/>
                <a:gd name="f17" fmla="val 9861"/>
                <a:gd name="f18" fmla="val 8727"/>
                <a:gd name="f19" fmla="*/ f0 1 10807"/>
                <a:gd name="f20" fmla="*/ f1 1 3623"/>
                <a:gd name="f21" fmla="val f2"/>
                <a:gd name="f22" fmla="val f3"/>
                <a:gd name="f23" fmla="val f4"/>
                <a:gd name="f24" fmla="+- f23 0 f21"/>
                <a:gd name="f25" fmla="+- f22 0 f21"/>
                <a:gd name="f26" fmla="*/ f25 1 10807"/>
                <a:gd name="f27" fmla="*/ f24 1 362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807" h="3623">
                  <a:moveTo>
                    <a:pt x="f5" y="f6"/>
                  </a:moveTo>
                  <a:cubicBezTo>
                    <a:pt x="f7" y="f6"/>
                    <a:pt x="f2" y="f8"/>
                    <a:pt x="f2" y="f9"/>
                  </a:cubicBezTo>
                  <a:lnTo>
                    <a:pt x="f2" y="f10"/>
                  </a:lnTo>
                  <a:cubicBezTo>
                    <a:pt x="f2" y="f11"/>
                    <a:pt x="f12" y="f13"/>
                    <a:pt x="f14" y="f13"/>
                  </a:cubicBezTo>
                  <a:lnTo>
                    <a:pt x="f15" y="f13"/>
                  </a:lnTo>
                  <a:cubicBezTo>
                    <a:pt x="f16" y="f13"/>
                    <a:pt x="f3" y="f11"/>
                    <a:pt x="f3" y="f10"/>
                  </a:cubicBezTo>
                  <a:lnTo>
                    <a:pt x="f3" y="f9"/>
                  </a:lnTo>
                  <a:cubicBezTo>
                    <a:pt x="f3" y="f8"/>
                    <a:pt x="f17" y="f6"/>
                    <a:pt x="f18"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5" name="Google Shape;10131;p74">
              <a:extLst>
                <a:ext uri="{FF2B5EF4-FFF2-40B4-BE49-F238E27FC236}">
                  <a16:creationId xmlns:a16="http://schemas.microsoft.com/office/drawing/2014/main" id="{B4EB6F73-ADBE-400B-826D-3697321FF7D6}"/>
                </a:ext>
              </a:extLst>
            </p:cNvPr>
            <p:cNvSpPr/>
            <p:nvPr/>
          </p:nvSpPr>
          <p:spPr>
            <a:xfrm>
              <a:off x="5901062" y="1710028"/>
              <a:ext cx="360346"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6" name="Google Shape;10132;p74">
              <a:extLst>
                <a:ext uri="{FF2B5EF4-FFF2-40B4-BE49-F238E27FC236}">
                  <a16:creationId xmlns:a16="http://schemas.microsoft.com/office/drawing/2014/main" id="{C3329D27-9FF0-4F3A-9A0B-51224E7720DA}"/>
                </a:ext>
              </a:extLst>
            </p:cNvPr>
            <p:cNvSpPr/>
            <p:nvPr/>
          </p:nvSpPr>
          <p:spPr>
            <a:xfrm>
              <a:off x="5964658" y="1210464"/>
              <a:ext cx="229395" cy="279074"/>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47" name="Google Shape;10154;p74">
            <a:extLst>
              <a:ext uri="{FF2B5EF4-FFF2-40B4-BE49-F238E27FC236}">
                <a16:creationId xmlns:a16="http://schemas.microsoft.com/office/drawing/2014/main" id="{88D007B7-B2F2-4A72-8687-60E7FBADBBE3}"/>
              </a:ext>
            </a:extLst>
          </p:cNvPr>
          <p:cNvGrpSpPr/>
          <p:nvPr/>
        </p:nvGrpSpPr>
        <p:grpSpPr>
          <a:xfrm>
            <a:off x="7924483" y="3640434"/>
            <a:ext cx="523620" cy="557893"/>
            <a:chOff x="5943362" y="2730325"/>
            <a:chExt cx="392715" cy="418420"/>
          </a:xfrm>
          <a:solidFill>
            <a:srgbClr val="D7839B"/>
          </a:solidFill>
        </p:grpSpPr>
        <p:sp>
          <p:nvSpPr>
            <p:cNvPr id="48" name="Google Shape;10155;p74">
              <a:extLst>
                <a:ext uri="{FF2B5EF4-FFF2-40B4-BE49-F238E27FC236}">
                  <a16:creationId xmlns:a16="http://schemas.microsoft.com/office/drawing/2014/main" id="{CDA624BD-3FCC-4281-86BA-ED2981C652F2}"/>
                </a:ext>
              </a:extLst>
            </p:cNvPr>
            <p:cNvSpPr/>
            <p:nvPr/>
          </p:nvSpPr>
          <p:spPr>
            <a:xfrm>
              <a:off x="5989274" y="2730325"/>
              <a:ext cx="292105" cy="418420"/>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9" name="Google Shape;10156;p74">
              <a:extLst>
                <a:ext uri="{FF2B5EF4-FFF2-40B4-BE49-F238E27FC236}">
                  <a16:creationId xmlns:a16="http://schemas.microsoft.com/office/drawing/2014/main" id="{B2C68963-B200-414B-82AA-B369B7CD2FD5}"/>
                </a:ext>
              </a:extLst>
            </p:cNvPr>
            <p:cNvSpPr/>
            <p:nvPr/>
          </p:nvSpPr>
          <p:spPr>
            <a:xfrm>
              <a:off x="5943362" y="2876985"/>
              <a:ext cx="43004" cy="27093"/>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0" name="Google Shape;10157;p74">
              <a:extLst>
                <a:ext uri="{FF2B5EF4-FFF2-40B4-BE49-F238E27FC236}">
                  <a16:creationId xmlns:a16="http://schemas.microsoft.com/office/drawing/2014/main" id="{CDE4D4F0-B402-46BB-B906-AD43990F8C58}"/>
                </a:ext>
              </a:extLst>
            </p:cNvPr>
            <p:cNvSpPr/>
            <p:nvPr/>
          </p:nvSpPr>
          <p:spPr>
            <a:xfrm>
              <a:off x="6292077" y="2876985"/>
              <a:ext cx="44000" cy="27093"/>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1" name="Google Shape;10158;p74">
              <a:extLst>
                <a:ext uri="{FF2B5EF4-FFF2-40B4-BE49-F238E27FC236}">
                  <a16:creationId xmlns:a16="http://schemas.microsoft.com/office/drawing/2014/main" id="{10D8E0A8-47B2-4055-9083-9B70B2DB3D55}"/>
                </a:ext>
              </a:extLst>
            </p:cNvPr>
            <p:cNvSpPr/>
            <p:nvPr/>
          </p:nvSpPr>
          <p:spPr>
            <a:xfrm>
              <a:off x="5996095" y="3002158"/>
              <a:ext cx="40087" cy="40114"/>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2" name="Google Shape;10159;p74">
              <a:extLst>
                <a:ext uri="{FF2B5EF4-FFF2-40B4-BE49-F238E27FC236}">
                  <a16:creationId xmlns:a16="http://schemas.microsoft.com/office/drawing/2014/main" id="{3FBD5B33-C556-4F6F-B817-8BE7E2AB90C4}"/>
                </a:ext>
              </a:extLst>
            </p:cNvPr>
            <p:cNvSpPr/>
            <p:nvPr/>
          </p:nvSpPr>
          <p:spPr>
            <a:xfrm>
              <a:off x="6244236" y="2737731"/>
              <a:ext cx="40059" cy="40114"/>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3" name="Google Shape;10160;p74">
              <a:extLst>
                <a:ext uri="{FF2B5EF4-FFF2-40B4-BE49-F238E27FC236}">
                  <a16:creationId xmlns:a16="http://schemas.microsoft.com/office/drawing/2014/main" id="{25203CFD-E607-4FF2-92AB-60D49D867137}"/>
                </a:ext>
              </a:extLst>
            </p:cNvPr>
            <p:cNvSpPr/>
            <p:nvPr/>
          </p:nvSpPr>
          <p:spPr>
            <a:xfrm>
              <a:off x="6244236" y="3002158"/>
              <a:ext cx="40059" cy="40114"/>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4" name="Google Shape;10161;p74">
              <a:extLst>
                <a:ext uri="{FF2B5EF4-FFF2-40B4-BE49-F238E27FC236}">
                  <a16:creationId xmlns:a16="http://schemas.microsoft.com/office/drawing/2014/main" id="{79BB11B9-1999-4BE3-8512-A8F427DBDFA1}"/>
                </a:ext>
              </a:extLst>
            </p:cNvPr>
            <p:cNvSpPr/>
            <p:nvPr/>
          </p:nvSpPr>
          <p:spPr>
            <a:xfrm>
              <a:off x="5996095" y="2737731"/>
              <a:ext cx="40087" cy="40114"/>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55" name="Google Shape;10172;p74">
            <a:extLst>
              <a:ext uri="{FF2B5EF4-FFF2-40B4-BE49-F238E27FC236}">
                <a16:creationId xmlns:a16="http://schemas.microsoft.com/office/drawing/2014/main" id="{6A568D79-89DF-407A-9C87-B75FD32E0E84}"/>
              </a:ext>
            </a:extLst>
          </p:cNvPr>
          <p:cNvGrpSpPr/>
          <p:nvPr/>
        </p:nvGrpSpPr>
        <p:grpSpPr>
          <a:xfrm>
            <a:off x="9424685" y="1631947"/>
            <a:ext cx="683921" cy="722229"/>
            <a:chOff x="7068513" y="1223960"/>
            <a:chExt cx="512941" cy="541672"/>
          </a:xfrm>
          <a:solidFill>
            <a:srgbClr val="D7839B"/>
          </a:solidFill>
        </p:grpSpPr>
        <p:sp>
          <p:nvSpPr>
            <p:cNvPr id="56" name="Google Shape;10173;p74">
              <a:extLst>
                <a:ext uri="{FF2B5EF4-FFF2-40B4-BE49-F238E27FC236}">
                  <a16:creationId xmlns:a16="http://schemas.microsoft.com/office/drawing/2014/main" id="{4090D2F8-7409-423F-B24A-BEFCB1DB213C}"/>
                </a:ext>
              </a:extLst>
            </p:cNvPr>
            <p:cNvSpPr/>
            <p:nvPr/>
          </p:nvSpPr>
          <p:spPr>
            <a:xfrm>
              <a:off x="7203387" y="1223960"/>
              <a:ext cx="378067" cy="392926"/>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7" name="Google Shape;10174;p74">
              <a:extLst>
                <a:ext uri="{FF2B5EF4-FFF2-40B4-BE49-F238E27FC236}">
                  <a16:creationId xmlns:a16="http://schemas.microsoft.com/office/drawing/2014/main" id="{A1368856-1DD7-453A-8C22-82C66E581469}"/>
                </a:ext>
              </a:extLst>
            </p:cNvPr>
            <p:cNvSpPr/>
            <p:nvPr/>
          </p:nvSpPr>
          <p:spPr>
            <a:xfrm>
              <a:off x="7068513" y="1463378"/>
              <a:ext cx="283592" cy="302245"/>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8" name="Google Shape;10175;p74">
              <a:extLst>
                <a:ext uri="{FF2B5EF4-FFF2-40B4-BE49-F238E27FC236}">
                  <a16:creationId xmlns:a16="http://schemas.microsoft.com/office/drawing/2014/main" id="{2CC0C35B-1116-4DF2-924A-7CD646C97E95}"/>
                </a:ext>
              </a:extLst>
            </p:cNvPr>
            <p:cNvSpPr/>
            <p:nvPr/>
          </p:nvSpPr>
          <p:spPr>
            <a:xfrm>
              <a:off x="7278989" y="1659480"/>
              <a:ext cx="297436" cy="106152"/>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59" name="Google Shape;10184;p74">
            <a:extLst>
              <a:ext uri="{FF2B5EF4-FFF2-40B4-BE49-F238E27FC236}">
                <a16:creationId xmlns:a16="http://schemas.microsoft.com/office/drawing/2014/main" id="{9415722D-3A78-4510-AFD4-1C13517DBD40}"/>
              </a:ext>
            </a:extLst>
          </p:cNvPr>
          <p:cNvGrpSpPr/>
          <p:nvPr/>
        </p:nvGrpSpPr>
        <p:grpSpPr>
          <a:xfrm>
            <a:off x="4276002" y="3638727"/>
            <a:ext cx="523633" cy="559491"/>
            <a:chOff x="3207001" y="2729045"/>
            <a:chExt cx="392725" cy="419618"/>
          </a:xfrm>
          <a:solidFill>
            <a:srgbClr val="D7839B"/>
          </a:solidFill>
        </p:grpSpPr>
        <p:sp>
          <p:nvSpPr>
            <p:cNvPr id="60" name="Google Shape;10185;p74">
              <a:extLst>
                <a:ext uri="{FF2B5EF4-FFF2-40B4-BE49-F238E27FC236}">
                  <a16:creationId xmlns:a16="http://schemas.microsoft.com/office/drawing/2014/main" id="{83E12499-2EF3-413F-BABE-5176E5E6F67A}"/>
                </a:ext>
              </a:extLst>
            </p:cNvPr>
            <p:cNvSpPr/>
            <p:nvPr/>
          </p:nvSpPr>
          <p:spPr>
            <a:xfrm>
              <a:off x="3207001" y="2729045"/>
              <a:ext cx="392725" cy="419618"/>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61" name="Google Shape;10186;p74">
              <a:extLst>
                <a:ext uri="{FF2B5EF4-FFF2-40B4-BE49-F238E27FC236}">
                  <a16:creationId xmlns:a16="http://schemas.microsoft.com/office/drawing/2014/main" id="{E4DDC660-9BD2-417C-BA07-60BD5BFB5EB8}"/>
                </a:ext>
              </a:extLst>
            </p:cNvPr>
            <p:cNvSpPr/>
            <p:nvPr/>
          </p:nvSpPr>
          <p:spPr>
            <a:xfrm>
              <a:off x="3261719" y="2847752"/>
              <a:ext cx="337998" cy="197839"/>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sp>
        <p:nvSpPr>
          <p:cNvPr id="62" name="Google Shape;10189;p74">
            <a:extLst>
              <a:ext uri="{FF2B5EF4-FFF2-40B4-BE49-F238E27FC236}">
                <a16:creationId xmlns:a16="http://schemas.microsoft.com/office/drawing/2014/main" id="{0E593093-59BA-437A-857B-E247693B3C21}"/>
              </a:ext>
            </a:extLst>
          </p:cNvPr>
          <p:cNvSpPr/>
          <p:nvPr/>
        </p:nvSpPr>
        <p:spPr>
          <a:xfrm>
            <a:off x="8747723" y="3717584"/>
            <a:ext cx="526231" cy="437301"/>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D7839B"/>
          </a:solid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nvGrpSpPr>
          <p:cNvPr id="63" name="Google Shape;10190;p74">
            <a:extLst>
              <a:ext uri="{FF2B5EF4-FFF2-40B4-BE49-F238E27FC236}">
                <a16:creationId xmlns:a16="http://schemas.microsoft.com/office/drawing/2014/main" id="{324A8034-3A27-4767-B78F-9D1282F1D927}"/>
              </a:ext>
            </a:extLst>
          </p:cNvPr>
          <p:cNvGrpSpPr/>
          <p:nvPr/>
        </p:nvGrpSpPr>
        <p:grpSpPr>
          <a:xfrm>
            <a:off x="10482486" y="3656965"/>
            <a:ext cx="479548" cy="504931"/>
            <a:chOff x="7861864" y="2742724"/>
            <a:chExt cx="359661" cy="378698"/>
          </a:xfrm>
          <a:solidFill>
            <a:srgbClr val="D7839B"/>
          </a:solidFill>
        </p:grpSpPr>
        <p:sp>
          <p:nvSpPr>
            <p:cNvPr id="64" name="Google Shape;10191;p74">
              <a:extLst>
                <a:ext uri="{FF2B5EF4-FFF2-40B4-BE49-F238E27FC236}">
                  <a16:creationId xmlns:a16="http://schemas.microsoft.com/office/drawing/2014/main" id="{86B1FB57-893F-4304-877E-0E68E70B89E5}"/>
                </a:ext>
              </a:extLst>
            </p:cNvPr>
            <p:cNvSpPr/>
            <p:nvPr/>
          </p:nvSpPr>
          <p:spPr>
            <a:xfrm>
              <a:off x="7861864" y="2742724"/>
              <a:ext cx="168743" cy="308582"/>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65" name="Google Shape;10192;p74">
              <a:extLst>
                <a:ext uri="{FF2B5EF4-FFF2-40B4-BE49-F238E27FC236}">
                  <a16:creationId xmlns:a16="http://schemas.microsoft.com/office/drawing/2014/main" id="{5B386389-281B-4F6D-B35A-0D3E37CA6F9F}"/>
                </a:ext>
              </a:extLst>
            </p:cNvPr>
            <p:cNvSpPr/>
            <p:nvPr/>
          </p:nvSpPr>
          <p:spPr>
            <a:xfrm>
              <a:off x="7927591" y="3006885"/>
              <a:ext cx="227338" cy="114537"/>
            </a:xfrm>
            <a:custGeom>
              <a:avLst/>
              <a:gdLst>
                <a:gd name="f0" fmla="val w"/>
                <a:gd name="f1" fmla="val h"/>
                <a:gd name="f2" fmla="val 0"/>
                <a:gd name="f3" fmla="val 8066"/>
                <a:gd name="f4" fmla="val 3812"/>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4001"/>
                <a:gd name="f41" fmla="val 5388"/>
                <a:gd name="f42" fmla="val 6711"/>
                <a:gd name="f43" fmla="val 7814"/>
                <a:gd name="f44" fmla="val 2521"/>
                <a:gd name="f45" fmla="val 8034"/>
                <a:gd name="f46" fmla="val 2363"/>
                <a:gd name="f47" fmla="val 2080"/>
                <a:gd name="f48" fmla="val 7877"/>
                <a:gd name="f49" fmla="val 1890"/>
                <a:gd name="f50" fmla="val 6112"/>
                <a:gd name="f51" fmla="val 126"/>
                <a:gd name="f52" fmla="val 6028"/>
                <a:gd name="f53" fmla="val 42"/>
                <a:gd name="f54" fmla="val 5888"/>
                <a:gd name="f55" fmla="*/ f0 1 8066"/>
                <a:gd name="f56" fmla="*/ f1 1 3812"/>
                <a:gd name="f57" fmla="val f2"/>
                <a:gd name="f58" fmla="val f3"/>
                <a:gd name="f59" fmla="val f4"/>
                <a:gd name="f60" fmla="+- f59 0 f57"/>
                <a:gd name="f61" fmla="+- f58 0 f57"/>
                <a:gd name="f62" fmla="*/ f61 1 8066"/>
                <a:gd name="f63" fmla="*/ f60 1 3812"/>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
                    <a:pt x="f40" y="f4"/>
                  </a:cubicBezTo>
                  <a:cubicBezTo>
                    <a:pt x="f41" y="f4"/>
                    <a:pt x="f42" y="f38"/>
                    <a:pt x="f43" y="f44"/>
                  </a:cubicBezTo>
                  <a:cubicBezTo>
                    <a:pt x="f45" y="f46"/>
                    <a:pt x="f3" y="f47"/>
                    <a:pt x="f48" y="f49"/>
                  </a:cubicBezTo>
                  <a:lnTo>
                    <a:pt x="f50" y="f51"/>
                  </a:lnTo>
                  <a:cubicBezTo>
                    <a:pt x="f52" y="f53"/>
                    <a:pt x="f54"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66" name="Google Shape;10193;p74">
              <a:extLst>
                <a:ext uri="{FF2B5EF4-FFF2-40B4-BE49-F238E27FC236}">
                  <a16:creationId xmlns:a16="http://schemas.microsoft.com/office/drawing/2014/main" id="{79F6A1F1-A243-433C-A4DA-9CBD591852B3}"/>
                </a:ext>
              </a:extLst>
            </p:cNvPr>
            <p:cNvSpPr/>
            <p:nvPr/>
          </p:nvSpPr>
          <p:spPr>
            <a:xfrm>
              <a:off x="8052782" y="2742724"/>
              <a:ext cx="168743" cy="308225"/>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67" name="Google Shape;10194;p74">
              <a:extLst>
                <a:ext uri="{FF2B5EF4-FFF2-40B4-BE49-F238E27FC236}">
                  <a16:creationId xmlns:a16="http://schemas.microsoft.com/office/drawing/2014/main" id="{2F52C6E3-163C-4FF4-AB73-B90FA32923D5}"/>
                </a:ext>
              </a:extLst>
            </p:cNvPr>
            <p:cNvSpPr/>
            <p:nvPr/>
          </p:nvSpPr>
          <p:spPr>
            <a:xfrm>
              <a:off x="8004849" y="2845036"/>
              <a:ext cx="71048" cy="174165"/>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68" name="Google Shape;10221;p74">
            <a:extLst>
              <a:ext uri="{FF2B5EF4-FFF2-40B4-BE49-F238E27FC236}">
                <a16:creationId xmlns:a16="http://schemas.microsoft.com/office/drawing/2014/main" id="{7BA7858E-4462-4A07-99F5-A2EADA448B1B}"/>
              </a:ext>
            </a:extLst>
          </p:cNvPr>
          <p:cNvGrpSpPr/>
          <p:nvPr/>
        </p:nvGrpSpPr>
        <p:grpSpPr>
          <a:xfrm>
            <a:off x="5114044" y="4622500"/>
            <a:ext cx="422587" cy="511161"/>
            <a:chOff x="3835533" y="3466874"/>
            <a:chExt cx="316940" cy="383371"/>
          </a:xfrm>
          <a:solidFill>
            <a:srgbClr val="D7839B"/>
          </a:solidFill>
        </p:grpSpPr>
        <p:sp>
          <p:nvSpPr>
            <p:cNvPr id="69" name="Google Shape;10222;p74">
              <a:extLst>
                <a:ext uri="{FF2B5EF4-FFF2-40B4-BE49-F238E27FC236}">
                  <a16:creationId xmlns:a16="http://schemas.microsoft.com/office/drawing/2014/main" id="{2013323F-9AB6-487A-B1C2-D14CFCCB2799}"/>
                </a:ext>
              </a:extLst>
            </p:cNvPr>
            <p:cNvSpPr/>
            <p:nvPr/>
          </p:nvSpPr>
          <p:spPr>
            <a:xfrm>
              <a:off x="3940213" y="3647541"/>
              <a:ext cx="105658" cy="67574"/>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0" name="Google Shape;10223;p74">
              <a:extLst>
                <a:ext uri="{FF2B5EF4-FFF2-40B4-BE49-F238E27FC236}">
                  <a16:creationId xmlns:a16="http://schemas.microsoft.com/office/drawing/2014/main" id="{AB42FBD9-0A0D-424C-AE8D-40F5702AB031}"/>
                </a:ext>
              </a:extLst>
            </p:cNvPr>
            <p:cNvSpPr/>
            <p:nvPr/>
          </p:nvSpPr>
          <p:spPr>
            <a:xfrm>
              <a:off x="3970946" y="3580004"/>
              <a:ext cx="43260" cy="46067"/>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1" name="Google Shape;10224;p74">
              <a:extLst>
                <a:ext uri="{FF2B5EF4-FFF2-40B4-BE49-F238E27FC236}">
                  <a16:creationId xmlns:a16="http://schemas.microsoft.com/office/drawing/2014/main" id="{EA687E7A-7C75-45D8-9B69-14EE62BECA3A}"/>
                </a:ext>
              </a:extLst>
            </p:cNvPr>
            <p:cNvSpPr/>
            <p:nvPr/>
          </p:nvSpPr>
          <p:spPr>
            <a:xfrm>
              <a:off x="3835533" y="3466874"/>
              <a:ext cx="316940" cy="383371"/>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72" name="Google Shape;10240;p74">
            <a:extLst>
              <a:ext uri="{FF2B5EF4-FFF2-40B4-BE49-F238E27FC236}">
                <a16:creationId xmlns:a16="http://schemas.microsoft.com/office/drawing/2014/main" id="{C4AA0524-B62B-4FA2-9F3C-4E0B46BBA9F2}"/>
              </a:ext>
            </a:extLst>
          </p:cNvPr>
          <p:cNvGrpSpPr/>
          <p:nvPr/>
        </p:nvGrpSpPr>
        <p:grpSpPr>
          <a:xfrm>
            <a:off x="6965448" y="4627377"/>
            <a:ext cx="486643" cy="480449"/>
            <a:chOff x="5224086" y="3470532"/>
            <a:chExt cx="364982" cy="360337"/>
          </a:xfrm>
          <a:solidFill>
            <a:srgbClr val="D7839B"/>
          </a:solidFill>
        </p:grpSpPr>
        <p:sp>
          <p:nvSpPr>
            <p:cNvPr id="73" name="Google Shape;10241;p74">
              <a:extLst>
                <a:ext uri="{FF2B5EF4-FFF2-40B4-BE49-F238E27FC236}">
                  <a16:creationId xmlns:a16="http://schemas.microsoft.com/office/drawing/2014/main" id="{395C5EE5-D458-405E-9042-38C9F0585859}"/>
                </a:ext>
              </a:extLst>
            </p:cNvPr>
            <p:cNvSpPr/>
            <p:nvPr/>
          </p:nvSpPr>
          <p:spPr>
            <a:xfrm>
              <a:off x="5224086" y="3470532"/>
              <a:ext cx="364982" cy="291748"/>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4" name="Google Shape;10242;p74">
              <a:extLst>
                <a:ext uri="{FF2B5EF4-FFF2-40B4-BE49-F238E27FC236}">
                  <a16:creationId xmlns:a16="http://schemas.microsoft.com/office/drawing/2014/main" id="{3548D6A3-88B9-4C1F-BCD7-1E685DD43FCE}"/>
                </a:ext>
              </a:extLst>
            </p:cNvPr>
            <p:cNvSpPr/>
            <p:nvPr/>
          </p:nvSpPr>
          <p:spPr>
            <a:xfrm>
              <a:off x="5305723" y="3785771"/>
              <a:ext cx="192106"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75" name="Google Shape;10303;p74">
            <a:extLst>
              <a:ext uri="{FF2B5EF4-FFF2-40B4-BE49-F238E27FC236}">
                <a16:creationId xmlns:a16="http://schemas.microsoft.com/office/drawing/2014/main" id="{C8C7F9FD-C342-4F5D-92C1-AF045B8A3A08}"/>
              </a:ext>
            </a:extLst>
          </p:cNvPr>
          <p:cNvGrpSpPr/>
          <p:nvPr/>
        </p:nvGrpSpPr>
        <p:grpSpPr>
          <a:xfrm>
            <a:off x="7899293" y="4585533"/>
            <a:ext cx="480267" cy="511820"/>
            <a:chOff x="5924470" y="3439149"/>
            <a:chExt cx="360200" cy="383865"/>
          </a:xfrm>
          <a:solidFill>
            <a:srgbClr val="D7839B"/>
          </a:solidFill>
        </p:grpSpPr>
        <p:sp>
          <p:nvSpPr>
            <p:cNvPr id="76" name="Google Shape;10304;p74">
              <a:extLst>
                <a:ext uri="{FF2B5EF4-FFF2-40B4-BE49-F238E27FC236}">
                  <a16:creationId xmlns:a16="http://schemas.microsoft.com/office/drawing/2014/main" id="{D233A144-27E9-459A-A837-7F749342DF7E}"/>
                </a:ext>
              </a:extLst>
            </p:cNvPr>
            <p:cNvSpPr/>
            <p:nvPr/>
          </p:nvSpPr>
          <p:spPr>
            <a:xfrm>
              <a:off x="5986905" y="3551721"/>
              <a:ext cx="21159" cy="112635"/>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7" name="Google Shape;10305;p74">
              <a:extLst>
                <a:ext uri="{FF2B5EF4-FFF2-40B4-BE49-F238E27FC236}">
                  <a16:creationId xmlns:a16="http://schemas.microsoft.com/office/drawing/2014/main" id="{FED39132-97A9-4227-BC31-0CE5F5E7A2DE}"/>
                </a:ext>
              </a:extLst>
            </p:cNvPr>
            <p:cNvSpPr/>
            <p:nvPr/>
          </p:nvSpPr>
          <p:spPr>
            <a:xfrm>
              <a:off x="6200107" y="3551721"/>
              <a:ext cx="22128" cy="112635"/>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8" name="Google Shape;10306;p74">
              <a:extLst>
                <a:ext uri="{FF2B5EF4-FFF2-40B4-BE49-F238E27FC236}">
                  <a16:creationId xmlns:a16="http://schemas.microsoft.com/office/drawing/2014/main" id="{5A191411-47F2-434D-9F58-01ADE37DD280}"/>
                </a:ext>
              </a:extLst>
            </p:cNvPr>
            <p:cNvSpPr/>
            <p:nvPr/>
          </p:nvSpPr>
          <p:spPr>
            <a:xfrm>
              <a:off x="5986905" y="3686842"/>
              <a:ext cx="21159" cy="135157"/>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9" name="Google Shape;10307;p74">
              <a:extLst>
                <a:ext uri="{FF2B5EF4-FFF2-40B4-BE49-F238E27FC236}">
                  <a16:creationId xmlns:a16="http://schemas.microsoft.com/office/drawing/2014/main" id="{62236031-D3D2-4B5C-A6DE-60DBA7A313DC}"/>
                </a:ext>
              </a:extLst>
            </p:cNvPr>
            <p:cNvSpPr/>
            <p:nvPr/>
          </p:nvSpPr>
          <p:spPr>
            <a:xfrm>
              <a:off x="6200107" y="3686842"/>
              <a:ext cx="22128" cy="135157"/>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0" name="Google Shape;10308;p74">
              <a:extLst>
                <a:ext uri="{FF2B5EF4-FFF2-40B4-BE49-F238E27FC236}">
                  <a16:creationId xmlns:a16="http://schemas.microsoft.com/office/drawing/2014/main" id="{10EAAB2D-395F-47E7-86FE-4F6013C964C2}"/>
                </a:ext>
              </a:extLst>
            </p:cNvPr>
            <p:cNvSpPr/>
            <p:nvPr/>
          </p:nvSpPr>
          <p:spPr>
            <a:xfrm>
              <a:off x="5924470" y="3551721"/>
              <a:ext cx="42281" cy="112635"/>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1" name="Google Shape;10309;p74">
              <a:extLst>
                <a:ext uri="{FF2B5EF4-FFF2-40B4-BE49-F238E27FC236}">
                  <a16:creationId xmlns:a16="http://schemas.microsoft.com/office/drawing/2014/main" id="{90603963-4EDD-489C-9A8A-D84722A202CB}"/>
                </a:ext>
              </a:extLst>
            </p:cNvPr>
            <p:cNvSpPr/>
            <p:nvPr/>
          </p:nvSpPr>
          <p:spPr>
            <a:xfrm>
              <a:off x="6030129" y="3551721"/>
              <a:ext cx="148882" cy="112635"/>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2" name="Google Shape;10310;p74">
              <a:extLst>
                <a:ext uri="{FF2B5EF4-FFF2-40B4-BE49-F238E27FC236}">
                  <a16:creationId xmlns:a16="http://schemas.microsoft.com/office/drawing/2014/main" id="{BE467BC1-C685-459F-BB31-3B2EDBB6A98D}"/>
                </a:ext>
              </a:extLst>
            </p:cNvPr>
            <p:cNvSpPr/>
            <p:nvPr/>
          </p:nvSpPr>
          <p:spPr>
            <a:xfrm>
              <a:off x="6242361" y="3670474"/>
              <a:ext cx="42309" cy="152540"/>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3" name="Google Shape;10311;p74">
              <a:extLst>
                <a:ext uri="{FF2B5EF4-FFF2-40B4-BE49-F238E27FC236}">
                  <a16:creationId xmlns:a16="http://schemas.microsoft.com/office/drawing/2014/main" id="{38E6840A-551E-454F-883F-7F4013A98919}"/>
                </a:ext>
              </a:extLst>
            </p:cNvPr>
            <p:cNvSpPr/>
            <p:nvPr/>
          </p:nvSpPr>
          <p:spPr>
            <a:xfrm>
              <a:off x="5924470" y="3670474"/>
              <a:ext cx="42281" cy="151534"/>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4" name="Google Shape;10312;p74">
              <a:extLst>
                <a:ext uri="{FF2B5EF4-FFF2-40B4-BE49-F238E27FC236}">
                  <a16:creationId xmlns:a16="http://schemas.microsoft.com/office/drawing/2014/main" id="{FA8171E9-A14F-451B-8018-8E8BEC3C9451}"/>
                </a:ext>
              </a:extLst>
            </p:cNvPr>
            <p:cNvSpPr/>
            <p:nvPr/>
          </p:nvSpPr>
          <p:spPr>
            <a:xfrm>
              <a:off x="6093506" y="3686842"/>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5" name="Google Shape;10313;p74">
              <a:extLst>
                <a:ext uri="{FF2B5EF4-FFF2-40B4-BE49-F238E27FC236}">
                  <a16:creationId xmlns:a16="http://schemas.microsoft.com/office/drawing/2014/main" id="{A48E7F63-D808-4C74-97BA-09AEA66F2E5E}"/>
                </a:ext>
              </a:extLst>
            </p:cNvPr>
            <p:cNvSpPr/>
            <p:nvPr/>
          </p:nvSpPr>
          <p:spPr>
            <a:xfrm>
              <a:off x="6242361" y="3551721"/>
              <a:ext cx="42309" cy="112635"/>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6" name="Google Shape;10314;p74">
              <a:extLst>
                <a:ext uri="{FF2B5EF4-FFF2-40B4-BE49-F238E27FC236}">
                  <a16:creationId xmlns:a16="http://schemas.microsoft.com/office/drawing/2014/main" id="{75279E68-A040-430C-9C02-BDFDA61D88B1}"/>
                </a:ext>
              </a:extLst>
            </p:cNvPr>
            <p:cNvSpPr/>
            <p:nvPr/>
          </p:nvSpPr>
          <p:spPr>
            <a:xfrm>
              <a:off x="6030129" y="3686842"/>
              <a:ext cx="148882" cy="135157"/>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7" name="Google Shape;10315;p74">
              <a:extLst>
                <a:ext uri="{FF2B5EF4-FFF2-40B4-BE49-F238E27FC236}">
                  <a16:creationId xmlns:a16="http://schemas.microsoft.com/office/drawing/2014/main" id="{9C4CA24C-B6C5-4A83-BD23-7CB60749C5C0}"/>
                </a:ext>
              </a:extLst>
            </p:cNvPr>
            <p:cNvSpPr/>
            <p:nvPr/>
          </p:nvSpPr>
          <p:spPr>
            <a:xfrm>
              <a:off x="6029151" y="3439149"/>
              <a:ext cx="148882" cy="90095"/>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88" name="Google Shape;10341;p74">
            <a:extLst>
              <a:ext uri="{FF2B5EF4-FFF2-40B4-BE49-F238E27FC236}">
                <a16:creationId xmlns:a16="http://schemas.microsoft.com/office/drawing/2014/main" id="{9ED55E04-11EF-4548-957F-6B2FB5379ACA}"/>
              </a:ext>
            </a:extLst>
          </p:cNvPr>
          <p:cNvGrpSpPr/>
          <p:nvPr/>
        </p:nvGrpSpPr>
        <p:grpSpPr>
          <a:xfrm>
            <a:off x="11369808" y="3665341"/>
            <a:ext cx="345984" cy="483424"/>
            <a:chOff x="8527356" y="2749006"/>
            <a:chExt cx="259488" cy="362568"/>
          </a:xfrm>
          <a:solidFill>
            <a:srgbClr val="D7839B"/>
          </a:solidFill>
        </p:grpSpPr>
        <p:sp>
          <p:nvSpPr>
            <p:cNvPr id="89" name="Google Shape;10342;p74">
              <a:extLst>
                <a:ext uri="{FF2B5EF4-FFF2-40B4-BE49-F238E27FC236}">
                  <a16:creationId xmlns:a16="http://schemas.microsoft.com/office/drawing/2014/main" id="{99DA0851-24D5-4835-BFDB-193FCCC99D85}"/>
                </a:ext>
              </a:extLst>
            </p:cNvPr>
            <p:cNvSpPr/>
            <p:nvPr/>
          </p:nvSpPr>
          <p:spPr>
            <a:xfrm>
              <a:off x="8527356" y="2749006"/>
              <a:ext cx="259488" cy="255254"/>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0" name="Google Shape;10343;p74">
              <a:extLst>
                <a:ext uri="{FF2B5EF4-FFF2-40B4-BE49-F238E27FC236}">
                  <a16:creationId xmlns:a16="http://schemas.microsoft.com/office/drawing/2014/main" id="{45A87F27-31BF-47A2-9B51-CFA4C00F7529}"/>
                </a:ext>
              </a:extLst>
            </p:cNvPr>
            <p:cNvSpPr/>
            <p:nvPr/>
          </p:nvSpPr>
          <p:spPr>
            <a:xfrm>
              <a:off x="8637148" y="2811853"/>
              <a:ext cx="40827" cy="43543"/>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1" name="Google Shape;10344;p74">
              <a:extLst>
                <a:ext uri="{FF2B5EF4-FFF2-40B4-BE49-F238E27FC236}">
                  <a16:creationId xmlns:a16="http://schemas.microsoft.com/office/drawing/2014/main" id="{53AECFFE-A354-4C69-93F2-D76FEEEFC4EB}"/>
                </a:ext>
              </a:extLst>
            </p:cNvPr>
            <p:cNvSpPr/>
            <p:nvPr/>
          </p:nvSpPr>
          <p:spPr>
            <a:xfrm>
              <a:off x="8588136" y="3025502"/>
              <a:ext cx="139729" cy="43543"/>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2" name="Google Shape;10345;p74">
              <a:extLst>
                <a:ext uri="{FF2B5EF4-FFF2-40B4-BE49-F238E27FC236}">
                  <a16:creationId xmlns:a16="http://schemas.microsoft.com/office/drawing/2014/main" id="{24D51FB1-E464-4187-A57E-82EC0FF2704B}"/>
                </a:ext>
              </a:extLst>
            </p:cNvPr>
            <p:cNvSpPr/>
            <p:nvPr/>
          </p:nvSpPr>
          <p:spPr>
            <a:xfrm>
              <a:off x="8608088" y="2877589"/>
              <a:ext cx="99825"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3" name="Google Shape;10346;p74">
              <a:extLst>
                <a:ext uri="{FF2B5EF4-FFF2-40B4-BE49-F238E27FC236}">
                  <a16:creationId xmlns:a16="http://schemas.microsoft.com/office/drawing/2014/main" id="{0260AC48-CAD0-49C2-A513-08367A21E1B4}"/>
                </a:ext>
              </a:extLst>
            </p:cNvPr>
            <p:cNvSpPr/>
            <p:nvPr/>
          </p:nvSpPr>
          <p:spPr>
            <a:xfrm>
              <a:off x="8608088" y="3090278"/>
              <a:ext cx="100721"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94" name="Google Shape;10359;p74">
            <a:extLst>
              <a:ext uri="{FF2B5EF4-FFF2-40B4-BE49-F238E27FC236}">
                <a16:creationId xmlns:a16="http://schemas.microsoft.com/office/drawing/2014/main" id="{A86867FE-7F1B-41B3-BF3A-B68DAC79591F}"/>
              </a:ext>
            </a:extLst>
          </p:cNvPr>
          <p:cNvGrpSpPr/>
          <p:nvPr/>
        </p:nvGrpSpPr>
        <p:grpSpPr>
          <a:xfrm>
            <a:off x="8779435" y="4641652"/>
            <a:ext cx="481535" cy="451787"/>
            <a:chOff x="6584576" y="3481239"/>
            <a:chExt cx="361151" cy="338840"/>
          </a:xfrm>
          <a:solidFill>
            <a:srgbClr val="D7839B"/>
          </a:solidFill>
        </p:grpSpPr>
        <p:sp>
          <p:nvSpPr>
            <p:cNvPr id="95" name="Google Shape;10360;p74">
              <a:extLst>
                <a:ext uri="{FF2B5EF4-FFF2-40B4-BE49-F238E27FC236}">
                  <a16:creationId xmlns:a16="http://schemas.microsoft.com/office/drawing/2014/main" id="{6C3EF63F-7BD5-4E38-A8E7-49317D443E8E}"/>
                </a:ext>
              </a:extLst>
            </p:cNvPr>
            <p:cNvSpPr/>
            <p:nvPr/>
          </p:nvSpPr>
          <p:spPr>
            <a:xfrm>
              <a:off x="6679655" y="3638882"/>
              <a:ext cx="170005" cy="181197"/>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6" name="Google Shape;10361;p74">
              <a:extLst>
                <a:ext uri="{FF2B5EF4-FFF2-40B4-BE49-F238E27FC236}">
                  <a16:creationId xmlns:a16="http://schemas.microsoft.com/office/drawing/2014/main" id="{826AC218-183A-4A81-A21B-23353896340A}"/>
                </a:ext>
              </a:extLst>
            </p:cNvPr>
            <p:cNvSpPr/>
            <p:nvPr/>
          </p:nvSpPr>
          <p:spPr>
            <a:xfrm>
              <a:off x="6839090" y="3481239"/>
              <a:ext cx="84536" cy="90095"/>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7" name="Google Shape;10362;p74">
              <a:extLst>
                <a:ext uri="{FF2B5EF4-FFF2-40B4-BE49-F238E27FC236}">
                  <a16:creationId xmlns:a16="http://schemas.microsoft.com/office/drawing/2014/main" id="{4E126E37-7EFC-4C66-A638-8B4225E84611}"/>
                </a:ext>
              </a:extLst>
            </p:cNvPr>
            <p:cNvSpPr/>
            <p:nvPr/>
          </p:nvSpPr>
          <p:spPr>
            <a:xfrm>
              <a:off x="6606677" y="3481239"/>
              <a:ext cx="83557" cy="90095"/>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8" name="Google Shape;10363;p74">
              <a:extLst>
                <a:ext uri="{FF2B5EF4-FFF2-40B4-BE49-F238E27FC236}">
                  <a16:creationId xmlns:a16="http://schemas.microsoft.com/office/drawing/2014/main" id="{196B7E04-434B-4518-92E4-49EA26661751}"/>
                </a:ext>
              </a:extLst>
            </p:cNvPr>
            <p:cNvSpPr/>
            <p:nvPr/>
          </p:nvSpPr>
          <p:spPr>
            <a:xfrm>
              <a:off x="6584576" y="3571298"/>
              <a:ext cx="127759" cy="67610"/>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9" name="Google Shape;10364;p74">
              <a:extLst>
                <a:ext uri="{FF2B5EF4-FFF2-40B4-BE49-F238E27FC236}">
                  <a16:creationId xmlns:a16="http://schemas.microsoft.com/office/drawing/2014/main" id="{C24385F0-7BA3-4982-8D68-CD950297CC8D}"/>
                </a:ext>
              </a:extLst>
            </p:cNvPr>
            <p:cNvSpPr/>
            <p:nvPr/>
          </p:nvSpPr>
          <p:spPr>
            <a:xfrm>
              <a:off x="6818909" y="3571298"/>
              <a:ext cx="126808" cy="67610"/>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0" name="Google Shape;10365;p74">
              <a:extLst>
                <a:ext uri="{FF2B5EF4-FFF2-40B4-BE49-F238E27FC236}">
                  <a16:creationId xmlns:a16="http://schemas.microsoft.com/office/drawing/2014/main" id="{84787C88-D013-46EE-BA8A-EF19DCF8E45D}"/>
                </a:ext>
              </a:extLst>
            </p:cNvPr>
            <p:cNvSpPr/>
            <p:nvPr/>
          </p:nvSpPr>
          <p:spPr>
            <a:xfrm>
              <a:off x="6823728" y="3661394"/>
              <a:ext cx="121999" cy="68616"/>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1" name="Google Shape;10366;p74">
              <a:extLst>
                <a:ext uri="{FF2B5EF4-FFF2-40B4-BE49-F238E27FC236}">
                  <a16:creationId xmlns:a16="http://schemas.microsoft.com/office/drawing/2014/main" id="{2E03C161-8A4E-4CFE-872D-0EE50203038F}"/>
                </a:ext>
              </a:extLst>
            </p:cNvPr>
            <p:cNvSpPr/>
            <p:nvPr/>
          </p:nvSpPr>
          <p:spPr>
            <a:xfrm>
              <a:off x="6584576" y="3661394"/>
              <a:ext cx="122968" cy="67574"/>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02" name="Google Shape;10399;p74">
            <a:extLst>
              <a:ext uri="{FF2B5EF4-FFF2-40B4-BE49-F238E27FC236}">
                <a16:creationId xmlns:a16="http://schemas.microsoft.com/office/drawing/2014/main" id="{EB0F41EF-E7E9-4AC3-816D-AD7F2F22A749}"/>
              </a:ext>
            </a:extLst>
          </p:cNvPr>
          <p:cNvGrpSpPr/>
          <p:nvPr/>
        </p:nvGrpSpPr>
        <p:grpSpPr>
          <a:xfrm>
            <a:off x="4176565" y="4547250"/>
            <a:ext cx="480217" cy="509076"/>
            <a:chOff x="3132423" y="3410437"/>
            <a:chExt cx="360163" cy="381807"/>
          </a:xfrm>
          <a:solidFill>
            <a:srgbClr val="D7839B"/>
          </a:solidFill>
        </p:grpSpPr>
        <p:sp>
          <p:nvSpPr>
            <p:cNvPr id="103" name="Google Shape;10400;p74">
              <a:extLst>
                <a:ext uri="{FF2B5EF4-FFF2-40B4-BE49-F238E27FC236}">
                  <a16:creationId xmlns:a16="http://schemas.microsoft.com/office/drawing/2014/main" id="{68D06237-16F4-4532-87F4-F167FE9AC93D}"/>
                </a:ext>
              </a:extLst>
            </p:cNvPr>
            <p:cNvSpPr/>
            <p:nvPr/>
          </p:nvSpPr>
          <p:spPr>
            <a:xfrm>
              <a:off x="3292800" y="3582399"/>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4" name="Google Shape;10401;p74">
              <a:extLst>
                <a:ext uri="{FF2B5EF4-FFF2-40B4-BE49-F238E27FC236}">
                  <a16:creationId xmlns:a16="http://schemas.microsoft.com/office/drawing/2014/main" id="{C2735C1D-B16C-4CA9-B93F-AA26F451D259}"/>
                </a:ext>
              </a:extLst>
            </p:cNvPr>
            <p:cNvSpPr/>
            <p:nvPr/>
          </p:nvSpPr>
          <p:spPr>
            <a:xfrm>
              <a:off x="3245763" y="3537082"/>
              <a:ext cx="115260" cy="11264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5" name="Google Shape;10402;p74">
              <a:extLst>
                <a:ext uri="{FF2B5EF4-FFF2-40B4-BE49-F238E27FC236}">
                  <a16:creationId xmlns:a16="http://schemas.microsoft.com/office/drawing/2014/main" id="{1074B82E-32A1-41C3-A991-B9A196F68D78}"/>
                </a:ext>
              </a:extLst>
            </p:cNvPr>
            <p:cNvSpPr/>
            <p:nvPr/>
          </p:nvSpPr>
          <p:spPr>
            <a:xfrm>
              <a:off x="3348523" y="3422718"/>
              <a:ext cx="144063" cy="154588"/>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6" name="Google Shape;10403;p74">
              <a:extLst>
                <a:ext uri="{FF2B5EF4-FFF2-40B4-BE49-F238E27FC236}">
                  <a16:creationId xmlns:a16="http://schemas.microsoft.com/office/drawing/2014/main" id="{FA56A47F-8BD6-4469-9D54-AC88A03EC9B8}"/>
                </a:ext>
              </a:extLst>
            </p:cNvPr>
            <p:cNvSpPr/>
            <p:nvPr/>
          </p:nvSpPr>
          <p:spPr>
            <a:xfrm>
              <a:off x="3295698" y="3647898"/>
              <a:ext cx="125839" cy="133072"/>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7" name="Google Shape;10404;p74">
              <a:extLst>
                <a:ext uri="{FF2B5EF4-FFF2-40B4-BE49-F238E27FC236}">
                  <a16:creationId xmlns:a16="http://schemas.microsoft.com/office/drawing/2014/main" id="{33712E4C-70DC-49F6-81C7-BCEDEB339344}"/>
                </a:ext>
              </a:extLst>
            </p:cNvPr>
            <p:cNvSpPr/>
            <p:nvPr/>
          </p:nvSpPr>
          <p:spPr>
            <a:xfrm>
              <a:off x="3369646" y="3585453"/>
              <a:ext cx="109499" cy="115726"/>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8" name="Google Shape;10405;p74">
              <a:extLst>
                <a:ext uri="{FF2B5EF4-FFF2-40B4-BE49-F238E27FC236}">
                  <a16:creationId xmlns:a16="http://schemas.microsoft.com/office/drawing/2014/main" id="{B385E0F8-D94F-4C9A-B688-B5D516DD852E}"/>
                </a:ext>
              </a:extLst>
            </p:cNvPr>
            <p:cNvSpPr/>
            <p:nvPr/>
          </p:nvSpPr>
          <p:spPr>
            <a:xfrm>
              <a:off x="3142024" y="3638671"/>
              <a:ext cx="146962" cy="153573"/>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9" name="Google Shape;10406;p74">
              <a:extLst>
                <a:ext uri="{FF2B5EF4-FFF2-40B4-BE49-F238E27FC236}">
                  <a16:creationId xmlns:a16="http://schemas.microsoft.com/office/drawing/2014/main" id="{789C5A74-77E7-4658-9092-476B774E44F6}"/>
                </a:ext>
              </a:extLst>
            </p:cNvPr>
            <p:cNvSpPr/>
            <p:nvPr/>
          </p:nvSpPr>
          <p:spPr>
            <a:xfrm>
              <a:off x="3295698" y="3410437"/>
              <a:ext cx="126808" cy="109554"/>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0" name="Google Shape;10407;p74">
              <a:extLst>
                <a:ext uri="{FF2B5EF4-FFF2-40B4-BE49-F238E27FC236}">
                  <a16:creationId xmlns:a16="http://schemas.microsoft.com/office/drawing/2014/main" id="{EDEB3D4F-FD27-4BBD-9797-91F9F32CEB6A}"/>
                </a:ext>
              </a:extLst>
            </p:cNvPr>
            <p:cNvSpPr/>
            <p:nvPr/>
          </p:nvSpPr>
          <p:spPr>
            <a:xfrm>
              <a:off x="3132423" y="3579318"/>
              <a:ext cx="102787" cy="139244"/>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11" name="Google Shape;10421;p74">
            <a:extLst>
              <a:ext uri="{FF2B5EF4-FFF2-40B4-BE49-F238E27FC236}">
                <a16:creationId xmlns:a16="http://schemas.microsoft.com/office/drawing/2014/main" id="{F5BA7BB4-781B-41C9-B1AD-0129F8FAD98B}"/>
              </a:ext>
            </a:extLst>
          </p:cNvPr>
          <p:cNvGrpSpPr/>
          <p:nvPr/>
        </p:nvGrpSpPr>
        <p:grpSpPr>
          <a:xfrm>
            <a:off x="9515063" y="4558954"/>
            <a:ext cx="482828" cy="515940"/>
            <a:chOff x="7136297" y="3419215"/>
            <a:chExt cx="362121" cy="386955"/>
          </a:xfrm>
          <a:solidFill>
            <a:srgbClr val="D7839B"/>
          </a:solidFill>
        </p:grpSpPr>
        <p:sp>
          <p:nvSpPr>
            <p:cNvPr id="112" name="Google Shape;10422;p74">
              <a:extLst>
                <a:ext uri="{FF2B5EF4-FFF2-40B4-BE49-F238E27FC236}">
                  <a16:creationId xmlns:a16="http://schemas.microsoft.com/office/drawing/2014/main" id="{0FB6CBB4-6DD0-46FB-A0A4-9CDAA551F032}"/>
                </a:ext>
              </a:extLst>
            </p:cNvPr>
            <p:cNvSpPr/>
            <p:nvPr/>
          </p:nvSpPr>
          <p:spPr>
            <a:xfrm>
              <a:off x="7136297" y="3555351"/>
              <a:ext cx="43260" cy="248771"/>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3" name="Google Shape;10423;p74">
              <a:extLst>
                <a:ext uri="{FF2B5EF4-FFF2-40B4-BE49-F238E27FC236}">
                  <a16:creationId xmlns:a16="http://schemas.microsoft.com/office/drawing/2014/main" id="{5385E2B6-E13B-4264-ADBF-FB8B2BE510ED}"/>
                </a:ext>
              </a:extLst>
            </p:cNvPr>
            <p:cNvSpPr/>
            <p:nvPr/>
          </p:nvSpPr>
          <p:spPr>
            <a:xfrm>
              <a:off x="7177601" y="3646444"/>
              <a:ext cx="149861" cy="159718"/>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4" name="Google Shape;10424;p74">
              <a:extLst>
                <a:ext uri="{FF2B5EF4-FFF2-40B4-BE49-F238E27FC236}">
                  <a16:creationId xmlns:a16="http://schemas.microsoft.com/office/drawing/2014/main" id="{3A9AE8F3-2E32-40E1-B72C-723E2A9A5A09}"/>
                </a:ext>
              </a:extLst>
            </p:cNvPr>
            <p:cNvSpPr/>
            <p:nvPr/>
          </p:nvSpPr>
          <p:spPr>
            <a:xfrm>
              <a:off x="7346637" y="3419215"/>
              <a:ext cx="128701" cy="46067"/>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5" name="Google Shape;10425;p74">
              <a:extLst>
                <a:ext uri="{FF2B5EF4-FFF2-40B4-BE49-F238E27FC236}">
                  <a16:creationId xmlns:a16="http://schemas.microsoft.com/office/drawing/2014/main" id="{EDE875E9-E4F3-4B5B-8AF2-043ACAD701A7}"/>
                </a:ext>
              </a:extLst>
            </p:cNvPr>
            <p:cNvSpPr/>
            <p:nvPr/>
          </p:nvSpPr>
          <p:spPr>
            <a:xfrm>
              <a:off x="7368710" y="3488810"/>
              <a:ext cx="127787"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6" name="Google Shape;10426;p74">
              <a:extLst>
                <a:ext uri="{FF2B5EF4-FFF2-40B4-BE49-F238E27FC236}">
                  <a16:creationId xmlns:a16="http://schemas.microsoft.com/office/drawing/2014/main" id="{19F6CFC4-2377-48FC-9181-49BECB4AE30D}"/>
                </a:ext>
              </a:extLst>
            </p:cNvPr>
            <p:cNvSpPr/>
            <p:nvPr/>
          </p:nvSpPr>
          <p:spPr>
            <a:xfrm>
              <a:off x="7348557" y="3622898"/>
              <a:ext cx="148882"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7" name="Google Shape;10427;p74">
              <a:extLst>
                <a:ext uri="{FF2B5EF4-FFF2-40B4-BE49-F238E27FC236}">
                  <a16:creationId xmlns:a16="http://schemas.microsoft.com/office/drawing/2014/main" id="{2C58AC74-032F-4B4E-AFFB-91DB8ADE39C0}"/>
                </a:ext>
              </a:extLst>
            </p:cNvPr>
            <p:cNvSpPr/>
            <p:nvPr/>
          </p:nvSpPr>
          <p:spPr>
            <a:xfrm>
              <a:off x="7326456" y="3555351"/>
              <a:ext cx="170983"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8" name="Google Shape;10428;p74">
              <a:extLst>
                <a:ext uri="{FF2B5EF4-FFF2-40B4-BE49-F238E27FC236}">
                  <a16:creationId xmlns:a16="http://schemas.microsoft.com/office/drawing/2014/main" id="{6DE04512-1321-4C6D-B3DB-D8510637A0A6}"/>
                </a:ext>
              </a:extLst>
            </p:cNvPr>
            <p:cNvSpPr/>
            <p:nvPr/>
          </p:nvSpPr>
          <p:spPr>
            <a:xfrm>
              <a:off x="7348557" y="3692520"/>
              <a:ext cx="149861" cy="113650"/>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9" name="Google Shape;10429;p74">
              <a:extLst>
                <a:ext uri="{FF2B5EF4-FFF2-40B4-BE49-F238E27FC236}">
                  <a16:creationId xmlns:a16="http://schemas.microsoft.com/office/drawing/2014/main" id="{1B7B798D-D697-4352-8472-86E30A240B51}"/>
                </a:ext>
              </a:extLst>
            </p:cNvPr>
            <p:cNvSpPr/>
            <p:nvPr/>
          </p:nvSpPr>
          <p:spPr>
            <a:xfrm>
              <a:off x="7200653" y="3487805"/>
              <a:ext cx="105686" cy="13512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20" name="Google Shape;10435;p74">
            <a:extLst>
              <a:ext uri="{FF2B5EF4-FFF2-40B4-BE49-F238E27FC236}">
                <a16:creationId xmlns:a16="http://schemas.microsoft.com/office/drawing/2014/main" id="{6F503758-C722-4EBB-A3F9-64870DDC244F}"/>
              </a:ext>
            </a:extLst>
          </p:cNvPr>
          <p:cNvGrpSpPr/>
          <p:nvPr/>
        </p:nvGrpSpPr>
        <p:grpSpPr>
          <a:xfrm>
            <a:off x="9486681" y="5286145"/>
            <a:ext cx="709575" cy="701187"/>
            <a:chOff x="7115010" y="3964609"/>
            <a:chExt cx="532181" cy="525890"/>
          </a:xfrm>
          <a:solidFill>
            <a:srgbClr val="D7839B"/>
          </a:solidFill>
        </p:grpSpPr>
        <p:sp>
          <p:nvSpPr>
            <p:cNvPr id="121" name="Google Shape;10436;p74">
              <a:extLst>
                <a:ext uri="{FF2B5EF4-FFF2-40B4-BE49-F238E27FC236}">
                  <a16:creationId xmlns:a16="http://schemas.microsoft.com/office/drawing/2014/main" id="{5D7989BE-9B74-4DE9-A95A-AB1EA97C0135}"/>
                </a:ext>
              </a:extLst>
            </p:cNvPr>
            <p:cNvSpPr/>
            <p:nvPr/>
          </p:nvSpPr>
          <p:spPr>
            <a:xfrm>
              <a:off x="7364870" y="3964609"/>
              <a:ext cx="31089" cy="82798"/>
            </a:xfrm>
            <a:custGeom>
              <a:avLst/>
              <a:gdLst>
                <a:gd name="f0" fmla="val w"/>
                <a:gd name="f1" fmla="val h"/>
                <a:gd name="f2" fmla="val 0"/>
                <a:gd name="f3" fmla="val 694"/>
                <a:gd name="f4" fmla="val 1733"/>
                <a:gd name="f5" fmla="val 347"/>
                <a:gd name="f6" fmla="val 158"/>
                <a:gd name="f7" fmla="val 1355"/>
                <a:gd name="f8" fmla="val 1576"/>
                <a:gd name="f9" fmla="val 536"/>
                <a:gd name="f10" fmla="val 693"/>
                <a:gd name="f11" fmla="*/ f0 1 694"/>
                <a:gd name="f12" fmla="*/ f1 1 1733"/>
                <a:gd name="f13" fmla="val f2"/>
                <a:gd name="f14" fmla="val f3"/>
                <a:gd name="f15" fmla="val f4"/>
                <a:gd name="f16" fmla="+- f15 0 f13"/>
                <a:gd name="f17" fmla="+- f14 0 f13"/>
                <a:gd name="f18" fmla="*/ f17 1 694"/>
                <a:gd name="f19" fmla="*/ f16 1 17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694" h="1733">
                  <a:moveTo>
                    <a:pt x="f5" y="f2"/>
                  </a:moveTo>
                  <a:cubicBezTo>
                    <a:pt x="f6" y="f2"/>
                    <a:pt x="f2" y="f6"/>
                    <a:pt x="f2" y="f5"/>
                  </a:cubicBezTo>
                  <a:lnTo>
                    <a:pt x="f2" y="f7"/>
                  </a:lnTo>
                  <a:cubicBezTo>
                    <a:pt x="f2" y="f8"/>
                    <a:pt x="f6" y="f4"/>
                    <a:pt x="f5" y="f4"/>
                  </a:cubicBezTo>
                  <a:cubicBezTo>
                    <a:pt x="f9" y="f4"/>
                    <a:pt x="f10" y="f8"/>
                    <a:pt x="f10" y="f7"/>
                  </a:cubicBezTo>
                  <a:lnTo>
                    <a:pt x="f10" y="f5"/>
                  </a:lnTo>
                  <a:cubicBezTo>
                    <a:pt x="f10" y="f6"/>
                    <a:pt x="f9"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22" name="Google Shape;10437;p74">
              <a:extLst>
                <a:ext uri="{FF2B5EF4-FFF2-40B4-BE49-F238E27FC236}">
                  <a16:creationId xmlns:a16="http://schemas.microsoft.com/office/drawing/2014/main" id="{9C5C3001-BF92-48AB-AB87-3965BCB65745}"/>
                </a:ext>
              </a:extLst>
            </p:cNvPr>
            <p:cNvSpPr/>
            <p:nvPr/>
          </p:nvSpPr>
          <p:spPr>
            <a:xfrm>
              <a:off x="7240630" y="4029641"/>
              <a:ext cx="63569"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23" name="Google Shape;10438;p74">
              <a:extLst>
                <a:ext uri="{FF2B5EF4-FFF2-40B4-BE49-F238E27FC236}">
                  <a16:creationId xmlns:a16="http://schemas.microsoft.com/office/drawing/2014/main" id="{E4D1D120-8862-4A63-B5C2-A0C1DAB21BF4}"/>
                </a:ext>
              </a:extLst>
            </p:cNvPr>
            <p:cNvSpPr/>
            <p:nvPr/>
          </p:nvSpPr>
          <p:spPr>
            <a:xfrm>
              <a:off x="7456575" y="4030208"/>
              <a:ext cx="63569" cy="65699"/>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24" name="Google Shape;10439;p74">
              <a:extLst>
                <a:ext uri="{FF2B5EF4-FFF2-40B4-BE49-F238E27FC236}">
                  <a16:creationId xmlns:a16="http://schemas.microsoft.com/office/drawing/2014/main" id="{60FC54B6-08E9-454B-8307-70AAD41EA78D}"/>
                </a:ext>
              </a:extLst>
            </p:cNvPr>
            <p:cNvSpPr/>
            <p:nvPr/>
          </p:nvSpPr>
          <p:spPr>
            <a:xfrm>
              <a:off x="7583622" y="4194755"/>
              <a:ext cx="63569" cy="231718"/>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25" name="Google Shape;10440;p74">
              <a:extLst>
                <a:ext uri="{FF2B5EF4-FFF2-40B4-BE49-F238E27FC236}">
                  <a16:creationId xmlns:a16="http://schemas.microsoft.com/office/drawing/2014/main" id="{365A506C-456C-4870-9FB2-C68E19DFB8C4}"/>
                </a:ext>
              </a:extLst>
            </p:cNvPr>
            <p:cNvSpPr/>
            <p:nvPr/>
          </p:nvSpPr>
          <p:spPr>
            <a:xfrm>
              <a:off x="7115010" y="4196090"/>
              <a:ext cx="63569" cy="231864"/>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26" name="Google Shape;10441;p74">
              <a:extLst>
                <a:ext uri="{FF2B5EF4-FFF2-40B4-BE49-F238E27FC236}">
                  <a16:creationId xmlns:a16="http://schemas.microsoft.com/office/drawing/2014/main" id="{9E5B5794-51AE-4CBB-9A11-AA04F95A900B}"/>
                </a:ext>
              </a:extLst>
            </p:cNvPr>
            <p:cNvSpPr/>
            <p:nvPr/>
          </p:nvSpPr>
          <p:spPr>
            <a:xfrm>
              <a:off x="7292870" y="4212796"/>
              <a:ext cx="256928" cy="198635"/>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27" name="Google Shape;10442;p74">
              <a:extLst>
                <a:ext uri="{FF2B5EF4-FFF2-40B4-BE49-F238E27FC236}">
                  <a16:creationId xmlns:a16="http://schemas.microsoft.com/office/drawing/2014/main" id="{499D1D12-EED9-47EC-A8C2-4BD9454CD09F}"/>
                </a:ext>
              </a:extLst>
            </p:cNvPr>
            <p:cNvSpPr/>
            <p:nvPr/>
          </p:nvSpPr>
          <p:spPr>
            <a:xfrm>
              <a:off x="7206761" y="4130052"/>
              <a:ext cx="314809" cy="360447"/>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28" name="Google Shape;10443;p74">
            <a:extLst>
              <a:ext uri="{FF2B5EF4-FFF2-40B4-BE49-F238E27FC236}">
                <a16:creationId xmlns:a16="http://schemas.microsoft.com/office/drawing/2014/main" id="{DECD496F-C4F2-4A91-9DF9-344DE83DC93A}"/>
              </a:ext>
            </a:extLst>
          </p:cNvPr>
          <p:cNvGrpSpPr/>
          <p:nvPr/>
        </p:nvGrpSpPr>
        <p:grpSpPr>
          <a:xfrm>
            <a:off x="11313944" y="4449482"/>
            <a:ext cx="551077" cy="587349"/>
            <a:chOff x="8485458" y="3337111"/>
            <a:chExt cx="413308" cy="440512"/>
          </a:xfrm>
          <a:solidFill>
            <a:srgbClr val="D7839B"/>
          </a:solidFill>
        </p:grpSpPr>
        <p:sp>
          <p:nvSpPr>
            <p:cNvPr id="129" name="Google Shape;10444;p74">
              <a:extLst>
                <a:ext uri="{FF2B5EF4-FFF2-40B4-BE49-F238E27FC236}">
                  <a16:creationId xmlns:a16="http://schemas.microsoft.com/office/drawing/2014/main" id="{FBE98769-8CCD-41D8-8C6D-B47E3D2F229E}"/>
                </a:ext>
              </a:extLst>
            </p:cNvPr>
            <p:cNvSpPr/>
            <p:nvPr/>
          </p:nvSpPr>
          <p:spPr>
            <a:xfrm>
              <a:off x="8521741" y="3337111"/>
              <a:ext cx="120956" cy="128912"/>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30" name="Google Shape;10445;p74">
              <a:extLst>
                <a:ext uri="{FF2B5EF4-FFF2-40B4-BE49-F238E27FC236}">
                  <a16:creationId xmlns:a16="http://schemas.microsoft.com/office/drawing/2014/main" id="{9B6BD404-4CA9-417F-A92D-26BF8E0A7EA2}"/>
                </a:ext>
              </a:extLst>
            </p:cNvPr>
            <p:cNvSpPr/>
            <p:nvPr/>
          </p:nvSpPr>
          <p:spPr>
            <a:xfrm>
              <a:off x="8681103" y="3389836"/>
              <a:ext cx="145133" cy="101059"/>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31" name="Google Shape;10446;p74">
              <a:extLst>
                <a:ext uri="{FF2B5EF4-FFF2-40B4-BE49-F238E27FC236}">
                  <a16:creationId xmlns:a16="http://schemas.microsoft.com/office/drawing/2014/main" id="{4D2E5DF9-C091-4F35-B53A-076791ACFCB6}"/>
                </a:ext>
              </a:extLst>
            </p:cNvPr>
            <p:cNvSpPr/>
            <p:nvPr/>
          </p:nvSpPr>
          <p:spPr>
            <a:xfrm>
              <a:off x="8530529" y="3619963"/>
              <a:ext cx="148416" cy="102732"/>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32" name="Google Shape;10447;p74">
              <a:extLst>
                <a:ext uri="{FF2B5EF4-FFF2-40B4-BE49-F238E27FC236}">
                  <a16:creationId xmlns:a16="http://schemas.microsoft.com/office/drawing/2014/main" id="{132F6CC5-7D51-4710-AFA4-5926FC6532B2}"/>
                </a:ext>
              </a:extLst>
            </p:cNvPr>
            <p:cNvSpPr/>
            <p:nvPr/>
          </p:nvSpPr>
          <p:spPr>
            <a:xfrm>
              <a:off x="8739368" y="3517523"/>
              <a:ext cx="124239" cy="127723"/>
            </a:xfrm>
            <a:custGeom>
              <a:avLst/>
              <a:gdLst>
                <a:gd name="f0" fmla="val w"/>
                <a:gd name="f1" fmla="val h"/>
                <a:gd name="f2" fmla="val 0"/>
                <a:gd name="f3" fmla="val 3560"/>
                <a:gd name="f4" fmla="val 3435"/>
                <a:gd name="f5" fmla="val 1796"/>
                <a:gd name="f6" fmla="val 788"/>
                <a:gd name="f7" fmla="val 1733"/>
                <a:gd name="f8" fmla="val 2647"/>
                <a:gd name="f9" fmla="val 3434"/>
                <a:gd name="f10" fmla="val 2741"/>
                <a:gd name="f11" fmla="val 3561"/>
                <a:gd name="f12" fmla="val 2773"/>
                <a:gd name="f13" fmla="*/ f0 1 3560"/>
                <a:gd name="f14" fmla="*/ f1 1 3435"/>
                <a:gd name="f15" fmla="val f2"/>
                <a:gd name="f16" fmla="val f3"/>
                <a:gd name="f17" fmla="val f4"/>
                <a:gd name="f18" fmla="+- f17 0 f15"/>
                <a:gd name="f19" fmla="+- f16 0 f15"/>
                <a:gd name="f20" fmla="*/ f19 1 3560"/>
                <a:gd name="f21" fmla="*/ f18 1 343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560" h="3435">
                  <a:moveTo>
                    <a:pt x="f5" y="f2"/>
                  </a:moveTo>
                  <a:cubicBezTo>
                    <a:pt x="f6" y="f2"/>
                    <a:pt x="f2" y="f6"/>
                    <a:pt x="f2" y="f7"/>
                  </a:cubicBezTo>
                  <a:cubicBezTo>
                    <a:pt x="f2" y="f8"/>
                    <a:pt x="f6" y="f9"/>
                    <a:pt x="f5" y="f9"/>
                  </a:cubicBezTo>
                  <a:cubicBezTo>
                    <a:pt x="f10" y="f9"/>
                    <a:pt x="f11" y="f8"/>
                    <a:pt x="f11" y="f7"/>
                  </a:cubicBezTo>
                  <a:cubicBezTo>
                    <a:pt x="f11" y="f6"/>
                    <a:pt x="f12"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33" name="Google Shape;10448;p74">
              <a:extLst>
                <a:ext uri="{FF2B5EF4-FFF2-40B4-BE49-F238E27FC236}">
                  <a16:creationId xmlns:a16="http://schemas.microsoft.com/office/drawing/2014/main" id="{56393A3A-49B7-484B-9D6F-E9C252AB03E7}"/>
                </a:ext>
              </a:extLst>
            </p:cNvPr>
            <p:cNvSpPr/>
            <p:nvPr/>
          </p:nvSpPr>
          <p:spPr>
            <a:xfrm>
              <a:off x="8485458" y="3463646"/>
              <a:ext cx="193487" cy="131216"/>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34" name="Google Shape;10449;p74">
              <a:extLst>
                <a:ext uri="{FF2B5EF4-FFF2-40B4-BE49-F238E27FC236}">
                  <a16:creationId xmlns:a16="http://schemas.microsoft.com/office/drawing/2014/main" id="{9B2B89E6-9941-4348-8FE8-1F027426C46D}"/>
                </a:ext>
              </a:extLst>
            </p:cNvPr>
            <p:cNvSpPr/>
            <p:nvPr/>
          </p:nvSpPr>
          <p:spPr>
            <a:xfrm>
              <a:off x="8703085" y="3644021"/>
              <a:ext cx="195681" cy="13360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35" name="Google Shape;10468;p74">
            <a:extLst>
              <a:ext uri="{FF2B5EF4-FFF2-40B4-BE49-F238E27FC236}">
                <a16:creationId xmlns:a16="http://schemas.microsoft.com/office/drawing/2014/main" id="{2EFCED3F-DC0A-4463-8171-78746FB5AB3F}"/>
              </a:ext>
            </a:extLst>
          </p:cNvPr>
          <p:cNvGrpSpPr/>
          <p:nvPr/>
        </p:nvGrpSpPr>
        <p:grpSpPr>
          <a:xfrm>
            <a:off x="6024700" y="4673718"/>
            <a:ext cx="482816" cy="513209"/>
            <a:chOff x="4518525" y="3505288"/>
            <a:chExt cx="362112" cy="384907"/>
          </a:xfrm>
          <a:solidFill>
            <a:srgbClr val="D7839B"/>
          </a:solidFill>
        </p:grpSpPr>
        <p:sp>
          <p:nvSpPr>
            <p:cNvPr id="136" name="Google Shape;10469;p74">
              <a:extLst>
                <a:ext uri="{FF2B5EF4-FFF2-40B4-BE49-F238E27FC236}">
                  <a16:creationId xmlns:a16="http://schemas.microsoft.com/office/drawing/2014/main" id="{7E932C7D-F41D-4C53-A374-E0043F40FCB3}"/>
                </a:ext>
              </a:extLst>
            </p:cNvPr>
            <p:cNvSpPr/>
            <p:nvPr/>
          </p:nvSpPr>
          <p:spPr>
            <a:xfrm>
              <a:off x="4731727" y="3731483"/>
              <a:ext cx="148910" cy="158712"/>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37" name="Google Shape;10470;p74">
              <a:extLst>
                <a:ext uri="{FF2B5EF4-FFF2-40B4-BE49-F238E27FC236}">
                  <a16:creationId xmlns:a16="http://schemas.microsoft.com/office/drawing/2014/main" id="{82DFCD8C-56CF-4D32-A4F8-C4B2073CAF46}"/>
                </a:ext>
              </a:extLst>
            </p:cNvPr>
            <p:cNvSpPr/>
            <p:nvPr/>
          </p:nvSpPr>
          <p:spPr>
            <a:xfrm>
              <a:off x="4519495" y="3618902"/>
              <a:ext cx="317918" cy="225216"/>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38" name="Google Shape;10471;p74">
              <a:extLst>
                <a:ext uri="{FF2B5EF4-FFF2-40B4-BE49-F238E27FC236}">
                  <a16:creationId xmlns:a16="http://schemas.microsoft.com/office/drawing/2014/main" id="{19461C95-E769-49F2-870C-4F80884BEF40}"/>
                </a:ext>
              </a:extLst>
            </p:cNvPr>
            <p:cNvSpPr/>
            <p:nvPr/>
          </p:nvSpPr>
          <p:spPr>
            <a:xfrm>
              <a:off x="4518525" y="3505288"/>
              <a:ext cx="318897"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39" name="Google Shape;10483;p74">
            <a:extLst>
              <a:ext uri="{FF2B5EF4-FFF2-40B4-BE49-F238E27FC236}">
                <a16:creationId xmlns:a16="http://schemas.microsoft.com/office/drawing/2014/main" id="{B6F1ED14-C635-4FD7-BE19-9A151F4F71CC}"/>
              </a:ext>
            </a:extLst>
          </p:cNvPr>
          <p:cNvGrpSpPr/>
          <p:nvPr/>
        </p:nvGrpSpPr>
        <p:grpSpPr>
          <a:xfrm>
            <a:off x="10481632" y="4540276"/>
            <a:ext cx="453347" cy="480448"/>
            <a:chOff x="7861224" y="3405207"/>
            <a:chExt cx="340010" cy="360336"/>
          </a:xfrm>
          <a:solidFill>
            <a:srgbClr val="D7839B"/>
          </a:solidFill>
        </p:grpSpPr>
        <p:sp>
          <p:nvSpPr>
            <p:cNvPr id="140" name="Google Shape;10484;p74">
              <a:extLst>
                <a:ext uri="{FF2B5EF4-FFF2-40B4-BE49-F238E27FC236}">
                  <a16:creationId xmlns:a16="http://schemas.microsoft.com/office/drawing/2014/main" id="{EA0F6C80-01C8-46BC-8274-AABC7DAE4914}"/>
                </a:ext>
              </a:extLst>
            </p:cNvPr>
            <p:cNvSpPr/>
            <p:nvPr/>
          </p:nvSpPr>
          <p:spPr>
            <a:xfrm>
              <a:off x="8052352" y="3607874"/>
              <a:ext cx="148882" cy="157669"/>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1" name="Google Shape;10485;p74">
              <a:extLst>
                <a:ext uri="{FF2B5EF4-FFF2-40B4-BE49-F238E27FC236}">
                  <a16:creationId xmlns:a16="http://schemas.microsoft.com/office/drawing/2014/main" id="{3577531C-AC3C-4951-85EA-F1711BD9DFFD}"/>
                </a:ext>
              </a:extLst>
            </p:cNvPr>
            <p:cNvSpPr/>
            <p:nvPr/>
          </p:nvSpPr>
          <p:spPr>
            <a:xfrm>
              <a:off x="7861224" y="3482986"/>
              <a:ext cx="43260" cy="281516"/>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2" name="Google Shape;10486;p74">
              <a:extLst>
                <a:ext uri="{FF2B5EF4-FFF2-40B4-BE49-F238E27FC236}">
                  <a16:creationId xmlns:a16="http://schemas.microsoft.com/office/drawing/2014/main" id="{179B4915-3A19-47E1-99BB-2A5BF6F702D7}"/>
                </a:ext>
              </a:extLst>
            </p:cNvPr>
            <p:cNvSpPr/>
            <p:nvPr/>
          </p:nvSpPr>
          <p:spPr>
            <a:xfrm>
              <a:off x="7924592" y="3494260"/>
              <a:ext cx="213265" cy="270241"/>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3" name="Google Shape;10487;p74">
              <a:extLst>
                <a:ext uri="{FF2B5EF4-FFF2-40B4-BE49-F238E27FC236}">
                  <a16:creationId xmlns:a16="http://schemas.microsoft.com/office/drawing/2014/main" id="{499D0A95-F8CE-416D-A85F-EF4BFF1C4EDC}"/>
                </a:ext>
              </a:extLst>
            </p:cNvPr>
            <p:cNvSpPr/>
            <p:nvPr/>
          </p:nvSpPr>
          <p:spPr>
            <a:xfrm>
              <a:off x="7967825" y="3629354"/>
              <a:ext cx="80723"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4" name="Google Shape;10488;p74">
              <a:extLst>
                <a:ext uri="{FF2B5EF4-FFF2-40B4-BE49-F238E27FC236}">
                  <a16:creationId xmlns:a16="http://schemas.microsoft.com/office/drawing/2014/main" id="{9E350E28-D9C4-4EE2-822A-FB9D6C6C2910}"/>
                </a:ext>
              </a:extLst>
            </p:cNvPr>
            <p:cNvSpPr/>
            <p:nvPr/>
          </p:nvSpPr>
          <p:spPr>
            <a:xfrm>
              <a:off x="7861224" y="3405207"/>
              <a:ext cx="275664" cy="66568"/>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45" name="Google Shape;10497;p74">
            <a:extLst>
              <a:ext uri="{FF2B5EF4-FFF2-40B4-BE49-F238E27FC236}">
                <a16:creationId xmlns:a16="http://schemas.microsoft.com/office/drawing/2014/main" id="{9795BABA-D6D9-4025-BDCC-A3CF9635F401}"/>
              </a:ext>
            </a:extLst>
          </p:cNvPr>
          <p:cNvGrpSpPr/>
          <p:nvPr/>
        </p:nvGrpSpPr>
        <p:grpSpPr>
          <a:xfrm>
            <a:off x="10373746" y="2606173"/>
            <a:ext cx="630351" cy="670011"/>
            <a:chOff x="7780309" y="1954630"/>
            <a:chExt cx="472763" cy="502508"/>
          </a:xfrm>
          <a:solidFill>
            <a:srgbClr val="D7839B"/>
          </a:solidFill>
        </p:grpSpPr>
        <p:sp>
          <p:nvSpPr>
            <p:cNvPr id="146" name="Google Shape;10498;p74">
              <a:extLst>
                <a:ext uri="{FF2B5EF4-FFF2-40B4-BE49-F238E27FC236}">
                  <a16:creationId xmlns:a16="http://schemas.microsoft.com/office/drawing/2014/main" id="{042DA4EC-7548-4FF5-8AAE-0C4B9B9D8BF1}"/>
                </a:ext>
              </a:extLst>
            </p:cNvPr>
            <p:cNvSpPr/>
            <p:nvPr/>
          </p:nvSpPr>
          <p:spPr>
            <a:xfrm>
              <a:off x="7945834" y="1954630"/>
              <a:ext cx="137937" cy="147017"/>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7" name="Google Shape;10499;p74">
              <a:extLst>
                <a:ext uri="{FF2B5EF4-FFF2-40B4-BE49-F238E27FC236}">
                  <a16:creationId xmlns:a16="http://schemas.microsoft.com/office/drawing/2014/main" id="{0450B502-5D8A-4C4D-9C6D-FA8F0AE5CA35}"/>
                </a:ext>
              </a:extLst>
            </p:cNvPr>
            <p:cNvSpPr/>
            <p:nvPr/>
          </p:nvSpPr>
          <p:spPr>
            <a:xfrm>
              <a:off x="7780309" y="2248619"/>
              <a:ext cx="472763" cy="208519"/>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8" name="Google Shape;10500;p74">
              <a:extLst>
                <a:ext uri="{FF2B5EF4-FFF2-40B4-BE49-F238E27FC236}">
                  <a16:creationId xmlns:a16="http://schemas.microsoft.com/office/drawing/2014/main" id="{BD62F397-DBEE-43FF-8F08-40CE883F8FF0}"/>
                </a:ext>
              </a:extLst>
            </p:cNvPr>
            <p:cNvSpPr/>
            <p:nvPr/>
          </p:nvSpPr>
          <p:spPr>
            <a:xfrm>
              <a:off x="8102553" y="2014779"/>
              <a:ext cx="119155" cy="205804"/>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9" name="Google Shape;10501;p74">
              <a:extLst>
                <a:ext uri="{FF2B5EF4-FFF2-40B4-BE49-F238E27FC236}">
                  <a16:creationId xmlns:a16="http://schemas.microsoft.com/office/drawing/2014/main" id="{B6300418-BFB2-4C6E-9529-09731BB3FA34}"/>
                </a:ext>
              </a:extLst>
            </p:cNvPr>
            <p:cNvSpPr/>
            <p:nvPr/>
          </p:nvSpPr>
          <p:spPr>
            <a:xfrm>
              <a:off x="7807887" y="2014779"/>
              <a:ext cx="119155" cy="205804"/>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50" name="Google Shape;10502;p74">
              <a:extLst>
                <a:ext uri="{FF2B5EF4-FFF2-40B4-BE49-F238E27FC236}">
                  <a16:creationId xmlns:a16="http://schemas.microsoft.com/office/drawing/2014/main" id="{FF6E530F-0C56-4F62-B449-8408923753B1}"/>
                </a:ext>
              </a:extLst>
            </p:cNvPr>
            <p:cNvSpPr/>
            <p:nvPr/>
          </p:nvSpPr>
          <p:spPr>
            <a:xfrm>
              <a:off x="8026063" y="2096262"/>
              <a:ext cx="112910" cy="120335"/>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51" name="Google Shape;10503;p74">
              <a:extLst>
                <a:ext uri="{FF2B5EF4-FFF2-40B4-BE49-F238E27FC236}">
                  <a16:creationId xmlns:a16="http://schemas.microsoft.com/office/drawing/2014/main" id="{C11E86E6-BCC8-4ED0-8A71-4D555E5ADDAD}"/>
                </a:ext>
              </a:extLst>
            </p:cNvPr>
            <p:cNvSpPr/>
            <p:nvPr/>
          </p:nvSpPr>
          <p:spPr>
            <a:xfrm>
              <a:off x="7888163" y="2097615"/>
              <a:ext cx="112864" cy="124321"/>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52" name="Google Shape;10234;p74">
            <a:extLst>
              <a:ext uri="{FF2B5EF4-FFF2-40B4-BE49-F238E27FC236}">
                <a16:creationId xmlns:a16="http://schemas.microsoft.com/office/drawing/2014/main" id="{60B8C480-F4BD-4ED9-BB28-7E097F1C92C2}"/>
              </a:ext>
            </a:extLst>
          </p:cNvPr>
          <p:cNvGrpSpPr/>
          <p:nvPr/>
        </p:nvGrpSpPr>
        <p:grpSpPr>
          <a:xfrm>
            <a:off x="5049354" y="2654394"/>
            <a:ext cx="627009" cy="669997"/>
            <a:chOff x="3787015" y="1990795"/>
            <a:chExt cx="470257" cy="502498"/>
          </a:xfrm>
          <a:solidFill>
            <a:srgbClr val="D7839B"/>
          </a:solidFill>
        </p:grpSpPr>
        <p:sp>
          <p:nvSpPr>
            <p:cNvPr id="153" name="Google Shape;10235;p74">
              <a:extLst>
                <a:ext uri="{FF2B5EF4-FFF2-40B4-BE49-F238E27FC236}">
                  <a16:creationId xmlns:a16="http://schemas.microsoft.com/office/drawing/2014/main" id="{567914C2-6EEF-49C0-A2B6-4844822F908E}"/>
                </a:ext>
              </a:extLst>
            </p:cNvPr>
            <p:cNvSpPr/>
            <p:nvPr/>
          </p:nvSpPr>
          <p:spPr>
            <a:xfrm>
              <a:off x="3993925" y="2255385"/>
              <a:ext cx="56436" cy="60185"/>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54" name="Google Shape;10236;p74">
              <a:extLst>
                <a:ext uri="{FF2B5EF4-FFF2-40B4-BE49-F238E27FC236}">
                  <a16:creationId xmlns:a16="http://schemas.microsoft.com/office/drawing/2014/main" id="{0F397823-DF2F-433C-9826-85B832705058}"/>
                </a:ext>
              </a:extLst>
            </p:cNvPr>
            <p:cNvSpPr/>
            <p:nvPr/>
          </p:nvSpPr>
          <p:spPr>
            <a:xfrm>
              <a:off x="3967581" y="2344923"/>
              <a:ext cx="11162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55" name="Google Shape;10237;p74">
              <a:extLst>
                <a:ext uri="{FF2B5EF4-FFF2-40B4-BE49-F238E27FC236}">
                  <a16:creationId xmlns:a16="http://schemas.microsoft.com/office/drawing/2014/main" id="{461BDCF9-9F52-4A9D-A89A-CEF83FB28093}"/>
                </a:ext>
              </a:extLst>
            </p:cNvPr>
            <p:cNvSpPr/>
            <p:nvPr/>
          </p:nvSpPr>
          <p:spPr>
            <a:xfrm>
              <a:off x="3898608" y="2197906"/>
              <a:ext cx="249576" cy="295387"/>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56" name="Google Shape;10238;p74">
              <a:extLst>
                <a:ext uri="{FF2B5EF4-FFF2-40B4-BE49-F238E27FC236}">
                  <a16:creationId xmlns:a16="http://schemas.microsoft.com/office/drawing/2014/main" id="{19FD62E2-B597-4EF0-A5F5-AA3B86365C47}"/>
                </a:ext>
              </a:extLst>
            </p:cNvPr>
            <p:cNvSpPr/>
            <p:nvPr/>
          </p:nvSpPr>
          <p:spPr>
            <a:xfrm>
              <a:off x="3871030" y="1990795"/>
              <a:ext cx="304732" cy="60185"/>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57" name="Google Shape;10239;p74">
              <a:extLst>
                <a:ext uri="{FF2B5EF4-FFF2-40B4-BE49-F238E27FC236}">
                  <a16:creationId xmlns:a16="http://schemas.microsoft.com/office/drawing/2014/main" id="{81E027C6-1768-4E59-9036-CE076A21B5BD}"/>
                </a:ext>
              </a:extLst>
            </p:cNvPr>
            <p:cNvSpPr/>
            <p:nvPr/>
          </p:nvSpPr>
          <p:spPr>
            <a:xfrm>
              <a:off x="3787015" y="2081649"/>
              <a:ext cx="470257" cy="233921"/>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58" name="Google Shape;10251;p74">
            <a:extLst>
              <a:ext uri="{FF2B5EF4-FFF2-40B4-BE49-F238E27FC236}">
                <a16:creationId xmlns:a16="http://schemas.microsoft.com/office/drawing/2014/main" id="{80C138A6-2304-4ED2-9F6A-25873C615808}"/>
              </a:ext>
            </a:extLst>
          </p:cNvPr>
          <p:cNvGrpSpPr/>
          <p:nvPr/>
        </p:nvGrpSpPr>
        <p:grpSpPr>
          <a:xfrm>
            <a:off x="9500214" y="2659940"/>
            <a:ext cx="406309" cy="670011"/>
            <a:chOff x="7125160" y="1994955"/>
            <a:chExt cx="304732" cy="502508"/>
          </a:xfrm>
          <a:solidFill>
            <a:srgbClr val="D7839B"/>
          </a:solidFill>
        </p:grpSpPr>
        <p:sp>
          <p:nvSpPr>
            <p:cNvPr id="159" name="Google Shape;10252;p74">
              <a:extLst>
                <a:ext uri="{FF2B5EF4-FFF2-40B4-BE49-F238E27FC236}">
                  <a16:creationId xmlns:a16="http://schemas.microsoft.com/office/drawing/2014/main" id="{B4767388-D7C5-481F-8ABC-5F759717554C}"/>
                </a:ext>
              </a:extLst>
            </p:cNvPr>
            <p:cNvSpPr/>
            <p:nvPr/>
          </p:nvSpPr>
          <p:spPr>
            <a:xfrm>
              <a:off x="7291955" y="2266212"/>
              <a:ext cx="109087" cy="143030"/>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60" name="Google Shape;10253;p74">
              <a:extLst>
                <a:ext uri="{FF2B5EF4-FFF2-40B4-BE49-F238E27FC236}">
                  <a16:creationId xmlns:a16="http://schemas.microsoft.com/office/drawing/2014/main" id="{2E2E3C46-DCCC-47DA-934B-750306A59B76}"/>
                </a:ext>
              </a:extLst>
            </p:cNvPr>
            <p:cNvSpPr/>
            <p:nvPr/>
          </p:nvSpPr>
          <p:spPr>
            <a:xfrm>
              <a:off x="7226731" y="2355750"/>
              <a:ext cx="99093"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61" name="Google Shape;10254;p74">
              <a:extLst>
                <a:ext uri="{FF2B5EF4-FFF2-40B4-BE49-F238E27FC236}">
                  <a16:creationId xmlns:a16="http://schemas.microsoft.com/office/drawing/2014/main" id="{4407D954-9662-4645-BA9C-D284A35B1256}"/>
                </a:ext>
              </a:extLst>
            </p:cNvPr>
            <p:cNvSpPr/>
            <p:nvPr/>
          </p:nvSpPr>
          <p:spPr>
            <a:xfrm>
              <a:off x="7152738" y="2263542"/>
              <a:ext cx="110395" cy="144383"/>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62" name="Google Shape;10255;p74">
              <a:extLst>
                <a:ext uri="{FF2B5EF4-FFF2-40B4-BE49-F238E27FC236}">
                  <a16:creationId xmlns:a16="http://schemas.microsoft.com/office/drawing/2014/main" id="{2070DE50-3FA3-433F-BE76-9798F623C84D}"/>
                </a:ext>
              </a:extLst>
            </p:cNvPr>
            <p:cNvSpPr/>
            <p:nvPr/>
          </p:nvSpPr>
          <p:spPr>
            <a:xfrm>
              <a:off x="7125160" y="2437278"/>
              <a:ext cx="304732" cy="60185"/>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63" name="Google Shape;10256;p74">
              <a:extLst>
                <a:ext uri="{FF2B5EF4-FFF2-40B4-BE49-F238E27FC236}">
                  <a16:creationId xmlns:a16="http://schemas.microsoft.com/office/drawing/2014/main" id="{3527357C-EBF0-42D6-A3C1-3622DD1A5EF6}"/>
                </a:ext>
              </a:extLst>
            </p:cNvPr>
            <p:cNvSpPr/>
            <p:nvPr/>
          </p:nvSpPr>
          <p:spPr>
            <a:xfrm>
              <a:off x="7125160" y="1994955"/>
              <a:ext cx="304732" cy="60185"/>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64" name="Google Shape;10257;p74">
              <a:extLst>
                <a:ext uri="{FF2B5EF4-FFF2-40B4-BE49-F238E27FC236}">
                  <a16:creationId xmlns:a16="http://schemas.microsoft.com/office/drawing/2014/main" id="{AF581804-8C4D-4991-B8C4-19A0C002E687}"/>
                </a:ext>
              </a:extLst>
            </p:cNvPr>
            <p:cNvSpPr/>
            <p:nvPr/>
          </p:nvSpPr>
          <p:spPr>
            <a:xfrm>
              <a:off x="7154018" y="2081823"/>
              <a:ext cx="247025"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65" name="Google Shape;10258;p74">
              <a:extLst>
                <a:ext uri="{FF2B5EF4-FFF2-40B4-BE49-F238E27FC236}">
                  <a16:creationId xmlns:a16="http://schemas.microsoft.com/office/drawing/2014/main" id="{5E71A1E3-63A4-4D60-8C17-7F7F87EE4D7F}"/>
                </a:ext>
              </a:extLst>
            </p:cNvPr>
            <p:cNvSpPr/>
            <p:nvPr/>
          </p:nvSpPr>
          <p:spPr>
            <a:xfrm>
              <a:off x="7151513" y="2135270"/>
              <a:ext cx="248296" cy="125638"/>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66" name="Google Shape;10297;p74">
            <a:extLst>
              <a:ext uri="{FF2B5EF4-FFF2-40B4-BE49-F238E27FC236}">
                <a16:creationId xmlns:a16="http://schemas.microsoft.com/office/drawing/2014/main" id="{31D3B700-8311-424C-ABD1-62EF1DB021E1}"/>
              </a:ext>
            </a:extLst>
          </p:cNvPr>
          <p:cNvGrpSpPr/>
          <p:nvPr/>
        </p:nvGrpSpPr>
        <p:grpSpPr>
          <a:xfrm>
            <a:off x="6018203" y="2642165"/>
            <a:ext cx="626948" cy="666439"/>
            <a:chOff x="4513652" y="1981623"/>
            <a:chExt cx="470211" cy="499829"/>
          </a:xfrm>
          <a:solidFill>
            <a:srgbClr val="D7839B"/>
          </a:solidFill>
        </p:grpSpPr>
        <p:sp>
          <p:nvSpPr>
            <p:cNvPr id="167" name="Google Shape;10298;p74">
              <a:extLst>
                <a:ext uri="{FF2B5EF4-FFF2-40B4-BE49-F238E27FC236}">
                  <a16:creationId xmlns:a16="http://schemas.microsoft.com/office/drawing/2014/main" id="{40D45491-92C4-421B-BB49-B54CF22030B6}"/>
                </a:ext>
              </a:extLst>
            </p:cNvPr>
            <p:cNvSpPr/>
            <p:nvPr/>
          </p:nvSpPr>
          <p:spPr>
            <a:xfrm>
              <a:off x="4621469" y="2246214"/>
              <a:ext cx="56473" cy="60185"/>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68" name="Google Shape;10299;p74">
              <a:extLst>
                <a:ext uri="{FF2B5EF4-FFF2-40B4-BE49-F238E27FC236}">
                  <a16:creationId xmlns:a16="http://schemas.microsoft.com/office/drawing/2014/main" id="{104CF4A8-67D1-480C-B345-60748391C6AB}"/>
                </a:ext>
              </a:extLst>
            </p:cNvPr>
            <p:cNvSpPr/>
            <p:nvPr/>
          </p:nvSpPr>
          <p:spPr>
            <a:xfrm>
              <a:off x="4595125" y="2335752"/>
              <a:ext cx="110395"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69" name="Google Shape;10300;p74">
              <a:extLst>
                <a:ext uri="{FF2B5EF4-FFF2-40B4-BE49-F238E27FC236}">
                  <a16:creationId xmlns:a16="http://schemas.microsoft.com/office/drawing/2014/main" id="{9812C97F-0BC5-44FD-9239-2BAD85FD4DF5}"/>
                </a:ext>
              </a:extLst>
            </p:cNvPr>
            <p:cNvSpPr/>
            <p:nvPr/>
          </p:nvSpPr>
          <p:spPr>
            <a:xfrm>
              <a:off x="4513652" y="2159346"/>
              <a:ext cx="470211" cy="322106"/>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70" name="Google Shape;10301;p74">
              <a:extLst>
                <a:ext uri="{FF2B5EF4-FFF2-40B4-BE49-F238E27FC236}">
                  <a16:creationId xmlns:a16="http://schemas.microsoft.com/office/drawing/2014/main" id="{71F66D86-C401-4DEB-9BE8-329C42B2012D}"/>
                </a:ext>
              </a:extLst>
            </p:cNvPr>
            <p:cNvSpPr/>
            <p:nvPr/>
          </p:nvSpPr>
          <p:spPr>
            <a:xfrm>
              <a:off x="4650318" y="2069799"/>
              <a:ext cx="194374" cy="118972"/>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71" name="Google Shape;10302;p74">
              <a:extLst>
                <a:ext uri="{FF2B5EF4-FFF2-40B4-BE49-F238E27FC236}">
                  <a16:creationId xmlns:a16="http://schemas.microsoft.com/office/drawing/2014/main" id="{BDF4C46E-74F5-4134-AB4F-ACD3D03DE751}"/>
                </a:ext>
              </a:extLst>
            </p:cNvPr>
            <p:cNvSpPr/>
            <p:nvPr/>
          </p:nvSpPr>
          <p:spPr>
            <a:xfrm>
              <a:off x="4677905" y="1981623"/>
              <a:ext cx="137937" cy="60185"/>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72" name="Google Shape;10352;p74">
            <a:extLst>
              <a:ext uri="{FF2B5EF4-FFF2-40B4-BE49-F238E27FC236}">
                <a16:creationId xmlns:a16="http://schemas.microsoft.com/office/drawing/2014/main" id="{E709DD87-24AE-4AF6-8AB3-7ABBC6F8D782}"/>
              </a:ext>
            </a:extLst>
          </p:cNvPr>
          <p:cNvGrpSpPr/>
          <p:nvPr/>
        </p:nvGrpSpPr>
        <p:grpSpPr>
          <a:xfrm>
            <a:off x="6910985" y="2653467"/>
            <a:ext cx="628656" cy="672376"/>
            <a:chOff x="5183239" y="1990100"/>
            <a:chExt cx="471492" cy="504282"/>
          </a:xfrm>
          <a:solidFill>
            <a:srgbClr val="D7839B"/>
          </a:solidFill>
        </p:grpSpPr>
        <p:sp>
          <p:nvSpPr>
            <p:cNvPr id="173" name="Google Shape;10353;p74">
              <a:extLst>
                <a:ext uri="{FF2B5EF4-FFF2-40B4-BE49-F238E27FC236}">
                  <a16:creationId xmlns:a16="http://schemas.microsoft.com/office/drawing/2014/main" id="{04962FF1-B07C-4279-8CDD-F9C44A9CDBB0}"/>
                </a:ext>
              </a:extLst>
            </p:cNvPr>
            <p:cNvSpPr/>
            <p:nvPr/>
          </p:nvSpPr>
          <p:spPr>
            <a:xfrm>
              <a:off x="5319906" y="2108359"/>
              <a:ext cx="194374" cy="168432"/>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74" name="Google Shape;10354;p74">
              <a:extLst>
                <a:ext uri="{FF2B5EF4-FFF2-40B4-BE49-F238E27FC236}">
                  <a16:creationId xmlns:a16="http://schemas.microsoft.com/office/drawing/2014/main" id="{C81006FE-6BCA-49AE-94F1-3B54FED4FDC8}"/>
                </a:ext>
              </a:extLst>
            </p:cNvPr>
            <p:cNvSpPr/>
            <p:nvPr/>
          </p:nvSpPr>
          <p:spPr>
            <a:xfrm>
              <a:off x="5390104" y="2168499"/>
              <a:ext cx="56473" cy="60185"/>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75" name="Google Shape;10355;p74">
              <a:extLst>
                <a:ext uri="{FF2B5EF4-FFF2-40B4-BE49-F238E27FC236}">
                  <a16:creationId xmlns:a16="http://schemas.microsoft.com/office/drawing/2014/main" id="{73069CDD-FB52-4337-BD8C-12056B1B21E6}"/>
                </a:ext>
              </a:extLst>
            </p:cNvPr>
            <p:cNvSpPr/>
            <p:nvPr/>
          </p:nvSpPr>
          <p:spPr>
            <a:xfrm>
              <a:off x="5212089" y="1990100"/>
              <a:ext cx="412549" cy="443035"/>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76" name="Google Shape;10356;p74">
              <a:extLst>
                <a:ext uri="{FF2B5EF4-FFF2-40B4-BE49-F238E27FC236}">
                  <a16:creationId xmlns:a16="http://schemas.microsoft.com/office/drawing/2014/main" id="{B637620A-4BAD-42FB-9ED5-5E596647FA4F}"/>
                </a:ext>
              </a:extLst>
            </p:cNvPr>
            <p:cNvSpPr/>
            <p:nvPr/>
          </p:nvSpPr>
          <p:spPr>
            <a:xfrm>
              <a:off x="5365031" y="2256730"/>
              <a:ext cx="106619"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77" name="Google Shape;10357;p74">
              <a:extLst>
                <a:ext uri="{FF2B5EF4-FFF2-40B4-BE49-F238E27FC236}">
                  <a16:creationId xmlns:a16="http://schemas.microsoft.com/office/drawing/2014/main" id="{5906D61B-9D86-4258-A37A-576864D65E6D}"/>
                </a:ext>
              </a:extLst>
            </p:cNvPr>
            <p:cNvSpPr/>
            <p:nvPr/>
          </p:nvSpPr>
          <p:spPr>
            <a:xfrm>
              <a:off x="5502978" y="2343552"/>
              <a:ext cx="151753" cy="147565"/>
            </a:xfrm>
            <a:custGeom>
              <a:avLst/>
              <a:gdLst>
                <a:gd name="f0" fmla="val w"/>
                <a:gd name="f1" fmla="val h"/>
                <a:gd name="f2" fmla="val 0"/>
                <a:gd name="f3" fmla="val 3812"/>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1072"/>
                <a:gd name="f54" fmla="val 946"/>
                <a:gd name="f55" fmla="val 3686"/>
                <a:gd name="f56" fmla="val 820"/>
                <a:gd name="f57" fmla="*/ f0 1 3812"/>
                <a:gd name="f58" fmla="*/ f1 1 3479"/>
                <a:gd name="f59" fmla="val f2"/>
                <a:gd name="f60" fmla="val f3"/>
                <a:gd name="f61" fmla="val f4"/>
                <a:gd name="f62" fmla="+- f61 0 f59"/>
                <a:gd name="f63" fmla="+- f60 0 f59"/>
                <a:gd name="f64" fmla="*/ f63 1 3812"/>
                <a:gd name="f65" fmla="*/ f62 1 347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3" y="f53"/>
                    <a:pt x="f51" y="f54"/>
                    <a:pt x="f55" y="f56"/>
                  </a:cubicBez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78" name="Google Shape;10358;p74">
              <a:extLst>
                <a:ext uri="{FF2B5EF4-FFF2-40B4-BE49-F238E27FC236}">
                  <a16:creationId xmlns:a16="http://schemas.microsoft.com/office/drawing/2014/main" id="{93825CE6-B4A0-45A2-AE72-D78D6161CD51}"/>
                </a:ext>
              </a:extLst>
            </p:cNvPr>
            <p:cNvSpPr/>
            <p:nvPr/>
          </p:nvSpPr>
          <p:spPr>
            <a:xfrm>
              <a:off x="5183239" y="2346222"/>
              <a:ext cx="151753" cy="148160"/>
            </a:xfrm>
            <a:custGeom>
              <a:avLst/>
              <a:gdLst>
                <a:gd name="f0" fmla="val w"/>
                <a:gd name="f1" fmla="val h"/>
                <a:gd name="f2" fmla="val 0"/>
                <a:gd name="f3" fmla="val 3812"/>
                <a:gd name="f4" fmla="val 3492"/>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2396"/>
                <a:gd name="f32" fmla="val 2482"/>
                <a:gd name="f33" fmla="val 2580"/>
                <a:gd name="f34" fmla="val 3448"/>
                <a:gd name="f35" fmla="val 2647"/>
                <a:gd name="f36" fmla="val 3403"/>
                <a:gd name="f37" fmla="val 381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2"/>
                <a:gd name="f56" fmla="*/ f1 1 3492"/>
                <a:gd name="f57" fmla="val f2"/>
                <a:gd name="f58" fmla="val f3"/>
                <a:gd name="f59" fmla="val f4"/>
                <a:gd name="f60" fmla="+- f59 0 f57"/>
                <a:gd name="f61" fmla="+- f58 0 f57"/>
                <a:gd name="f62" fmla="*/ f61 1 3812"/>
                <a:gd name="f63" fmla="*/ f60 1 3492"/>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4"/>
                    <a:pt x="f31" y="f4"/>
                  </a:cubicBezTo>
                  <a:cubicBezTo>
                    <a:pt x="f32" y="f4"/>
                    <a:pt x="f33" y="f34"/>
                    <a:pt x="f35" y="f36"/>
                  </a:cubicBezTo>
                  <a:lnTo>
                    <a:pt x="f37" y="f38"/>
                  </a:lnTo>
                  <a:lnTo>
                    <a:pt x="f37"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79" name="Google Shape;10390;p74">
            <a:extLst>
              <a:ext uri="{FF2B5EF4-FFF2-40B4-BE49-F238E27FC236}">
                <a16:creationId xmlns:a16="http://schemas.microsoft.com/office/drawing/2014/main" id="{5A99F20F-94C5-47A0-A98E-924ED80B9794}"/>
              </a:ext>
            </a:extLst>
          </p:cNvPr>
          <p:cNvGrpSpPr/>
          <p:nvPr/>
        </p:nvGrpSpPr>
        <p:grpSpPr>
          <a:xfrm>
            <a:off x="4171993" y="2668999"/>
            <a:ext cx="628655" cy="669999"/>
            <a:chOff x="3128994" y="2001749"/>
            <a:chExt cx="471491" cy="502499"/>
          </a:xfrm>
          <a:solidFill>
            <a:srgbClr val="D7839B"/>
          </a:solidFill>
        </p:grpSpPr>
        <p:sp>
          <p:nvSpPr>
            <p:cNvPr id="180" name="Google Shape;10391;p74">
              <a:extLst>
                <a:ext uri="{FF2B5EF4-FFF2-40B4-BE49-F238E27FC236}">
                  <a16:creationId xmlns:a16="http://schemas.microsoft.com/office/drawing/2014/main" id="{0C0060CE-E4B9-4581-A0B8-E6B488B2869B}"/>
                </a:ext>
              </a:extLst>
            </p:cNvPr>
            <p:cNvSpPr/>
            <p:nvPr/>
          </p:nvSpPr>
          <p:spPr>
            <a:xfrm>
              <a:off x="3308290" y="2192831"/>
              <a:ext cx="110395" cy="116302"/>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81" name="Google Shape;10392;p74">
              <a:extLst>
                <a:ext uri="{FF2B5EF4-FFF2-40B4-BE49-F238E27FC236}">
                  <a16:creationId xmlns:a16="http://schemas.microsoft.com/office/drawing/2014/main" id="{45F5FF3A-1D1E-45CA-AD62-0E6B89CB8265}"/>
                </a:ext>
              </a:extLst>
            </p:cNvPr>
            <p:cNvSpPr/>
            <p:nvPr/>
          </p:nvSpPr>
          <p:spPr>
            <a:xfrm>
              <a:off x="3182925" y="2001749"/>
              <a:ext cx="137937" cy="147053"/>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82" name="Google Shape;10393;p74">
              <a:extLst>
                <a:ext uri="{FF2B5EF4-FFF2-40B4-BE49-F238E27FC236}">
                  <a16:creationId xmlns:a16="http://schemas.microsoft.com/office/drawing/2014/main" id="{294527F4-A97C-49E2-9294-08C633AD3738}"/>
                </a:ext>
              </a:extLst>
            </p:cNvPr>
            <p:cNvSpPr/>
            <p:nvPr/>
          </p:nvSpPr>
          <p:spPr>
            <a:xfrm>
              <a:off x="3404841" y="2001749"/>
              <a:ext cx="137982" cy="147053"/>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83" name="Google Shape;10394;p74">
              <a:extLst>
                <a:ext uri="{FF2B5EF4-FFF2-40B4-BE49-F238E27FC236}">
                  <a16:creationId xmlns:a16="http://schemas.microsoft.com/office/drawing/2014/main" id="{8300DBFE-5094-4CE9-9AF3-5FE3F727BD6A}"/>
                </a:ext>
              </a:extLst>
            </p:cNvPr>
            <p:cNvSpPr/>
            <p:nvPr/>
          </p:nvSpPr>
          <p:spPr>
            <a:xfrm>
              <a:off x="3328342" y="2331829"/>
              <a:ext cx="66504" cy="42793"/>
            </a:xfrm>
            <a:custGeom>
              <a:avLst/>
              <a:gdLst>
                <a:gd name="f0" fmla="val w"/>
                <a:gd name="f1" fmla="val h"/>
                <a:gd name="f2" fmla="val 0"/>
                <a:gd name="f3" fmla="val 1670"/>
                <a:gd name="f4" fmla="val 1009"/>
                <a:gd name="f5" fmla="val 1"/>
                <a:gd name="f6" fmla="val 851"/>
                <a:gd name="f7" fmla="val 1008"/>
                <a:gd name="f8" fmla="val 1671"/>
                <a:gd name="f9" fmla="val 1450"/>
                <a:gd name="f10" fmla="val 126"/>
                <a:gd name="f11" fmla="val 1167"/>
                <a:gd name="f12" fmla="val 158"/>
                <a:gd name="f13" fmla="val 568"/>
                <a:gd name="f14" fmla="val 284"/>
                <a:gd name="f15" fmla="val 95"/>
                <a:gd name="f16" fmla="*/ f0 1 1670"/>
                <a:gd name="f17" fmla="*/ f1 1 1009"/>
                <a:gd name="f18" fmla="val f2"/>
                <a:gd name="f19" fmla="val f3"/>
                <a:gd name="f20" fmla="val f4"/>
                <a:gd name="f21" fmla="+- f20 0 f18"/>
                <a:gd name="f22" fmla="+- f19 0 f18"/>
                <a:gd name="f23" fmla="*/ f22 1 1670"/>
                <a:gd name="f24" fmla="*/ f21 1 100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670" h="1009">
                  <a:moveTo>
                    <a:pt x="f5" y="f2"/>
                  </a:moveTo>
                  <a:lnTo>
                    <a:pt x="f6" y="f7"/>
                  </a:lnTo>
                  <a:lnTo>
                    <a:pt x="f8" y="f2"/>
                  </a:lnTo>
                  <a:lnTo>
                    <a:pt x="f8" y="f2"/>
                  </a:lnTo>
                  <a:cubicBezTo>
                    <a:pt x="f9" y="f10"/>
                    <a:pt x="f11" y="f12"/>
                    <a:pt x="f6" y="f12"/>
                  </a:cubicBezTo>
                  <a:cubicBezTo>
                    <a:pt x="f13" y="f12"/>
                    <a:pt x="f14" y="f15"/>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84" name="Google Shape;10395;p74">
              <a:extLst>
                <a:ext uri="{FF2B5EF4-FFF2-40B4-BE49-F238E27FC236}">
                  <a16:creationId xmlns:a16="http://schemas.microsoft.com/office/drawing/2014/main" id="{45B71F04-3BCF-4295-9C7C-285A25016D60}"/>
                </a:ext>
              </a:extLst>
            </p:cNvPr>
            <p:cNvSpPr/>
            <p:nvPr/>
          </p:nvSpPr>
          <p:spPr>
            <a:xfrm>
              <a:off x="3239316" y="2322457"/>
              <a:ext cx="111629" cy="180438"/>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85" name="Google Shape;10396;p74">
              <a:extLst>
                <a:ext uri="{FF2B5EF4-FFF2-40B4-BE49-F238E27FC236}">
                  <a16:creationId xmlns:a16="http://schemas.microsoft.com/office/drawing/2014/main" id="{9A55FD07-3D58-47C6-BEBE-55F234C26E8E}"/>
                </a:ext>
              </a:extLst>
            </p:cNvPr>
            <p:cNvSpPr/>
            <p:nvPr/>
          </p:nvSpPr>
          <p:spPr>
            <a:xfrm>
              <a:off x="3377263" y="2323810"/>
              <a:ext cx="111629" cy="180438"/>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86" name="Google Shape;10397;p74">
              <a:extLst>
                <a:ext uri="{FF2B5EF4-FFF2-40B4-BE49-F238E27FC236}">
                  <a16:creationId xmlns:a16="http://schemas.microsoft.com/office/drawing/2014/main" id="{4CD9D1DB-CA9D-4639-B800-8EA8D363AFE8}"/>
                </a:ext>
              </a:extLst>
            </p:cNvPr>
            <p:cNvSpPr/>
            <p:nvPr/>
          </p:nvSpPr>
          <p:spPr>
            <a:xfrm>
              <a:off x="3381039" y="2143417"/>
              <a:ext cx="219446" cy="184425"/>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87" name="Google Shape;10398;p74">
              <a:extLst>
                <a:ext uri="{FF2B5EF4-FFF2-40B4-BE49-F238E27FC236}">
                  <a16:creationId xmlns:a16="http://schemas.microsoft.com/office/drawing/2014/main" id="{B226D785-0C39-4F5D-9C8C-A1B43A2C99CF}"/>
                </a:ext>
              </a:extLst>
            </p:cNvPr>
            <p:cNvSpPr/>
            <p:nvPr/>
          </p:nvSpPr>
          <p:spPr>
            <a:xfrm>
              <a:off x="3128994" y="2142055"/>
              <a:ext cx="216941" cy="184471"/>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88" name="Google Shape;10412;p74">
            <a:extLst>
              <a:ext uri="{FF2B5EF4-FFF2-40B4-BE49-F238E27FC236}">
                <a16:creationId xmlns:a16="http://schemas.microsoft.com/office/drawing/2014/main" id="{284EF27C-409F-4C6C-9FDC-842A27380596}"/>
              </a:ext>
            </a:extLst>
          </p:cNvPr>
          <p:cNvGrpSpPr/>
          <p:nvPr/>
        </p:nvGrpSpPr>
        <p:grpSpPr>
          <a:xfrm>
            <a:off x="7859572" y="2653942"/>
            <a:ext cx="588544" cy="667231"/>
            <a:chOff x="5894679" y="1990456"/>
            <a:chExt cx="441408" cy="500423"/>
          </a:xfrm>
          <a:solidFill>
            <a:srgbClr val="D7839B"/>
          </a:solidFill>
        </p:grpSpPr>
        <p:sp>
          <p:nvSpPr>
            <p:cNvPr id="189" name="Google Shape;10413;p74">
              <a:extLst>
                <a:ext uri="{FF2B5EF4-FFF2-40B4-BE49-F238E27FC236}">
                  <a16:creationId xmlns:a16="http://schemas.microsoft.com/office/drawing/2014/main" id="{F9D6FDB9-2C74-42E9-BECF-04FB0E89DBB5}"/>
                </a:ext>
              </a:extLst>
            </p:cNvPr>
            <p:cNvSpPr/>
            <p:nvPr/>
          </p:nvSpPr>
          <p:spPr>
            <a:xfrm>
              <a:off x="6114126" y="1990456"/>
              <a:ext cx="27624" cy="7486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90" name="Google Shape;10414;p74">
              <a:extLst>
                <a:ext uri="{FF2B5EF4-FFF2-40B4-BE49-F238E27FC236}">
                  <a16:creationId xmlns:a16="http://schemas.microsoft.com/office/drawing/2014/main" id="{0DF52097-2B0A-49BC-8C62-657DEAFFBB2E}"/>
                </a:ext>
              </a:extLst>
            </p:cNvPr>
            <p:cNvSpPr/>
            <p:nvPr/>
          </p:nvSpPr>
          <p:spPr>
            <a:xfrm>
              <a:off x="6198141" y="2022186"/>
              <a:ext cx="56436" cy="57854"/>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91" name="Google Shape;10415;p74">
              <a:extLst>
                <a:ext uri="{FF2B5EF4-FFF2-40B4-BE49-F238E27FC236}">
                  <a16:creationId xmlns:a16="http://schemas.microsoft.com/office/drawing/2014/main" id="{58224BCF-EF87-466B-98EE-3A2FDEAA3CFB}"/>
                </a:ext>
              </a:extLst>
            </p:cNvPr>
            <p:cNvSpPr/>
            <p:nvPr/>
          </p:nvSpPr>
          <p:spPr>
            <a:xfrm>
              <a:off x="6279614" y="2197577"/>
              <a:ext cx="56473"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92" name="Google Shape;10416;p74">
              <a:extLst>
                <a:ext uri="{FF2B5EF4-FFF2-40B4-BE49-F238E27FC236}">
                  <a16:creationId xmlns:a16="http://schemas.microsoft.com/office/drawing/2014/main" id="{50DBD157-1A7A-4945-94AF-616A210EF6B9}"/>
                </a:ext>
              </a:extLst>
            </p:cNvPr>
            <p:cNvSpPr/>
            <p:nvPr/>
          </p:nvSpPr>
          <p:spPr>
            <a:xfrm>
              <a:off x="5894679" y="2197577"/>
              <a:ext cx="56473"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93" name="Google Shape;10417;p74">
              <a:extLst>
                <a:ext uri="{FF2B5EF4-FFF2-40B4-BE49-F238E27FC236}">
                  <a16:creationId xmlns:a16="http://schemas.microsoft.com/office/drawing/2014/main" id="{8AE94779-8F87-4937-B4AB-1C102A4665ED}"/>
                </a:ext>
              </a:extLst>
            </p:cNvPr>
            <p:cNvSpPr/>
            <p:nvPr/>
          </p:nvSpPr>
          <p:spPr>
            <a:xfrm>
              <a:off x="6003767" y="2022186"/>
              <a:ext cx="56473" cy="57854"/>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94" name="Google Shape;10418;p74">
              <a:extLst>
                <a:ext uri="{FF2B5EF4-FFF2-40B4-BE49-F238E27FC236}">
                  <a16:creationId xmlns:a16="http://schemas.microsoft.com/office/drawing/2014/main" id="{70CDC634-98AB-4E7D-9005-C8071B5BAA37}"/>
                </a:ext>
              </a:extLst>
            </p:cNvPr>
            <p:cNvSpPr/>
            <p:nvPr/>
          </p:nvSpPr>
          <p:spPr>
            <a:xfrm>
              <a:off x="5919752" y="2079747"/>
              <a:ext cx="58978"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95" name="Google Shape;10419;p74">
              <a:extLst>
                <a:ext uri="{FF2B5EF4-FFF2-40B4-BE49-F238E27FC236}">
                  <a16:creationId xmlns:a16="http://schemas.microsoft.com/office/drawing/2014/main" id="{9640C7DD-7E4F-4FAE-9139-78F6329E192E}"/>
                </a:ext>
              </a:extLst>
            </p:cNvPr>
            <p:cNvSpPr/>
            <p:nvPr/>
          </p:nvSpPr>
          <p:spPr>
            <a:xfrm>
              <a:off x="6250792" y="2080250"/>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96" name="Google Shape;10420;p74">
              <a:extLst>
                <a:ext uri="{FF2B5EF4-FFF2-40B4-BE49-F238E27FC236}">
                  <a16:creationId xmlns:a16="http://schemas.microsoft.com/office/drawing/2014/main" id="{4F9ED4B6-FCC3-4A70-A1EF-006AA09DB37B}"/>
                </a:ext>
              </a:extLst>
            </p:cNvPr>
            <p:cNvSpPr/>
            <p:nvPr/>
          </p:nvSpPr>
          <p:spPr>
            <a:xfrm>
              <a:off x="5969943" y="2077324"/>
              <a:ext cx="282128" cy="413555"/>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97" name="Google Shape;10478;p74">
            <a:extLst>
              <a:ext uri="{FF2B5EF4-FFF2-40B4-BE49-F238E27FC236}">
                <a16:creationId xmlns:a16="http://schemas.microsoft.com/office/drawing/2014/main" id="{A1298D8C-BB51-4475-B85C-D0CEC746F473}"/>
              </a:ext>
            </a:extLst>
          </p:cNvPr>
          <p:cNvGrpSpPr/>
          <p:nvPr/>
        </p:nvGrpSpPr>
        <p:grpSpPr>
          <a:xfrm>
            <a:off x="8602248" y="2653724"/>
            <a:ext cx="638677" cy="668193"/>
            <a:chOff x="6451686" y="1990292"/>
            <a:chExt cx="479008" cy="501145"/>
          </a:xfrm>
          <a:solidFill>
            <a:srgbClr val="D7839B"/>
          </a:solidFill>
        </p:grpSpPr>
        <p:sp>
          <p:nvSpPr>
            <p:cNvPr id="198" name="Google Shape;10479;p74">
              <a:extLst>
                <a:ext uri="{FF2B5EF4-FFF2-40B4-BE49-F238E27FC236}">
                  <a16:creationId xmlns:a16="http://schemas.microsoft.com/office/drawing/2014/main" id="{A153C17D-AF7F-400B-9ED3-A984C4AB2C78}"/>
                </a:ext>
              </a:extLst>
            </p:cNvPr>
            <p:cNvSpPr/>
            <p:nvPr/>
          </p:nvSpPr>
          <p:spPr>
            <a:xfrm>
              <a:off x="6451686" y="2115885"/>
              <a:ext cx="218212" cy="248597"/>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99" name="Google Shape;10480;p74">
              <a:extLst>
                <a:ext uri="{FF2B5EF4-FFF2-40B4-BE49-F238E27FC236}">
                  <a16:creationId xmlns:a16="http://schemas.microsoft.com/office/drawing/2014/main" id="{40E4E9EB-F601-4E39-957A-3746BBE9EF8C}"/>
                </a:ext>
              </a:extLst>
            </p:cNvPr>
            <p:cNvSpPr/>
            <p:nvPr/>
          </p:nvSpPr>
          <p:spPr>
            <a:xfrm>
              <a:off x="6574581" y="1990292"/>
              <a:ext cx="231983" cy="227182"/>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00" name="Google Shape;10481;p74">
              <a:extLst>
                <a:ext uri="{FF2B5EF4-FFF2-40B4-BE49-F238E27FC236}">
                  <a16:creationId xmlns:a16="http://schemas.microsoft.com/office/drawing/2014/main" id="{0B47F97E-8FFF-4FF9-9823-16061AD6510F}"/>
                </a:ext>
              </a:extLst>
            </p:cNvPr>
            <p:cNvSpPr/>
            <p:nvPr/>
          </p:nvSpPr>
          <p:spPr>
            <a:xfrm>
              <a:off x="6712482" y="2115885"/>
              <a:ext cx="218212" cy="247244"/>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01" name="Google Shape;10482;p74">
              <a:extLst>
                <a:ext uri="{FF2B5EF4-FFF2-40B4-BE49-F238E27FC236}">
                  <a16:creationId xmlns:a16="http://schemas.microsoft.com/office/drawing/2014/main" id="{175D68B8-B341-48EB-9BA0-BB4FB2491542}"/>
                </a:ext>
              </a:extLst>
            </p:cNvPr>
            <p:cNvSpPr/>
            <p:nvPr/>
          </p:nvSpPr>
          <p:spPr>
            <a:xfrm>
              <a:off x="6574581" y="2262902"/>
              <a:ext cx="234488" cy="228535"/>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202" name="Google Shape;10101;p74">
            <a:extLst>
              <a:ext uri="{FF2B5EF4-FFF2-40B4-BE49-F238E27FC236}">
                <a16:creationId xmlns:a16="http://schemas.microsoft.com/office/drawing/2014/main" id="{5710F5D7-1DED-4B37-983A-D4ABD88C0713}"/>
              </a:ext>
            </a:extLst>
          </p:cNvPr>
          <p:cNvGrpSpPr/>
          <p:nvPr/>
        </p:nvGrpSpPr>
        <p:grpSpPr>
          <a:xfrm>
            <a:off x="11384134" y="5555164"/>
            <a:ext cx="437204" cy="432169"/>
            <a:chOff x="8538100" y="4166372"/>
            <a:chExt cx="327903" cy="324127"/>
          </a:xfrm>
          <a:solidFill>
            <a:srgbClr val="D7839B"/>
          </a:solidFill>
        </p:grpSpPr>
        <p:sp>
          <p:nvSpPr>
            <p:cNvPr id="203" name="Google Shape;10102;p74">
              <a:extLst>
                <a:ext uri="{FF2B5EF4-FFF2-40B4-BE49-F238E27FC236}">
                  <a16:creationId xmlns:a16="http://schemas.microsoft.com/office/drawing/2014/main" id="{4DA92D2D-9BDC-445C-87DC-F128C82D3C05}"/>
                </a:ext>
              </a:extLst>
            </p:cNvPr>
            <p:cNvSpPr/>
            <p:nvPr/>
          </p:nvSpPr>
          <p:spPr>
            <a:xfrm>
              <a:off x="8643439" y="4252371"/>
              <a:ext cx="222564" cy="238128"/>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04" name="Google Shape;10103;p74">
              <a:extLst>
                <a:ext uri="{FF2B5EF4-FFF2-40B4-BE49-F238E27FC236}">
                  <a16:creationId xmlns:a16="http://schemas.microsoft.com/office/drawing/2014/main" id="{388E6AB2-1CE9-4830-95E7-21CE22CD72BA}"/>
                </a:ext>
              </a:extLst>
            </p:cNvPr>
            <p:cNvSpPr/>
            <p:nvPr/>
          </p:nvSpPr>
          <p:spPr>
            <a:xfrm>
              <a:off x="8538959" y="4166372"/>
              <a:ext cx="172446"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05" name="Google Shape;10104;p74">
              <a:extLst>
                <a:ext uri="{FF2B5EF4-FFF2-40B4-BE49-F238E27FC236}">
                  <a16:creationId xmlns:a16="http://schemas.microsoft.com/office/drawing/2014/main" id="{9D8CEC50-7D1F-4F32-9A07-1369BEED63B7}"/>
                </a:ext>
              </a:extLst>
            </p:cNvPr>
            <p:cNvSpPr/>
            <p:nvPr/>
          </p:nvSpPr>
          <p:spPr>
            <a:xfrm>
              <a:off x="8538959" y="4255992"/>
              <a:ext cx="118926" cy="68817"/>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06" name="Google Shape;10105;p74">
              <a:extLst>
                <a:ext uri="{FF2B5EF4-FFF2-40B4-BE49-F238E27FC236}">
                  <a16:creationId xmlns:a16="http://schemas.microsoft.com/office/drawing/2014/main" id="{977AB9EE-F6B5-4808-9970-9F2003B457CA}"/>
                </a:ext>
              </a:extLst>
            </p:cNvPr>
            <p:cNvSpPr/>
            <p:nvPr/>
          </p:nvSpPr>
          <p:spPr>
            <a:xfrm>
              <a:off x="8538959" y="4397230"/>
              <a:ext cx="114693" cy="68817"/>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07" name="Google Shape;10106;p74">
              <a:extLst>
                <a:ext uri="{FF2B5EF4-FFF2-40B4-BE49-F238E27FC236}">
                  <a16:creationId xmlns:a16="http://schemas.microsoft.com/office/drawing/2014/main" id="{FEBE10C7-B216-41BB-AC36-A8B1A985FD23}"/>
                </a:ext>
              </a:extLst>
            </p:cNvPr>
            <p:cNvSpPr/>
            <p:nvPr/>
          </p:nvSpPr>
          <p:spPr>
            <a:xfrm>
              <a:off x="8538100" y="4326602"/>
              <a:ext cx="84115"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208" name="Google Shape;10125;p74">
            <a:extLst>
              <a:ext uri="{FF2B5EF4-FFF2-40B4-BE49-F238E27FC236}">
                <a16:creationId xmlns:a16="http://schemas.microsoft.com/office/drawing/2014/main" id="{75549E24-9B1D-4151-BD7B-031E2D4D40C1}"/>
              </a:ext>
            </a:extLst>
          </p:cNvPr>
          <p:cNvGrpSpPr/>
          <p:nvPr/>
        </p:nvGrpSpPr>
        <p:grpSpPr>
          <a:xfrm>
            <a:off x="10413016" y="1752331"/>
            <a:ext cx="593957" cy="634643"/>
            <a:chOff x="7809762" y="1314248"/>
            <a:chExt cx="445468" cy="475982"/>
          </a:xfrm>
          <a:solidFill>
            <a:srgbClr val="D7839B"/>
          </a:solidFill>
        </p:grpSpPr>
        <p:sp>
          <p:nvSpPr>
            <p:cNvPr id="209" name="Google Shape;10126;p74">
              <a:extLst>
                <a:ext uri="{FF2B5EF4-FFF2-40B4-BE49-F238E27FC236}">
                  <a16:creationId xmlns:a16="http://schemas.microsoft.com/office/drawing/2014/main" id="{3ED7A28A-2EF7-4D04-841A-C77A59C2CBBE}"/>
                </a:ext>
              </a:extLst>
            </p:cNvPr>
            <p:cNvSpPr/>
            <p:nvPr/>
          </p:nvSpPr>
          <p:spPr>
            <a:xfrm>
              <a:off x="7900827" y="1573545"/>
              <a:ext cx="262195" cy="216685"/>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10" name="Google Shape;10127;p74">
              <a:extLst>
                <a:ext uri="{FF2B5EF4-FFF2-40B4-BE49-F238E27FC236}">
                  <a16:creationId xmlns:a16="http://schemas.microsoft.com/office/drawing/2014/main" id="{2813909F-A443-4A85-9E61-2E08905F44C0}"/>
                </a:ext>
              </a:extLst>
            </p:cNvPr>
            <p:cNvSpPr/>
            <p:nvPr/>
          </p:nvSpPr>
          <p:spPr>
            <a:xfrm>
              <a:off x="7809762" y="1314248"/>
              <a:ext cx="445468" cy="229724"/>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11" name="Google Shape;10128;p74">
              <a:extLst>
                <a:ext uri="{FF2B5EF4-FFF2-40B4-BE49-F238E27FC236}">
                  <a16:creationId xmlns:a16="http://schemas.microsoft.com/office/drawing/2014/main" id="{EFBB895A-F55D-463F-AADE-31A7A4118879}"/>
                </a:ext>
              </a:extLst>
            </p:cNvPr>
            <p:cNvSpPr/>
            <p:nvPr/>
          </p:nvSpPr>
          <p:spPr>
            <a:xfrm>
              <a:off x="7949702" y="1386477"/>
              <a:ext cx="165542" cy="15512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sp>
        <p:nvSpPr>
          <p:cNvPr id="212" name="Text Placeholder 1">
            <a:extLst>
              <a:ext uri="{FF2B5EF4-FFF2-40B4-BE49-F238E27FC236}">
                <a16:creationId xmlns:a16="http://schemas.microsoft.com/office/drawing/2014/main" id="{C9A4CB66-39A8-4556-871E-ED4C53088F7F}"/>
              </a:ext>
            </a:extLst>
          </p:cNvPr>
          <p:cNvSpPr txBox="1">
            <a:spLocks noGrp="1"/>
          </p:cNvSpPr>
          <p:nvPr/>
        </p:nvSpPr>
        <p:spPr>
          <a:xfrm>
            <a:off x="2336172" y="243983"/>
            <a:ext cx="8679896" cy="543181"/>
          </a:xfrm>
          <a:prstGeom prst="rect">
            <a:avLst/>
          </a:prstGeom>
        </p:spPr>
        <p:txBody>
          <a:bodyPr anchor="ctr" anchorCtr="1"/>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80000"/>
              </a:lnSpc>
              <a:spcBef>
                <a:spcPts val="800"/>
              </a:spcBef>
              <a:buNone/>
            </a:pPr>
            <a:r>
              <a:rPr lang="en-US" sz="4800" b="1">
                <a:cs typeface="Arial" panose="020B0604020202020204" pitchFamily="34" charset="0"/>
              </a:rPr>
              <a:t>Fully Editable Icon Sets: B</a:t>
            </a:r>
          </a:p>
        </p:txBody>
      </p:sp>
    </p:spTree>
    <p:extLst>
      <p:ext uri="{BB962C8B-B14F-4D97-AF65-F5344CB8AC3E}">
        <p14:creationId xmlns:p14="http://schemas.microsoft.com/office/powerpoint/2010/main" val="40998377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68">
            <a:extLst>
              <a:ext uri="{FF2B5EF4-FFF2-40B4-BE49-F238E27FC236}">
                <a16:creationId xmlns:a16="http://schemas.microsoft.com/office/drawing/2014/main" id="{637A4CA2-7638-437B-974E-E6ED09EF1BCE}"/>
              </a:ext>
            </a:extLst>
          </p:cNvPr>
          <p:cNvSpPr/>
          <p:nvPr/>
        </p:nvSpPr>
        <p:spPr>
          <a:xfrm rot="10799991">
            <a:off x="8393814" y="4492607"/>
            <a:ext cx="249692" cy="777568"/>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4" name="Rectangle 9">
            <a:extLst>
              <a:ext uri="{FF2B5EF4-FFF2-40B4-BE49-F238E27FC236}">
                <a16:creationId xmlns:a16="http://schemas.microsoft.com/office/drawing/2014/main" id="{6B43261A-ABF9-48EE-A098-B68224E533A3}"/>
              </a:ext>
            </a:extLst>
          </p:cNvPr>
          <p:cNvSpPr/>
          <p:nvPr/>
        </p:nvSpPr>
        <p:spPr>
          <a:xfrm>
            <a:off x="9031443" y="4582375"/>
            <a:ext cx="598992" cy="598029"/>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5" name="Freeform 18">
            <a:extLst>
              <a:ext uri="{FF2B5EF4-FFF2-40B4-BE49-F238E27FC236}">
                <a16:creationId xmlns:a16="http://schemas.microsoft.com/office/drawing/2014/main" id="{EE5E877F-77FC-44ED-8DC4-C721A86B1648}"/>
              </a:ext>
            </a:extLst>
          </p:cNvPr>
          <p:cNvSpPr/>
          <p:nvPr/>
        </p:nvSpPr>
        <p:spPr>
          <a:xfrm>
            <a:off x="10920082" y="4647957"/>
            <a:ext cx="578473" cy="466868"/>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6" name="Rounded Rectangle 25">
            <a:extLst>
              <a:ext uri="{FF2B5EF4-FFF2-40B4-BE49-F238E27FC236}">
                <a16:creationId xmlns:a16="http://schemas.microsoft.com/office/drawing/2014/main" id="{C7BFB9AB-7884-4339-9995-F1036795C7F0}"/>
              </a:ext>
            </a:extLst>
          </p:cNvPr>
          <p:cNvSpPr/>
          <p:nvPr/>
        </p:nvSpPr>
        <p:spPr>
          <a:xfrm>
            <a:off x="10978627" y="5849270"/>
            <a:ext cx="664061" cy="486655"/>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7" name="Donut 39">
            <a:extLst>
              <a:ext uri="{FF2B5EF4-FFF2-40B4-BE49-F238E27FC236}">
                <a16:creationId xmlns:a16="http://schemas.microsoft.com/office/drawing/2014/main" id="{2F19D645-38CD-49C4-BCC9-BB88AEF242AD}"/>
              </a:ext>
            </a:extLst>
          </p:cNvPr>
          <p:cNvSpPr/>
          <p:nvPr/>
        </p:nvSpPr>
        <p:spPr>
          <a:xfrm>
            <a:off x="4185477" y="4555834"/>
            <a:ext cx="651113" cy="651113"/>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3F3F3F"/>
              </a:solidFill>
              <a:latin typeface="Century Gothic"/>
              <a:ea typeface="맑은 고딕" pitchFamily="34"/>
            </a:endParaRPr>
          </a:p>
        </p:txBody>
      </p:sp>
      <p:sp>
        <p:nvSpPr>
          <p:cNvPr id="8" name="Chord 38">
            <a:extLst>
              <a:ext uri="{FF2B5EF4-FFF2-40B4-BE49-F238E27FC236}">
                <a16:creationId xmlns:a16="http://schemas.microsoft.com/office/drawing/2014/main" id="{422A4858-6622-46DA-94CC-FC2A8FA9EFA2}"/>
              </a:ext>
            </a:extLst>
          </p:cNvPr>
          <p:cNvSpPr/>
          <p:nvPr/>
        </p:nvSpPr>
        <p:spPr>
          <a:xfrm>
            <a:off x="6671158" y="5636276"/>
            <a:ext cx="548615" cy="705477"/>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9" name="Oval 6">
            <a:extLst>
              <a:ext uri="{FF2B5EF4-FFF2-40B4-BE49-F238E27FC236}">
                <a16:creationId xmlns:a16="http://schemas.microsoft.com/office/drawing/2014/main" id="{A121750C-36BA-4BDC-92D2-328C982419ED}"/>
              </a:ext>
            </a:extLst>
          </p:cNvPr>
          <p:cNvSpPr/>
          <p:nvPr/>
        </p:nvSpPr>
        <p:spPr>
          <a:xfrm>
            <a:off x="7508528" y="5806635"/>
            <a:ext cx="574669" cy="568647"/>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10" name="Block Arc 25">
            <a:extLst>
              <a:ext uri="{FF2B5EF4-FFF2-40B4-BE49-F238E27FC236}">
                <a16:creationId xmlns:a16="http://schemas.microsoft.com/office/drawing/2014/main" id="{2C07C756-974F-47A1-B209-701A3C7060A4}"/>
              </a:ext>
            </a:extLst>
          </p:cNvPr>
          <p:cNvSpPr/>
          <p:nvPr/>
        </p:nvSpPr>
        <p:spPr>
          <a:xfrm>
            <a:off x="5130296" y="5700723"/>
            <a:ext cx="395373" cy="571195"/>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3F3F3F"/>
              </a:solidFill>
              <a:latin typeface="Century Gothic"/>
              <a:ea typeface="맑은 고딕" pitchFamily="34"/>
            </a:endParaRPr>
          </a:p>
        </p:txBody>
      </p:sp>
      <p:sp>
        <p:nvSpPr>
          <p:cNvPr id="11" name="Block Arc 31">
            <a:extLst>
              <a:ext uri="{FF2B5EF4-FFF2-40B4-BE49-F238E27FC236}">
                <a16:creationId xmlns:a16="http://schemas.microsoft.com/office/drawing/2014/main" id="{85C2AA61-CF70-4C8E-8A31-308655B8CABF}"/>
              </a:ext>
            </a:extLst>
          </p:cNvPr>
          <p:cNvSpPr/>
          <p:nvPr/>
        </p:nvSpPr>
        <p:spPr>
          <a:xfrm>
            <a:off x="8354469" y="5742980"/>
            <a:ext cx="515843" cy="571195"/>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3F3F3F"/>
              </a:solidFill>
              <a:latin typeface="Century Gothic"/>
              <a:ea typeface="맑은 고딕" pitchFamily="34"/>
            </a:endParaRPr>
          </a:p>
        </p:txBody>
      </p:sp>
      <p:sp>
        <p:nvSpPr>
          <p:cNvPr id="12" name="Freeform 53">
            <a:extLst>
              <a:ext uri="{FF2B5EF4-FFF2-40B4-BE49-F238E27FC236}">
                <a16:creationId xmlns:a16="http://schemas.microsoft.com/office/drawing/2014/main" id="{C31489E1-CB61-439C-8F0E-0876C538D114}"/>
              </a:ext>
            </a:extLst>
          </p:cNvPr>
          <p:cNvSpPr/>
          <p:nvPr/>
        </p:nvSpPr>
        <p:spPr>
          <a:xfrm>
            <a:off x="10081188" y="5778082"/>
            <a:ext cx="565281" cy="57958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2279640 f68 1"/>
              <a:gd name="f73" fmla="*/ 1747818 f67 1"/>
              <a:gd name="f74" fmla="*/ 1827546 f68 1"/>
              <a:gd name="f75" fmla="*/ 1826304 f67 1"/>
              <a:gd name="f76" fmla="*/ 1955104 f68 1"/>
              <a:gd name="f77" fmla="*/ 2095900 f67 1"/>
              <a:gd name="f78" fmla="*/ 1682537 f68 1"/>
              <a:gd name="f79" fmla="*/ 1962549 f67 1"/>
              <a:gd name="f80" fmla="*/ 1528613 f68 1"/>
              <a:gd name="f81" fmla="*/ 2354521 f67 1"/>
              <a:gd name="f82" fmla="*/ 1380482 f68 1"/>
              <a:gd name="f83" fmla="*/ 2120816 f67 1"/>
              <a:gd name="f84" fmla="*/ 1495542 f68 1"/>
              <a:gd name="f85" fmla="*/ 1788127 f67 1"/>
              <a:gd name="f86" fmla="*/ 909489 f68 1"/>
              <a:gd name="f87" fmla="*/ 1225390 f67 1"/>
              <a:gd name="f88" fmla="*/ 414951 f68 1"/>
              <a:gd name="f89" fmla="*/ 2322212 f67 1"/>
              <a:gd name="f90" fmla="*/ 293184 f68 1"/>
              <a:gd name="f91" fmla="*/ 2052845 f67 1"/>
              <a:gd name="f92" fmla="*/ 520411 f68 1"/>
              <a:gd name="f93" fmla="*/ 767428 f67 1"/>
              <a:gd name="f94" fmla="*/ 11167 f68 1"/>
              <a:gd name="f95" fmla="*/ 5505 f67 1"/>
              <a:gd name="f96" fmla="*/ 771719 f68 1"/>
              <a:gd name="f97" fmla="*/ 578452 f67 1"/>
              <a:gd name="f98" fmla="*/ 2041440 f68 1"/>
              <a:gd name="f99" fmla="*/ 514597 f67 1"/>
              <a:gd name="f100" fmla="*/ 2296406 f68 1"/>
              <a:gd name="f101" fmla="*/ 662729 f67 1"/>
              <a:gd name="f102" fmla="*/ 1124906 f68 1"/>
              <a:gd name="f103" fmla="*/ 1004182 f67 1"/>
              <a:gd name="f104" fmla="*/ 1676517 f68 1"/>
              <a:gd name="f105" fmla="*/ 1608523 f67 1"/>
              <a:gd name="f106" fmla="*/ 2094931 f68 1"/>
              <a:gd name="f107" fmla="*/ 1557316 f67 1"/>
              <a:gd name="f108" fmla="+- f69 0 f1"/>
              <a:gd name="f109" fmla="*/ f72 1 2296406"/>
              <a:gd name="f110" fmla="*/ f73 1 2354521"/>
              <a:gd name="f111" fmla="*/ f74 1 2296406"/>
              <a:gd name="f112" fmla="*/ f75 1 2354521"/>
              <a:gd name="f113" fmla="*/ f76 1 2296406"/>
              <a:gd name="f114" fmla="*/ f77 1 2354521"/>
              <a:gd name="f115" fmla="*/ f78 1 2296406"/>
              <a:gd name="f116" fmla="*/ f79 1 2354521"/>
              <a:gd name="f117" fmla="*/ f80 1 2296406"/>
              <a:gd name="f118" fmla="*/ f81 1 2354521"/>
              <a:gd name="f119" fmla="*/ f82 1 2296406"/>
              <a:gd name="f120" fmla="*/ f83 1 2354521"/>
              <a:gd name="f121" fmla="*/ f84 1 2296406"/>
              <a:gd name="f122" fmla="*/ f85 1 2354521"/>
              <a:gd name="f123" fmla="*/ f86 1 2296406"/>
              <a:gd name="f124" fmla="*/ f87 1 2354521"/>
              <a:gd name="f125" fmla="*/ f88 1 2296406"/>
              <a:gd name="f126" fmla="*/ f89 1 2354521"/>
              <a:gd name="f127" fmla="*/ f90 1 2296406"/>
              <a:gd name="f128" fmla="*/ f91 1 2354521"/>
              <a:gd name="f129" fmla="*/ f92 1 2296406"/>
              <a:gd name="f130" fmla="*/ f93 1 2354521"/>
              <a:gd name="f131" fmla="*/ f94 1 2296406"/>
              <a:gd name="f132" fmla="*/ f95 1 2354521"/>
              <a:gd name="f133" fmla="*/ f96 1 2296406"/>
              <a:gd name="f134" fmla="*/ f97 1 2354521"/>
              <a:gd name="f135" fmla="*/ f98 1 2296406"/>
              <a:gd name="f136" fmla="*/ f99 1 2354521"/>
              <a:gd name="f137" fmla="*/ f100 1 2296406"/>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09 1 f70"/>
              <a:gd name="f150" fmla="*/ f110 1 f71"/>
              <a:gd name="f151" fmla="*/ f111 1 f70"/>
              <a:gd name="f152" fmla="*/ f112 1 f71"/>
              <a:gd name="f153" fmla="*/ f113 1 f70"/>
              <a:gd name="f154" fmla="*/ f114 1 f71"/>
              <a:gd name="f155" fmla="*/ f115 1 f70"/>
              <a:gd name="f156" fmla="*/ f116 1 f71"/>
              <a:gd name="f157" fmla="*/ f117 1 f70"/>
              <a:gd name="f158" fmla="*/ f118 1 f71"/>
              <a:gd name="f159" fmla="*/ f119 1 f70"/>
              <a:gd name="f160" fmla="*/ f120 1 f71"/>
              <a:gd name="f161" fmla="*/ f121 1 f70"/>
              <a:gd name="f162" fmla="*/ f122 1 f71"/>
              <a:gd name="f163" fmla="*/ f123 1 f70"/>
              <a:gd name="f164" fmla="*/ f124 1 f71"/>
              <a:gd name="f165" fmla="*/ f125 1 f70"/>
              <a:gd name="f166" fmla="*/ f126 1 f71"/>
              <a:gd name="f167" fmla="*/ f127 1 f70"/>
              <a:gd name="f168" fmla="*/ f128 1 f71"/>
              <a:gd name="f169" fmla="*/ f129 1 f70"/>
              <a:gd name="f170" fmla="*/ f130 1 f71"/>
              <a:gd name="f171" fmla="*/ f131 1 f70"/>
              <a:gd name="f172" fmla="*/ f132 1 f71"/>
              <a:gd name="f173" fmla="*/ f133 1 f70"/>
              <a:gd name="f174" fmla="*/ f134 1 f71"/>
              <a:gd name="f175" fmla="*/ f135 1 f70"/>
              <a:gd name="f176" fmla="*/ f136 1 f71"/>
              <a:gd name="f177" fmla="*/ f137 1 f70"/>
              <a:gd name="f178" fmla="*/ f138 1 f71"/>
              <a:gd name="f179" fmla="*/ f139 1 f70"/>
              <a:gd name="f180" fmla="*/ f140 1 f71"/>
              <a:gd name="f181" fmla="*/ f141 1 f70"/>
              <a:gd name="f182" fmla="*/ f142 1 f71"/>
              <a:gd name="f183" fmla="*/ f143 1 f70"/>
              <a:gd name="f184" fmla="*/ f144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13" name="Block Arc 10">
            <a:extLst>
              <a:ext uri="{FF2B5EF4-FFF2-40B4-BE49-F238E27FC236}">
                <a16:creationId xmlns:a16="http://schemas.microsoft.com/office/drawing/2014/main" id="{812C8F0A-F328-4037-A30A-D2F3F40ACEAA}"/>
              </a:ext>
            </a:extLst>
          </p:cNvPr>
          <p:cNvSpPr/>
          <p:nvPr/>
        </p:nvSpPr>
        <p:spPr>
          <a:xfrm>
            <a:off x="4995671" y="4686337"/>
            <a:ext cx="695224" cy="470916"/>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3F3F3F"/>
              </a:solidFill>
              <a:latin typeface="Century Gothic"/>
              <a:ea typeface="맑은 고딕" pitchFamily="34"/>
            </a:endParaRPr>
          </a:p>
        </p:txBody>
      </p:sp>
      <p:sp>
        <p:nvSpPr>
          <p:cNvPr id="14" name="Freeform 55">
            <a:extLst>
              <a:ext uri="{FF2B5EF4-FFF2-40B4-BE49-F238E27FC236}">
                <a16:creationId xmlns:a16="http://schemas.microsoft.com/office/drawing/2014/main" id="{0DE1F4FE-B68E-48CF-BDD6-02E92403F3BA}"/>
              </a:ext>
            </a:extLst>
          </p:cNvPr>
          <p:cNvSpPr/>
          <p:nvPr/>
        </p:nvSpPr>
        <p:spPr>
          <a:xfrm>
            <a:off x="4385317" y="5548091"/>
            <a:ext cx="357676" cy="876445"/>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15" name="Round Same Side Corner Rectangle 36">
            <a:extLst>
              <a:ext uri="{FF2B5EF4-FFF2-40B4-BE49-F238E27FC236}">
                <a16:creationId xmlns:a16="http://schemas.microsoft.com/office/drawing/2014/main" id="{30823114-F627-47B8-929D-EFE7534EA346}"/>
              </a:ext>
            </a:extLst>
          </p:cNvPr>
          <p:cNvSpPr/>
          <p:nvPr/>
        </p:nvSpPr>
        <p:spPr>
          <a:xfrm>
            <a:off x="9093647" y="5778081"/>
            <a:ext cx="655380" cy="518160"/>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D7839B"/>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16" name="Oval 21">
            <a:extLst>
              <a:ext uri="{FF2B5EF4-FFF2-40B4-BE49-F238E27FC236}">
                <a16:creationId xmlns:a16="http://schemas.microsoft.com/office/drawing/2014/main" id="{778A07FD-6246-41F8-93FB-AD9DBE0F41EF}"/>
              </a:ext>
            </a:extLst>
          </p:cNvPr>
          <p:cNvSpPr/>
          <p:nvPr/>
        </p:nvSpPr>
        <p:spPr>
          <a:xfrm>
            <a:off x="5899135" y="5752161"/>
            <a:ext cx="539568" cy="544068"/>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sp>
        <p:nvSpPr>
          <p:cNvPr id="17" name="Oval 32">
            <a:extLst>
              <a:ext uri="{FF2B5EF4-FFF2-40B4-BE49-F238E27FC236}">
                <a16:creationId xmlns:a16="http://schemas.microsoft.com/office/drawing/2014/main" id="{2F6417A7-3B25-4678-84D7-65A825C65535}"/>
              </a:ext>
            </a:extLst>
          </p:cNvPr>
          <p:cNvSpPr/>
          <p:nvPr/>
        </p:nvSpPr>
        <p:spPr>
          <a:xfrm>
            <a:off x="10018373" y="4572354"/>
            <a:ext cx="513771" cy="618073"/>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D7839B"/>
          </a:solidFill>
          <a:ln cap="flat">
            <a:noFill/>
            <a:prstDash val="solid"/>
          </a:ln>
        </p:spPr>
        <p:txBody>
          <a:bodyPr vert="horz" wrap="square" lIns="91427" tIns="45720" rIns="91427" bIns="45720" anchor="ctr" anchorCtr="1" compatLnSpc="1">
            <a:noAutofit/>
          </a:bodyPr>
          <a:lstStyle/>
          <a:p>
            <a:pPr algn="ctr" defTabSz="1219170">
              <a:defRPr sz="1800" b="0" i="0" u="none" strike="noStrike" kern="0" cap="none" spc="0" baseline="0">
                <a:solidFill>
                  <a:srgbClr val="000000"/>
                </a:solidFill>
                <a:uFillTx/>
              </a:defRPr>
            </a:pPr>
            <a:endParaRPr lang="en-US" sz="1400">
              <a:solidFill>
                <a:srgbClr val="FFFFFF"/>
              </a:solidFill>
              <a:latin typeface="Century Gothic"/>
              <a:ea typeface="맑은 고딕" pitchFamily="34"/>
            </a:endParaRPr>
          </a:p>
        </p:txBody>
      </p:sp>
      <p:grpSp>
        <p:nvGrpSpPr>
          <p:cNvPr id="18" name="Google Shape;6783;p88">
            <a:extLst>
              <a:ext uri="{FF2B5EF4-FFF2-40B4-BE49-F238E27FC236}">
                <a16:creationId xmlns:a16="http://schemas.microsoft.com/office/drawing/2014/main" id="{E65648D0-AC64-4E4A-9B76-B0B7C7A76005}"/>
              </a:ext>
            </a:extLst>
          </p:cNvPr>
          <p:cNvGrpSpPr/>
          <p:nvPr/>
        </p:nvGrpSpPr>
        <p:grpSpPr>
          <a:xfrm>
            <a:off x="10947647" y="1235501"/>
            <a:ext cx="566807" cy="566415"/>
            <a:chOff x="8210735" y="926625"/>
            <a:chExt cx="425105" cy="424811"/>
          </a:xfrm>
          <a:solidFill>
            <a:srgbClr val="D7839B"/>
          </a:solidFill>
        </p:grpSpPr>
        <p:sp>
          <p:nvSpPr>
            <p:cNvPr id="19" name="Google Shape;6784;p88">
              <a:extLst>
                <a:ext uri="{FF2B5EF4-FFF2-40B4-BE49-F238E27FC236}">
                  <a16:creationId xmlns:a16="http://schemas.microsoft.com/office/drawing/2014/main" id="{9DA526C4-A14D-4A1B-AD07-2037013D4966}"/>
                </a:ext>
              </a:extLst>
            </p:cNvPr>
            <p:cNvSpPr/>
            <p:nvPr/>
          </p:nvSpPr>
          <p:spPr>
            <a:xfrm>
              <a:off x="8461638" y="926625"/>
              <a:ext cx="150126" cy="224320"/>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0" name="Google Shape;6785;p88">
              <a:extLst>
                <a:ext uri="{FF2B5EF4-FFF2-40B4-BE49-F238E27FC236}">
                  <a16:creationId xmlns:a16="http://schemas.microsoft.com/office/drawing/2014/main" id="{2D431101-CD27-400C-AEDD-6D216E4C7B39}"/>
                </a:ext>
              </a:extLst>
            </p:cNvPr>
            <p:cNvSpPr/>
            <p:nvPr/>
          </p:nvSpPr>
          <p:spPr>
            <a:xfrm>
              <a:off x="8210735" y="1078717"/>
              <a:ext cx="225737" cy="272719"/>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1" name="Google Shape;6786;p88">
              <a:extLst>
                <a:ext uri="{FF2B5EF4-FFF2-40B4-BE49-F238E27FC236}">
                  <a16:creationId xmlns:a16="http://schemas.microsoft.com/office/drawing/2014/main" id="{B15724F7-F048-4578-B8FA-F1A23796DAF4}"/>
                </a:ext>
              </a:extLst>
            </p:cNvPr>
            <p:cNvSpPr/>
            <p:nvPr/>
          </p:nvSpPr>
          <p:spPr>
            <a:xfrm>
              <a:off x="8310423" y="977868"/>
              <a:ext cx="74477" cy="74514"/>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2" name="Google Shape;6787;p88">
              <a:extLst>
                <a:ext uri="{FF2B5EF4-FFF2-40B4-BE49-F238E27FC236}">
                  <a16:creationId xmlns:a16="http://schemas.microsoft.com/office/drawing/2014/main" id="{B64E0A08-477A-4FEC-A34D-6FFA55D73078}"/>
                </a:ext>
              </a:extLst>
            </p:cNvPr>
            <p:cNvSpPr/>
            <p:nvPr/>
          </p:nvSpPr>
          <p:spPr>
            <a:xfrm>
              <a:off x="8286347" y="1078315"/>
              <a:ext cx="226899" cy="271960"/>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3" name="Google Shape;6788;p88">
              <a:extLst>
                <a:ext uri="{FF2B5EF4-FFF2-40B4-BE49-F238E27FC236}">
                  <a16:creationId xmlns:a16="http://schemas.microsoft.com/office/drawing/2014/main" id="{04C5342A-3006-4BE1-8B40-24F59F754A1D}"/>
                </a:ext>
              </a:extLst>
            </p:cNvPr>
            <p:cNvSpPr/>
            <p:nvPr/>
          </p:nvSpPr>
          <p:spPr>
            <a:xfrm>
              <a:off x="8436437" y="1177244"/>
              <a:ext cx="199403"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24" name="Google Shape;6800;p88">
            <a:extLst>
              <a:ext uri="{FF2B5EF4-FFF2-40B4-BE49-F238E27FC236}">
                <a16:creationId xmlns:a16="http://schemas.microsoft.com/office/drawing/2014/main" id="{BCABC493-88A7-4CD1-8E31-F05E6C0128E4}"/>
              </a:ext>
            </a:extLst>
          </p:cNvPr>
          <p:cNvGrpSpPr/>
          <p:nvPr/>
        </p:nvGrpSpPr>
        <p:grpSpPr>
          <a:xfrm>
            <a:off x="9993222" y="2304824"/>
            <a:ext cx="552028" cy="550565"/>
            <a:chOff x="7494916" y="1728618"/>
            <a:chExt cx="414021" cy="412924"/>
          </a:xfrm>
          <a:solidFill>
            <a:srgbClr val="D7839B"/>
          </a:solidFill>
        </p:grpSpPr>
        <p:sp>
          <p:nvSpPr>
            <p:cNvPr id="25" name="Google Shape;6801;p88">
              <a:extLst>
                <a:ext uri="{FF2B5EF4-FFF2-40B4-BE49-F238E27FC236}">
                  <a16:creationId xmlns:a16="http://schemas.microsoft.com/office/drawing/2014/main" id="{D3CF9981-B19D-473E-8DEF-DC49018DDC40}"/>
                </a:ext>
              </a:extLst>
            </p:cNvPr>
            <p:cNvSpPr/>
            <p:nvPr/>
          </p:nvSpPr>
          <p:spPr>
            <a:xfrm>
              <a:off x="7519458" y="1728618"/>
              <a:ext cx="366070" cy="171358"/>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6" name="Google Shape;6802;p88">
              <a:extLst>
                <a:ext uri="{FF2B5EF4-FFF2-40B4-BE49-F238E27FC236}">
                  <a16:creationId xmlns:a16="http://schemas.microsoft.com/office/drawing/2014/main" id="{6ADF4704-FA03-4CD9-9F23-3E8DFF62C80B}"/>
                </a:ext>
              </a:extLst>
            </p:cNvPr>
            <p:cNvSpPr/>
            <p:nvPr/>
          </p:nvSpPr>
          <p:spPr>
            <a:xfrm>
              <a:off x="7544010" y="1923888"/>
              <a:ext cx="97127" cy="98252"/>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7" name="Google Shape;6803;p88">
              <a:extLst>
                <a:ext uri="{FF2B5EF4-FFF2-40B4-BE49-F238E27FC236}">
                  <a16:creationId xmlns:a16="http://schemas.microsoft.com/office/drawing/2014/main" id="{1FA40B39-F3F5-4A5E-8EE8-11FFDE5AACF0}"/>
                </a:ext>
              </a:extLst>
            </p:cNvPr>
            <p:cNvSpPr/>
            <p:nvPr/>
          </p:nvSpPr>
          <p:spPr>
            <a:xfrm>
              <a:off x="7494916" y="2045521"/>
              <a:ext cx="194209" cy="96021"/>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8" name="Google Shape;6804;p88">
              <a:extLst>
                <a:ext uri="{FF2B5EF4-FFF2-40B4-BE49-F238E27FC236}">
                  <a16:creationId xmlns:a16="http://schemas.microsoft.com/office/drawing/2014/main" id="{EE680F8A-A65A-4BA4-83C8-4DDA074671A0}"/>
                </a:ext>
              </a:extLst>
            </p:cNvPr>
            <p:cNvSpPr/>
            <p:nvPr/>
          </p:nvSpPr>
          <p:spPr>
            <a:xfrm>
              <a:off x="7762725" y="1923888"/>
              <a:ext cx="97127" cy="98252"/>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29" name="Google Shape;6805;p88">
              <a:extLst>
                <a:ext uri="{FF2B5EF4-FFF2-40B4-BE49-F238E27FC236}">
                  <a16:creationId xmlns:a16="http://schemas.microsoft.com/office/drawing/2014/main" id="{95DF6D01-5D03-487B-9B45-5DB4AC803073}"/>
                </a:ext>
              </a:extLst>
            </p:cNvPr>
            <p:cNvSpPr/>
            <p:nvPr/>
          </p:nvSpPr>
          <p:spPr>
            <a:xfrm>
              <a:off x="7713631" y="2045521"/>
              <a:ext cx="195306" cy="96021"/>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30" name="Google Shape;6866;p88">
            <a:extLst>
              <a:ext uri="{FF2B5EF4-FFF2-40B4-BE49-F238E27FC236}">
                <a16:creationId xmlns:a16="http://schemas.microsoft.com/office/drawing/2014/main" id="{387F77FF-DEC0-41A8-9DEB-007D21A641E4}"/>
              </a:ext>
            </a:extLst>
          </p:cNvPr>
          <p:cNvGrpSpPr/>
          <p:nvPr/>
        </p:nvGrpSpPr>
        <p:grpSpPr>
          <a:xfrm>
            <a:off x="5913595" y="4643933"/>
            <a:ext cx="508808" cy="563015"/>
            <a:chOff x="4435196" y="3482949"/>
            <a:chExt cx="381606" cy="422261"/>
          </a:xfrm>
          <a:solidFill>
            <a:srgbClr val="D7839B"/>
          </a:solidFill>
        </p:grpSpPr>
        <p:sp>
          <p:nvSpPr>
            <p:cNvPr id="31" name="Google Shape;6867;p88">
              <a:extLst>
                <a:ext uri="{FF2B5EF4-FFF2-40B4-BE49-F238E27FC236}">
                  <a16:creationId xmlns:a16="http://schemas.microsoft.com/office/drawing/2014/main" id="{45346F52-4E6C-49BB-8111-6FB9988AB043}"/>
                </a:ext>
              </a:extLst>
            </p:cNvPr>
            <p:cNvSpPr/>
            <p:nvPr/>
          </p:nvSpPr>
          <p:spPr>
            <a:xfrm>
              <a:off x="4435196" y="3534174"/>
              <a:ext cx="180027" cy="369920"/>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32" name="Google Shape;6868;p88">
              <a:extLst>
                <a:ext uri="{FF2B5EF4-FFF2-40B4-BE49-F238E27FC236}">
                  <a16:creationId xmlns:a16="http://schemas.microsoft.com/office/drawing/2014/main" id="{310B36BE-EB48-48C6-BD3F-BC0E54682759}"/>
                </a:ext>
              </a:extLst>
            </p:cNvPr>
            <p:cNvSpPr/>
            <p:nvPr/>
          </p:nvSpPr>
          <p:spPr>
            <a:xfrm>
              <a:off x="4637818" y="3534174"/>
              <a:ext cx="178984" cy="371036"/>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33" name="Google Shape;6869;p88">
              <a:extLst>
                <a:ext uri="{FF2B5EF4-FFF2-40B4-BE49-F238E27FC236}">
                  <a16:creationId xmlns:a16="http://schemas.microsoft.com/office/drawing/2014/main" id="{605212A7-30A6-4A9A-B9F8-9BD91FFAD2AF}"/>
                </a:ext>
              </a:extLst>
            </p:cNvPr>
            <p:cNvSpPr/>
            <p:nvPr/>
          </p:nvSpPr>
          <p:spPr>
            <a:xfrm>
              <a:off x="4714957" y="3580845"/>
              <a:ext cx="33951" cy="54653"/>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34" name="Google Shape;6870;p88">
              <a:extLst>
                <a:ext uri="{FF2B5EF4-FFF2-40B4-BE49-F238E27FC236}">
                  <a16:creationId xmlns:a16="http://schemas.microsoft.com/office/drawing/2014/main" id="{5DA5EC9D-AFA7-4C7C-BC94-4B3EF781C4DF}"/>
                </a:ext>
              </a:extLst>
            </p:cNvPr>
            <p:cNvSpPr/>
            <p:nvPr/>
          </p:nvSpPr>
          <p:spPr>
            <a:xfrm>
              <a:off x="4502048" y="3583881"/>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35" name="Google Shape;6871;p88">
              <a:extLst>
                <a:ext uri="{FF2B5EF4-FFF2-40B4-BE49-F238E27FC236}">
                  <a16:creationId xmlns:a16="http://schemas.microsoft.com/office/drawing/2014/main" id="{B7D0AD52-659A-4B1C-A10C-B78DE8F11D7E}"/>
                </a:ext>
              </a:extLst>
            </p:cNvPr>
            <p:cNvSpPr/>
            <p:nvPr/>
          </p:nvSpPr>
          <p:spPr>
            <a:xfrm>
              <a:off x="4580238" y="3482949"/>
              <a:ext cx="89474" cy="9905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36" name="Google Shape;6872;p88">
              <a:extLst>
                <a:ext uri="{FF2B5EF4-FFF2-40B4-BE49-F238E27FC236}">
                  <a16:creationId xmlns:a16="http://schemas.microsoft.com/office/drawing/2014/main" id="{71EC63FD-1A82-4DB7-A176-F08F0AC921E9}"/>
                </a:ext>
              </a:extLst>
            </p:cNvPr>
            <p:cNvSpPr/>
            <p:nvPr/>
          </p:nvSpPr>
          <p:spPr>
            <a:xfrm>
              <a:off x="4554516" y="3606997"/>
              <a:ext cx="140927" cy="9905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37" name="Google Shape;6957;p88">
            <a:extLst>
              <a:ext uri="{FF2B5EF4-FFF2-40B4-BE49-F238E27FC236}">
                <a16:creationId xmlns:a16="http://schemas.microsoft.com/office/drawing/2014/main" id="{4C075C0A-C6E2-4716-A6AB-D3BECB81C95E}"/>
              </a:ext>
            </a:extLst>
          </p:cNvPr>
          <p:cNvGrpSpPr/>
          <p:nvPr/>
        </p:nvGrpSpPr>
        <p:grpSpPr>
          <a:xfrm>
            <a:off x="4974690" y="1314919"/>
            <a:ext cx="498055" cy="497080"/>
            <a:chOff x="3731017" y="986189"/>
            <a:chExt cx="373541" cy="372810"/>
          </a:xfrm>
          <a:solidFill>
            <a:srgbClr val="D7839B"/>
          </a:solidFill>
        </p:grpSpPr>
        <p:sp>
          <p:nvSpPr>
            <p:cNvPr id="38" name="Google Shape;6958;p88">
              <a:extLst>
                <a:ext uri="{FF2B5EF4-FFF2-40B4-BE49-F238E27FC236}">
                  <a16:creationId xmlns:a16="http://schemas.microsoft.com/office/drawing/2014/main" id="{77E2D78B-F6AB-414E-8DFA-0171CED99B06}"/>
                </a:ext>
              </a:extLst>
            </p:cNvPr>
            <p:cNvSpPr/>
            <p:nvPr/>
          </p:nvSpPr>
          <p:spPr>
            <a:xfrm>
              <a:off x="3808549" y="986189"/>
              <a:ext cx="131911"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39" name="Google Shape;6959;p88">
              <a:extLst>
                <a:ext uri="{FF2B5EF4-FFF2-40B4-BE49-F238E27FC236}">
                  <a16:creationId xmlns:a16="http://schemas.microsoft.com/office/drawing/2014/main" id="{016EDBD0-8CBF-4A7D-AA6E-53B00A3E0F10}"/>
                </a:ext>
              </a:extLst>
            </p:cNvPr>
            <p:cNvSpPr/>
            <p:nvPr/>
          </p:nvSpPr>
          <p:spPr>
            <a:xfrm>
              <a:off x="3797457" y="1180746"/>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0" name="Google Shape;6960;p88">
              <a:extLst>
                <a:ext uri="{FF2B5EF4-FFF2-40B4-BE49-F238E27FC236}">
                  <a16:creationId xmlns:a16="http://schemas.microsoft.com/office/drawing/2014/main" id="{5DC6934B-FF68-42B1-888F-B7DB92DC097E}"/>
                </a:ext>
              </a:extLst>
            </p:cNvPr>
            <p:cNvSpPr/>
            <p:nvPr/>
          </p:nvSpPr>
          <p:spPr>
            <a:xfrm>
              <a:off x="3797457" y="1094171"/>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1" name="Google Shape;6961;p88">
              <a:extLst>
                <a:ext uri="{FF2B5EF4-FFF2-40B4-BE49-F238E27FC236}">
                  <a16:creationId xmlns:a16="http://schemas.microsoft.com/office/drawing/2014/main" id="{FE4E91DA-04FE-4F06-B65D-C927E2C25B1F}"/>
                </a:ext>
              </a:extLst>
            </p:cNvPr>
            <p:cNvSpPr/>
            <p:nvPr/>
          </p:nvSpPr>
          <p:spPr>
            <a:xfrm>
              <a:off x="3797457" y="1270348"/>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2" name="Google Shape;6962;p88">
              <a:extLst>
                <a:ext uri="{FF2B5EF4-FFF2-40B4-BE49-F238E27FC236}">
                  <a16:creationId xmlns:a16="http://schemas.microsoft.com/office/drawing/2014/main" id="{B861FC92-A785-4270-8B00-CB721F5F0D41}"/>
                </a:ext>
              </a:extLst>
            </p:cNvPr>
            <p:cNvSpPr/>
            <p:nvPr/>
          </p:nvSpPr>
          <p:spPr>
            <a:xfrm>
              <a:off x="3731017" y="1007577"/>
              <a:ext cx="284917" cy="351422"/>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3" name="Google Shape;6963;p88">
              <a:extLst>
                <a:ext uri="{FF2B5EF4-FFF2-40B4-BE49-F238E27FC236}">
                  <a16:creationId xmlns:a16="http://schemas.microsoft.com/office/drawing/2014/main" id="{8769C25A-51A6-4204-8C46-DEA32F6C51CC}"/>
                </a:ext>
              </a:extLst>
            </p:cNvPr>
            <p:cNvSpPr/>
            <p:nvPr/>
          </p:nvSpPr>
          <p:spPr>
            <a:xfrm>
              <a:off x="4039078" y="1115293"/>
              <a:ext cx="65480" cy="132935"/>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4" name="Google Shape;6964;p88">
              <a:extLst>
                <a:ext uri="{FF2B5EF4-FFF2-40B4-BE49-F238E27FC236}">
                  <a16:creationId xmlns:a16="http://schemas.microsoft.com/office/drawing/2014/main" id="{0939F06B-C9CA-4C5B-B397-7AA58310B885}"/>
                </a:ext>
              </a:extLst>
            </p:cNvPr>
            <p:cNvSpPr/>
            <p:nvPr/>
          </p:nvSpPr>
          <p:spPr>
            <a:xfrm>
              <a:off x="4039078" y="1028727"/>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5" name="Google Shape;6965;p88">
              <a:extLst>
                <a:ext uri="{FF2B5EF4-FFF2-40B4-BE49-F238E27FC236}">
                  <a16:creationId xmlns:a16="http://schemas.microsoft.com/office/drawing/2014/main" id="{DBBA53F0-04B9-4286-B4C9-265D30B42BE0}"/>
                </a:ext>
              </a:extLst>
            </p:cNvPr>
            <p:cNvSpPr/>
            <p:nvPr/>
          </p:nvSpPr>
          <p:spPr>
            <a:xfrm>
              <a:off x="4041090" y="1270348"/>
              <a:ext cx="59436"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46" name="Google Shape;6966;p88">
            <a:extLst>
              <a:ext uri="{FF2B5EF4-FFF2-40B4-BE49-F238E27FC236}">
                <a16:creationId xmlns:a16="http://schemas.microsoft.com/office/drawing/2014/main" id="{9E2DB681-A953-448E-B0B8-79F9592BE6D1}"/>
              </a:ext>
            </a:extLst>
          </p:cNvPr>
          <p:cNvGrpSpPr/>
          <p:nvPr/>
        </p:nvGrpSpPr>
        <p:grpSpPr>
          <a:xfrm>
            <a:off x="10919093" y="3411175"/>
            <a:ext cx="604832" cy="605760"/>
            <a:chOff x="8189320" y="2558381"/>
            <a:chExt cx="453624" cy="454320"/>
          </a:xfrm>
          <a:solidFill>
            <a:srgbClr val="D7839B"/>
          </a:solidFill>
        </p:grpSpPr>
        <p:sp>
          <p:nvSpPr>
            <p:cNvPr id="47" name="Google Shape;6967;p88">
              <a:extLst>
                <a:ext uri="{FF2B5EF4-FFF2-40B4-BE49-F238E27FC236}">
                  <a16:creationId xmlns:a16="http://schemas.microsoft.com/office/drawing/2014/main" id="{C8C662B8-E4C8-4B64-BE94-984C3C0FF08E}"/>
                </a:ext>
              </a:extLst>
            </p:cNvPr>
            <p:cNvSpPr/>
            <p:nvPr/>
          </p:nvSpPr>
          <p:spPr>
            <a:xfrm>
              <a:off x="8316833" y="2858734"/>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8" name="Google Shape;6968;p88">
              <a:extLst>
                <a:ext uri="{FF2B5EF4-FFF2-40B4-BE49-F238E27FC236}">
                  <a16:creationId xmlns:a16="http://schemas.microsoft.com/office/drawing/2014/main" id="{ED3187EB-6B95-455D-BE28-984E6B24737E}"/>
                </a:ext>
              </a:extLst>
            </p:cNvPr>
            <p:cNvSpPr/>
            <p:nvPr/>
          </p:nvSpPr>
          <p:spPr>
            <a:xfrm>
              <a:off x="8189320" y="2743520"/>
              <a:ext cx="267279" cy="269181"/>
            </a:xfrm>
            <a:custGeom>
              <a:avLst/>
              <a:gdLst>
                <a:gd name="f0" fmla="val w"/>
                <a:gd name="f1" fmla="val h"/>
                <a:gd name="f2" fmla="val 0"/>
                <a:gd name="f3" fmla="val 6868"/>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869"/>
                <a:gd name="f84" fmla="val 6616"/>
                <a:gd name="f85" fmla="val 6459"/>
                <a:gd name="f86" fmla="val 5009"/>
                <a:gd name="f87" fmla="val 4001"/>
                <a:gd name="f88" fmla="val 3119"/>
                <a:gd name="f89" fmla="val 6774"/>
                <a:gd name="f90" fmla="val 2804"/>
                <a:gd name="f91" fmla="val 6711"/>
                <a:gd name="f92" fmla="val 2489"/>
                <a:gd name="f93" fmla="val 6617"/>
                <a:gd name="f94" fmla="val 2426"/>
                <a:gd name="f95" fmla="val 6428"/>
                <a:gd name="f96" fmla="val 2363"/>
                <a:gd name="f97" fmla="val 5389"/>
                <a:gd name="f98" fmla="val 2755"/>
                <a:gd name="f99" fmla="val 5256"/>
                <a:gd name="f100" fmla="val 2780"/>
                <a:gd name="f101" fmla="val 5125"/>
                <a:gd name="f102" fmla="val 4892"/>
                <a:gd name="f103" fmla="val 4667"/>
                <a:gd name="f104" fmla="val 2702"/>
                <a:gd name="f105" fmla="val 4506"/>
                <a:gd name="f106" fmla="val 2521"/>
                <a:gd name="f107" fmla="val 4222"/>
                <a:gd name="f108" fmla="val 1891"/>
                <a:gd name="f109" fmla="val 4159"/>
                <a:gd name="f110" fmla="val 1481"/>
                <a:gd name="f111" fmla="val 4443"/>
                <a:gd name="f112" fmla="val 221"/>
                <a:gd name="f113" fmla="val 189"/>
                <a:gd name="f114" fmla="val 4411"/>
                <a:gd name="f115" fmla="val 158"/>
                <a:gd name="f116" fmla="val 63"/>
                <a:gd name="f117" fmla="*/ f0 1 6868"/>
                <a:gd name="f118" fmla="*/ f1 1 6918"/>
                <a:gd name="f119" fmla="val f2"/>
                <a:gd name="f120" fmla="val f3"/>
                <a:gd name="f121" fmla="val f4"/>
                <a:gd name="f122" fmla="+- f121 0 f119"/>
                <a:gd name="f123" fmla="+- f120 0 f119"/>
                <a:gd name="f124" fmla="*/ f123 1 6868"/>
                <a:gd name="f125" fmla="*/ f122 1 6918"/>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6867"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83" y="f84"/>
                    <a:pt x="f83" y="f85"/>
                  </a:cubicBezTo>
                  <a:lnTo>
                    <a:pt x="f76" y="f86"/>
                  </a:lnTo>
                  <a:cubicBezTo>
                    <a:pt x="f80" y="f22"/>
                    <a:pt x="f83" y="f87"/>
                    <a:pt x="f83" y="f13"/>
                  </a:cubicBezTo>
                  <a:cubicBezTo>
                    <a:pt x="f83" y="f88"/>
                    <a:pt x="f89" y="f90"/>
                    <a:pt x="f91" y="f92"/>
                  </a:cubicBezTo>
                  <a:cubicBezTo>
                    <a:pt x="f93" y="f94"/>
                    <a:pt x="f76" y="f55"/>
                    <a:pt x="f95" y="f96"/>
                  </a:cubicBezTo>
                  <a:lnTo>
                    <a:pt x="f29" y="f40"/>
                  </a:lnTo>
                  <a:cubicBezTo>
                    <a:pt x="f97" y="f98"/>
                    <a:pt x="f99" y="f100"/>
                    <a:pt x="f101" y="f100"/>
                  </a:cubicBezTo>
                  <a:cubicBezTo>
                    <a:pt x="f102" y="f100"/>
                    <a:pt x="f103" y="f104"/>
                    <a:pt x="f105" y="f106"/>
                  </a:cubicBezTo>
                  <a:cubicBezTo>
                    <a:pt x="f107" y="f46"/>
                    <a:pt x="f53" y="f108"/>
                    <a:pt x="f109" y="f110"/>
                  </a:cubicBezTo>
                  <a:lnTo>
                    <a:pt x="f111" y="f112"/>
                  </a:lnTo>
                  <a:cubicBezTo>
                    <a:pt x="f111" y="f113"/>
                    <a:pt x="f111" y="f113"/>
                    <a:pt x="f114" y="f115"/>
                  </a:cubicBezTo>
                  <a:cubicBezTo>
                    <a:pt x="f53" y="f116"/>
                    <a:pt x="f10" y="f2"/>
                    <a:pt x="f60"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49" name="Google Shape;6969;p88">
              <a:extLst>
                <a:ext uri="{FF2B5EF4-FFF2-40B4-BE49-F238E27FC236}">
                  <a16:creationId xmlns:a16="http://schemas.microsoft.com/office/drawing/2014/main" id="{5E9ED9A9-12EE-4587-9A46-F2535BAD13C6}"/>
                </a:ext>
              </a:extLst>
            </p:cNvPr>
            <p:cNvSpPr/>
            <p:nvPr/>
          </p:nvSpPr>
          <p:spPr>
            <a:xfrm>
              <a:off x="8497034" y="2665037"/>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0" name="Google Shape;6970;p88">
              <a:extLst>
                <a:ext uri="{FF2B5EF4-FFF2-40B4-BE49-F238E27FC236}">
                  <a16:creationId xmlns:a16="http://schemas.microsoft.com/office/drawing/2014/main" id="{2FF2F575-D71C-4548-BFF8-6AB14C6E29BC}"/>
                </a:ext>
              </a:extLst>
            </p:cNvPr>
            <p:cNvSpPr/>
            <p:nvPr/>
          </p:nvSpPr>
          <p:spPr>
            <a:xfrm>
              <a:off x="8374422" y="2558381"/>
              <a:ext cx="268522" cy="268330"/>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51" name="Google Shape;6760;p88">
            <a:extLst>
              <a:ext uri="{FF2B5EF4-FFF2-40B4-BE49-F238E27FC236}">
                <a16:creationId xmlns:a16="http://schemas.microsoft.com/office/drawing/2014/main" id="{313CDBF7-8E58-464E-9B55-2CA8E0338BC5}"/>
              </a:ext>
            </a:extLst>
          </p:cNvPr>
          <p:cNvGrpSpPr/>
          <p:nvPr/>
        </p:nvGrpSpPr>
        <p:grpSpPr>
          <a:xfrm>
            <a:off x="4203046" y="1247205"/>
            <a:ext cx="499908" cy="600505"/>
            <a:chOff x="3152284" y="935403"/>
            <a:chExt cx="374931" cy="450379"/>
          </a:xfrm>
          <a:solidFill>
            <a:srgbClr val="D7839B"/>
          </a:solidFill>
        </p:grpSpPr>
        <p:sp>
          <p:nvSpPr>
            <p:cNvPr id="52" name="Google Shape;6761;p88">
              <a:extLst>
                <a:ext uri="{FF2B5EF4-FFF2-40B4-BE49-F238E27FC236}">
                  <a16:creationId xmlns:a16="http://schemas.microsoft.com/office/drawing/2014/main" id="{AD18576A-C3E5-40E2-9DD7-43ED8BE3DB5A}"/>
                </a:ext>
              </a:extLst>
            </p:cNvPr>
            <p:cNvSpPr/>
            <p:nvPr/>
          </p:nvSpPr>
          <p:spPr>
            <a:xfrm>
              <a:off x="3152284" y="935403"/>
              <a:ext cx="79159" cy="312852"/>
            </a:xfrm>
            <a:custGeom>
              <a:avLst/>
              <a:gdLst>
                <a:gd name="f0" fmla="val w"/>
                <a:gd name="f1" fmla="val h"/>
                <a:gd name="f2" fmla="val 0"/>
                <a:gd name="f3" fmla="val 2049"/>
                <a:gd name="f4" fmla="val 8097"/>
                <a:gd name="f5" fmla="val 1702"/>
                <a:gd name="f6" fmla="val 757"/>
                <a:gd name="f7" fmla="val 1"/>
                <a:gd name="f8" fmla="val 788"/>
                <a:gd name="f9" fmla="val 1733"/>
                <a:gd name="f10" fmla="val 348"/>
                <a:gd name="f11" fmla="val 7782"/>
                <a:gd name="f12" fmla="val 820"/>
                <a:gd name="f13" fmla="val 7562"/>
                <a:gd name="f14" fmla="val 1387"/>
                <a:gd name="f15" fmla="*/ f0 1 2049"/>
                <a:gd name="f16" fmla="*/ f1 1 8097"/>
                <a:gd name="f17" fmla="val f2"/>
                <a:gd name="f18" fmla="val f3"/>
                <a:gd name="f19" fmla="val f4"/>
                <a:gd name="f20" fmla="+- f19 0 f17"/>
                <a:gd name="f21" fmla="+- f18 0 f17"/>
                <a:gd name="f22" fmla="*/ f21 1 2049"/>
                <a:gd name="f23" fmla="*/ f20 1 809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049" h="8097">
                  <a:moveTo>
                    <a:pt x="f5" y="f2"/>
                  </a:moveTo>
                  <a:cubicBezTo>
                    <a:pt x="f6" y="f2"/>
                    <a:pt x="f7" y="f8"/>
                    <a:pt x="f7" y="f9"/>
                  </a:cubicBezTo>
                  <a:lnTo>
                    <a:pt x="f7" y="f4"/>
                  </a:lnTo>
                  <a:cubicBezTo>
                    <a:pt x="f10" y="f11"/>
                    <a:pt x="f12" y="f13"/>
                    <a:pt x="f14" y="f13"/>
                  </a:cubicBezTo>
                  <a:lnTo>
                    <a:pt x="f3" y="f13"/>
                  </a:ln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3" name="Google Shape;6762;p88">
              <a:extLst>
                <a:ext uri="{FF2B5EF4-FFF2-40B4-BE49-F238E27FC236}">
                  <a16:creationId xmlns:a16="http://schemas.microsoft.com/office/drawing/2014/main" id="{856B19EB-E55E-43F3-8FAE-878AE18F5E02}"/>
                </a:ext>
              </a:extLst>
            </p:cNvPr>
            <p:cNvSpPr/>
            <p:nvPr/>
          </p:nvSpPr>
          <p:spPr>
            <a:xfrm>
              <a:off x="3152284" y="1253075"/>
              <a:ext cx="374931" cy="105933"/>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4" name="Google Shape;6763;p88">
              <a:extLst>
                <a:ext uri="{FF2B5EF4-FFF2-40B4-BE49-F238E27FC236}">
                  <a16:creationId xmlns:a16="http://schemas.microsoft.com/office/drawing/2014/main" id="{D48F98C7-102B-4672-AD9B-5BCEB87DC83D}"/>
                </a:ext>
              </a:extLst>
            </p:cNvPr>
            <p:cNvSpPr/>
            <p:nvPr/>
          </p:nvSpPr>
          <p:spPr>
            <a:xfrm>
              <a:off x="3441993" y="1319991"/>
              <a:ext cx="85222" cy="39017"/>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5" name="Google Shape;6764;p88">
              <a:extLst>
                <a:ext uri="{FF2B5EF4-FFF2-40B4-BE49-F238E27FC236}">
                  <a16:creationId xmlns:a16="http://schemas.microsoft.com/office/drawing/2014/main" id="{11257525-73A1-4133-A494-69CF14BD0BFF}"/>
                </a:ext>
              </a:extLst>
            </p:cNvPr>
            <p:cNvSpPr/>
            <p:nvPr/>
          </p:nvSpPr>
          <p:spPr>
            <a:xfrm>
              <a:off x="3323935" y="1094838"/>
              <a:ext cx="130274" cy="53583"/>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6" name="Google Shape;6765;p88">
              <a:extLst>
                <a:ext uri="{FF2B5EF4-FFF2-40B4-BE49-F238E27FC236}">
                  <a16:creationId xmlns:a16="http://schemas.microsoft.com/office/drawing/2014/main" id="{9F1C624D-2145-4356-B5E1-6574A785480E}"/>
                </a:ext>
              </a:extLst>
            </p:cNvPr>
            <p:cNvSpPr/>
            <p:nvPr/>
          </p:nvSpPr>
          <p:spPr>
            <a:xfrm>
              <a:off x="3364077" y="1015715"/>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7" name="Google Shape;6766;p88">
              <a:extLst>
                <a:ext uri="{FF2B5EF4-FFF2-40B4-BE49-F238E27FC236}">
                  <a16:creationId xmlns:a16="http://schemas.microsoft.com/office/drawing/2014/main" id="{E3039E19-455F-4D98-9769-1612746140DB}"/>
                </a:ext>
              </a:extLst>
            </p:cNvPr>
            <p:cNvSpPr/>
            <p:nvPr/>
          </p:nvSpPr>
          <p:spPr>
            <a:xfrm>
              <a:off x="3256983" y="935403"/>
              <a:ext cx="265368" cy="292141"/>
            </a:xfrm>
            <a:custGeom>
              <a:avLst/>
              <a:gdLst>
                <a:gd name="f0" fmla="val w"/>
                <a:gd name="f1" fmla="val h"/>
                <a:gd name="f2" fmla="val 0"/>
                <a:gd name="f3" fmla="val 6868"/>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1009"/>
                <a:gd name="f33" fmla="val 473"/>
                <a:gd name="f34" fmla="val 6396"/>
                <a:gd name="f35" fmla="*/ f0 1 6868"/>
                <a:gd name="f36" fmla="*/ f1 1 7562"/>
                <a:gd name="f37" fmla="val f2"/>
                <a:gd name="f38" fmla="val f3"/>
                <a:gd name="f39" fmla="val f4"/>
                <a:gd name="f40" fmla="+- f39 0 f37"/>
                <a:gd name="f41" fmla="+- f38 0 f37"/>
                <a:gd name="f42" fmla="*/ f41 1 6868"/>
                <a:gd name="f43" fmla="*/ f40 1 756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6867"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 y="f4"/>
                  </a:lnTo>
                  <a:lnTo>
                    <a:pt x="f3" y="f32"/>
                  </a:lnTo>
                  <a:cubicBezTo>
                    <a:pt x="f3" y="f33"/>
                    <a:pt x="f34" y="f2"/>
                    <a:pt x="f18"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58" name="Google Shape;6767;p88">
              <a:extLst>
                <a:ext uri="{FF2B5EF4-FFF2-40B4-BE49-F238E27FC236}">
                  <a16:creationId xmlns:a16="http://schemas.microsoft.com/office/drawing/2014/main" id="{09062E4E-66B3-4ECC-B963-EAC0E7964DB9}"/>
                </a:ext>
              </a:extLst>
            </p:cNvPr>
            <p:cNvSpPr/>
            <p:nvPr/>
          </p:nvSpPr>
          <p:spPr>
            <a:xfrm>
              <a:off x="3364077" y="1319991"/>
              <a:ext cx="53583" cy="65791"/>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59" name="Google Shape;6777;p88">
            <a:extLst>
              <a:ext uri="{FF2B5EF4-FFF2-40B4-BE49-F238E27FC236}">
                <a16:creationId xmlns:a16="http://schemas.microsoft.com/office/drawing/2014/main" id="{52DF54FF-4081-4D4C-AE01-724BAF00DDCC}"/>
              </a:ext>
            </a:extLst>
          </p:cNvPr>
          <p:cNvGrpSpPr/>
          <p:nvPr/>
        </p:nvGrpSpPr>
        <p:grpSpPr>
          <a:xfrm>
            <a:off x="8170127" y="1211481"/>
            <a:ext cx="600504" cy="600504"/>
            <a:chOff x="6127595" y="908611"/>
            <a:chExt cx="450378" cy="450378"/>
          </a:xfrm>
          <a:solidFill>
            <a:srgbClr val="D7839B"/>
          </a:solidFill>
        </p:grpSpPr>
        <p:sp>
          <p:nvSpPr>
            <p:cNvPr id="60" name="Google Shape;6778;p88">
              <a:extLst>
                <a:ext uri="{FF2B5EF4-FFF2-40B4-BE49-F238E27FC236}">
                  <a16:creationId xmlns:a16="http://schemas.microsoft.com/office/drawing/2014/main" id="{3693F263-F57F-4726-9981-0EBBD85C0BCA}"/>
                </a:ext>
              </a:extLst>
            </p:cNvPr>
            <p:cNvSpPr/>
            <p:nvPr/>
          </p:nvSpPr>
          <p:spPr>
            <a:xfrm>
              <a:off x="6361279" y="1042507"/>
              <a:ext cx="198461" cy="76681"/>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61" name="Google Shape;6779;p88">
              <a:extLst>
                <a:ext uri="{FF2B5EF4-FFF2-40B4-BE49-F238E27FC236}">
                  <a16:creationId xmlns:a16="http://schemas.microsoft.com/office/drawing/2014/main" id="{85C40970-D4F7-4FBE-865E-B53418C0C065}"/>
                </a:ext>
              </a:extLst>
            </p:cNvPr>
            <p:cNvSpPr/>
            <p:nvPr/>
          </p:nvSpPr>
          <p:spPr>
            <a:xfrm>
              <a:off x="6340614" y="1065614"/>
              <a:ext cx="237359" cy="159480"/>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62" name="Google Shape;6780;p88">
              <a:extLst>
                <a:ext uri="{FF2B5EF4-FFF2-40B4-BE49-F238E27FC236}">
                  <a16:creationId xmlns:a16="http://schemas.microsoft.com/office/drawing/2014/main" id="{9A833695-4056-4EF9-9318-501CF4052995}"/>
                </a:ext>
              </a:extLst>
            </p:cNvPr>
            <p:cNvSpPr/>
            <p:nvPr/>
          </p:nvSpPr>
          <p:spPr>
            <a:xfrm>
              <a:off x="6127595" y="988923"/>
              <a:ext cx="292141" cy="290943"/>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63" name="Google Shape;6781;p88">
              <a:extLst>
                <a:ext uri="{FF2B5EF4-FFF2-40B4-BE49-F238E27FC236}">
                  <a16:creationId xmlns:a16="http://schemas.microsoft.com/office/drawing/2014/main" id="{A3573BF5-2FB7-425D-AB56-A100FAF89C09}"/>
                </a:ext>
              </a:extLst>
            </p:cNvPr>
            <p:cNvSpPr/>
            <p:nvPr/>
          </p:nvSpPr>
          <p:spPr>
            <a:xfrm>
              <a:off x="6127595" y="908611"/>
              <a:ext cx="292141" cy="53583"/>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64" name="Google Shape;6782;p88">
              <a:extLst>
                <a:ext uri="{FF2B5EF4-FFF2-40B4-BE49-F238E27FC236}">
                  <a16:creationId xmlns:a16="http://schemas.microsoft.com/office/drawing/2014/main" id="{188D83B7-EE33-47E1-B28E-792A8C7B4D56}"/>
                </a:ext>
              </a:extLst>
            </p:cNvPr>
            <p:cNvSpPr/>
            <p:nvPr/>
          </p:nvSpPr>
          <p:spPr>
            <a:xfrm>
              <a:off x="6127595" y="1305406"/>
              <a:ext cx="292141" cy="53583"/>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65" name="Google Shape;6827;p88">
            <a:extLst>
              <a:ext uri="{FF2B5EF4-FFF2-40B4-BE49-F238E27FC236}">
                <a16:creationId xmlns:a16="http://schemas.microsoft.com/office/drawing/2014/main" id="{F074BC57-A940-4BE9-8E71-51871485E633}"/>
              </a:ext>
            </a:extLst>
          </p:cNvPr>
          <p:cNvGrpSpPr/>
          <p:nvPr/>
        </p:nvGrpSpPr>
        <p:grpSpPr>
          <a:xfrm>
            <a:off x="8926348" y="1222004"/>
            <a:ext cx="606989" cy="598859"/>
            <a:chOff x="6694761" y="916503"/>
            <a:chExt cx="455242" cy="449144"/>
          </a:xfrm>
          <a:solidFill>
            <a:srgbClr val="D7839B"/>
          </a:solidFill>
        </p:grpSpPr>
        <p:sp>
          <p:nvSpPr>
            <p:cNvPr id="66" name="Google Shape;6828;p88">
              <a:extLst>
                <a:ext uri="{FF2B5EF4-FFF2-40B4-BE49-F238E27FC236}">
                  <a16:creationId xmlns:a16="http://schemas.microsoft.com/office/drawing/2014/main" id="{4C79660D-6F90-4020-9D80-CBF1807262B2}"/>
                </a:ext>
              </a:extLst>
            </p:cNvPr>
            <p:cNvSpPr/>
            <p:nvPr/>
          </p:nvSpPr>
          <p:spPr>
            <a:xfrm>
              <a:off x="6986857" y="968806"/>
              <a:ext cx="130274" cy="131509"/>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67" name="Google Shape;6829;p88">
              <a:extLst>
                <a:ext uri="{FF2B5EF4-FFF2-40B4-BE49-F238E27FC236}">
                  <a16:creationId xmlns:a16="http://schemas.microsoft.com/office/drawing/2014/main" id="{7C84519F-F4F8-472F-8870-9C7844985587}"/>
                </a:ext>
              </a:extLst>
            </p:cNvPr>
            <p:cNvSpPr/>
            <p:nvPr/>
          </p:nvSpPr>
          <p:spPr>
            <a:xfrm>
              <a:off x="6803081" y="1234138"/>
              <a:ext cx="131472" cy="131509"/>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68" name="Google Shape;6830;p88">
              <a:extLst>
                <a:ext uri="{FF2B5EF4-FFF2-40B4-BE49-F238E27FC236}">
                  <a16:creationId xmlns:a16="http://schemas.microsoft.com/office/drawing/2014/main" id="{8D89E149-F518-452C-B143-84D52E366C4A}"/>
                </a:ext>
              </a:extLst>
            </p:cNvPr>
            <p:cNvSpPr/>
            <p:nvPr/>
          </p:nvSpPr>
          <p:spPr>
            <a:xfrm>
              <a:off x="6694761" y="916503"/>
              <a:ext cx="318915" cy="237359"/>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69" name="Google Shape;6831;p88">
              <a:extLst>
                <a:ext uri="{FF2B5EF4-FFF2-40B4-BE49-F238E27FC236}">
                  <a16:creationId xmlns:a16="http://schemas.microsoft.com/office/drawing/2014/main" id="{EB60A42A-2A8E-4146-822F-FBB690B7D278}"/>
                </a:ext>
              </a:extLst>
            </p:cNvPr>
            <p:cNvSpPr/>
            <p:nvPr/>
          </p:nvSpPr>
          <p:spPr>
            <a:xfrm>
              <a:off x="6775073" y="995580"/>
              <a:ext cx="161912" cy="80778"/>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0" name="Google Shape;6832;p88">
              <a:extLst>
                <a:ext uri="{FF2B5EF4-FFF2-40B4-BE49-F238E27FC236}">
                  <a16:creationId xmlns:a16="http://schemas.microsoft.com/office/drawing/2014/main" id="{A7956EC8-CE82-4657-80E5-240200956569}"/>
                </a:ext>
              </a:extLst>
            </p:cNvPr>
            <p:cNvSpPr/>
            <p:nvPr/>
          </p:nvSpPr>
          <p:spPr>
            <a:xfrm>
              <a:off x="6775073" y="1091738"/>
              <a:ext cx="161912" cy="114473"/>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1" name="Google Shape;6833;p88">
              <a:extLst>
                <a:ext uri="{FF2B5EF4-FFF2-40B4-BE49-F238E27FC236}">
                  <a16:creationId xmlns:a16="http://schemas.microsoft.com/office/drawing/2014/main" id="{DB01D376-89BC-4738-8CA6-8CF3C40D66EB}"/>
                </a:ext>
              </a:extLst>
            </p:cNvPr>
            <p:cNvSpPr/>
            <p:nvPr/>
          </p:nvSpPr>
          <p:spPr>
            <a:xfrm>
              <a:off x="6988091" y="1153826"/>
              <a:ext cx="161912" cy="80741"/>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2" name="Google Shape;6834;p88">
              <a:extLst>
                <a:ext uri="{FF2B5EF4-FFF2-40B4-BE49-F238E27FC236}">
                  <a16:creationId xmlns:a16="http://schemas.microsoft.com/office/drawing/2014/main" id="{2B0A8778-17FF-48CB-AADC-0F2556324EF5}"/>
                </a:ext>
              </a:extLst>
            </p:cNvPr>
            <p:cNvSpPr/>
            <p:nvPr/>
          </p:nvSpPr>
          <p:spPr>
            <a:xfrm>
              <a:off x="6986857" y="1249984"/>
              <a:ext cx="158282" cy="115662"/>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73" name="Google Shape;6873;p88">
            <a:extLst>
              <a:ext uri="{FF2B5EF4-FFF2-40B4-BE49-F238E27FC236}">
                <a16:creationId xmlns:a16="http://schemas.microsoft.com/office/drawing/2014/main" id="{DDA04A67-F9D9-4BD8-8C20-D039B534FFCD}"/>
              </a:ext>
            </a:extLst>
          </p:cNvPr>
          <p:cNvGrpSpPr/>
          <p:nvPr/>
        </p:nvGrpSpPr>
        <p:grpSpPr>
          <a:xfrm>
            <a:off x="5860182" y="1222711"/>
            <a:ext cx="580985" cy="600516"/>
            <a:chOff x="4395136" y="917033"/>
            <a:chExt cx="435739" cy="450387"/>
          </a:xfrm>
          <a:solidFill>
            <a:srgbClr val="D7839B"/>
          </a:solidFill>
        </p:grpSpPr>
        <p:sp>
          <p:nvSpPr>
            <p:cNvPr id="74" name="Google Shape;6874;p88">
              <a:extLst>
                <a:ext uri="{FF2B5EF4-FFF2-40B4-BE49-F238E27FC236}">
                  <a16:creationId xmlns:a16="http://schemas.microsoft.com/office/drawing/2014/main" id="{6CCC9ADE-10B8-44FB-BF7D-B1996225A164}"/>
                </a:ext>
              </a:extLst>
            </p:cNvPr>
            <p:cNvSpPr/>
            <p:nvPr/>
          </p:nvSpPr>
          <p:spPr>
            <a:xfrm>
              <a:off x="4565544" y="917033"/>
              <a:ext cx="265331" cy="264636"/>
            </a:xfrm>
            <a:custGeom>
              <a:avLst/>
              <a:gdLst>
                <a:gd name="f0" fmla="val w"/>
                <a:gd name="f1" fmla="val h"/>
                <a:gd name="f2" fmla="val 0"/>
                <a:gd name="f3" fmla="val 6867"/>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6868"/>
                <a:gd name="f67" fmla="val 1513"/>
                <a:gd name="f68" fmla="*/ f0 1 6867"/>
                <a:gd name="f69" fmla="*/ f1 1 6850"/>
                <a:gd name="f70" fmla="val f2"/>
                <a:gd name="f71" fmla="val f3"/>
                <a:gd name="f72" fmla="val f4"/>
                <a:gd name="f73" fmla="+- f72 0 f70"/>
                <a:gd name="f74" fmla="+- f71 0 f70"/>
                <a:gd name="f75" fmla="*/ f74 1 6867"/>
                <a:gd name="f76" fmla="*/ f73 1 685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66" y="f31"/>
                    <a:pt x="f66" y="f42"/>
                  </a:cubicBezTo>
                  <a:cubicBezTo>
                    <a:pt x="f66" y="f67"/>
                    <a:pt x="f65"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5" name="Google Shape;6875;p88">
              <a:extLst>
                <a:ext uri="{FF2B5EF4-FFF2-40B4-BE49-F238E27FC236}">
                  <a16:creationId xmlns:a16="http://schemas.microsoft.com/office/drawing/2014/main" id="{07DE78E2-C3DA-44C4-A0B7-9D15F1DDDA9B}"/>
                </a:ext>
              </a:extLst>
            </p:cNvPr>
            <p:cNvSpPr/>
            <p:nvPr/>
          </p:nvSpPr>
          <p:spPr>
            <a:xfrm>
              <a:off x="4673827" y="997354"/>
              <a:ext cx="51188" cy="104735"/>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6" name="Google Shape;6876;p88">
              <a:extLst>
                <a:ext uri="{FF2B5EF4-FFF2-40B4-BE49-F238E27FC236}">
                  <a16:creationId xmlns:a16="http://schemas.microsoft.com/office/drawing/2014/main" id="{E55C811A-BDC6-435D-AC95-7B09F78CA786}"/>
                </a:ext>
              </a:extLst>
            </p:cNvPr>
            <p:cNvSpPr/>
            <p:nvPr/>
          </p:nvSpPr>
          <p:spPr>
            <a:xfrm>
              <a:off x="4446242" y="1127583"/>
              <a:ext cx="107131" cy="107167"/>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77" name="Google Shape;6877;p88">
              <a:extLst>
                <a:ext uri="{FF2B5EF4-FFF2-40B4-BE49-F238E27FC236}">
                  <a16:creationId xmlns:a16="http://schemas.microsoft.com/office/drawing/2014/main" id="{C8624A25-8D74-4CD5-AFE6-30DEC4663E43}"/>
                </a:ext>
              </a:extLst>
            </p:cNvPr>
            <p:cNvSpPr/>
            <p:nvPr/>
          </p:nvSpPr>
          <p:spPr>
            <a:xfrm>
              <a:off x="4395136" y="1260253"/>
              <a:ext cx="211820" cy="107167"/>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78" name="Google Shape;6884;p88">
            <a:extLst>
              <a:ext uri="{FF2B5EF4-FFF2-40B4-BE49-F238E27FC236}">
                <a16:creationId xmlns:a16="http://schemas.microsoft.com/office/drawing/2014/main" id="{3D3EB684-3A2F-4AA1-9399-B7C64890267F}"/>
              </a:ext>
            </a:extLst>
          </p:cNvPr>
          <p:cNvGrpSpPr/>
          <p:nvPr/>
        </p:nvGrpSpPr>
        <p:grpSpPr>
          <a:xfrm>
            <a:off x="9993209" y="1222005"/>
            <a:ext cx="571304" cy="601332"/>
            <a:chOff x="7494907" y="916503"/>
            <a:chExt cx="428478" cy="450999"/>
          </a:xfrm>
          <a:solidFill>
            <a:srgbClr val="D7839B"/>
          </a:solidFill>
        </p:grpSpPr>
        <p:sp>
          <p:nvSpPr>
            <p:cNvPr id="79" name="Google Shape;6885;p88">
              <a:extLst>
                <a:ext uri="{FF2B5EF4-FFF2-40B4-BE49-F238E27FC236}">
                  <a16:creationId xmlns:a16="http://schemas.microsoft.com/office/drawing/2014/main" id="{C9AEB7E7-4E62-4B09-AEC8-1201572888B8}"/>
                </a:ext>
              </a:extLst>
            </p:cNvPr>
            <p:cNvSpPr/>
            <p:nvPr/>
          </p:nvSpPr>
          <p:spPr>
            <a:xfrm>
              <a:off x="7813785" y="1246967"/>
              <a:ext cx="51151" cy="5238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0" name="Google Shape;6886;p88">
              <a:extLst>
                <a:ext uri="{FF2B5EF4-FFF2-40B4-BE49-F238E27FC236}">
                  <a16:creationId xmlns:a16="http://schemas.microsoft.com/office/drawing/2014/main" id="{2AA1CEAA-2844-4705-A970-3FFBAD30F0C7}"/>
                </a:ext>
              </a:extLst>
            </p:cNvPr>
            <p:cNvSpPr/>
            <p:nvPr/>
          </p:nvSpPr>
          <p:spPr>
            <a:xfrm>
              <a:off x="7679917" y="917115"/>
              <a:ext cx="26810" cy="159480"/>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1" name="Google Shape;6887;p88">
              <a:extLst>
                <a:ext uri="{FF2B5EF4-FFF2-40B4-BE49-F238E27FC236}">
                  <a16:creationId xmlns:a16="http://schemas.microsoft.com/office/drawing/2014/main" id="{AB9D056D-579F-41E0-8DCF-826F8F6CCDEF}"/>
                </a:ext>
              </a:extLst>
            </p:cNvPr>
            <p:cNvSpPr/>
            <p:nvPr/>
          </p:nvSpPr>
          <p:spPr>
            <a:xfrm>
              <a:off x="7653153" y="1103141"/>
              <a:ext cx="79123" cy="79351"/>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2" name="Google Shape;6888;p88">
              <a:extLst>
                <a:ext uri="{FF2B5EF4-FFF2-40B4-BE49-F238E27FC236}">
                  <a16:creationId xmlns:a16="http://schemas.microsoft.com/office/drawing/2014/main" id="{C474C038-EF48-4FC3-893C-4F13677D3DDE}"/>
                </a:ext>
              </a:extLst>
            </p:cNvPr>
            <p:cNvSpPr/>
            <p:nvPr/>
          </p:nvSpPr>
          <p:spPr>
            <a:xfrm>
              <a:off x="7576462" y="1190987"/>
              <a:ext cx="247098" cy="176515"/>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3" name="Google Shape;6889;p88">
              <a:extLst>
                <a:ext uri="{FF2B5EF4-FFF2-40B4-BE49-F238E27FC236}">
                  <a16:creationId xmlns:a16="http://schemas.microsoft.com/office/drawing/2014/main" id="{6E425C20-4977-41F6-A294-984F8D88E1E3}"/>
                </a:ext>
              </a:extLst>
            </p:cNvPr>
            <p:cNvSpPr/>
            <p:nvPr/>
          </p:nvSpPr>
          <p:spPr>
            <a:xfrm>
              <a:off x="7705456" y="1048588"/>
              <a:ext cx="197217" cy="214216"/>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4" name="Google Shape;6890;p88">
              <a:extLst>
                <a:ext uri="{FF2B5EF4-FFF2-40B4-BE49-F238E27FC236}">
                  <a16:creationId xmlns:a16="http://schemas.microsoft.com/office/drawing/2014/main" id="{49037FD0-0A1F-4951-B147-6A4082530EC3}"/>
                </a:ext>
              </a:extLst>
            </p:cNvPr>
            <p:cNvSpPr/>
            <p:nvPr/>
          </p:nvSpPr>
          <p:spPr>
            <a:xfrm>
              <a:off x="7734662" y="916503"/>
              <a:ext cx="188723" cy="129689"/>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5" name="Google Shape;6891;p88">
              <a:extLst>
                <a:ext uri="{FF2B5EF4-FFF2-40B4-BE49-F238E27FC236}">
                  <a16:creationId xmlns:a16="http://schemas.microsoft.com/office/drawing/2014/main" id="{5E9B4714-359A-4FA7-A31B-89FDF3786FDF}"/>
                </a:ext>
              </a:extLst>
            </p:cNvPr>
            <p:cNvSpPr/>
            <p:nvPr/>
          </p:nvSpPr>
          <p:spPr>
            <a:xfrm>
              <a:off x="7494907" y="945123"/>
              <a:ext cx="158236" cy="306744"/>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86" name="Google Shape;6922;p88">
            <a:extLst>
              <a:ext uri="{FF2B5EF4-FFF2-40B4-BE49-F238E27FC236}">
                <a16:creationId xmlns:a16="http://schemas.microsoft.com/office/drawing/2014/main" id="{E5FDF169-7D96-40D8-BF61-BFDC6AF0CF93}"/>
              </a:ext>
            </a:extLst>
          </p:cNvPr>
          <p:cNvGrpSpPr/>
          <p:nvPr/>
        </p:nvGrpSpPr>
        <p:grpSpPr>
          <a:xfrm>
            <a:off x="6627534" y="1222711"/>
            <a:ext cx="564757" cy="600516"/>
            <a:chOff x="4970650" y="917033"/>
            <a:chExt cx="423568" cy="450387"/>
          </a:xfrm>
          <a:solidFill>
            <a:srgbClr val="D7839B"/>
          </a:solidFill>
        </p:grpSpPr>
        <p:sp>
          <p:nvSpPr>
            <p:cNvPr id="87" name="Google Shape;6923;p88">
              <a:extLst>
                <a:ext uri="{FF2B5EF4-FFF2-40B4-BE49-F238E27FC236}">
                  <a16:creationId xmlns:a16="http://schemas.microsoft.com/office/drawing/2014/main" id="{131ACE16-172C-41F2-A4D2-308C931F119D}"/>
                </a:ext>
              </a:extLst>
            </p:cNvPr>
            <p:cNvSpPr/>
            <p:nvPr/>
          </p:nvSpPr>
          <p:spPr>
            <a:xfrm>
              <a:off x="5050962" y="1206706"/>
              <a:ext cx="130274" cy="53583"/>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8" name="Google Shape;6924;p88">
              <a:extLst>
                <a:ext uri="{FF2B5EF4-FFF2-40B4-BE49-F238E27FC236}">
                  <a16:creationId xmlns:a16="http://schemas.microsoft.com/office/drawing/2014/main" id="{E30D828D-9120-4CF0-BD78-E990BA66E741}"/>
                </a:ext>
              </a:extLst>
            </p:cNvPr>
            <p:cNvSpPr/>
            <p:nvPr/>
          </p:nvSpPr>
          <p:spPr>
            <a:xfrm>
              <a:off x="5154427" y="1143420"/>
              <a:ext cx="107131" cy="116869"/>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89" name="Google Shape;6925;p88">
              <a:extLst>
                <a:ext uri="{FF2B5EF4-FFF2-40B4-BE49-F238E27FC236}">
                  <a16:creationId xmlns:a16="http://schemas.microsoft.com/office/drawing/2014/main" id="{A1E1681A-ACD7-40B3-B90D-2F55DE5AA3D6}"/>
                </a:ext>
              </a:extLst>
            </p:cNvPr>
            <p:cNvSpPr/>
            <p:nvPr/>
          </p:nvSpPr>
          <p:spPr>
            <a:xfrm>
              <a:off x="4974281" y="996156"/>
              <a:ext cx="194785" cy="264133"/>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0" name="Google Shape;6926;p88">
              <a:extLst>
                <a:ext uri="{FF2B5EF4-FFF2-40B4-BE49-F238E27FC236}">
                  <a16:creationId xmlns:a16="http://schemas.microsoft.com/office/drawing/2014/main" id="{71599980-6359-4C5C-BE81-81238DD4892D}"/>
                </a:ext>
              </a:extLst>
            </p:cNvPr>
            <p:cNvSpPr/>
            <p:nvPr/>
          </p:nvSpPr>
          <p:spPr>
            <a:xfrm>
              <a:off x="5091141" y="1127583"/>
              <a:ext cx="52349" cy="5238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1" name="Google Shape;6927;p88">
              <a:extLst>
                <a:ext uri="{FF2B5EF4-FFF2-40B4-BE49-F238E27FC236}">
                  <a16:creationId xmlns:a16="http://schemas.microsoft.com/office/drawing/2014/main" id="{2FF05E5B-010E-4F33-80F2-8E7C544174E1}"/>
                </a:ext>
              </a:extLst>
            </p:cNvPr>
            <p:cNvSpPr/>
            <p:nvPr/>
          </p:nvSpPr>
          <p:spPr>
            <a:xfrm>
              <a:off x="5182398" y="917691"/>
              <a:ext cx="211820" cy="209927"/>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2" name="Google Shape;6928;p88">
              <a:extLst>
                <a:ext uri="{FF2B5EF4-FFF2-40B4-BE49-F238E27FC236}">
                  <a16:creationId xmlns:a16="http://schemas.microsoft.com/office/drawing/2014/main" id="{57B794D7-2E7B-42A4-949D-F0AC19FE3E79}"/>
                </a:ext>
              </a:extLst>
            </p:cNvPr>
            <p:cNvSpPr/>
            <p:nvPr/>
          </p:nvSpPr>
          <p:spPr>
            <a:xfrm>
              <a:off x="4970650" y="1285829"/>
              <a:ext cx="290907" cy="8159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3" name="Google Shape;6929;p88">
              <a:extLst>
                <a:ext uri="{FF2B5EF4-FFF2-40B4-BE49-F238E27FC236}">
                  <a16:creationId xmlns:a16="http://schemas.microsoft.com/office/drawing/2014/main" id="{220A1DEC-114F-4710-BA5C-8AB9A6798E50}"/>
                </a:ext>
              </a:extLst>
            </p:cNvPr>
            <p:cNvSpPr/>
            <p:nvPr/>
          </p:nvSpPr>
          <p:spPr>
            <a:xfrm>
              <a:off x="4971848" y="917033"/>
              <a:ext cx="237359" cy="5238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94" name="Google Shape;6981;p88">
            <a:extLst>
              <a:ext uri="{FF2B5EF4-FFF2-40B4-BE49-F238E27FC236}">
                <a16:creationId xmlns:a16="http://schemas.microsoft.com/office/drawing/2014/main" id="{29614D7C-4DCE-4713-80E6-99BB0999F3D9}"/>
              </a:ext>
            </a:extLst>
          </p:cNvPr>
          <p:cNvGrpSpPr/>
          <p:nvPr/>
        </p:nvGrpSpPr>
        <p:grpSpPr>
          <a:xfrm>
            <a:off x="7353604" y="1222284"/>
            <a:ext cx="608600" cy="601381"/>
            <a:chOff x="5515203" y="916713"/>
            <a:chExt cx="456450" cy="451036"/>
          </a:xfrm>
          <a:solidFill>
            <a:srgbClr val="D7839B"/>
          </a:solidFill>
        </p:grpSpPr>
        <p:sp>
          <p:nvSpPr>
            <p:cNvPr id="95" name="Google Shape;6982;p88">
              <a:extLst>
                <a:ext uri="{FF2B5EF4-FFF2-40B4-BE49-F238E27FC236}">
                  <a16:creationId xmlns:a16="http://schemas.microsoft.com/office/drawing/2014/main" id="{FC79BF08-7854-4B6F-A18A-E94B958777AB}"/>
                </a:ext>
              </a:extLst>
            </p:cNvPr>
            <p:cNvSpPr/>
            <p:nvPr/>
          </p:nvSpPr>
          <p:spPr>
            <a:xfrm>
              <a:off x="5722123" y="916713"/>
              <a:ext cx="249530" cy="249530"/>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6" name="Google Shape;6983;p88">
              <a:extLst>
                <a:ext uri="{FF2B5EF4-FFF2-40B4-BE49-F238E27FC236}">
                  <a16:creationId xmlns:a16="http://schemas.microsoft.com/office/drawing/2014/main" id="{5320135E-FD43-4066-BA00-3FDB90E7B0DF}"/>
                </a:ext>
              </a:extLst>
            </p:cNvPr>
            <p:cNvSpPr/>
            <p:nvPr/>
          </p:nvSpPr>
          <p:spPr>
            <a:xfrm>
              <a:off x="5561444" y="1011134"/>
              <a:ext cx="118103" cy="113733"/>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7" name="Google Shape;6984;p88">
              <a:extLst>
                <a:ext uri="{FF2B5EF4-FFF2-40B4-BE49-F238E27FC236}">
                  <a16:creationId xmlns:a16="http://schemas.microsoft.com/office/drawing/2014/main" id="{080B1E2C-4D97-40B3-B3D9-AEC4B422AE94}"/>
                </a:ext>
              </a:extLst>
            </p:cNvPr>
            <p:cNvSpPr/>
            <p:nvPr/>
          </p:nvSpPr>
          <p:spPr>
            <a:xfrm>
              <a:off x="5759833" y="1210665"/>
              <a:ext cx="119338" cy="115013"/>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98" name="Google Shape;6985;p88">
              <a:extLst>
                <a:ext uri="{FF2B5EF4-FFF2-40B4-BE49-F238E27FC236}">
                  <a16:creationId xmlns:a16="http://schemas.microsoft.com/office/drawing/2014/main" id="{EF8F30AF-F2AE-408C-8AF4-9DA2EBAC3309}"/>
                </a:ext>
              </a:extLst>
            </p:cNvPr>
            <p:cNvSpPr/>
            <p:nvPr/>
          </p:nvSpPr>
          <p:spPr>
            <a:xfrm>
              <a:off x="5515203" y="1053004"/>
              <a:ext cx="320113" cy="314745"/>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99" name="Google Shape;7015;p88">
            <a:extLst>
              <a:ext uri="{FF2B5EF4-FFF2-40B4-BE49-F238E27FC236}">
                <a16:creationId xmlns:a16="http://schemas.microsoft.com/office/drawing/2014/main" id="{45EB7708-74AB-42E0-91BF-EEE986F99AA7}"/>
              </a:ext>
            </a:extLst>
          </p:cNvPr>
          <p:cNvGrpSpPr/>
          <p:nvPr/>
        </p:nvGrpSpPr>
        <p:grpSpPr>
          <a:xfrm>
            <a:off x="10893991" y="2239560"/>
            <a:ext cx="664744" cy="661805"/>
            <a:chOff x="8170493" y="1679670"/>
            <a:chExt cx="498558" cy="496354"/>
          </a:xfrm>
          <a:solidFill>
            <a:srgbClr val="D7839B"/>
          </a:solidFill>
        </p:grpSpPr>
        <p:sp>
          <p:nvSpPr>
            <p:cNvPr id="100" name="Google Shape;7016;p88">
              <a:extLst>
                <a:ext uri="{FF2B5EF4-FFF2-40B4-BE49-F238E27FC236}">
                  <a16:creationId xmlns:a16="http://schemas.microsoft.com/office/drawing/2014/main" id="{06840392-8052-4D3D-BC29-3B4AE68B56E4}"/>
                </a:ext>
              </a:extLst>
            </p:cNvPr>
            <p:cNvSpPr/>
            <p:nvPr/>
          </p:nvSpPr>
          <p:spPr>
            <a:xfrm>
              <a:off x="8377440" y="1855747"/>
              <a:ext cx="291611" cy="320277"/>
            </a:xfrm>
            <a:custGeom>
              <a:avLst/>
              <a:gdLst>
                <a:gd name="f0" fmla="val w"/>
                <a:gd name="f1" fmla="val h"/>
                <a:gd name="f2" fmla="val 0"/>
                <a:gd name="f3" fmla="val 6837"/>
                <a:gd name="f4" fmla="val 7508"/>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2401"/>
                <a:gd name="f56" fmla="val 2477"/>
                <a:gd name="f57" fmla="val 2547"/>
                <a:gd name="f58" fmla="val 7478"/>
                <a:gd name="f59" fmla="val 7404"/>
                <a:gd name="f60" fmla="val 3844"/>
                <a:gd name="f61" fmla="val 5073"/>
                <a:gd name="f62" fmla="val 6018"/>
                <a:gd name="f63" fmla="val 6805"/>
                <a:gd name="f64" fmla="val 6049"/>
                <a:gd name="f65" fmla="val 5104"/>
                <a:gd name="f66" fmla="*/ f0 1 6837"/>
                <a:gd name="f67" fmla="*/ f1 1 7508"/>
                <a:gd name="f68" fmla="val f2"/>
                <a:gd name="f69" fmla="val f3"/>
                <a:gd name="f70" fmla="val f4"/>
                <a:gd name="f71" fmla="+- f70 0 f68"/>
                <a:gd name="f72" fmla="+- f69 0 f68"/>
                <a:gd name="f73" fmla="*/ f72 1 6837"/>
                <a:gd name="f74" fmla="*/ f71 1 750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837" h="750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4"/>
                    <a:pt x="f55" y="f4"/>
                  </a:cubicBezTo>
                  <a:cubicBezTo>
                    <a:pt x="f56" y="f4"/>
                    <a:pt x="f57" y="f58"/>
                    <a:pt x="f37" y="f59"/>
                  </a:cubicBezTo>
                  <a:lnTo>
                    <a:pt x="f60" y="f46"/>
                  </a:lnTo>
                  <a:lnTo>
                    <a:pt x="f61" y="f46"/>
                  </a:lnTo>
                  <a:cubicBezTo>
                    <a:pt x="f62" y="f46"/>
                    <a:pt x="f63" y="f10"/>
                    <a:pt x="f63" y="f45"/>
                  </a:cubicBezTo>
                  <a:lnTo>
                    <a:pt x="f63" y="f42"/>
                  </a:lnTo>
                  <a:cubicBezTo>
                    <a:pt x="f3" y="f44"/>
                    <a:pt x="f64" y="f2"/>
                    <a:pt x="f6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1" name="Google Shape;7017;p88">
              <a:extLst>
                <a:ext uri="{FF2B5EF4-FFF2-40B4-BE49-F238E27FC236}">
                  <a16:creationId xmlns:a16="http://schemas.microsoft.com/office/drawing/2014/main" id="{4F971CB1-2FBF-4B01-A821-2EB948770A61}"/>
                </a:ext>
              </a:extLst>
            </p:cNvPr>
            <p:cNvSpPr/>
            <p:nvPr/>
          </p:nvSpPr>
          <p:spPr>
            <a:xfrm>
              <a:off x="8170493" y="1679670"/>
              <a:ext cx="321219" cy="349876"/>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sp>
        <p:nvSpPr>
          <p:cNvPr id="102" name="Google Shape;6799;p88">
            <a:extLst>
              <a:ext uri="{FF2B5EF4-FFF2-40B4-BE49-F238E27FC236}">
                <a16:creationId xmlns:a16="http://schemas.microsoft.com/office/drawing/2014/main" id="{EF0DB78B-9F85-4DC3-84AF-2DAB6F8B27FC}"/>
              </a:ext>
            </a:extLst>
          </p:cNvPr>
          <p:cNvSpPr/>
          <p:nvPr/>
        </p:nvSpPr>
        <p:spPr>
          <a:xfrm>
            <a:off x="5795491" y="2277307"/>
            <a:ext cx="593567" cy="59514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D7839B"/>
          </a:solid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nvGrpSpPr>
          <p:cNvPr id="103" name="Google Shape;6862;p88">
            <a:extLst>
              <a:ext uri="{FF2B5EF4-FFF2-40B4-BE49-F238E27FC236}">
                <a16:creationId xmlns:a16="http://schemas.microsoft.com/office/drawing/2014/main" id="{4267FDF6-6807-44E5-83FC-DCA3BED4D8AB}"/>
              </a:ext>
            </a:extLst>
          </p:cNvPr>
          <p:cNvGrpSpPr/>
          <p:nvPr/>
        </p:nvGrpSpPr>
        <p:grpSpPr>
          <a:xfrm>
            <a:off x="6543543" y="2275295"/>
            <a:ext cx="614391" cy="598908"/>
            <a:chOff x="4907657" y="1706471"/>
            <a:chExt cx="460793" cy="449181"/>
          </a:xfrm>
          <a:solidFill>
            <a:srgbClr val="D7839B"/>
          </a:solidFill>
        </p:grpSpPr>
        <p:sp>
          <p:nvSpPr>
            <p:cNvPr id="104" name="Google Shape;6863;p88">
              <a:extLst>
                <a:ext uri="{FF2B5EF4-FFF2-40B4-BE49-F238E27FC236}">
                  <a16:creationId xmlns:a16="http://schemas.microsoft.com/office/drawing/2014/main" id="{A99856C2-E140-4A11-ACBE-F48A2C8B8034}"/>
                </a:ext>
              </a:extLst>
            </p:cNvPr>
            <p:cNvSpPr/>
            <p:nvPr/>
          </p:nvSpPr>
          <p:spPr>
            <a:xfrm>
              <a:off x="4907657" y="1708794"/>
              <a:ext cx="460793" cy="446858"/>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5" name="Google Shape;6864;p88">
              <a:extLst>
                <a:ext uri="{FF2B5EF4-FFF2-40B4-BE49-F238E27FC236}">
                  <a16:creationId xmlns:a16="http://schemas.microsoft.com/office/drawing/2014/main" id="{76F90A28-74F7-45CF-99AD-6AB27DE91471}"/>
                </a:ext>
              </a:extLst>
            </p:cNvPr>
            <p:cNvSpPr/>
            <p:nvPr/>
          </p:nvSpPr>
          <p:spPr>
            <a:xfrm>
              <a:off x="4908874" y="1940055"/>
              <a:ext cx="220178" cy="214755"/>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6" name="Google Shape;6865;p88">
              <a:extLst>
                <a:ext uri="{FF2B5EF4-FFF2-40B4-BE49-F238E27FC236}">
                  <a16:creationId xmlns:a16="http://schemas.microsoft.com/office/drawing/2014/main" id="{65E9F5B7-0DD0-4A8A-9260-CF4F68D9F80A}"/>
                </a:ext>
              </a:extLst>
            </p:cNvPr>
            <p:cNvSpPr/>
            <p:nvPr/>
          </p:nvSpPr>
          <p:spPr>
            <a:xfrm>
              <a:off x="5166332" y="1706471"/>
              <a:ext cx="197309" cy="195096"/>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07" name="Google Shape;6913;p88">
            <a:extLst>
              <a:ext uri="{FF2B5EF4-FFF2-40B4-BE49-F238E27FC236}">
                <a16:creationId xmlns:a16="http://schemas.microsoft.com/office/drawing/2014/main" id="{0E91A7C3-912D-46A8-9233-5EE59A37F15B}"/>
              </a:ext>
            </a:extLst>
          </p:cNvPr>
          <p:cNvGrpSpPr/>
          <p:nvPr/>
        </p:nvGrpSpPr>
        <p:grpSpPr>
          <a:xfrm>
            <a:off x="7300387" y="2275563"/>
            <a:ext cx="599980" cy="598359"/>
            <a:chOff x="5475290" y="1706672"/>
            <a:chExt cx="449985" cy="448769"/>
          </a:xfrm>
          <a:solidFill>
            <a:srgbClr val="D7839B"/>
          </a:solidFill>
        </p:grpSpPr>
        <p:sp>
          <p:nvSpPr>
            <p:cNvPr id="108" name="Google Shape;6914;p88">
              <a:extLst>
                <a:ext uri="{FF2B5EF4-FFF2-40B4-BE49-F238E27FC236}">
                  <a16:creationId xmlns:a16="http://schemas.microsoft.com/office/drawing/2014/main" id="{3ECDDEFC-E616-4D16-B9E8-BA813BA45CE3}"/>
                </a:ext>
              </a:extLst>
            </p:cNvPr>
            <p:cNvSpPr/>
            <p:nvPr/>
          </p:nvSpPr>
          <p:spPr>
            <a:xfrm>
              <a:off x="5475290" y="1706672"/>
              <a:ext cx="449985" cy="448769"/>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09" name="Google Shape;6915;p88">
              <a:extLst>
                <a:ext uri="{FF2B5EF4-FFF2-40B4-BE49-F238E27FC236}">
                  <a16:creationId xmlns:a16="http://schemas.microsoft.com/office/drawing/2014/main" id="{179A8FA1-91BA-4537-8C3A-5EAAB38958E1}"/>
                </a:ext>
              </a:extLst>
            </p:cNvPr>
            <p:cNvSpPr/>
            <p:nvPr/>
          </p:nvSpPr>
          <p:spPr>
            <a:xfrm>
              <a:off x="5475290" y="1841089"/>
              <a:ext cx="328479" cy="313163"/>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10" name="Google Shape;6947;p88">
            <a:extLst>
              <a:ext uri="{FF2B5EF4-FFF2-40B4-BE49-F238E27FC236}">
                <a16:creationId xmlns:a16="http://schemas.microsoft.com/office/drawing/2014/main" id="{F9E74C1D-8B0D-4B21-A2A7-F0D0F42B5B28}"/>
              </a:ext>
            </a:extLst>
          </p:cNvPr>
          <p:cNvGrpSpPr/>
          <p:nvPr/>
        </p:nvGrpSpPr>
        <p:grpSpPr>
          <a:xfrm>
            <a:off x="4197303" y="2301141"/>
            <a:ext cx="595140" cy="596787"/>
            <a:chOff x="3147977" y="1725856"/>
            <a:chExt cx="446355" cy="447590"/>
          </a:xfrm>
          <a:solidFill>
            <a:srgbClr val="D7839B"/>
          </a:solidFill>
        </p:grpSpPr>
        <p:sp>
          <p:nvSpPr>
            <p:cNvPr id="111" name="Google Shape;6948;p88">
              <a:extLst>
                <a:ext uri="{FF2B5EF4-FFF2-40B4-BE49-F238E27FC236}">
                  <a16:creationId xmlns:a16="http://schemas.microsoft.com/office/drawing/2014/main" id="{E83162AD-AA9E-47B4-95AD-25DF2A11230F}"/>
                </a:ext>
              </a:extLst>
            </p:cNvPr>
            <p:cNvSpPr/>
            <p:nvPr/>
          </p:nvSpPr>
          <p:spPr>
            <a:xfrm>
              <a:off x="3147977" y="1725856"/>
              <a:ext cx="105887" cy="446355"/>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2" name="Google Shape;6949;p88">
              <a:extLst>
                <a:ext uri="{FF2B5EF4-FFF2-40B4-BE49-F238E27FC236}">
                  <a16:creationId xmlns:a16="http://schemas.microsoft.com/office/drawing/2014/main" id="{B61FD9BC-1268-446E-BC30-DA52033F3838}"/>
                </a:ext>
              </a:extLst>
            </p:cNvPr>
            <p:cNvSpPr/>
            <p:nvPr/>
          </p:nvSpPr>
          <p:spPr>
            <a:xfrm>
              <a:off x="3464387" y="1897892"/>
              <a:ext cx="129945"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3" name="Google Shape;6950;p88">
              <a:extLst>
                <a:ext uri="{FF2B5EF4-FFF2-40B4-BE49-F238E27FC236}">
                  <a16:creationId xmlns:a16="http://schemas.microsoft.com/office/drawing/2014/main" id="{92D24AE6-7350-48DA-888B-D4C04691D0D8}"/>
                </a:ext>
              </a:extLst>
            </p:cNvPr>
            <p:cNvSpPr/>
            <p:nvPr/>
          </p:nvSpPr>
          <p:spPr>
            <a:xfrm>
              <a:off x="3464387" y="1962841"/>
              <a:ext cx="129945"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4" name="Google Shape;6951;p88">
              <a:extLst>
                <a:ext uri="{FF2B5EF4-FFF2-40B4-BE49-F238E27FC236}">
                  <a16:creationId xmlns:a16="http://schemas.microsoft.com/office/drawing/2014/main" id="{3E1A7BF6-377C-44FA-B7E9-094810AAD2CF}"/>
                </a:ext>
              </a:extLst>
            </p:cNvPr>
            <p:cNvSpPr/>
            <p:nvPr/>
          </p:nvSpPr>
          <p:spPr>
            <a:xfrm>
              <a:off x="3464387" y="2026612"/>
              <a:ext cx="103482" cy="3974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5" name="Google Shape;6952;p88">
              <a:extLst>
                <a:ext uri="{FF2B5EF4-FFF2-40B4-BE49-F238E27FC236}">
                  <a16:creationId xmlns:a16="http://schemas.microsoft.com/office/drawing/2014/main" id="{091F4979-7A12-4B7D-BCB8-8ED288BA3AB4}"/>
                </a:ext>
              </a:extLst>
            </p:cNvPr>
            <p:cNvSpPr/>
            <p:nvPr/>
          </p:nvSpPr>
          <p:spPr>
            <a:xfrm>
              <a:off x="3412650" y="1725856"/>
              <a:ext cx="78245" cy="79424"/>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6" name="Google Shape;6953;p88">
              <a:extLst>
                <a:ext uri="{FF2B5EF4-FFF2-40B4-BE49-F238E27FC236}">
                  <a16:creationId xmlns:a16="http://schemas.microsoft.com/office/drawing/2014/main" id="{E1696467-B524-4F5E-BCE2-A426DDF54151}"/>
                </a:ext>
              </a:extLst>
            </p:cNvPr>
            <p:cNvSpPr/>
            <p:nvPr/>
          </p:nvSpPr>
          <p:spPr>
            <a:xfrm>
              <a:off x="3514907" y="1725856"/>
              <a:ext cx="52962" cy="84234"/>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7" name="Google Shape;6954;p88">
              <a:extLst>
                <a:ext uri="{FF2B5EF4-FFF2-40B4-BE49-F238E27FC236}">
                  <a16:creationId xmlns:a16="http://schemas.microsoft.com/office/drawing/2014/main" id="{521F11D8-243D-49F7-A54D-92D2329D81F8}"/>
                </a:ext>
              </a:extLst>
            </p:cNvPr>
            <p:cNvSpPr/>
            <p:nvPr/>
          </p:nvSpPr>
          <p:spPr>
            <a:xfrm>
              <a:off x="3251460" y="1831707"/>
              <a:ext cx="316409" cy="234653"/>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8" name="Google Shape;6955;p88">
              <a:extLst>
                <a:ext uri="{FF2B5EF4-FFF2-40B4-BE49-F238E27FC236}">
                  <a16:creationId xmlns:a16="http://schemas.microsoft.com/office/drawing/2014/main" id="{1779581C-6748-4D78-811D-0939F9838A09}"/>
                </a:ext>
              </a:extLst>
            </p:cNvPr>
            <p:cNvSpPr/>
            <p:nvPr/>
          </p:nvSpPr>
          <p:spPr>
            <a:xfrm>
              <a:off x="3411461" y="1895478"/>
              <a:ext cx="78208" cy="276734"/>
            </a:xfrm>
            <a:custGeom>
              <a:avLst/>
              <a:gdLst>
                <a:gd name="f0" fmla="val w"/>
                <a:gd name="f1" fmla="val h"/>
                <a:gd name="f2" fmla="val 0"/>
                <a:gd name="f3" fmla="val 2048"/>
                <a:gd name="f4" fmla="val 7246"/>
                <a:gd name="f5" fmla="val 1"/>
                <a:gd name="f6" fmla="val 64"/>
                <a:gd name="f7" fmla="val 5514"/>
                <a:gd name="f8" fmla="val 6459"/>
                <a:gd name="f9" fmla="val 756"/>
                <a:gd name="f10" fmla="val 7247"/>
                <a:gd name="f11" fmla="val 1701"/>
                <a:gd name="f12" fmla="val 5167"/>
                <a:gd name="f13" fmla="val 1891"/>
                <a:gd name="f14" fmla="val 1229"/>
                <a:gd name="f15" fmla="val 725"/>
                <a:gd name="f16" fmla="val 4632"/>
                <a:gd name="f17" fmla="val 4002"/>
                <a:gd name="f18" fmla="val 3624"/>
                <a:gd name="f19" fmla="val 882"/>
                <a:gd name="f20" fmla="val 3372"/>
                <a:gd name="f21" fmla="val 1071"/>
                <a:gd name="f22" fmla="val 3120"/>
                <a:gd name="f23" fmla="val 819"/>
                <a:gd name="f24" fmla="val 2899"/>
                <a:gd name="f25" fmla="val 2615"/>
                <a:gd name="f26" fmla="val 2269"/>
                <a:gd name="f27" fmla="val 1922"/>
                <a:gd name="f28" fmla="val 1639"/>
                <a:gd name="f29" fmla="val 1387"/>
                <a:gd name="f30" fmla="val 1166"/>
                <a:gd name="f31" fmla="val 883"/>
                <a:gd name="f32" fmla="val 536"/>
                <a:gd name="f33" fmla="val 316"/>
                <a:gd name="f34" fmla="val 190"/>
                <a:gd name="f35" fmla="*/ f0 1 2048"/>
                <a:gd name="f36" fmla="*/ f1 1 7246"/>
                <a:gd name="f37" fmla="val f2"/>
                <a:gd name="f38" fmla="val f3"/>
                <a:gd name="f39" fmla="val f4"/>
                <a:gd name="f40" fmla="+- f39 0 f37"/>
                <a:gd name="f41" fmla="+- f38 0 f37"/>
                <a:gd name="f42" fmla="*/ f41 1 2048"/>
                <a:gd name="f43" fmla="*/ f40 1 7246"/>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2048" h="7246">
                  <a:moveTo>
                    <a:pt x="f2" y="f5"/>
                  </a:moveTo>
                  <a:lnTo>
                    <a:pt x="f2" y="f6"/>
                  </a:lnTo>
                  <a:lnTo>
                    <a:pt x="f2" y="f7"/>
                  </a:lnTo>
                  <a:cubicBezTo>
                    <a:pt x="f2" y="f8"/>
                    <a:pt x="f9" y="f10"/>
                    <a:pt x="f11" y="f10"/>
                  </a:cubicBezTo>
                  <a:lnTo>
                    <a:pt x="f3" y="f10"/>
                  </a:lnTo>
                  <a:lnTo>
                    <a:pt x="f3" y="f12"/>
                  </a:lnTo>
                  <a:lnTo>
                    <a:pt x="f13" y="f12"/>
                  </a:lnTo>
                  <a:cubicBezTo>
                    <a:pt x="f14" y="f12"/>
                    <a:pt x="f15" y="f16"/>
                    <a:pt x="f15" y="f17"/>
                  </a:cubicBezTo>
                  <a:cubicBezTo>
                    <a:pt x="f15" y="f18"/>
                    <a:pt x="f19" y="f20"/>
                    <a:pt x="f21" y="f22"/>
                  </a:cubicBezTo>
                  <a:cubicBezTo>
                    <a:pt x="f23" y="f24"/>
                    <a:pt x="f15" y="f25"/>
                    <a:pt x="f15" y="f26"/>
                  </a:cubicBezTo>
                  <a:cubicBezTo>
                    <a:pt x="f15" y="f27"/>
                    <a:pt x="f19" y="f28"/>
                    <a:pt x="f21" y="f29"/>
                  </a:cubicBezTo>
                  <a:cubicBezTo>
                    <a:pt x="f23" y="f30"/>
                    <a:pt x="f15" y="f31"/>
                    <a:pt x="f15" y="f32"/>
                  </a:cubicBezTo>
                  <a:cubicBezTo>
                    <a:pt x="f15" y="f33"/>
                    <a:pt x="f9" y="f34"/>
                    <a:pt x="f23" y="f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19" name="Google Shape;6956;p88">
              <a:extLst>
                <a:ext uri="{FF2B5EF4-FFF2-40B4-BE49-F238E27FC236}">
                  <a16:creationId xmlns:a16="http://schemas.microsoft.com/office/drawing/2014/main" id="{A1AA0F30-60F9-4DF3-BA9E-FBF105803EFA}"/>
                </a:ext>
              </a:extLst>
            </p:cNvPr>
            <p:cNvSpPr/>
            <p:nvPr/>
          </p:nvSpPr>
          <p:spPr>
            <a:xfrm>
              <a:off x="3516133" y="2089166"/>
              <a:ext cx="52962"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20" name="Google Shape;6971;p88">
            <a:extLst>
              <a:ext uri="{FF2B5EF4-FFF2-40B4-BE49-F238E27FC236}">
                <a16:creationId xmlns:a16="http://schemas.microsoft.com/office/drawing/2014/main" id="{A8E3C51D-FB9F-4509-B286-279DDD9B7C5F}"/>
              </a:ext>
            </a:extLst>
          </p:cNvPr>
          <p:cNvGrpSpPr/>
          <p:nvPr/>
        </p:nvGrpSpPr>
        <p:grpSpPr>
          <a:xfrm>
            <a:off x="8143487" y="2267066"/>
            <a:ext cx="593567" cy="593519"/>
            <a:chOff x="6107615" y="1700299"/>
            <a:chExt cx="445175" cy="445139"/>
          </a:xfrm>
          <a:solidFill>
            <a:srgbClr val="D7839B"/>
          </a:solidFill>
        </p:grpSpPr>
        <p:sp>
          <p:nvSpPr>
            <p:cNvPr id="121" name="Google Shape;6972;p88">
              <a:extLst>
                <a:ext uri="{FF2B5EF4-FFF2-40B4-BE49-F238E27FC236}">
                  <a16:creationId xmlns:a16="http://schemas.microsoft.com/office/drawing/2014/main" id="{E399F3B3-F11F-4408-B6B6-2D702CE370C4}"/>
                </a:ext>
              </a:extLst>
            </p:cNvPr>
            <p:cNvSpPr/>
            <p:nvPr/>
          </p:nvSpPr>
          <p:spPr>
            <a:xfrm>
              <a:off x="6107615" y="1700299"/>
              <a:ext cx="445175" cy="445139"/>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22" name="Google Shape;6973;p88">
              <a:extLst>
                <a:ext uri="{FF2B5EF4-FFF2-40B4-BE49-F238E27FC236}">
                  <a16:creationId xmlns:a16="http://schemas.microsoft.com/office/drawing/2014/main" id="{2F8BCD62-E886-466B-BBC9-26816889471C}"/>
                </a:ext>
              </a:extLst>
            </p:cNvPr>
            <p:cNvSpPr/>
            <p:nvPr/>
          </p:nvSpPr>
          <p:spPr>
            <a:xfrm>
              <a:off x="6211098" y="1804961"/>
              <a:ext cx="239426" cy="235613"/>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23" name="Google Shape;7004;p88">
            <a:extLst>
              <a:ext uri="{FF2B5EF4-FFF2-40B4-BE49-F238E27FC236}">
                <a16:creationId xmlns:a16="http://schemas.microsoft.com/office/drawing/2014/main" id="{A9663A94-B45A-4B11-A23B-441D667B9CAF}"/>
              </a:ext>
            </a:extLst>
          </p:cNvPr>
          <p:cNvGrpSpPr/>
          <p:nvPr/>
        </p:nvGrpSpPr>
        <p:grpSpPr>
          <a:xfrm>
            <a:off x="5042135" y="2277381"/>
            <a:ext cx="625645" cy="594737"/>
            <a:chOff x="3781601" y="1708035"/>
            <a:chExt cx="469234" cy="446053"/>
          </a:xfrm>
          <a:solidFill>
            <a:srgbClr val="D7839B"/>
          </a:solidFill>
        </p:grpSpPr>
        <p:sp>
          <p:nvSpPr>
            <p:cNvPr id="124" name="Google Shape;7005;p88">
              <a:extLst>
                <a:ext uri="{FF2B5EF4-FFF2-40B4-BE49-F238E27FC236}">
                  <a16:creationId xmlns:a16="http://schemas.microsoft.com/office/drawing/2014/main" id="{F84265F3-5B53-4A34-AF91-8B8468E03BD1}"/>
                </a:ext>
              </a:extLst>
            </p:cNvPr>
            <p:cNvSpPr/>
            <p:nvPr/>
          </p:nvSpPr>
          <p:spPr>
            <a:xfrm>
              <a:off x="3924760" y="1708035"/>
              <a:ext cx="326075" cy="327867"/>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25" name="Google Shape;7006;p88">
              <a:extLst>
                <a:ext uri="{FF2B5EF4-FFF2-40B4-BE49-F238E27FC236}">
                  <a16:creationId xmlns:a16="http://schemas.microsoft.com/office/drawing/2014/main" id="{10E60C5A-053B-4366-8364-58F287CA64CB}"/>
                </a:ext>
              </a:extLst>
            </p:cNvPr>
            <p:cNvSpPr/>
            <p:nvPr/>
          </p:nvSpPr>
          <p:spPr>
            <a:xfrm>
              <a:off x="3781601" y="1823505"/>
              <a:ext cx="329696" cy="330583"/>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26" name="Google Shape;7018;p88">
            <a:extLst>
              <a:ext uri="{FF2B5EF4-FFF2-40B4-BE49-F238E27FC236}">
                <a16:creationId xmlns:a16="http://schemas.microsoft.com/office/drawing/2014/main" id="{3A9A1EA2-CDEF-4B38-B67B-D3CC2A45D020}"/>
              </a:ext>
            </a:extLst>
          </p:cNvPr>
          <p:cNvGrpSpPr/>
          <p:nvPr/>
        </p:nvGrpSpPr>
        <p:grpSpPr>
          <a:xfrm>
            <a:off x="8973543" y="2276417"/>
            <a:ext cx="595140" cy="593567"/>
            <a:chOff x="6730157" y="1707312"/>
            <a:chExt cx="446355" cy="445175"/>
          </a:xfrm>
          <a:solidFill>
            <a:srgbClr val="D7839B"/>
          </a:solidFill>
        </p:grpSpPr>
        <p:sp>
          <p:nvSpPr>
            <p:cNvPr id="127" name="Google Shape;7019;p88">
              <a:extLst>
                <a:ext uri="{FF2B5EF4-FFF2-40B4-BE49-F238E27FC236}">
                  <a16:creationId xmlns:a16="http://schemas.microsoft.com/office/drawing/2014/main" id="{1C2E8FF7-FE2F-4C24-8622-0765BA9362D5}"/>
                </a:ext>
              </a:extLst>
            </p:cNvPr>
            <p:cNvSpPr/>
            <p:nvPr/>
          </p:nvSpPr>
          <p:spPr>
            <a:xfrm>
              <a:off x="6809545" y="1786701"/>
              <a:ext cx="287578" cy="285173"/>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28" name="Google Shape;7020;p88">
              <a:extLst>
                <a:ext uri="{FF2B5EF4-FFF2-40B4-BE49-F238E27FC236}">
                  <a16:creationId xmlns:a16="http://schemas.microsoft.com/office/drawing/2014/main" id="{C3E37863-BDA0-4766-9CC3-6FF53D2BD177}"/>
                </a:ext>
              </a:extLst>
            </p:cNvPr>
            <p:cNvSpPr/>
            <p:nvPr/>
          </p:nvSpPr>
          <p:spPr>
            <a:xfrm>
              <a:off x="6730157" y="1707312"/>
              <a:ext cx="446355" cy="445175"/>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sp>
        <p:nvSpPr>
          <p:cNvPr id="129" name="Google Shape;5917;p86">
            <a:extLst>
              <a:ext uri="{FF2B5EF4-FFF2-40B4-BE49-F238E27FC236}">
                <a16:creationId xmlns:a16="http://schemas.microsoft.com/office/drawing/2014/main" id="{5A327B56-4A49-40A2-99B5-224E0DE68D9D}"/>
              </a:ext>
            </a:extLst>
          </p:cNvPr>
          <p:cNvSpPr/>
          <p:nvPr/>
        </p:nvSpPr>
        <p:spPr>
          <a:xfrm>
            <a:off x="5786397" y="3436132"/>
            <a:ext cx="601321" cy="617512"/>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D7839B"/>
          </a:solid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30" name="Google Shape;5955;p86">
            <a:extLst>
              <a:ext uri="{FF2B5EF4-FFF2-40B4-BE49-F238E27FC236}">
                <a16:creationId xmlns:a16="http://schemas.microsoft.com/office/drawing/2014/main" id="{07FF1DA9-82EB-46BD-947B-90750A34D3A7}"/>
              </a:ext>
            </a:extLst>
          </p:cNvPr>
          <p:cNvSpPr/>
          <p:nvPr/>
        </p:nvSpPr>
        <p:spPr>
          <a:xfrm>
            <a:off x="6505797" y="3532656"/>
            <a:ext cx="611952" cy="520976"/>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D7839B"/>
          </a:solid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nvGrpSpPr>
          <p:cNvPr id="131" name="Google Shape;5983;p86">
            <a:extLst>
              <a:ext uri="{FF2B5EF4-FFF2-40B4-BE49-F238E27FC236}">
                <a16:creationId xmlns:a16="http://schemas.microsoft.com/office/drawing/2014/main" id="{501A6B6F-2772-44A9-BFCB-192233015CED}"/>
              </a:ext>
            </a:extLst>
          </p:cNvPr>
          <p:cNvGrpSpPr/>
          <p:nvPr/>
        </p:nvGrpSpPr>
        <p:grpSpPr>
          <a:xfrm>
            <a:off x="7369004" y="3452311"/>
            <a:ext cx="615001" cy="615964"/>
            <a:chOff x="5526752" y="2589233"/>
            <a:chExt cx="461251" cy="461973"/>
          </a:xfrm>
          <a:solidFill>
            <a:srgbClr val="D7839B"/>
          </a:solidFill>
        </p:grpSpPr>
        <p:sp>
          <p:nvSpPr>
            <p:cNvPr id="132" name="Google Shape;5984;p86">
              <a:extLst>
                <a:ext uri="{FF2B5EF4-FFF2-40B4-BE49-F238E27FC236}">
                  <a16:creationId xmlns:a16="http://schemas.microsoft.com/office/drawing/2014/main" id="{E529BE34-2142-4CC4-9AF0-3D99C364F2BB}"/>
                </a:ext>
              </a:extLst>
            </p:cNvPr>
            <p:cNvSpPr/>
            <p:nvPr/>
          </p:nvSpPr>
          <p:spPr>
            <a:xfrm>
              <a:off x="5526752" y="2589233"/>
              <a:ext cx="368777" cy="370021"/>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33" name="Google Shape;5985;p86">
              <a:extLst>
                <a:ext uri="{FF2B5EF4-FFF2-40B4-BE49-F238E27FC236}">
                  <a16:creationId xmlns:a16="http://schemas.microsoft.com/office/drawing/2014/main" id="{D21AE4D7-62EE-4456-BDF7-46461D2DED2C}"/>
                </a:ext>
              </a:extLst>
            </p:cNvPr>
            <p:cNvSpPr/>
            <p:nvPr/>
          </p:nvSpPr>
          <p:spPr>
            <a:xfrm>
              <a:off x="5588392" y="2775213"/>
              <a:ext cx="399611" cy="275993"/>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val f2"/>
                <a:gd name="f65" fmla="val f3"/>
                <a:gd name="f66" fmla="val f4"/>
                <a:gd name="f67" fmla="+- f66 0 f64"/>
                <a:gd name="f68" fmla="+- f65 0 f64"/>
                <a:gd name="f69" fmla="*/ f68 1 11028"/>
                <a:gd name="f70" fmla="*/ f67 1 756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34" name="Google Shape;5986;p86">
            <a:extLst>
              <a:ext uri="{FF2B5EF4-FFF2-40B4-BE49-F238E27FC236}">
                <a16:creationId xmlns:a16="http://schemas.microsoft.com/office/drawing/2014/main" id="{FB0F18D7-4B04-4367-BB06-80FCF74E3D3B}"/>
              </a:ext>
            </a:extLst>
          </p:cNvPr>
          <p:cNvGrpSpPr/>
          <p:nvPr/>
        </p:nvGrpSpPr>
        <p:grpSpPr>
          <a:xfrm>
            <a:off x="9804818" y="3428804"/>
            <a:ext cx="621036" cy="619024"/>
            <a:chOff x="7353613" y="2571603"/>
            <a:chExt cx="465777" cy="464268"/>
          </a:xfrm>
          <a:solidFill>
            <a:srgbClr val="D7839B"/>
          </a:solidFill>
        </p:grpSpPr>
        <p:sp>
          <p:nvSpPr>
            <p:cNvPr id="135" name="Google Shape;5987;p86">
              <a:extLst>
                <a:ext uri="{FF2B5EF4-FFF2-40B4-BE49-F238E27FC236}">
                  <a16:creationId xmlns:a16="http://schemas.microsoft.com/office/drawing/2014/main" id="{7B484208-3035-4029-A706-1581BD0B6819}"/>
                </a:ext>
              </a:extLst>
            </p:cNvPr>
            <p:cNvSpPr/>
            <p:nvPr/>
          </p:nvSpPr>
          <p:spPr>
            <a:xfrm>
              <a:off x="7635569" y="2856567"/>
              <a:ext cx="183821" cy="179304"/>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36" name="Google Shape;5988;p86">
              <a:extLst>
                <a:ext uri="{FF2B5EF4-FFF2-40B4-BE49-F238E27FC236}">
                  <a16:creationId xmlns:a16="http://schemas.microsoft.com/office/drawing/2014/main" id="{8C0C93D0-43DB-40DA-9F2C-836116B030FA}"/>
                </a:ext>
              </a:extLst>
            </p:cNvPr>
            <p:cNvSpPr/>
            <p:nvPr/>
          </p:nvSpPr>
          <p:spPr>
            <a:xfrm>
              <a:off x="7353613" y="2571603"/>
              <a:ext cx="359642" cy="363199"/>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37" name="Google Shape;6005;p86">
            <a:extLst>
              <a:ext uri="{FF2B5EF4-FFF2-40B4-BE49-F238E27FC236}">
                <a16:creationId xmlns:a16="http://schemas.microsoft.com/office/drawing/2014/main" id="{80686DDE-DC44-4918-B982-C8675A405F7A}"/>
              </a:ext>
            </a:extLst>
          </p:cNvPr>
          <p:cNvGrpSpPr/>
          <p:nvPr/>
        </p:nvGrpSpPr>
        <p:grpSpPr>
          <a:xfrm>
            <a:off x="6535096" y="4660282"/>
            <a:ext cx="541665" cy="545164"/>
            <a:chOff x="4901321" y="3495211"/>
            <a:chExt cx="406249" cy="408873"/>
          </a:xfrm>
          <a:solidFill>
            <a:srgbClr val="D7839B"/>
          </a:solidFill>
        </p:grpSpPr>
        <p:sp>
          <p:nvSpPr>
            <p:cNvPr id="138" name="Google Shape;6006;p86">
              <a:extLst>
                <a:ext uri="{FF2B5EF4-FFF2-40B4-BE49-F238E27FC236}">
                  <a16:creationId xmlns:a16="http://schemas.microsoft.com/office/drawing/2014/main" id="{AA0A99DC-0C91-416F-B755-CFF13DE69BC5}"/>
                </a:ext>
              </a:extLst>
            </p:cNvPr>
            <p:cNvSpPr/>
            <p:nvPr/>
          </p:nvSpPr>
          <p:spPr>
            <a:xfrm>
              <a:off x="4901321" y="3495211"/>
              <a:ext cx="406249" cy="300051"/>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39" name="Google Shape;6007;p86">
              <a:extLst>
                <a:ext uri="{FF2B5EF4-FFF2-40B4-BE49-F238E27FC236}">
                  <a16:creationId xmlns:a16="http://schemas.microsoft.com/office/drawing/2014/main" id="{EA079A69-C712-4B8C-A183-5117D49A7EC0}"/>
                </a:ext>
              </a:extLst>
            </p:cNvPr>
            <p:cNvSpPr/>
            <p:nvPr/>
          </p:nvSpPr>
          <p:spPr>
            <a:xfrm>
              <a:off x="4979136" y="3822694"/>
              <a:ext cx="249631"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40" name="Google Shape;6020;p86">
            <a:extLst>
              <a:ext uri="{FF2B5EF4-FFF2-40B4-BE49-F238E27FC236}">
                <a16:creationId xmlns:a16="http://schemas.microsoft.com/office/drawing/2014/main" id="{7FC2B7B3-97C1-478A-B8D4-40E44991C511}"/>
              </a:ext>
            </a:extLst>
          </p:cNvPr>
          <p:cNvGrpSpPr/>
          <p:nvPr/>
        </p:nvGrpSpPr>
        <p:grpSpPr>
          <a:xfrm>
            <a:off x="8197572" y="3444021"/>
            <a:ext cx="363857" cy="615951"/>
            <a:chOff x="6148178" y="2583015"/>
            <a:chExt cx="272893" cy="461963"/>
          </a:xfrm>
          <a:solidFill>
            <a:srgbClr val="D7839B"/>
          </a:solidFill>
        </p:grpSpPr>
        <p:sp>
          <p:nvSpPr>
            <p:cNvPr id="141" name="Google Shape;6021;p86">
              <a:extLst>
                <a:ext uri="{FF2B5EF4-FFF2-40B4-BE49-F238E27FC236}">
                  <a16:creationId xmlns:a16="http://schemas.microsoft.com/office/drawing/2014/main" id="{7581EA8A-E089-4FDD-8282-37A87D8800CF}"/>
                </a:ext>
              </a:extLst>
            </p:cNvPr>
            <p:cNvSpPr/>
            <p:nvPr/>
          </p:nvSpPr>
          <p:spPr>
            <a:xfrm>
              <a:off x="6148178" y="2583015"/>
              <a:ext cx="272893" cy="321795"/>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2" name="Google Shape;6022;p86">
              <a:extLst>
                <a:ext uri="{FF2B5EF4-FFF2-40B4-BE49-F238E27FC236}">
                  <a16:creationId xmlns:a16="http://schemas.microsoft.com/office/drawing/2014/main" id="{EDE29660-6A20-4F6A-B9E8-914EA940CB96}"/>
                </a:ext>
              </a:extLst>
            </p:cNvPr>
            <p:cNvSpPr/>
            <p:nvPr/>
          </p:nvSpPr>
          <p:spPr>
            <a:xfrm>
              <a:off x="6209818" y="2934647"/>
              <a:ext cx="151863" cy="110331"/>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43" name="Google Shape;6038;p86">
            <a:extLst>
              <a:ext uri="{FF2B5EF4-FFF2-40B4-BE49-F238E27FC236}">
                <a16:creationId xmlns:a16="http://schemas.microsoft.com/office/drawing/2014/main" id="{E9A2E5C4-9117-432C-AD32-2EF33D7F4587}"/>
              </a:ext>
            </a:extLst>
          </p:cNvPr>
          <p:cNvGrpSpPr/>
          <p:nvPr/>
        </p:nvGrpSpPr>
        <p:grpSpPr>
          <a:xfrm>
            <a:off x="5061497" y="3472659"/>
            <a:ext cx="605868" cy="616731"/>
            <a:chOff x="3796122" y="2604494"/>
            <a:chExt cx="454401" cy="462548"/>
          </a:xfrm>
          <a:solidFill>
            <a:srgbClr val="D7839B"/>
          </a:solidFill>
        </p:grpSpPr>
        <p:sp>
          <p:nvSpPr>
            <p:cNvPr id="144" name="Google Shape;6039;p86">
              <a:extLst>
                <a:ext uri="{FF2B5EF4-FFF2-40B4-BE49-F238E27FC236}">
                  <a16:creationId xmlns:a16="http://schemas.microsoft.com/office/drawing/2014/main" id="{875A39D1-FBD9-445B-90F8-3F8B897348A7}"/>
                </a:ext>
              </a:extLst>
            </p:cNvPr>
            <p:cNvSpPr/>
            <p:nvPr/>
          </p:nvSpPr>
          <p:spPr>
            <a:xfrm>
              <a:off x="3796122" y="2604494"/>
              <a:ext cx="138165" cy="224631"/>
            </a:xfrm>
            <a:custGeom>
              <a:avLst/>
              <a:gdLst>
                <a:gd name="f0" fmla="val w"/>
                <a:gd name="f1" fmla="val h"/>
                <a:gd name="f2" fmla="val 0"/>
                <a:gd name="f3" fmla="val 3812"/>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3813"/>
                <a:gd name="f25" fmla="val 582"/>
                <a:gd name="f26" fmla="val 1797"/>
                <a:gd name="f27" fmla="val 15"/>
                <a:gd name="f28" fmla="val 1763"/>
                <a:gd name="f29" fmla="val 5"/>
                <a:gd name="f30" fmla="val 1730"/>
                <a:gd name="f31" fmla="*/ f0 1 3812"/>
                <a:gd name="f32" fmla="*/ f1 1 6159"/>
                <a:gd name="f33" fmla="val f2"/>
                <a:gd name="f34" fmla="val f3"/>
                <a:gd name="f35" fmla="val f4"/>
                <a:gd name="f36" fmla="+- f35 0 f33"/>
                <a:gd name="f37" fmla="+- f34 0 f33"/>
                <a:gd name="f38" fmla="*/ f37 1 3812"/>
                <a:gd name="f39" fmla="*/ f36 1 615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24" y="f25"/>
                  </a:cubicBezTo>
                  <a:lnTo>
                    <a:pt x="f26" y="f27"/>
                  </a:lnTo>
                  <a:cubicBezTo>
                    <a:pt x="f28" y="f29"/>
                    <a:pt x="f30"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5" name="Google Shape;6040;p86">
              <a:extLst>
                <a:ext uri="{FF2B5EF4-FFF2-40B4-BE49-F238E27FC236}">
                  <a16:creationId xmlns:a16="http://schemas.microsoft.com/office/drawing/2014/main" id="{71BA1B9C-CD0A-481B-B7EF-5D2075FCD6E6}"/>
                </a:ext>
              </a:extLst>
            </p:cNvPr>
            <p:cNvSpPr/>
            <p:nvPr/>
          </p:nvSpPr>
          <p:spPr>
            <a:xfrm>
              <a:off x="3880631" y="2662485"/>
              <a:ext cx="313950" cy="404557"/>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6" name="Google Shape;6041;p86">
              <a:extLst>
                <a:ext uri="{FF2B5EF4-FFF2-40B4-BE49-F238E27FC236}">
                  <a16:creationId xmlns:a16="http://schemas.microsoft.com/office/drawing/2014/main" id="{C0C20011-439E-4AD6-AECC-7105357D3ADF}"/>
                </a:ext>
              </a:extLst>
            </p:cNvPr>
            <p:cNvSpPr/>
            <p:nvPr/>
          </p:nvSpPr>
          <p:spPr>
            <a:xfrm>
              <a:off x="4156889" y="2753267"/>
              <a:ext cx="93634" cy="104461"/>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47" name="Google Shape;6048;p86">
            <a:extLst>
              <a:ext uri="{FF2B5EF4-FFF2-40B4-BE49-F238E27FC236}">
                <a16:creationId xmlns:a16="http://schemas.microsoft.com/office/drawing/2014/main" id="{9CC7A12D-8D1B-4B86-A2BB-EC99ED502493}"/>
              </a:ext>
            </a:extLst>
          </p:cNvPr>
          <p:cNvGrpSpPr/>
          <p:nvPr/>
        </p:nvGrpSpPr>
        <p:grpSpPr>
          <a:xfrm>
            <a:off x="8940126" y="3435035"/>
            <a:ext cx="608916" cy="619024"/>
            <a:chOff x="6705094" y="2576276"/>
            <a:chExt cx="456687" cy="464268"/>
          </a:xfrm>
          <a:solidFill>
            <a:srgbClr val="D7839B"/>
          </a:solidFill>
        </p:grpSpPr>
        <p:sp>
          <p:nvSpPr>
            <p:cNvPr id="148" name="Google Shape;6049;p86">
              <a:extLst>
                <a:ext uri="{FF2B5EF4-FFF2-40B4-BE49-F238E27FC236}">
                  <a16:creationId xmlns:a16="http://schemas.microsoft.com/office/drawing/2014/main" id="{59AFD2BF-900C-4723-9F0D-6DE5461B179D}"/>
                </a:ext>
              </a:extLst>
            </p:cNvPr>
            <p:cNvSpPr/>
            <p:nvPr/>
          </p:nvSpPr>
          <p:spPr>
            <a:xfrm>
              <a:off x="6981398" y="2578580"/>
              <a:ext cx="180383" cy="271649"/>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49" name="Google Shape;6050;p86">
              <a:extLst>
                <a:ext uri="{FF2B5EF4-FFF2-40B4-BE49-F238E27FC236}">
                  <a16:creationId xmlns:a16="http://schemas.microsoft.com/office/drawing/2014/main" id="{E06D53ED-1642-4F91-8534-BE5CAA1E1305}"/>
                </a:ext>
              </a:extLst>
            </p:cNvPr>
            <p:cNvSpPr/>
            <p:nvPr/>
          </p:nvSpPr>
          <p:spPr>
            <a:xfrm>
              <a:off x="6767895" y="2980761"/>
              <a:ext cx="391600"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sp>
          <p:nvSpPr>
            <p:cNvPr id="150" name="Google Shape;6051;p86">
              <a:extLst>
                <a:ext uri="{FF2B5EF4-FFF2-40B4-BE49-F238E27FC236}">
                  <a16:creationId xmlns:a16="http://schemas.microsoft.com/office/drawing/2014/main" id="{421D6C74-2815-46E5-B91D-C99A93B2F4DE}"/>
                </a:ext>
              </a:extLst>
            </p:cNvPr>
            <p:cNvSpPr/>
            <p:nvPr/>
          </p:nvSpPr>
          <p:spPr>
            <a:xfrm>
              <a:off x="6705094" y="2576276"/>
              <a:ext cx="397325" cy="431368"/>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3F3F3F"/>
                </a:solidFill>
                <a:latin typeface="Century Gothic"/>
              </a:endParaRPr>
            </a:p>
          </p:txBody>
        </p:sp>
      </p:grpSp>
      <p:grpSp>
        <p:nvGrpSpPr>
          <p:cNvPr id="151" name="Google Shape;5717;p85">
            <a:extLst>
              <a:ext uri="{FF2B5EF4-FFF2-40B4-BE49-F238E27FC236}">
                <a16:creationId xmlns:a16="http://schemas.microsoft.com/office/drawing/2014/main" id="{68C90925-8330-4FBB-B257-FE56578A2B95}"/>
              </a:ext>
            </a:extLst>
          </p:cNvPr>
          <p:cNvGrpSpPr/>
          <p:nvPr/>
        </p:nvGrpSpPr>
        <p:grpSpPr>
          <a:xfrm>
            <a:off x="7423673" y="4697956"/>
            <a:ext cx="656428" cy="517209"/>
            <a:chOff x="5567754" y="3523466"/>
            <a:chExt cx="492321" cy="387907"/>
          </a:xfrm>
          <a:solidFill>
            <a:srgbClr val="D7839B"/>
          </a:solidFill>
        </p:grpSpPr>
        <p:sp>
          <p:nvSpPr>
            <p:cNvPr id="152" name="Google Shape;5718;p85">
              <a:extLst>
                <a:ext uri="{FF2B5EF4-FFF2-40B4-BE49-F238E27FC236}">
                  <a16:creationId xmlns:a16="http://schemas.microsoft.com/office/drawing/2014/main" id="{34503F4D-C447-4467-BBD0-0AE6277373AB}"/>
                </a:ext>
              </a:extLst>
            </p:cNvPr>
            <p:cNvSpPr/>
            <p:nvPr/>
          </p:nvSpPr>
          <p:spPr>
            <a:xfrm>
              <a:off x="5691106" y="3523466"/>
              <a:ext cx="110221" cy="139967"/>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435D74"/>
                </a:solidFill>
                <a:latin typeface="Century Gothic" panose="020B0502020202020204"/>
              </a:endParaRPr>
            </a:p>
          </p:txBody>
        </p:sp>
        <p:sp>
          <p:nvSpPr>
            <p:cNvPr id="153" name="Google Shape;5719;p85">
              <a:extLst>
                <a:ext uri="{FF2B5EF4-FFF2-40B4-BE49-F238E27FC236}">
                  <a16:creationId xmlns:a16="http://schemas.microsoft.com/office/drawing/2014/main" id="{A14F2392-DB7D-4CCD-9325-BDA52A23568A}"/>
                </a:ext>
              </a:extLst>
            </p:cNvPr>
            <p:cNvSpPr/>
            <p:nvPr/>
          </p:nvSpPr>
          <p:spPr>
            <a:xfrm>
              <a:off x="5567754" y="3639229"/>
              <a:ext cx="137178" cy="132889"/>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435D74"/>
                </a:solidFill>
                <a:latin typeface="Century Gothic"/>
              </a:endParaRPr>
            </a:p>
          </p:txBody>
        </p:sp>
        <p:sp>
          <p:nvSpPr>
            <p:cNvPr id="154" name="Google Shape;5720;p85">
              <a:extLst>
                <a:ext uri="{FF2B5EF4-FFF2-40B4-BE49-F238E27FC236}">
                  <a16:creationId xmlns:a16="http://schemas.microsoft.com/office/drawing/2014/main" id="{9B8B7EA7-6652-4354-BE34-28A1DCD17BC6}"/>
                </a:ext>
              </a:extLst>
            </p:cNvPr>
            <p:cNvSpPr/>
            <p:nvPr/>
          </p:nvSpPr>
          <p:spPr>
            <a:xfrm>
              <a:off x="5828842" y="3523466"/>
              <a:ext cx="110221" cy="139967"/>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435D74"/>
                </a:solidFill>
                <a:latin typeface="Century Gothic"/>
              </a:endParaRPr>
            </a:p>
          </p:txBody>
        </p:sp>
        <p:sp>
          <p:nvSpPr>
            <p:cNvPr id="155" name="Google Shape;5721;p85">
              <a:extLst>
                <a:ext uri="{FF2B5EF4-FFF2-40B4-BE49-F238E27FC236}">
                  <a16:creationId xmlns:a16="http://schemas.microsoft.com/office/drawing/2014/main" id="{62FDA1CF-B36E-49DE-B624-BB9E4A681D1D}"/>
                </a:ext>
              </a:extLst>
            </p:cNvPr>
            <p:cNvSpPr/>
            <p:nvPr/>
          </p:nvSpPr>
          <p:spPr>
            <a:xfrm>
              <a:off x="5925019" y="3638735"/>
              <a:ext cx="135056" cy="132908"/>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435D74"/>
                </a:solidFill>
                <a:latin typeface="Century Gothic"/>
              </a:endParaRPr>
            </a:p>
          </p:txBody>
        </p:sp>
        <p:sp>
          <p:nvSpPr>
            <p:cNvPr id="156" name="Google Shape;5722;p85">
              <a:extLst>
                <a:ext uri="{FF2B5EF4-FFF2-40B4-BE49-F238E27FC236}">
                  <a16:creationId xmlns:a16="http://schemas.microsoft.com/office/drawing/2014/main" id="{EA14C04E-4368-4E97-B653-D9A252D3EF16}"/>
                </a:ext>
              </a:extLst>
            </p:cNvPr>
            <p:cNvSpPr/>
            <p:nvPr/>
          </p:nvSpPr>
          <p:spPr>
            <a:xfrm>
              <a:off x="5663555" y="3690948"/>
              <a:ext cx="303077" cy="220425"/>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435D74"/>
                </a:solidFill>
                <a:latin typeface="Century Gothic"/>
              </a:endParaRPr>
            </a:p>
          </p:txBody>
        </p:sp>
      </p:grpSp>
      <p:grpSp>
        <p:nvGrpSpPr>
          <p:cNvPr id="157" name="Google Shape;5723;p85">
            <a:extLst>
              <a:ext uri="{FF2B5EF4-FFF2-40B4-BE49-F238E27FC236}">
                <a16:creationId xmlns:a16="http://schemas.microsoft.com/office/drawing/2014/main" id="{5B385CD5-DDCB-4168-BAAC-DC23DEB094B8}"/>
              </a:ext>
            </a:extLst>
          </p:cNvPr>
          <p:cNvGrpSpPr/>
          <p:nvPr/>
        </p:nvGrpSpPr>
        <p:grpSpPr>
          <a:xfrm>
            <a:off x="4104107" y="3461126"/>
            <a:ext cx="741871" cy="609769"/>
            <a:chOff x="3078080" y="2595844"/>
            <a:chExt cx="556403" cy="457327"/>
          </a:xfrm>
          <a:solidFill>
            <a:srgbClr val="D7839B"/>
          </a:solidFill>
        </p:grpSpPr>
        <p:sp>
          <p:nvSpPr>
            <p:cNvPr id="158" name="Google Shape;5724;p85">
              <a:extLst>
                <a:ext uri="{FF2B5EF4-FFF2-40B4-BE49-F238E27FC236}">
                  <a16:creationId xmlns:a16="http://schemas.microsoft.com/office/drawing/2014/main" id="{5634C191-D9F9-4981-AB3B-FDF96BC49F71}"/>
                </a:ext>
              </a:extLst>
            </p:cNvPr>
            <p:cNvSpPr/>
            <p:nvPr/>
          </p:nvSpPr>
          <p:spPr>
            <a:xfrm>
              <a:off x="3319555" y="2595844"/>
              <a:ext cx="147721" cy="103857"/>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435D74"/>
                </a:solidFill>
                <a:latin typeface="Century Gothic"/>
              </a:endParaRPr>
            </a:p>
          </p:txBody>
        </p:sp>
        <p:sp>
          <p:nvSpPr>
            <p:cNvPr id="159" name="Google Shape;5725;p85">
              <a:extLst>
                <a:ext uri="{FF2B5EF4-FFF2-40B4-BE49-F238E27FC236}">
                  <a16:creationId xmlns:a16="http://schemas.microsoft.com/office/drawing/2014/main" id="{69DC04D5-6E06-4AA1-886F-16ED855BF148}"/>
                </a:ext>
              </a:extLst>
            </p:cNvPr>
            <p:cNvSpPr/>
            <p:nvPr/>
          </p:nvSpPr>
          <p:spPr>
            <a:xfrm>
              <a:off x="3319637" y="2949634"/>
              <a:ext cx="147639" cy="103537"/>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435D74"/>
                </a:solidFill>
                <a:latin typeface="Century Gothic"/>
              </a:endParaRPr>
            </a:p>
          </p:txBody>
        </p:sp>
        <p:sp>
          <p:nvSpPr>
            <p:cNvPr id="160" name="Google Shape;5726;p85">
              <a:extLst>
                <a:ext uri="{FF2B5EF4-FFF2-40B4-BE49-F238E27FC236}">
                  <a16:creationId xmlns:a16="http://schemas.microsoft.com/office/drawing/2014/main" id="{655060E5-3B12-4A41-90ED-56D4B423D805}"/>
                </a:ext>
              </a:extLst>
            </p:cNvPr>
            <p:cNvSpPr/>
            <p:nvPr/>
          </p:nvSpPr>
          <p:spPr>
            <a:xfrm>
              <a:off x="3239737" y="2710665"/>
              <a:ext cx="281799" cy="227575"/>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435D74"/>
                </a:solidFill>
                <a:latin typeface="Century Gothic"/>
              </a:endParaRPr>
            </a:p>
          </p:txBody>
        </p:sp>
        <p:sp>
          <p:nvSpPr>
            <p:cNvPr id="161" name="Google Shape;5727;p85">
              <a:extLst>
                <a:ext uri="{FF2B5EF4-FFF2-40B4-BE49-F238E27FC236}">
                  <a16:creationId xmlns:a16="http://schemas.microsoft.com/office/drawing/2014/main" id="{92B6B47E-5331-4197-A438-249870452B26}"/>
                </a:ext>
              </a:extLst>
            </p:cNvPr>
            <p:cNvSpPr/>
            <p:nvPr/>
          </p:nvSpPr>
          <p:spPr>
            <a:xfrm>
              <a:off x="3484430" y="2744571"/>
              <a:ext cx="150053" cy="161766"/>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435D74"/>
                </a:solidFill>
                <a:latin typeface="Century Gothic"/>
              </a:endParaRPr>
            </a:p>
          </p:txBody>
        </p:sp>
        <p:sp>
          <p:nvSpPr>
            <p:cNvPr id="162" name="Google Shape;5728;p85">
              <a:extLst>
                <a:ext uri="{FF2B5EF4-FFF2-40B4-BE49-F238E27FC236}">
                  <a16:creationId xmlns:a16="http://schemas.microsoft.com/office/drawing/2014/main" id="{70851D9A-7780-4170-A952-D86A086DAC69}"/>
                </a:ext>
              </a:extLst>
            </p:cNvPr>
            <p:cNvSpPr/>
            <p:nvPr/>
          </p:nvSpPr>
          <p:spPr>
            <a:xfrm>
              <a:off x="3078080" y="2841287"/>
              <a:ext cx="190039" cy="162580"/>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435D74"/>
                </a:solidFill>
                <a:latin typeface="Century Gothic"/>
              </a:endParaRPr>
            </a:p>
          </p:txBody>
        </p:sp>
        <p:sp>
          <p:nvSpPr>
            <p:cNvPr id="163" name="Google Shape;5729;p85">
              <a:extLst>
                <a:ext uri="{FF2B5EF4-FFF2-40B4-BE49-F238E27FC236}">
                  <a16:creationId xmlns:a16="http://schemas.microsoft.com/office/drawing/2014/main" id="{C49B76C1-CEC6-4937-8DEA-5928E0C629C7}"/>
                </a:ext>
              </a:extLst>
            </p:cNvPr>
            <p:cNvSpPr/>
            <p:nvPr/>
          </p:nvSpPr>
          <p:spPr>
            <a:xfrm>
              <a:off x="3078080" y="2646273"/>
              <a:ext cx="190039" cy="162543"/>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15" tIns="91415" rIns="91415" bIns="91415" anchor="ctr" anchorCtr="0" compatLnSpc="1">
              <a:noAutofit/>
            </a:bodyPr>
            <a:lstStyle/>
            <a:p>
              <a:pPr defTabSz="1219170">
                <a:defRPr sz="1800" b="0" i="0" u="none" strike="noStrike" kern="0" cap="none" spc="0" baseline="0">
                  <a:solidFill>
                    <a:srgbClr val="000000"/>
                  </a:solidFill>
                  <a:uFillTx/>
                </a:defRPr>
              </a:pPr>
              <a:endParaRPr lang="es-PE" sz="1400">
                <a:solidFill>
                  <a:srgbClr val="435D74"/>
                </a:solidFill>
                <a:latin typeface="Century Gothic"/>
              </a:endParaRPr>
            </a:p>
          </p:txBody>
        </p:sp>
      </p:grpSp>
      <p:sp>
        <p:nvSpPr>
          <p:cNvPr id="164" name="Text Placeholder 1">
            <a:extLst>
              <a:ext uri="{FF2B5EF4-FFF2-40B4-BE49-F238E27FC236}">
                <a16:creationId xmlns:a16="http://schemas.microsoft.com/office/drawing/2014/main" id="{FF25E0DA-EC72-45AF-AD29-4D6C2BFCFFE2}"/>
              </a:ext>
            </a:extLst>
          </p:cNvPr>
          <p:cNvSpPr txBox="1">
            <a:spLocks noGrp="1"/>
          </p:cNvSpPr>
          <p:nvPr/>
        </p:nvSpPr>
        <p:spPr>
          <a:xfrm>
            <a:off x="2336172" y="243983"/>
            <a:ext cx="8679896" cy="543181"/>
          </a:xfrm>
          <a:prstGeom prst="rect">
            <a:avLst/>
          </a:prstGeom>
        </p:spPr>
        <p:txBody>
          <a:bodyPr anchor="ctr" anchorCtr="1"/>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80000"/>
              </a:lnSpc>
              <a:spcBef>
                <a:spcPts val="800"/>
              </a:spcBef>
              <a:buNone/>
            </a:pPr>
            <a:r>
              <a:rPr lang="en-US" sz="4800" b="1">
                <a:cs typeface="Arial" panose="020B0604020202020204" pitchFamily="34" charset="0"/>
              </a:rPr>
              <a:t>Fully Editable Icon Sets: C</a:t>
            </a:r>
          </a:p>
        </p:txBody>
      </p:sp>
    </p:spTree>
    <p:extLst>
      <p:ext uri="{BB962C8B-B14F-4D97-AF65-F5344CB8AC3E}">
        <p14:creationId xmlns:p14="http://schemas.microsoft.com/office/powerpoint/2010/main" val="11039678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2">
            <a:extLst>
              <a:ext uri="{FF2B5EF4-FFF2-40B4-BE49-F238E27FC236}">
                <a16:creationId xmlns:a16="http://schemas.microsoft.com/office/drawing/2014/main" id="{127A5341-ECB6-4ADF-8A20-8ABC96CAFA37}"/>
              </a:ext>
            </a:extLst>
          </p:cNvPr>
          <p:cNvPicPr>
            <a:picLocks noChangeAspect="1"/>
          </p:cNvPicPr>
          <p:nvPr/>
        </p:nvPicPr>
        <p:blipFill>
          <a:blip r:embed="rId2">
            <a:alphaModFix amt="53000"/>
            <a:extLst>
              <a:ext uri="{28A0092B-C50C-407E-A947-70E740481C1C}">
                <a14:useLocalDpi xmlns:a14="http://schemas.microsoft.com/office/drawing/2010/main"/>
              </a:ext>
            </a:extLst>
          </a:blip>
          <a:stretch>
            <a:fillRect/>
          </a:stretch>
        </p:blipFill>
        <p:spPr>
          <a:xfrm rot="16200000">
            <a:off x="2666999" y="-2667004"/>
            <a:ext cx="6858001" cy="12192001"/>
          </a:xfrm>
          <a:prstGeom prst="rect">
            <a:avLst/>
          </a:prstGeom>
        </p:spPr>
      </p:pic>
      <p:sp>
        <p:nvSpPr>
          <p:cNvPr id="8" name="직사각형 1">
            <a:extLst>
              <a:ext uri="{FF2B5EF4-FFF2-40B4-BE49-F238E27FC236}">
                <a16:creationId xmlns:a16="http://schemas.microsoft.com/office/drawing/2014/main" id="{F6BB0C23-9C43-49C8-8043-98B2240F4C41}"/>
              </a:ext>
            </a:extLst>
          </p:cNvPr>
          <p:cNvSpPr/>
          <p:nvPr/>
        </p:nvSpPr>
        <p:spPr>
          <a:xfrm>
            <a:off x="1" y="4067175"/>
            <a:ext cx="6346478" cy="2790825"/>
          </a:xfrm>
          <a:custGeom>
            <a:avLst/>
            <a:gdLst>
              <a:gd name="connsiteX0" fmla="*/ 0 w 6858000"/>
              <a:gd name="connsiteY0" fmla="*/ 19050 h 2790825"/>
              <a:gd name="connsiteX1" fmla="*/ 6858000 w 6858000"/>
              <a:gd name="connsiteY1" fmla="*/ 0 h 2790825"/>
              <a:gd name="connsiteX2" fmla="*/ 5667375 w 6858000"/>
              <a:gd name="connsiteY2" fmla="*/ 2790825 h 2790825"/>
              <a:gd name="connsiteX3" fmla="*/ 0 w 6858000"/>
              <a:gd name="connsiteY3" fmla="*/ 2790825 h 2790825"/>
              <a:gd name="connsiteX4" fmla="*/ 0 w 6858000"/>
              <a:gd name="connsiteY4" fmla="*/ 19050 h 279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2790825">
                <a:moveTo>
                  <a:pt x="0" y="19050"/>
                </a:moveTo>
                <a:lnTo>
                  <a:pt x="6858000" y="0"/>
                </a:lnTo>
                <a:lnTo>
                  <a:pt x="5667375" y="2790825"/>
                </a:lnTo>
                <a:lnTo>
                  <a:pt x="0" y="2790825"/>
                </a:lnTo>
                <a:lnTo>
                  <a:pt x="0" y="1905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7B56A3CA-ED1B-4703-83F3-466E7DCAFBA7}"/>
              </a:ext>
            </a:extLst>
          </p:cNvPr>
          <p:cNvSpPr txBox="1"/>
          <p:nvPr/>
        </p:nvSpPr>
        <p:spPr>
          <a:xfrm>
            <a:off x="634318" y="4476502"/>
            <a:ext cx="4772935" cy="2031325"/>
          </a:xfrm>
          <a:prstGeom prst="rect">
            <a:avLst/>
          </a:prstGeom>
          <a:noFill/>
        </p:spPr>
        <p:txBody>
          <a:bodyPr wrap="square" lIns="36000" tIns="0" rIns="36000" bIns="0" rtlCol="0" anchor="ctr">
            <a:spAutoFit/>
          </a:bodyPr>
          <a:lstStyle/>
          <a:p>
            <a:r>
              <a:rPr lang="en-US" altLang="ko-KR" sz="4400" b="1">
                <a:solidFill>
                  <a:schemeClr val="bg1"/>
                </a:solidFill>
                <a:latin typeface="+mj-lt"/>
              </a:rPr>
              <a:t>We Create</a:t>
            </a:r>
          </a:p>
          <a:p>
            <a:r>
              <a:rPr lang="en-US" altLang="ko-KR" sz="4400" b="1">
                <a:solidFill>
                  <a:schemeClr val="bg1"/>
                </a:solidFill>
                <a:latin typeface="+mj-lt"/>
              </a:rPr>
              <a:t>Quality Professional </a:t>
            </a:r>
          </a:p>
          <a:p>
            <a:r>
              <a:rPr lang="en-US" altLang="ko-KR" sz="4400" b="1">
                <a:solidFill>
                  <a:schemeClr val="bg1"/>
                </a:solidFill>
                <a:latin typeface="+mj-lt"/>
              </a:rPr>
              <a:t>PPT Presentation</a:t>
            </a:r>
            <a:endParaRPr lang="ko-KR" altLang="en-US" sz="4400" b="1">
              <a:solidFill>
                <a:schemeClr val="bg1"/>
              </a:solidFill>
              <a:latin typeface="+mj-lt"/>
            </a:endParaRPr>
          </a:p>
        </p:txBody>
      </p:sp>
      <p:sp>
        <p:nvSpPr>
          <p:cNvPr id="14" name="TextBox 13">
            <a:extLst>
              <a:ext uri="{FF2B5EF4-FFF2-40B4-BE49-F238E27FC236}">
                <a16:creationId xmlns:a16="http://schemas.microsoft.com/office/drawing/2014/main" id="{ED100686-62FF-4383-B74E-90F904B1D4DB}"/>
              </a:ext>
            </a:extLst>
          </p:cNvPr>
          <p:cNvSpPr txBox="1"/>
          <p:nvPr/>
        </p:nvSpPr>
        <p:spPr>
          <a:xfrm>
            <a:off x="551542" y="949343"/>
            <a:ext cx="5890592" cy="523220"/>
          </a:xfrm>
          <a:prstGeom prst="rect">
            <a:avLst/>
          </a:prstGeom>
          <a:noFill/>
        </p:spPr>
        <p:txBody>
          <a:bodyPr wrap="square" rtlCol="0">
            <a:spAutoFit/>
          </a:bodyPr>
          <a:lstStyle/>
          <a:p>
            <a:r>
              <a:rPr lang="en-US" altLang="ko-KR" sz="2800" b="1">
                <a:solidFill>
                  <a:srgbClr val="B0466A"/>
                </a:solidFill>
                <a:cs typeface="Arial" panose="020B0604020202020204" pitchFamily="34" charset="0"/>
              </a:rPr>
              <a:t>NO.1 Presentation</a:t>
            </a:r>
            <a:endParaRPr lang="ko-KR" altLang="en-US" sz="2800" b="1">
              <a:solidFill>
                <a:srgbClr val="B0466A"/>
              </a:solidFill>
              <a:cs typeface="Arial" panose="020B0604020202020204" pitchFamily="34" charset="0"/>
            </a:endParaRPr>
          </a:p>
        </p:txBody>
      </p:sp>
      <p:sp>
        <p:nvSpPr>
          <p:cNvPr id="15" name="TextBox 14">
            <a:extLst>
              <a:ext uri="{FF2B5EF4-FFF2-40B4-BE49-F238E27FC236}">
                <a16:creationId xmlns:a16="http://schemas.microsoft.com/office/drawing/2014/main" id="{ACC22032-DA89-41FD-B7CC-156AD053F699}"/>
              </a:ext>
            </a:extLst>
          </p:cNvPr>
          <p:cNvSpPr txBox="1"/>
          <p:nvPr/>
        </p:nvSpPr>
        <p:spPr>
          <a:xfrm>
            <a:off x="551542" y="610660"/>
            <a:ext cx="5890592" cy="338554"/>
          </a:xfrm>
          <a:prstGeom prst="rect">
            <a:avLst/>
          </a:prstGeom>
          <a:noFill/>
        </p:spPr>
        <p:txBody>
          <a:bodyPr wrap="square" rtlCol="0">
            <a:spAutoFit/>
          </a:bodyPr>
          <a:lstStyle/>
          <a:p>
            <a:r>
              <a:rPr lang="en-US" altLang="ko-KR" sz="1600" b="1">
                <a:solidFill>
                  <a:schemeClr val="tx1">
                    <a:lumMod val="75000"/>
                    <a:lumOff val="25000"/>
                  </a:schemeClr>
                </a:solidFill>
                <a:cs typeface="Arial" panose="020B0604020202020204" pitchFamily="34" charset="0"/>
              </a:rPr>
              <a:t>Modern  PowerPoint  Presentation</a:t>
            </a:r>
            <a:endParaRPr lang="ko-KR" altLang="en-US" sz="1600" b="1">
              <a:solidFill>
                <a:srgbClr val="C00000"/>
              </a:solidFill>
              <a:cs typeface="Arial" panose="020B0604020202020204" pitchFamily="34" charset="0"/>
            </a:endParaRPr>
          </a:p>
        </p:txBody>
      </p:sp>
      <p:sp>
        <p:nvSpPr>
          <p:cNvPr id="16" name="TextBox 15">
            <a:extLst>
              <a:ext uri="{FF2B5EF4-FFF2-40B4-BE49-F238E27FC236}">
                <a16:creationId xmlns:a16="http://schemas.microsoft.com/office/drawing/2014/main" id="{A2DA7833-51D0-4707-8906-8CFAF5B89563}"/>
              </a:ext>
            </a:extLst>
          </p:cNvPr>
          <p:cNvSpPr txBox="1"/>
          <p:nvPr/>
        </p:nvSpPr>
        <p:spPr>
          <a:xfrm>
            <a:off x="551542" y="1472692"/>
            <a:ext cx="5890592"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You can simply impress your audience and add a unique zing and appeal to your Presentations. Easy to change colors, photos and Text. </a:t>
            </a:r>
          </a:p>
        </p:txBody>
      </p:sp>
      <p:grpSp>
        <p:nvGrpSpPr>
          <p:cNvPr id="6" name="Group 5">
            <a:extLst>
              <a:ext uri="{FF2B5EF4-FFF2-40B4-BE49-F238E27FC236}">
                <a16:creationId xmlns:a16="http://schemas.microsoft.com/office/drawing/2014/main" id="{ACF3B17B-A93C-40C9-967A-1DE2F67F2105}"/>
              </a:ext>
            </a:extLst>
          </p:cNvPr>
          <p:cNvGrpSpPr/>
          <p:nvPr/>
        </p:nvGrpSpPr>
        <p:grpSpPr>
          <a:xfrm>
            <a:off x="626011" y="2313681"/>
            <a:ext cx="5870709" cy="301848"/>
            <a:chOff x="608426" y="2823854"/>
            <a:chExt cx="5870709" cy="301848"/>
          </a:xfrm>
        </p:grpSpPr>
        <p:sp>
          <p:nvSpPr>
            <p:cNvPr id="17" name="Text Placeholder 27">
              <a:extLst>
                <a:ext uri="{FF2B5EF4-FFF2-40B4-BE49-F238E27FC236}">
                  <a16:creationId xmlns:a16="http://schemas.microsoft.com/office/drawing/2014/main" id="{2728ADB4-BA98-494E-B4B4-BBA42D6E650F}"/>
                </a:ext>
              </a:extLst>
            </p:cNvPr>
            <p:cNvSpPr txBox="1"/>
            <p:nvPr/>
          </p:nvSpPr>
          <p:spPr>
            <a:xfrm>
              <a:off x="608426" y="2823854"/>
              <a:ext cx="992586" cy="301848"/>
            </a:xfrm>
            <a:prstGeom prst="rect">
              <a:avLst/>
            </a:prstGeom>
            <a:solidFill>
              <a:srgbClr val="B0466A"/>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a:cs typeface="Arial" panose="020B0604020202020204" pitchFamily="34" charset="0"/>
                </a:rPr>
                <a:t>MODERN</a:t>
              </a:r>
              <a:endParaRPr lang="en-US" altLang="ko-KR" sz="1400" b="0"/>
            </a:p>
          </p:txBody>
        </p:sp>
        <p:sp>
          <p:nvSpPr>
            <p:cNvPr id="18" name="Text Placeholder 27">
              <a:extLst>
                <a:ext uri="{FF2B5EF4-FFF2-40B4-BE49-F238E27FC236}">
                  <a16:creationId xmlns:a16="http://schemas.microsoft.com/office/drawing/2014/main" id="{D15C11EC-F3C0-431D-B558-9C5BE6CCA0D2}"/>
                </a:ext>
              </a:extLst>
            </p:cNvPr>
            <p:cNvSpPr txBox="1"/>
            <p:nvPr/>
          </p:nvSpPr>
          <p:spPr>
            <a:xfrm>
              <a:off x="1717360" y="2823854"/>
              <a:ext cx="1411686" cy="301848"/>
            </a:xfrm>
            <a:prstGeom prst="rect">
              <a:avLst/>
            </a:prstGeom>
            <a:solidFill>
              <a:schemeClr val="bg1">
                <a:lumMod val="75000"/>
              </a:schemeClr>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a:cs typeface="Arial" panose="020B0604020202020204" pitchFamily="34" charset="0"/>
                </a:rPr>
                <a:t>POWERPOINT</a:t>
              </a:r>
              <a:endParaRPr lang="en-US" altLang="ko-KR" sz="1400" b="0"/>
            </a:p>
          </p:txBody>
        </p:sp>
        <p:sp>
          <p:nvSpPr>
            <p:cNvPr id="19" name="Text Placeholder 27">
              <a:extLst>
                <a:ext uri="{FF2B5EF4-FFF2-40B4-BE49-F238E27FC236}">
                  <a16:creationId xmlns:a16="http://schemas.microsoft.com/office/drawing/2014/main" id="{B5B03AC6-6360-4470-8D8F-6D4373A7C802}"/>
                </a:ext>
              </a:extLst>
            </p:cNvPr>
            <p:cNvSpPr txBox="1"/>
            <p:nvPr/>
          </p:nvSpPr>
          <p:spPr>
            <a:xfrm>
              <a:off x="3245394" y="2823854"/>
              <a:ext cx="1597269" cy="301848"/>
            </a:xfrm>
            <a:prstGeom prst="rect">
              <a:avLst/>
            </a:prstGeom>
            <a:solidFill>
              <a:srgbClr val="B0466A"/>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a:cs typeface="Arial" panose="020B0604020202020204" pitchFamily="34" charset="0"/>
                </a:rPr>
                <a:t>PRESENTATION</a:t>
              </a:r>
              <a:endParaRPr lang="en-US" altLang="ko-KR" sz="1400" b="0"/>
            </a:p>
          </p:txBody>
        </p:sp>
        <p:sp>
          <p:nvSpPr>
            <p:cNvPr id="20" name="Text Placeholder 27">
              <a:extLst>
                <a:ext uri="{FF2B5EF4-FFF2-40B4-BE49-F238E27FC236}">
                  <a16:creationId xmlns:a16="http://schemas.microsoft.com/office/drawing/2014/main" id="{12AAE5BE-4437-417B-8D11-FE51A2CD02DB}"/>
                </a:ext>
              </a:extLst>
            </p:cNvPr>
            <p:cNvSpPr txBox="1"/>
            <p:nvPr/>
          </p:nvSpPr>
          <p:spPr>
            <a:xfrm>
              <a:off x="4959011" y="2823854"/>
              <a:ext cx="1520124" cy="301848"/>
            </a:xfrm>
            <a:prstGeom prst="rect">
              <a:avLst/>
            </a:prstGeom>
            <a:solidFill>
              <a:srgbClr val="BFBFBD"/>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b="0"/>
                <a:t>INFOGRAPHIC</a:t>
              </a:r>
            </a:p>
          </p:txBody>
        </p:sp>
      </p:grpSp>
      <p:sp>
        <p:nvSpPr>
          <p:cNvPr id="21" name="TextBox 20">
            <a:extLst>
              <a:ext uri="{FF2B5EF4-FFF2-40B4-BE49-F238E27FC236}">
                <a16:creationId xmlns:a16="http://schemas.microsoft.com/office/drawing/2014/main" id="{3E7525A1-6C4C-4164-B8D6-BCBEA4F26EFF}"/>
              </a:ext>
            </a:extLst>
          </p:cNvPr>
          <p:cNvSpPr txBox="1"/>
          <p:nvPr/>
        </p:nvSpPr>
        <p:spPr>
          <a:xfrm>
            <a:off x="517265" y="2810187"/>
            <a:ext cx="5890592"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You can simply impress your audience and add a unique zing and appeal to your Presentations. Easy to change colors, photos and Text. </a:t>
            </a:r>
          </a:p>
        </p:txBody>
      </p:sp>
      <p:pic>
        <p:nvPicPr>
          <p:cNvPr id="7" name="Marcador de posición de imagen 6">
            <a:extLst>
              <a:ext uri="{FF2B5EF4-FFF2-40B4-BE49-F238E27FC236}">
                <a16:creationId xmlns:a16="http://schemas.microsoft.com/office/drawing/2014/main" id="{9CD87194-D3AF-4818-9ED0-B32BBDB66E68}"/>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p:pic>
      <p:sp>
        <p:nvSpPr>
          <p:cNvPr id="25" name="TextBox 24">
            <a:extLst>
              <a:ext uri="{FF2B5EF4-FFF2-40B4-BE49-F238E27FC236}">
                <a16:creationId xmlns:a16="http://schemas.microsoft.com/office/drawing/2014/main" id="{9B895E86-B427-403F-92E2-D18DE540D082}"/>
              </a:ext>
            </a:extLst>
          </p:cNvPr>
          <p:cNvSpPr txBox="1"/>
          <p:nvPr/>
        </p:nvSpPr>
        <p:spPr>
          <a:xfrm>
            <a:off x="9447074" y="5492164"/>
            <a:ext cx="2469103" cy="1077218"/>
          </a:xfrm>
          <a:prstGeom prst="rect">
            <a:avLst/>
          </a:prstGeom>
          <a:noFill/>
        </p:spPr>
        <p:txBody>
          <a:bodyPr wrap="square" rtlCol="0" anchor="ctr">
            <a:spAutoFit/>
          </a:bodyPr>
          <a:lstStyle/>
          <a:p>
            <a:pPr algn="r"/>
            <a:r>
              <a:rPr lang="en-GB" altLang="ko-KR" sz="1600" b="1">
                <a:solidFill>
                  <a:srgbClr val="B0466A"/>
                </a:solidFill>
                <a:cs typeface="Arial" panose="020B0604020202020204" pitchFamily="34" charset="0"/>
              </a:rPr>
              <a:t>L</a:t>
            </a:r>
            <a:r>
              <a:rPr lang="en-US" altLang="ko-KR" sz="1600" b="1">
                <a:solidFill>
                  <a:srgbClr val="B0466A"/>
                </a:solidFill>
                <a:cs typeface="Arial" panose="020B0604020202020204" pitchFamily="34" charset="0"/>
              </a:rPr>
              <a:t>OREM IPSUM DOLOR SIT AMET,</a:t>
            </a:r>
          </a:p>
          <a:p>
            <a:pPr algn="r"/>
            <a:r>
              <a:rPr lang="en-US" altLang="ko-KR" sz="1600" b="1">
                <a:solidFill>
                  <a:srgbClr val="B0466A"/>
                </a:solidFill>
                <a:cs typeface="Arial" panose="020B0604020202020204" pitchFamily="34" charset="0"/>
              </a:rPr>
              <a:t>CU USU AGAM INTEGRE IMPEDIT.</a:t>
            </a:r>
            <a:endParaRPr lang="ko-KR" altLang="en-US" sz="1600" b="1">
              <a:solidFill>
                <a:srgbClr val="B0466A"/>
              </a:solidFill>
              <a:cs typeface="Arial" panose="020B0604020202020204" pitchFamily="34" charset="0"/>
            </a:endParaRPr>
          </a:p>
        </p:txBody>
      </p:sp>
      <p:grpSp>
        <p:nvGrpSpPr>
          <p:cNvPr id="27" name="Grupo 26">
            <a:extLst>
              <a:ext uri="{FF2B5EF4-FFF2-40B4-BE49-F238E27FC236}">
                <a16:creationId xmlns:a16="http://schemas.microsoft.com/office/drawing/2014/main" id="{63562145-A7C7-4521-91B3-B61034BA3E39}"/>
              </a:ext>
            </a:extLst>
          </p:cNvPr>
          <p:cNvGrpSpPr/>
          <p:nvPr/>
        </p:nvGrpSpPr>
        <p:grpSpPr>
          <a:xfrm>
            <a:off x="10161007" y="3867955"/>
            <a:ext cx="1755170" cy="1541812"/>
            <a:chOff x="7769371" y="3151989"/>
            <a:chExt cx="4057265" cy="3564064"/>
          </a:xfrm>
        </p:grpSpPr>
        <p:pic>
          <p:nvPicPr>
            <p:cNvPr id="28" name="Imagen 27">
              <a:extLst>
                <a:ext uri="{FF2B5EF4-FFF2-40B4-BE49-F238E27FC236}">
                  <a16:creationId xmlns:a16="http://schemas.microsoft.com/office/drawing/2014/main" id="{A5E28E10-DC8A-4545-955D-379B6EA46B8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29" name="Imagen 28">
              <a:extLst>
                <a:ext uri="{FF2B5EF4-FFF2-40B4-BE49-F238E27FC236}">
                  <a16:creationId xmlns:a16="http://schemas.microsoft.com/office/drawing/2014/main" id="{A43EB446-4F47-4F1C-8FF2-7F8873780076}"/>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spTree>
    <p:extLst>
      <p:ext uri="{BB962C8B-B14F-4D97-AF65-F5344CB8AC3E}">
        <p14:creationId xmlns:p14="http://schemas.microsoft.com/office/powerpoint/2010/main" val="25160916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616144F-E0C6-4517-9390-DD6565ECB94D}"/>
              </a:ext>
            </a:extLst>
          </p:cNvPr>
          <p:cNvSpPr/>
          <p:nvPr/>
        </p:nvSpPr>
        <p:spPr>
          <a:xfrm>
            <a:off x="105508" y="82062"/>
            <a:ext cx="11980984" cy="6670430"/>
          </a:xfrm>
          <a:prstGeom prst="rect">
            <a:avLst/>
          </a:prstGeom>
          <a:solidFill>
            <a:srgbClr val="E6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0" name="Group 19">
            <a:extLst>
              <a:ext uri="{FF2B5EF4-FFF2-40B4-BE49-F238E27FC236}">
                <a16:creationId xmlns:a16="http://schemas.microsoft.com/office/drawing/2014/main" id="{AD8F5299-ABED-48DF-8CB5-C93055B01A79}"/>
              </a:ext>
            </a:extLst>
          </p:cNvPr>
          <p:cNvGrpSpPr/>
          <p:nvPr/>
        </p:nvGrpSpPr>
        <p:grpSpPr>
          <a:xfrm>
            <a:off x="6842455" y="2399859"/>
            <a:ext cx="4451358" cy="1222561"/>
            <a:chOff x="6025331" y="1940457"/>
            <a:chExt cx="4965053" cy="1222561"/>
          </a:xfrm>
        </p:grpSpPr>
        <p:sp>
          <p:nvSpPr>
            <p:cNvPr id="18" name="TextBox 17">
              <a:extLst>
                <a:ext uri="{FF2B5EF4-FFF2-40B4-BE49-F238E27FC236}">
                  <a16:creationId xmlns:a16="http://schemas.microsoft.com/office/drawing/2014/main" id="{AE9D5970-F157-4352-BECD-AAB415376B3C}"/>
                </a:ext>
              </a:extLst>
            </p:cNvPr>
            <p:cNvSpPr txBox="1"/>
            <p:nvPr/>
          </p:nvSpPr>
          <p:spPr>
            <a:xfrm>
              <a:off x="6500115" y="1940457"/>
              <a:ext cx="2406492" cy="461665"/>
            </a:xfrm>
            <a:prstGeom prst="rect">
              <a:avLst/>
            </a:prstGeom>
            <a:noFill/>
          </p:spPr>
          <p:txBody>
            <a:bodyPr wrap="square" lIns="90000" rIns="108000" rtlCol="0">
              <a:spAutoFit/>
            </a:bodyPr>
            <a:lstStyle/>
            <a:p>
              <a:r>
                <a:rPr lang="en-US" altLang="ko-KR" sz="2400" b="1">
                  <a:solidFill>
                    <a:schemeClr val="bg1"/>
                  </a:solidFill>
                  <a:cs typeface="Arial" panose="020B0604020202020204" pitchFamily="34" charset="0"/>
                </a:rPr>
                <a:t>Option Type</a:t>
              </a:r>
              <a:endParaRPr lang="ko-KR" altLang="en-US" sz="2400" b="1">
                <a:solidFill>
                  <a:schemeClr val="bg1"/>
                </a:solidFill>
                <a:cs typeface="Arial" panose="020B0604020202020204" pitchFamily="34" charset="0"/>
              </a:endParaRPr>
            </a:p>
          </p:txBody>
        </p:sp>
        <p:sp>
          <p:nvSpPr>
            <p:cNvPr id="19" name="TextBox 18">
              <a:extLst>
                <a:ext uri="{FF2B5EF4-FFF2-40B4-BE49-F238E27FC236}">
                  <a16:creationId xmlns:a16="http://schemas.microsoft.com/office/drawing/2014/main" id="{8871AEAE-8726-4923-956C-FFEBA626278E}"/>
                </a:ext>
              </a:extLst>
            </p:cNvPr>
            <p:cNvSpPr txBox="1"/>
            <p:nvPr/>
          </p:nvSpPr>
          <p:spPr>
            <a:xfrm>
              <a:off x="6025331" y="2516686"/>
              <a:ext cx="4965053" cy="646332"/>
            </a:xfrm>
            <a:prstGeom prst="rect">
              <a:avLst/>
            </a:prstGeom>
            <a:noFill/>
          </p:spPr>
          <p:txBody>
            <a:bodyPr wrap="square" lIns="72000" rIns="108000" rtlCol="0">
              <a:spAutoFit/>
            </a:bodyPr>
            <a:lstStyle/>
            <a:p>
              <a:r>
                <a:rPr lang="en-US" altLang="ko-KR" sz="1200">
                  <a:solidFill>
                    <a:schemeClr val="bg1"/>
                  </a:solidFill>
                  <a:ea typeface="FZShuTi" pitchFamily="2" charset="-122"/>
                  <a:cs typeface="Arial" panose="020B0604020202020204" pitchFamily="34" charset="0"/>
                </a:rPr>
                <a:t>I hope and I believe that this Template will your Time, Money and Reputation. </a:t>
              </a:r>
              <a:r>
                <a:rPr lang="en-US" altLang="ko-KR" sz="1200">
                  <a:solidFill>
                    <a:schemeClr val="bg1"/>
                  </a:solidFill>
                  <a:cs typeface="Arial" panose="020B0604020202020204" pitchFamily="34" charset="0"/>
                </a:rPr>
                <a:t>You can simply impress your audience and add a unique zing and appeal to your Presentations. </a:t>
              </a:r>
              <a:endParaRPr lang="en-US" altLang="ko-KR" sz="1200">
                <a:solidFill>
                  <a:schemeClr val="bg1"/>
                </a:solidFill>
                <a:ea typeface="FZShuTi" pitchFamily="2" charset="-122"/>
                <a:cs typeface="Arial" panose="020B0604020202020204" pitchFamily="34" charset="0"/>
              </a:endParaRPr>
            </a:p>
          </p:txBody>
        </p:sp>
      </p:grpSp>
      <p:grpSp>
        <p:nvGrpSpPr>
          <p:cNvPr id="21" name="Group 20">
            <a:extLst>
              <a:ext uri="{FF2B5EF4-FFF2-40B4-BE49-F238E27FC236}">
                <a16:creationId xmlns:a16="http://schemas.microsoft.com/office/drawing/2014/main" id="{FAABC267-ABBC-4787-8C6D-1DC04B8CC7FC}"/>
              </a:ext>
            </a:extLst>
          </p:cNvPr>
          <p:cNvGrpSpPr/>
          <p:nvPr/>
        </p:nvGrpSpPr>
        <p:grpSpPr>
          <a:xfrm>
            <a:off x="5332661" y="4875119"/>
            <a:ext cx="4451358" cy="1222561"/>
            <a:chOff x="6025331" y="1940457"/>
            <a:chExt cx="4965053" cy="1222561"/>
          </a:xfrm>
        </p:grpSpPr>
        <p:sp>
          <p:nvSpPr>
            <p:cNvPr id="22" name="TextBox 21">
              <a:extLst>
                <a:ext uri="{FF2B5EF4-FFF2-40B4-BE49-F238E27FC236}">
                  <a16:creationId xmlns:a16="http://schemas.microsoft.com/office/drawing/2014/main" id="{96665CDF-D07C-4A57-9EE3-FFDBDA088F8A}"/>
                </a:ext>
              </a:extLst>
            </p:cNvPr>
            <p:cNvSpPr txBox="1"/>
            <p:nvPr/>
          </p:nvSpPr>
          <p:spPr>
            <a:xfrm>
              <a:off x="6500115" y="1940457"/>
              <a:ext cx="2406492" cy="461665"/>
            </a:xfrm>
            <a:prstGeom prst="rect">
              <a:avLst/>
            </a:prstGeom>
            <a:noFill/>
          </p:spPr>
          <p:txBody>
            <a:bodyPr wrap="square" lIns="90000" rIns="108000" rtlCol="0">
              <a:spAutoFit/>
            </a:bodyPr>
            <a:lstStyle/>
            <a:p>
              <a:r>
                <a:rPr lang="en-US" altLang="ko-KR" sz="2400" b="1">
                  <a:solidFill>
                    <a:schemeClr val="bg1"/>
                  </a:solidFill>
                  <a:cs typeface="Arial" panose="020B0604020202020204" pitchFamily="34" charset="0"/>
                </a:rPr>
                <a:t>Option Type</a:t>
              </a:r>
              <a:endParaRPr lang="ko-KR" altLang="en-US" sz="2400" b="1">
                <a:solidFill>
                  <a:schemeClr val="bg1"/>
                </a:solidFill>
                <a:cs typeface="Arial" panose="020B0604020202020204" pitchFamily="34" charset="0"/>
              </a:endParaRPr>
            </a:p>
          </p:txBody>
        </p:sp>
        <p:sp>
          <p:nvSpPr>
            <p:cNvPr id="23" name="TextBox 22">
              <a:extLst>
                <a:ext uri="{FF2B5EF4-FFF2-40B4-BE49-F238E27FC236}">
                  <a16:creationId xmlns:a16="http://schemas.microsoft.com/office/drawing/2014/main" id="{4B2A77B7-12EB-4D62-810A-8B6E3D7C6082}"/>
                </a:ext>
              </a:extLst>
            </p:cNvPr>
            <p:cNvSpPr txBox="1"/>
            <p:nvPr/>
          </p:nvSpPr>
          <p:spPr>
            <a:xfrm>
              <a:off x="6025331" y="2516686"/>
              <a:ext cx="4965053" cy="646332"/>
            </a:xfrm>
            <a:prstGeom prst="rect">
              <a:avLst/>
            </a:prstGeom>
            <a:noFill/>
          </p:spPr>
          <p:txBody>
            <a:bodyPr wrap="square" lIns="72000" rIns="108000" rtlCol="0">
              <a:spAutoFit/>
            </a:bodyPr>
            <a:lstStyle/>
            <a:p>
              <a:r>
                <a:rPr lang="en-US" altLang="ko-KR" sz="1200">
                  <a:solidFill>
                    <a:schemeClr val="bg1"/>
                  </a:solidFill>
                  <a:ea typeface="FZShuTi" pitchFamily="2" charset="-122"/>
                  <a:cs typeface="Arial" panose="020B0604020202020204" pitchFamily="34" charset="0"/>
                </a:rPr>
                <a:t>I hope and I believe that this Template will your Time, Money and Reputation. </a:t>
              </a:r>
              <a:r>
                <a:rPr lang="en-US" altLang="ko-KR" sz="1200">
                  <a:solidFill>
                    <a:schemeClr val="bg1"/>
                  </a:solidFill>
                  <a:cs typeface="Arial" panose="020B0604020202020204" pitchFamily="34" charset="0"/>
                </a:rPr>
                <a:t>You can simply impress your audience and add a unique zing and appeal to your Presentations. </a:t>
              </a:r>
              <a:endParaRPr lang="en-US" altLang="ko-KR" sz="1200">
                <a:solidFill>
                  <a:schemeClr val="bg1"/>
                </a:solidFill>
                <a:ea typeface="FZShuTi" pitchFamily="2" charset="-122"/>
                <a:cs typeface="Arial" panose="020B0604020202020204" pitchFamily="34" charset="0"/>
              </a:endParaRPr>
            </a:p>
          </p:txBody>
        </p:sp>
      </p:grpSp>
      <p:sp>
        <p:nvSpPr>
          <p:cNvPr id="24" name="TextBox 23">
            <a:extLst>
              <a:ext uri="{FF2B5EF4-FFF2-40B4-BE49-F238E27FC236}">
                <a16:creationId xmlns:a16="http://schemas.microsoft.com/office/drawing/2014/main" id="{F600F0AE-07A4-44D8-8BD9-5699BBCF7B2E}"/>
              </a:ext>
            </a:extLst>
          </p:cNvPr>
          <p:cNvSpPr txBox="1"/>
          <p:nvPr/>
        </p:nvSpPr>
        <p:spPr>
          <a:xfrm>
            <a:off x="2615310" y="2972228"/>
            <a:ext cx="2161054" cy="461665"/>
          </a:xfrm>
          <a:prstGeom prst="rect">
            <a:avLst/>
          </a:prstGeom>
          <a:noFill/>
        </p:spPr>
        <p:txBody>
          <a:bodyPr wrap="square" rtlCol="0">
            <a:spAutoFit/>
          </a:bodyPr>
          <a:lstStyle/>
          <a:p>
            <a:pPr algn="r"/>
            <a:r>
              <a:rPr lang="en-US" altLang="ko-KR" sz="2400" b="1">
                <a:solidFill>
                  <a:srgbClr val="C00000"/>
                </a:solidFill>
                <a:cs typeface="Arial" panose="020B0604020202020204" pitchFamily="34" charset="0"/>
              </a:rPr>
              <a:t>Content Here</a:t>
            </a:r>
            <a:endParaRPr lang="ko-KR" altLang="en-US" sz="2400" b="1">
              <a:solidFill>
                <a:srgbClr val="C00000"/>
              </a:solidFill>
              <a:cs typeface="Arial" panose="020B0604020202020204" pitchFamily="34" charset="0"/>
            </a:endParaRPr>
          </a:p>
        </p:txBody>
      </p:sp>
      <p:sp>
        <p:nvSpPr>
          <p:cNvPr id="25" name="TextBox 24">
            <a:extLst>
              <a:ext uri="{FF2B5EF4-FFF2-40B4-BE49-F238E27FC236}">
                <a16:creationId xmlns:a16="http://schemas.microsoft.com/office/drawing/2014/main" id="{55FE428E-6EF1-473D-B741-AB474A4EDF92}"/>
              </a:ext>
            </a:extLst>
          </p:cNvPr>
          <p:cNvSpPr txBox="1"/>
          <p:nvPr/>
        </p:nvSpPr>
        <p:spPr>
          <a:xfrm>
            <a:off x="1038672" y="5413072"/>
            <a:ext cx="2161054" cy="461665"/>
          </a:xfrm>
          <a:prstGeom prst="rect">
            <a:avLst/>
          </a:prstGeom>
          <a:noFill/>
        </p:spPr>
        <p:txBody>
          <a:bodyPr wrap="square" rtlCol="0">
            <a:spAutoFit/>
          </a:bodyPr>
          <a:lstStyle/>
          <a:p>
            <a:pPr algn="r"/>
            <a:r>
              <a:rPr lang="en-US" altLang="ko-KR" sz="2400" b="1">
                <a:solidFill>
                  <a:schemeClr val="bg1"/>
                </a:solidFill>
                <a:cs typeface="Arial" panose="020B0604020202020204" pitchFamily="34" charset="0"/>
              </a:rPr>
              <a:t>Content Here</a:t>
            </a:r>
            <a:endParaRPr lang="ko-KR" altLang="en-US" sz="2400" b="1">
              <a:solidFill>
                <a:schemeClr val="bg1"/>
              </a:solidFill>
              <a:cs typeface="Arial" panose="020B0604020202020204" pitchFamily="34" charset="0"/>
            </a:endParaRPr>
          </a:p>
        </p:txBody>
      </p:sp>
      <p:sp>
        <p:nvSpPr>
          <p:cNvPr id="26" name="직사각형 2">
            <a:extLst>
              <a:ext uri="{FF2B5EF4-FFF2-40B4-BE49-F238E27FC236}">
                <a16:creationId xmlns:a16="http://schemas.microsoft.com/office/drawing/2014/main" id="{9B11EA42-EF2A-48CE-9E6C-DD15DDA28564}"/>
              </a:ext>
            </a:extLst>
          </p:cNvPr>
          <p:cNvSpPr/>
          <p:nvPr/>
        </p:nvSpPr>
        <p:spPr>
          <a:xfrm>
            <a:off x="975986" y="345935"/>
            <a:ext cx="9564673" cy="671018"/>
          </a:xfrm>
          <a:prstGeom prst="rect">
            <a:avLst/>
          </a:prstGeom>
        </p:spPr>
        <p:txBody>
          <a:bodyPr wrap="square">
            <a:spAutoFit/>
          </a:bodyPr>
          <a:lstStyle/>
          <a:p>
            <a:pPr algn="r">
              <a:lnSpc>
                <a:spcPct val="110000"/>
              </a:lnSpc>
            </a:pPr>
            <a:r>
              <a:rPr lang="en-US" altLang="ko-KR" sz="3600" b="1">
                <a:solidFill>
                  <a:schemeClr val="bg1"/>
                </a:solidFill>
                <a:latin typeface="Arial Black" panose="020B0A04020102020204" pitchFamily="34" charset="0"/>
                <a:cs typeface="Arial" panose="020B0604020202020204" pitchFamily="34" charset="0"/>
              </a:rPr>
              <a:t>Portfolio Presentation Designed</a:t>
            </a:r>
          </a:p>
        </p:txBody>
      </p:sp>
      <p:pic>
        <p:nvPicPr>
          <p:cNvPr id="6" name="Marcador de posición de imagen 5">
            <a:extLst>
              <a:ext uri="{FF2B5EF4-FFF2-40B4-BE49-F238E27FC236}">
                <a16:creationId xmlns:a16="http://schemas.microsoft.com/office/drawing/2014/main" id="{DA6F8C1E-B5DA-464B-A40F-0BD923FA77F4}"/>
              </a:ext>
            </a:extLst>
          </p:cNvPr>
          <p:cNvPicPr>
            <a:picLocks noGrp="1" noChangeAspect="1"/>
          </p:cNvPicPr>
          <p:nvPr>
            <p:ph type="pic" idx="12"/>
          </p:nvPr>
        </p:nvPicPr>
        <p:blipFill>
          <a:blip r:embed="rId3">
            <a:extLst>
              <a:ext uri="{28A0092B-C50C-407E-A947-70E740481C1C}">
                <a14:useLocalDpi xmlns:a14="http://schemas.microsoft.com/office/drawing/2010/main"/>
              </a:ext>
            </a:extLst>
          </a:blip>
          <a:stretch>
            <a:fillRect/>
          </a:stretch>
        </p:blipFill>
        <p:spPr>
          <a:ln w="57150">
            <a:solidFill>
              <a:schemeClr val="bg1"/>
            </a:solidFill>
          </a:ln>
        </p:spPr>
      </p:pic>
      <p:pic>
        <p:nvPicPr>
          <p:cNvPr id="11" name="Marcador de posición de imagen 10">
            <a:extLst>
              <a:ext uri="{FF2B5EF4-FFF2-40B4-BE49-F238E27FC236}">
                <a16:creationId xmlns:a16="http://schemas.microsoft.com/office/drawing/2014/main" id="{278972EC-44D7-460C-91C7-73CB70E893FE}"/>
              </a:ext>
            </a:extLst>
          </p:cNvPr>
          <p:cNvPicPr>
            <a:picLocks noGrp="1" noChangeAspect="1"/>
          </p:cNvPicPr>
          <p:nvPr>
            <p:ph type="pic" idx="13"/>
          </p:nvPr>
        </p:nvPicPr>
        <p:blipFill>
          <a:blip r:embed="rId4">
            <a:extLst>
              <a:ext uri="{28A0092B-C50C-407E-A947-70E740481C1C}">
                <a14:useLocalDpi xmlns:a14="http://schemas.microsoft.com/office/drawing/2010/main"/>
              </a:ext>
            </a:extLst>
          </a:blip>
          <a:stretch>
            <a:fillRect/>
          </a:stretch>
        </p:blipFill>
        <p:spPr>
          <a:ln w="57150">
            <a:solidFill>
              <a:schemeClr val="bg1"/>
            </a:solidFill>
          </a:ln>
        </p:spPr>
      </p:pic>
      <p:sp>
        <p:nvSpPr>
          <p:cNvPr id="27" name="Rectangle: Top Corners Rounded 5">
            <a:extLst>
              <a:ext uri="{FF2B5EF4-FFF2-40B4-BE49-F238E27FC236}">
                <a16:creationId xmlns:a16="http://schemas.microsoft.com/office/drawing/2014/main" id="{43382BF0-A778-4FBA-A00D-8013755B6603}"/>
              </a:ext>
            </a:extLst>
          </p:cNvPr>
          <p:cNvSpPr/>
          <p:nvPr/>
        </p:nvSpPr>
        <p:spPr>
          <a:xfrm rot="16200000">
            <a:off x="5737056" y="-5241971"/>
            <a:ext cx="1022685" cy="11887203"/>
          </a:xfrm>
          <a:prstGeom prst="round2SameRect">
            <a:avLst>
              <a:gd name="adj1" fmla="val 50000"/>
              <a:gd name="adj2"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upo 27">
            <a:extLst>
              <a:ext uri="{FF2B5EF4-FFF2-40B4-BE49-F238E27FC236}">
                <a16:creationId xmlns:a16="http://schemas.microsoft.com/office/drawing/2014/main" id="{2A42D5B1-77C3-40EB-AD41-C5EE216947E0}"/>
              </a:ext>
            </a:extLst>
          </p:cNvPr>
          <p:cNvGrpSpPr/>
          <p:nvPr/>
        </p:nvGrpSpPr>
        <p:grpSpPr>
          <a:xfrm>
            <a:off x="10577230" y="5330347"/>
            <a:ext cx="1298257" cy="1140441"/>
            <a:chOff x="7769371" y="3151989"/>
            <a:chExt cx="4057265" cy="3564064"/>
          </a:xfrm>
        </p:grpSpPr>
        <p:pic>
          <p:nvPicPr>
            <p:cNvPr id="29" name="Imagen 28">
              <a:extLst>
                <a:ext uri="{FF2B5EF4-FFF2-40B4-BE49-F238E27FC236}">
                  <a16:creationId xmlns:a16="http://schemas.microsoft.com/office/drawing/2014/main" id="{3C7962FC-E8F2-4997-B9E0-20A5667B0A0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30" name="Imagen 29">
              <a:extLst>
                <a:ext uri="{FF2B5EF4-FFF2-40B4-BE49-F238E27FC236}">
                  <a16:creationId xmlns:a16="http://schemas.microsoft.com/office/drawing/2014/main" id="{401B4328-6B0B-47A1-BD4B-E45EC351BE64}"/>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cxnSp>
        <p:nvCxnSpPr>
          <p:cNvPr id="31" name="직선 연결선 3">
            <a:extLst>
              <a:ext uri="{FF2B5EF4-FFF2-40B4-BE49-F238E27FC236}">
                <a16:creationId xmlns:a16="http://schemas.microsoft.com/office/drawing/2014/main" id="{7287B108-F999-40D7-B315-D34BB0E82862}"/>
              </a:ext>
            </a:extLst>
          </p:cNvPr>
          <p:cNvCxnSpPr/>
          <p:nvPr/>
        </p:nvCxnSpPr>
        <p:spPr>
          <a:xfrm>
            <a:off x="0" y="6667940"/>
            <a:ext cx="12192000" cy="0"/>
          </a:xfrm>
          <a:prstGeom prst="line">
            <a:avLst/>
          </a:prstGeom>
          <a:ln w="57150">
            <a:solidFill>
              <a:srgbClr val="F71856"/>
            </a:solidFill>
          </a:ln>
        </p:spPr>
        <p:style>
          <a:lnRef idx="1">
            <a:schemeClr val="accent1"/>
          </a:lnRef>
          <a:fillRef idx="0">
            <a:schemeClr val="accent1"/>
          </a:fillRef>
          <a:effectRef idx="0">
            <a:schemeClr val="accent1"/>
          </a:effectRef>
          <a:fontRef idx="minor">
            <a:schemeClr val="tx1"/>
          </a:fontRef>
        </p:style>
      </p:cxnSp>
      <p:sp>
        <p:nvSpPr>
          <p:cNvPr id="32" name="Gráfico 6">
            <a:extLst>
              <a:ext uri="{FF2B5EF4-FFF2-40B4-BE49-F238E27FC236}">
                <a16:creationId xmlns:a16="http://schemas.microsoft.com/office/drawing/2014/main" id="{8B3E7CEB-EF29-435C-8DFE-ABA3F0048F0A}"/>
              </a:ext>
            </a:extLst>
          </p:cNvPr>
          <p:cNvSpPr/>
          <p:nvPr/>
        </p:nvSpPr>
        <p:spPr>
          <a:xfrm>
            <a:off x="10853338" y="5728995"/>
            <a:ext cx="746042" cy="979126"/>
          </a:xfrm>
          <a:custGeom>
            <a:avLst/>
            <a:gdLst>
              <a:gd name="connsiteX0" fmla="*/ 1199769 w 1645086"/>
              <a:gd name="connsiteY0" fmla="*/ 0 h 2159056"/>
              <a:gd name="connsiteX1" fmla="*/ 1304068 w 1645086"/>
              <a:gd name="connsiteY1" fmla="*/ 344329 h 2159056"/>
              <a:gd name="connsiteX2" fmla="*/ 1318736 w 1645086"/>
              <a:gd name="connsiteY2" fmla="*/ 386906 h 2159056"/>
              <a:gd name="connsiteX3" fmla="*/ 1443228 w 1645086"/>
              <a:gd name="connsiteY3" fmla="*/ 447675 h 2159056"/>
              <a:gd name="connsiteX4" fmla="*/ 1524191 w 1645086"/>
              <a:gd name="connsiteY4" fmla="*/ 572167 h 2159056"/>
              <a:gd name="connsiteX5" fmla="*/ 1538192 w 1645086"/>
              <a:gd name="connsiteY5" fmla="*/ 604076 h 2159056"/>
              <a:gd name="connsiteX6" fmla="*/ 1639919 w 1645086"/>
              <a:gd name="connsiteY6" fmla="*/ 993934 h 2159056"/>
              <a:gd name="connsiteX7" fmla="*/ 1562291 w 1645086"/>
              <a:gd name="connsiteY7" fmla="*/ 1267301 h 2159056"/>
              <a:gd name="connsiteX8" fmla="*/ 1453325 w 1645086"/>
              <a:gd name="connsiteY8" fmla="*/ 1323975 h 2159056"/>
              <a:gd name="connsiteX9" fmla="*/ 1412272 w 1645086"/>
              <a:gd name="connsiteY9" fmla="*/ 1208437 h 2159056"/>
              <a:gd name="connsiteX10" fmla="*/ 1481328 w 1645086"/>
              <a:gd name="connsiteY10" fmla="*/ 932974 h 2159056"/>
              <a:gd name="connsiteX11" fmla="*/ 1408367 w 1645086"/>
              <a:gd name="connsiteY11" fmla="*/ 703898 h 2159056"/>
              <a:gd name="connsiteX12" fmla="*/ 1393984 w 1645086"/>
              <a:gd name="connsiteY12" fmla="*/ 783812 h 2159056"/>
              <a:gd name="connsiteX13" fmla="*/ 1393126 w 1645086"/>
              <a:gd name="connsiteY13" fmla="*/ 1998059 h 2159056"/>
              <a:gd name="connsiteX14" fmla="*/ 1279493 w 1645086"/>
              <a:gd name="connsiteY14" fmla="*/ 2157317 h 2159056"/>
              <a:gd name="connsiteX15" fmla="*/ 1139190 w 1645086"/>
              <a:gd name="connsiteY15" fmla="*/ 2010632 h 2159056"/>
              <a:gd name="connsiteX16" fmla="*/ 1138238 w 1645086"/>
              <a:gd name="connsiteY16" fmla="*/ 1388936 h 2159056"/>
              <a:gd name="connsiteX17" fmla="*/ 1126808 w 1645086"/>
              <a:gd name="connsiteY17" fmla="*/ 1303782 h 2159056"/>
              <a:gd name="connsiteX18" fmla="*/ 1115568 w 1645086"/>
              <a:gd name="connsiteY18" fmla="*/ 1382649 h 2159056"/>
              <a:gd name="connsiteX19" fmla="*/ 1114901 w 1645086"/>
              <a:gd name="connsiteY19" fmla="*/ 2011680 h 2159056"/>
              <a:gd name="connsiteX20" fmla="*/ 1002983 w 1645086"/>
              <a:gd name="connsiteY20" fmla="*/ 2158175 h 2159056"/>
              <a:gd name="connsiteX21" fmla="*/ 861251 w 1645086"/>
              <a:gd name="connsiteY21" fmla="*/ 2019205 h 2159056"/>
              <a:gd name="connsiteX22" fmla="*/ 860298 w 1645086"/>
              <a:gd name="connsiteY22" fmla="*/ 1697355 h 2159056"/>
              <a:gd name="connsiteX23" fmla="*/ 859727 w 1645086"/>
              <a:gd name="connsiteY23" fmla="*/ 709898 h 2159056"/>
              <a:gd name="connsiteX24" fmla="*/ 819055 w 1645086"/>
              <a:gd name="connsiteY24" fmla="*/ 608933 h 2159056"/>
              <a:gd name="connsiteX25" fmla="*/ 777526 w 1645086"/>
              <a:gd name="connsiteY25" fmla="*/ 710756 h 2159056"/>
              <a:gd name="connsiteX26" fmla="*/ 777050 w 1645086"/>
              <a:gd name="connsiteY26" fmla="*/ 1946910 h 2159056"/>
              <a:gd name="connsiteX27" fmla="*/ 776192 w 1645086"/>
              <a:gd name="connsiteY27" fmla="*/ 2027301 h 2159056"/>
              <a:gd name="connsiteX28" fmla="*/ 648367 w 1645086"/>
              <a:gd name="connsiteY28" fmla="*/ 2158937 h 2159056"/>
              <a:gd name="connsiteX29" fmla="*/ 523589 w 1645086"/>
              <a:gd name="connsiteY29" fmla="*/ 2026063 h 2159056"/>
              <a:gd name="connsiteX30" fmla="*/ 522446 w 1645086"/>
              <a:gd name="connsiteY30" fmla="*/ 1572578 h 2159056"/>
              <a:gd name="connsiteX31" fmla="*/ 522446 w 1645086"/>
              <a:gd name="connsiteY31" fmla="*/ 1290352 h 2159056"/>
              <a:gd name="connsiteX32" fmla="*/ 499682 w 1645086"/>
              <a:gd name="connsiteY32" fmla="*/ 1381697 h 2159056"/>
              <a:gd name="connsiteX33" fmla="*/ 499205 w 1645086"/>
              <a:gd name="connsiteY33" fmla="*/ 1966817 h 2159056"/>
              <a:gd name="connsiteX34" fmla="*/ 496253 w 1645086"/>
              <a:gd name="connsiteY34" fmla="*/ 2047113 h 2159056"/>
              <a:gd name="connsiteX35" fmla="*/ 371951 w 1645086"/>
              <a:gd name="connsiteY35" fmla="*/ 2159032 h 2159056"/>
              <a:gd name="connsiteX36" fmla="*/ 247174 w 1645086"/>
              <a:gd name="connsiteY36" fmla="*/ 2048351 h 2159056"/>
              <a:gd name="connsiteX37" fmla="*/ 244602 w 1645086"/>
              <a:gd name="connsiteY37" fmla="*/ 1968056 h 2159056"/>
              <a:gd name="connsiteX38" fmla="*/ 244602 w 1645086"/>
              <a:gd name="connsiteY38" fmla="*/ 790385 h 2159056"/>
              <a:gd name="connsiteX39" fmla="*/ 244602 w 1645086"/>
              <a:gd name="connsiteY39" fmla="*/ 707803 h 2159056"/>
              <a:gd name="connsiteX40" fmla="*/ 154972 w 1645086"/>
              <a:gd name="connsiteY40" fmla="*/ 946595 h 2159056"/>
              <a:gd name="connsiteX41" fmla="*/ 222599 w 1645086"/>
              <a:gd name="connsiteY41" fmla="*/ 1200055 h 2159056"/>
              <a:gd name="connsiteX42" fmla="*/ 184690 w 1645086"/>
              <a:gd name="connsiteY42" fmla="*/ 1322832 h 2159056"/>
              <a:gd name="connsiteX43" fmla="*/ 72581 w 1645086"/>
              <a:gd name="connsiteY43" fmla="*/ 1260729 h 2159056"/>
              <a:gd name="connsiteX44" fmla="*/ 0 w 1645086"/>
              <a:gd name="connsiteY44" fmla="*/ 1038701 h 2159056"/>
              <a:gd name="connsiteX45" fmla="*/ 0 w 1645086"/>
              <a:gd name="connsiteY45" fmla="*/ 775240 h 2159056"/>
              <a:gd name="connsiteX46" fmla="*/ 102870 w 1645086"/>
              <a:gd name="connsiteY46" fmla="*/ 600837 h 2159056"/>
              <a:gd name="connsiteX47" fmla="*/ 113824 w 1645086"/>
              <a:gd name="connsiteY47" fmla="*/ 567976 h 2159056"/>
              <a:gd name="connsiteX48" fmla="*/ 183642 w 1645086"/>
              <a:gd name="connsiteY48" fmla="*/ 452057 h 2159056"/>
              <a:gd name="connsiteX49" fmla="*/ 314134 w 1645086"/>
              <a:gd name="connsiteY49" fmla="*/ 387858 h 2159056"/>
              <a:gd name="connsiteX50" fmla="*/ 333184 w 1645086"/>
              <a:gd name="connsiteY50" fmla="*/ 342138 h 2159056"/>
              <a:gd name="connsiteX51" fmla="*/ 438817 w 1645086"/>
              <a:gd name="connsiteY51" fmla="*/ 0 h 2159056"/>
              <a:gd name="connsiteX52" fmla="*/ 585216 w 1645086"/>
              <a:gd name="connsiteY52" fmla="*/ 0 h 2159056"/>
              <a:gd name="connsiteX53" fmla="*/ 698754 w 1645086"/>
              <a:gd name="connsiteY53" fmla="*/ 328898 h 2159056"/>
              <a:gd name="connsiteX54" fmla="*/ 712184 w 1645086"/>
              <a:gd name="connsiteY54" fmla="*/ 368713 h 2159056"/>
              <a:gd name="connsiteX55" fmla="*/ 927640 w 1645086"/>
              <a:gd name="connsiteY55" fmla="*/ 368332 h 2159056"/>
              <a:gd name="connsiteX56" fmla="*/ 937736 w 1645086"/>
              <a:gd name="connsiteY56" fmla="*/ 327755 h 2159056"/>
              <a:gd name="connsiteX57" fmla="*/ 1053560 w 1645086"/>
              <a:gd name="connsiteY57" fmla="*/ 0 h 2159056"/>
              <a:gd name="connsiteX58" fmla="*/ 1199960 w 1645086"/>
              <a:gd name="connsiteY58" fmla="*/ 0 h 215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086" h="2159056">
                <a:moveTo>
                  <a:pt x="1199769" y="0"/>
                </a:moveTo>
                <a:cubicBezTo>
                  <a:pt x="1356836" y="93631"/>
                  <a:pt x="1384935" y="182309"/>
                  <a:pt x="1304068" y="344329"/>
                </a:cubicBezTo>
                <a:cubicBezTo>
                  <a:pt x="1291019" y="370618"/>
                  <a:pt x="1297496" y="377190"/>
                  <a:pt x="1318736" y="386906"/>
                </a:cubicBezTo>
                <a:cubicBezTo>
                  <a:pt x="1360742" y="406146"/>
                  <a:pt x="1402937" y="425291"/>
                  <a:pt x="1443228" y="447675"/>
                </a:cubicBezTo>
                <a:cubicBezTo>
                  <a:pt x="1491520" y="474345"/>
                  <a:pt x="1535716" y="505492"/>
                  <a:pt x="1524191" y="572167"/>
                </a:cubicBezTo>
                <a:cubicBezTo>
                  <a:pt x="1521905" y="585407"/>
                  <a:pt x="1529429" y="594932"/>
                  <a:pt x="1538192" y="604076"/>
                </a:cubicBezTo>
                <a:cubicBezTo>
                  <a:pt x="1644110" y="715137"/>
                  <a:pt x="1654302" y="852488"/>
                  <a:pt x="1639919" y="993934"/>
                </a:cubicBezTo>
                <a:cubicBezTo>
                  <a:pt x="1630299" y="1088803"/>
                  <a:pt x="1600105" y="1179671"/>
                  <a:pt x="1562291" y="1267301"/>
                </a:cubicBezTo>
                <a:cubicBezTo>
                  <a:pt x="1541812" y="1314831"/>
                  <a:pt x="1507808" y="1345978"/>
                  <a:pt x="1453325" y="1323975"/>
                </a:cubicBezTo>
                <a:cubicBezTo>
                  <a:pt x="1399985" y="1302544"/>
                  <a:pt x="1392365" y="1258062"/>
                  <a:pt x="1412272" y="1208437"/>
                </a:cubicBezTo>
                <a:cubicBezTo>
                  <a:pt x="1447895" y="1119664"/>
                  <a:pt x="1474375" y="1028605"/>
                  <a:pt x="1481328" y="932974"/>
                </a:cubicBezTo>
                <a:cubicBezTo>
                  <a:pt x="1487519" y="848297"/>
                  <a:pt x="1473137" y="769430"/>
                  <a:pt x="1408367" y="703898"/>
                </a:cubicBezTo>
                <a:cubicBezTo>
                  <a:pt x="1383887" y="730949"/>
                  <a:pt x="1394079" y="758857"/>
                  <a:pt x="1393984" y="783812"/>
                </a:cubicBezTo>
                <a:cubicBezTo>
                  <a:pt x="1393222" y="1188530"/>
                  <a:pt x="1393698" y="1593247"/>
                  <a:pt x="1393126" y="1998059"/>
                </a:cubicBezTo>
                <a:cubicBezTo>
                  <a:pt x="1393031" y="2097691"/>
                  <a:pt x="1353884" y="2150840"/>
                  <a:pt x="1279493" y="2157317"/>
                </a:cubicBezTo>
                <a:cubicBezTo>
                  <a:pt x="1193768" y="2164842"/>
                  <a:pt x="1139952" y="2111216"/>
                  <a:pt x="1139190" y="2010632"/>
                </a:cubicBezTo>
                <a:cubicBezTo>
                  <a:pt x="1137571" y="1803368"/>
                  <a:pt x="1138904" y="1596104"/>
                  <a:pt x="1138238" y="1388936"/>
                </a:cubicBezTo>
                <a:cubicBezTo>
                  <a:pt x="1138238" y="1363028"/>
                  <a:pt x="1144715" y="1335786"/>
                  <a:pt x="1126808" y="1303782"/>
                </a:cubicBezTo>
                <a:cubicBezTo>
                  <a:pt x="1109853" y="1331881"/>
                  <a:pt x="1115663" y="1358265"/>
                  <a:pt x="1115568" y="1382649"/>
                </a:cubicBezTo>
                <a:cubicBezTo>
                  <a:pt x="1114997" y="1592294"/>
                  <a:pt x="1115949" y="1802035"/>
                  <a:pt x="1114901" y="2011680"/>
                </a:cubicBezTo>
                <a:cubicBezTo>
                  <a:pt x="1114425" y="2098167"/>
                  <a:pt x="1071563" y="2151793"/>
                  <a:pt x="1002983" y="2158175"/>
                </a:cubicBezTo>
                <a:cubicBezTo>
                  <a:pt x="920782" y="2165890"/>
                  <a:pt x="863537" y="2112264"/>
                  <a:pt x="861251" y="2019205"/>
                </a:cubicBezTo>
                <a:cubicBezTo>
                  <a:pt x="858584" y="1911953"/>
                  <a:pt x="860393" y="1804702"/>
                  <a:pt x="860298" y="1697355"/>
                </a:cubicBezTo>
                <a:cubicBezTo>
                  <a:pt x="860298" y="1368171"/>
                  <a:pt x="860679" y="1039082"/>
                  <a:pt x="859727" y="709898"/>
                </a:cubicBezTo>
                <a:cubicBezTo>
                  <a:pt x="859631" y="670941"/>
                  <a:pt x="872109" y="608743"/>
                  <a:pt x="819055" y="608933"/>
                </a:cubicBezTo>
                <a:cubicBezTo>
                  <a:pt x="767048" y="609124"/>
                  <a:pt x="777526" y="671036"/>
                  <a:pt x="777526" y="710756"/>
                </a:cubicBezTo>
                <a:cubicBezTo>
                  <a:pt x="776859" y="1122807"/>
                  <a:pt x="777145" y="1534859"/>
                  <a:pt x="777050" y="1946910"/>
                </a:cubicBezTo>
                <a:cubicBezTo>
                  <a:pt x="777050" y="1973771"/>
                  <a:pt x="778097" y="2000631"/>
                  <a:pt x="776192" y="2027301"/>
                </a:cubicBezTo>
                <a:cubicBezTo>
                  <a:pt x="770287" y="2109311"/>
                  <a:pt x="722186" y="2158270"/>
                  <a:pt x="648367" y="2158937"/>
                </a:cubicBezTo>
                <a:cubicBezTo>
                  <a:pt x="574929" y="2159603"/>
                  <a:pt x="525113" y="2110264"/>
                  <a:pt x="523589" y="2026063"/>
                </a:cubicBezTo>
                <a:cubicBezTo>
                  <a:pt x="520922" y="1874901"/>
                  <a:pt x="522542" y="1723739"/>
                  <a:pt x="522446" y="1572578"/>
                </a:cubicBezTo>
                <a:cubicBezTo>
                  <a:pt x="522446" y="1485424"/>
                  <a:pt x="522446" y="1398270"/>
                  <a:pt x="522446" y="1290352"/>
                </a:cubicBezTo>
                <a:cubicBezTo>
                  <a:pt x="493205" y="1330928"/>
                  <a:pt x="499777" y="1357598"/>
                  <a:pt x="499682" y="1381697"/>
                </a:cubicBezTo>
                <a:cubicBezTo>
                  <a:pt x="499110" y="1576768"/>
                  <a:pt x="499396" y="1771841"/>
                  <a:pt x="499205" y="1966817"/>
                </a:cubicBezTo>
                <a:cubicBezTo>
                  <a:pt x="499205" y="1993583"/>
                  <a:pt x="500063" y="2020729"/>
                  <a:pt x="496253" y="2047113"/>
                </a:cubicBezTo>
                <a:cubicBezTo>
                  <a:pt x="486632" y="2113788"/>
                  <a:pt x="436436" y="2157698"/>
                  <a:pt x="371951" y="2159032"/>
                </a:cubicBezTo>
                <a:cubicBezTo>
                  <a:pt x="309086" y="2160270"/>
                  <a:pt x="257366" y="2115788"/>
                  <a:pt x="247174" y="2048351"/>
                </a:cubicBezTo>
                <a:cubicBezTo>
                  <a:pt x="243173" y="2022062"/>
                  <a:pt x="244602" y="1994821"/>
                  <a:pt x="244602" y="1968056"/>
                </a:cubicBezTo>
                <a:cubicBezTo>
                  <a:pt x="244507" y="1575530"/>
                  <a:pt x="244602" y="1183005"/>
                  <a:pt x="244602" y="790385"/>
                </a:cubicBezTo>
                <a:cubicBezTo>
                  <a:pt x="244602" y="764000"/>
                  <a:pt x="244602" y="737616"/>
                  <a:pt x="244602" y="707803"/>
                </a:cubicBezTo>
                <a:cubicBezTo>
                  <a:pt x="173831" y="750284"/>
                  <a:pt x="140780" y="843629"/>
                  <a:pt x="154972" y="946595"/>
                </a:cubicBezTo>
                <a:cubicBezTo>
                  <a:pt x="166973" y="1033939"/>
                  <a:pt x="188119" y="1118807"/>
                  <a:pt x="222599" y="1200055"/>
                </a:cubicBezTo>
                <a:cubicBezTo>
                  <a:pt x="244697" y="1252252"/>
                  <a:pt x="240602" y="1299115"/>
                  <a:pt x="184690" y="1322832"/>
                </a:cubicBezTo>
                <a:cubicBezTo>
                  <a:pt x="126302" y="1347597"/>
                  <a:pt x="91059" y="1310831"/>
                  <a:pt x="72581" y="1260729"/>
                </a:cubicBezTo>
                <a:cubicBezTo>
                  <a:pt x="45720" y="1187672"/>
                  <a:pt x="23908" y="1112806"/>
                  <a:pt x="0" y="1038701"/>
                </a:cubicBezTo>
                <a:lnTo>
                  <a:pt x="0" y="775240"/>
                </a:lnTo>
                <a:cubicBezTo>
                  <a:pt x="29337" y="714185"/>
                  <a:pt x="50006" y="647986"/>
                  <a:pt x="102870" y="600837"/>
                </a:cubicBezTo>
                <a:cubicBezTo>
                  <a:pt x="112776" y="591979"/>
                  <a:pt x="116110" y="580739"/>
                  <a:pt x="113824" y="567976"/>
                </a:cubicBezTo>
                <a:cubicBezTo>
                  <a:pt x="103251" y="508825"/>
                  <a:pt x="141065" y="479298"/>
                  <a:pt x="183642" y="452057"/>
                </a:cubicBezTo>
                <a:cubicBezTo>
                  <a:pt x="224790" y="425768"/>
                  <a:pt x="267938" y="403955"/>
                  <a:pt x="314134" y="387858"/>
                </a:cubicBezTo>
                <a:cubicBezTo>
                  <a:pt x="336233" y="380143"/>
                  <a:pt x="350139" y="374428"/>
                  <a:pt x="333184" y="342138"/>
                </a:cubicBezTo>
                <a:cubicBezTo>
                  <a:pt x="251270" y="187452"/>
                  <a:pt x="284988" y="84011"/>
                  <a:pt x="438817" y="0"/>
                </a:cubicBezTo>
                <a:lnTo>
                  <a:pt x="585216" y="0"/>
                </a:lnTo>
                <a:cubicBezTo>
                  <a:pt x="730282" y="91726"/>
                  <a:pt x="753142" y="156401"/>
                  <a:pt x="698754" y="328898"/>
                </a:cubicBezTo>
                <a:cubicBezTo>
                  <a:pt x="692468" y="348901"/>
                  <a:pt x="692087" y="358140"/>
                  <a:pt x="712184" y="368713"/>
                </a:cubicBezTo>
                <a:cubicBezTo>
                  <a:pt x="784574" y="406908"/>
                  <a:pt x="855345" y="405194"/>
                  <a:pt x="927640" y="368332"/>
                </a:cubicBezTo>
                <a:cubicBezTo>
                  <a:pt x="950119" y="356902"/>
                  <a:pt x="943928" y="345853"/>
                  <a:pt x="937736" y="327755"/>
                </a:cubicBezTo>
                <a:cubicBezTo>
                  <a:pt x="881158" y="159925"/>
                  <a:pt x="905256" y="92964"/>
                  <a:pt x="1053560" y="0"/>
                </a:cubicBezTo>
                <a:lnTo>
                  <a:pt x="1199960" y="0"/>
                </a:lnTo>
                <a:close/>
              </a:path>
            </a:pathLst>
          </a:custGeom>
          <a:solidFill>
            <a:srgbClr val="B0466A"/>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3502713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2"/>
          <p:cNvGrpSpPr/>
          <p:nvPr/>
        </p:nvGrpSpPr>
        <p:grpSpPr>
          <a:xfrm>
            <a:off x="1418111" y="1736587"/>
            <a:ext cx="5076958" cy="800219"/>
            <a:chOff x="4745820" y="1482096"/>
            <a:chExt cx="5794001" cy="800219"/>
          </a:xfrm>
        </p:grpSpPr>
        <p:grpSp>
          <p:nvGrpSpPr>
            <p:cNvPr id="35" name="Group 3"/>
            <p:cNvGrpSpPr/>
            <p:nvPr/>
          </p:nvGrpSpPr>
          <p:grpSpPr>
            <a:xfrm>
              <a:off x="6032129" y="1482096"/>
              <a:ext cx="4507692" cy="800219"/>
              <a:chOff x="6557475" y="1411926"/>
              <a:chExt cx="4507692" cy="800219"/>
            </a:xfrm>
          </p:grpSpPr>
          <p:sp>
            <p:nvSpPr>
              <p:cNvPr id="39" name="TextBox 7"/>
              <p:cNvSpPr txBox="1"/>
              <p:nvPr/>
            </p:nvSpPr>
            <p:spPr>
              <a:xfrm>
                <a:off x="6557475" y="1750480"/>
                <a:ext cx="4507692" cy="46166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ko-KR" sz="1200" b="0" i="0" u="none" strike="noStrike" kern="0" cap="none" spc="0" normalizeH="0" baseline="0" noProof="0">
                    <a:ln>
                      <a:noFill/>
                    </a:ln>
                    <a:solidFill>
                      <a:schemeClr val="bg1"/>
                    </a:solidFill>
                    <a:effectLst/>
                    <a:uLnTx/>
                    <a:uFillTx/>
                    <a:cs typeface="Arial" panose="020B0604020202020204" pitchFamily="34" charset="0"/>
                  </a:rPr>
                  <a:t>Get a modern PowerPoint  Presentation that is beautifully designed. </a:t>
                </a:r>
                <a:r>
                  <a:rPr kumimoji="0" lang="en-US" altLang="ko-KR" sz="1200" b="0" i="0" u="none" strike="noStrike" kern="0" cap="none" spc="0" normalizeH="0" baseline="0" noProof="0">
                    <a:ln>
                      <a:noFill/>
                    </a:ln>
                    <a:solidFill>
                      <a:schemeClr val="bg1"/>
                    </a:solidFill>
                    <a:effectLst/>
                    <a:uLnTx/>
                    <a:uFillTx/>
                    <a:ea typeface="FZShuTi" pitchFamily="2" charset="-122"/>
                    <a:cs typeface="Arial" panose="020B0604020202020204" pitchFamily="34" charset="0"/>
                  </a:rPr>
                  <a:t>I hope and I believe that this Template will your Time.</a:t>
                </a:r>
                <a:endParaRPr kumimoji="0" lang="en-US" altLang="ko-KR" sz="1200" b="0" i="0" u="none" strike="noStrike" kern="0" cap="none" spc="0" normalizeH="0" baseline="0" noProof="0">
                  <a:ln>
                    <a:noFill/>
                  </a:ln>
                  <a:solidFill>
                    <a:schemeClr val="bg1"/>
                  </a:solidFill>
                  <a:effectLst/>
                  <a:uLnTx/>
                  <a:uFillTx/>
                  <a:cs typeface="Arial" panose="020B0604020202020204" pitchFamily="34" charset="0"/>
                </a:endParaRPr>
              </a:p>
            </p:txBody>
          </p:sp>
          <p:sp>
            <p:nvSpPr>
              <p:cNvPr id="40" name="TextBox 8"/>
              <p:cNvSpPr txBox="1"/>
              <p:nvPr/>
            </p:nvSpPr>
            <p:spPr>
              <a:xfrm>
                <a:off x="6557475" y="1411926"/>
                <a:ext cx="4507692" cy="369332"/>
              </a:xfrm>
              <a:prstGeom prst="rect">
                <a:avLst/>
              </a:prstGeom>
              <a:noFill/>
            </p:spPr>
            <p:txBody>
              <a:bodyPr wrap="square" lIns="108000" rIns="10800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ko-KR" sz="1800" b="1" i="0" u="none" strike="noStrike" kern="0" cap="none" spc="0" normalizeH="0" baseline="0" noProof="0">
                    <a:ln>
                      <a:noFill/>
                    </a:ln>
                    <a:solidFill>
                      <a:srgbClr val="015C4E"/>
                    </a:solidFill>
                    <a:effectLst/>
                    <a:uLnTx/>
                    <a:uFillTx/>
                    <a:cs typeface="Arial" panose="020B0604020202020204" pitchFamily="34" charset="0"/>
                  </a:rPr>
                  <a:t>Contents</a:t>
                </a:r>
                <a:endParaRPr kumimoji="0" lang="ko-KR" altLang="en-US" sz="1800" b="1" i="0" u="none" strike="noStrike" kern="0" cap="none" spc="0" normalizeH="0" baseline="0" noProof="0">
                  <a:ln>
                    <a:noFill/>
                  </a:ln>
                  <a:solidFill>
                    <a:srgbClr val="015C4E"/>
                  </a:solidFill>
                  <a:effectLst/>
                  <a:uLnTx/>
                  <a:uFillTx/>
                  <a:cs typeface="Arial" panose="020B0604020202020204" pitchFamily="34" charset="0"/>
                </a:endParaRPr>
              </a:p>
            </p:txBody>
          </p:sp>
        </p:grpSp>
        <p:grpSp>
          <p:nvGrpSpPr>
            <p:cNvPr id="36" name="Group 4"/>
            <p:cNvGrpSpPr/>
            <p:nvPr/>
          </p:nvGrpSpPr>
          <p:grpSpPr>
            <a:xfrm>
              <a:off x="4745820" y="1491808"/>
              <a:ext cx="958096" cy="780795"/>
              <a:chOff x="5324331" y="1449052"/>
              <a:chExt cx="958096" cy="780795"/>
            </a:xfrm>
          </p:grpSpPr>
          <p:sp>
            <p:nvSpPr>
              <p:cNvPr id="37" name="Oval 5"/>
              <p:cNvSpPr/>
              <p:nvPr/>
            </p:nvSpPr>
            <p:spPr>
              <a:xfrm>
                <a:off x="5412981" y="1449052"/>
                <a:ext cx="780795" cy="78079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38" name="TextBox 6"/>
              <p:cNvSpPr txBox="1"/>
              <p:nvPr/>
            </p:nvSpPr>
            <p:spPr>
              <a:xfrm>
                <a:off x="5324331" y="1516285"/>
                <a:ext cx="958096" cy="646331"/>
              </a:xfrm>
              <a:prstGeom prst="rect">
                <a:avLst/>
              </a:prstGeom>
              <a:noFill/>
            </p:spPr>
            <p:txBody>
              <a:bodyPr wrap="square" lIns="108000" rIns="10800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ko-KR" sz="3600" b="1" i="0" u="none" strike="noStrike" kern="0" cap="none" spc="0" normalizeH="0" baseline="0" noProof="0">
                    <a:ln>
                      <a:noFill/>
                    </a:ln>
                    <a:solidFill>
                      <a:prstClr val="black"/>
                    </a:solidFill>
                    <a:effectLst/>
                    <a:uLnTx/>
                    <a:uFillTx/>
                    <a:cs typeface="Arial" panose="020B0604020202020204" pitchFamily="34" charset="0"/>
                  </a:rPr>
                  <a:t>01</a:t>
                </a:r>
                <a:endParaRPr kumimoji="0" lang="ko-KR" altLang="en-US" sz="3600" b="1" i="0" u="none" strike="noStrike" kern="0" cap="none" spc="0" normalizeH="0" baseline="0" noProof="0">
                  <a:ln>
                    <a:noFill/>
                  </a:ln>
                  <a:solidFill>
                    <a:prstClr val="black"/>
                  </a:solidFill>
                  <a:effectLst/>
                  <a:uLnTx/>
                  <a:uFillTx/>
                  <a:cs typeface="Arial" panose="020B0604020202020204" pitchFamily="34" charset="0"/>
                </a:endParaRPr>
              </a:p>
            </p:txBody>
          </p:sp>
        </p:grpSp>
      </p:grpSp>
      <p:grpSp>
        <p:nvGrpSpPr>
          <p:cNvPr id="41" name="Group 10"/>
          <p:cNvGrpSpPr/>
          <p:nvPr/>
        </p:nvGrpSpPr>
        <p:grpSpPr>
          <a:xfrm>
            <a:off x="1421649" y="2968883"/>
            <a:ext cx="5076958" cy="800219"/>
            <a:chOff x="4745820" y="1482096"/>
            <a:chExt cx="5794001" cy="800219"/>
          </a:xfrm>
        </p:grpSpPr>
        <p:grpSp>
          <p:nvGrpSpPr>
            <p:cNvPr id="42" name="Group 11"/>
            <p:cNvGrpSpPr/>
            <p:nvPr/>
          </p:nvGrpSpPr>
          <p:grpSpPr>
            <a:xfrm>
              <a:off x="6032129" y="1482096"/>
              <a:ext cx="4507692" cy="800219"/>
              <a:chOff x="6557475" y="1411926"/>
              <a:chExt cx="4507692" cy="800219"/>
            </a:xfrm>
          </p:grpSpPr>
          <p:sp>
            <p:nvSpPr>
              <p:cNvPr id="46" name="TextBox 15"/>
              <p:cNvSpPr txBox="1"/>
              <p:nvPr/>
            </p:nvSpPr>
            <p:spPr>
              <a:xfrm>
                <a:off x="6557475" y="1750480"/>
                <a:ext cx="4507692" cy="46166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ko-KR" sz="1200" b="0" i="0" u="none" strike="noStrike" kern="0" cap="none" spc="0" normalizeH="0" baseline="0" noProof="0">
                    <a:ln>
                      <a:noFill/>
                    </a:ln>
                    <a:solidFill>
                      <a:schemeClr val="bg1"/>
                    </a:solidFill>
                    <a:effectLst/>
                    <a:uLnTx/>
                    <a:uFillTx/>
                    <a:cs typeface="Arial" panose="020B0604020202020204" pitchFamily="34" charset="0"/>
                  </a:rPr>
                  <a:t>Get a modern PowerPoint  Presentation that is beautifully designed. </a:t>
                </a:r>
                <a:r>
                  <a:rPr kumimoji="0" lang="en-US" altLang="ko-KR" sz="1200" b="0" i="0" u="none" strike="noStrike" kern="0" cap="none" spc="0" normalizeH="0" baseline="0" noProof="0">
                    <a:ln>
                      <a:noFill/>
                    </a:ln>
                    <a:solidFill>
                      <a:schemeClr val="bg1"/>
                    </a:solidFill>
                    <a:effectLst/>
                    <a:uLnTx/>
                    <a:uFillTx/>
                    <a:ea typeface="FZShuTi" pitchFamily="2" charset="-122"/>
                    <a:cs typeface="Arial" panose="020B0604020202020204" pitchFamily="34" charset="0"/>
                  </a:rPr>
                  <a:t>I hope and I believe that this Template will your Time.</a:t>
                </a:r>
                <a:endParaRPr kumimoji="0" lang="en-US" altLang="ko-KR" sz="1200" b="0" i="0" u="none" strike="noStrike" kern="0" cap="none" spc="0" normalizeH="0" baseline="0" noProof="0">
                  <a:ln>
                    <a:noFill/>
                  </a:ln>
                  <a:solidFill>
                    <a:schemeClr val="bg1"/>
                  </a:solidFill>
                  <a:effectLst/>
                  <a:uLnTx/>
                  <a:uFillTx/>
                  <a:cs typeface="Arial" panose="020B0604020202020204" pitchFamily="34" charset="0"/>
                </a:endParaRPr>
              </a:p>
            </p:txBody>
          </p:sp>
          <p:sp>
            <p:nvSpPr>
              <p:cNvPr id="47" name="TextBox 16"/>
              <p:cNvSpPr txBox="1"/>
              <p:nvPr/>
            </p:nvSpPr>
            <p:spPr>
              <a:xfrm>
                <a:off x="6557475" y="1411926"/>
                <a:ext cx="4507692" cy="369332"/>
              </a:xfrm>
              <a:prstGeom prst="rect">
                <a:avLst/>
              </a:prstGeom>
              <a:noFill/>
            </p:spPr>
            <p:txBody>
              <a:bodyPr wrap="square" lIns="108000" rIns="10800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ko-KR" sz="1800" b="1" i="0" u="none" strike="noStrike" kern="0" cap="none" spc="0" normalizeH="0" baseline="0" noProof="0">
                    <a:ln>
                      <a:noFill/>
                    </a:ln>
                    <a:solidFill>
                      <a:srgbClr val="015C4E"/>
                    </a:solidFill>
                    <a:effectLst/>
                    <a:uLnTx/>
                    <a:uFillTx/>
                    <a:cs typeface="Arial" panose="020B0604020202020204" pitchFamily="34" charset="0"/>
                  </a:rPr>
                  <a:t>Contents</a:t>
                </a:r>
                <a:endParaRPr kumimoji="0" lang="ko-KR" altLang="en-US" sz="1800" b="1" i="0" u="none" strike="noStrike" kern="0" cap="none" spc="0" normalizeH="0" baseline="0" noProof="0">
                  <a:ln>
                    <a:noFill/>
                  </a:ln>
                  <a:solidFill>
                    <a:srgbClr val="015C4E"/>
                  </a:solidFill>
                  <a:effectLst/>
                  <a:uLnTx/>
                  <a:uFillTx/>
                  <a:cs typeface="Arial" panose="020B0604020202020204" pitchFamily="34" charset="0"/>
                </a:endParaRPr>
              </a:p>
            </p:txBody>
          </p:sp>
        </p:grpSp>
        <p:grpSp>
          <p:nvGrpSpPr>
            <p:cNvPr id="43" name="Group 12"/>
            <p:cNvGrpSpPr/>
            <p:nvPr/>
          </p:nvGrpSpPr>
          <p:grpSpPr>
            <a:xfrm>
              <a:off x="4745820" y="1491808"/>
              <a:ext cx="958096" cy="780795"/>
              <a:chOff x="5324331" y="1449052"/>
              <a:chExt cx="958096" cy="780795"/>
            </a:xfrm>
          </p:grpSpPr>
          <p:sp>
            <p:nvSpPr>
              <p:cNvPr id="44" name="Oval 13"/>
              <p:cNvSpPr/>
              <p:nvPr/>
            </p:nvSpPr>
            <p:spPr>
              <a:xfrm>
                <a:off x="5412981" y="1449052"/>
                <a:ext cx="780795" cy="78079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45" name="TextBox 14"/>
              <p:cNvSpPr txBox="1"/>
              <p:nvPr/>
            </p:nvSpPr>
            <p:spPr>
              <a:xfrm>
                <a:off x="5324331" y="1516285"/>
                <a:ext cx="958096" cy="646331"/>
              </a:xfrm>
              <a:prstGeom prst="rect">
                <a:avLst/>
              </a:prstGeom>
              <a:noFill/>
            </p:spPr>
            <p:txBody>
              <a:bodyPr wrap="square" lIns="108000" rIns="10800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ko-KR" sz="3600" b="1" i="0" u="none" strike="noStrike" kern="0" cap="none" spc="0" normalizeH="0" baseline="0" noProof="0">
                    <a:ln>
                      <a:noFill/>
                    </a:ln>
                    <a:solidFill>
                      <a:prstClr val="black"/>
                    </a:solidFill>
                    <a:effectLst/>
                    <a:uLnTx/>
                    <a:uFillTx/>
                    <a:cs typeface="Arial" panose="020B0604020202020204" pitchFamily="34" charset="0"/>
                  </a:rPr>
                  <a:t>02</a:t>
                </a:r>
                <a:endParaRPr kumimoji="0" lang="ko-KR" altLang="en-US" sz="3600" b="1" i="0" u="none" strike="noStrike" kern="0" cap="none" spc="0" normalizeH="0" baseline="0" noProof="0">
                  <a:ln>
                    <a:noFill/>
                  </a:ln>
                  <a:solidFill>
                    <a:prstClr val="black"/>
                  </a:solidFill>
                  <a:effectLst/>
                  <a:uLnTx/>
                  <a:uFillTx/>
                  <a:cs typeface="Arial" panose="020B0604020202020204" pitchFamily="34" charset="0"/>
                </a:endParaRPr>
              </a:p>
            </p:txBody>
          </p:sp>
        </p:grpSp>
      </p:grpSp>
      <p:grpSp>
        <p:nvGrpSpPr>
          <p:cNvPr id="48" name="Group 17"/>
          <p:cNvGrpSpPr/>
          <p:nvPr/>
        </p:nvGrpSpPr>
        <p:grpSpPr>
          <a:xfrm>
            <a:off x="1425187" y="4201179"/>
            <a:ext cx="5076958" cy="800219"/>
            <a:chOff x="4745820" y="1482096"/>
            <a:chExt cx="5794001" cy="800219"/>
          </a:xfrm>
        </p:grpSpPr>
        <p:grpSp>
          <p:nvGrpSpPr>
            <p:cNvPr id="49" name="Group 18"/>
            <p:cNvGrpSpPr/>
            <p:nvPr/>
          </p:nvGrpSpPr>
          <p:grpSpPr>
            <a:xfrm>
              <a:off x="6032129" y="1482096"/>
              <a:ext cx="4507692" cy="800219"/>
              <a:chOff x="6557475" y="1411926"/>
              <a:chExt cx="4507692" cy="800219"/>
            </a:xfrm>
          </p:grpSpPr>
          <p:sp>
            <p:nvSpPr>
              <p:cNvPr id="53" name="TextBox 22"/>
              <p:cNvSpPr txBox="1"/>
              <p:nvPr/>
            </p:nvSpPr>
            <p:spPr>
              <a:xfrm>
                <a:off x="6557475" y="1750480"/>
                <a:ext cx="4507692" cy="46166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ko-KR" sz="1200" b="0" i="0" u="none" strike="noStrike" kern="0" cap="none" spc="0" normalizeH="0" baseline="0" noProof="0">
                    <a:ln>
                      <a:noFill/>
                    </a:ln>
                    <a:solidFill>
                      <a:schemeClr val="bg1"/>
                    </a:solidFill>
                    <a:effectLst/>
                    <a:uLnTx/>
                    <a:uFillTx/>
                    <a:cs typeface="Arial" panose="020B0604020202020204" pitchFamily="34" charset="0"/>
                  </a:rPr>
                  <a:t>Get a modern PowerPoint  Presentation that is beautifully designed. </a:t>
                </a:r>
                <a:r>
                  <a:rPr kumimoji="0" lang="en-US" altLang="ko-KR" sz="1200" b="0" i="0" u="none" strike="noStrike" kern="0" cap="none" spc="0" normalizeH="0" baseline="0" noProof="0">
                    <a:ln>
                      <a:noFill/>
                    </a:ln>
                    <a:solidFill>
                      <a:schemeClr val="bg1"/>
                    </a:solidFill>
                    <a:effectLst/>
                    <a:uLnTx/>
                    <a:uFillTx/>
                    <a:ea typeface="FZShuTi" pitchFamily="2" charset="-122"/>
                    <a:cs typeface="Arial" panose="020B0604020202020204" pitchFamily="34" charset="0"/>
                  </a:rPr>
                  <a:t>I hope and I believe that this Template will your Time.</a:t>
                </a:r>
                <a:endParaRPr kumimoji="0" lang="en-US" altLang="ko-KR" sz="1200" b="0" i="0" u="none" strike="noStrike" kern="0" cap="none" spc="0" normalizeH="0" baseline="0" noProof="0">
                  <a:ln>
                    <a:noFill/>
                  </a:ln>
                  <a:solidFill>
                    <a:schemeClr val="bg1"/>
                  </a:solidFill>
                  <a:effectLst/>
                  <a:uLnTx/>
                  <a:uFillTx/>
                  <a:cs typeface="Arial" panose="020B0604020202020204" pitchFamily="34" charset="0"/>
                </a:endParaRPr>
              </a:p>
            </p:txBody>
          </p:sp>
          <p:sp>
            <p:nvSpPr>
              <p:cNvPr id="54" name="TextBox 23"/>
              <p:cNvSpPr txBox="1"/>
              <p:nvPr/>
            </p:nvSpPr>
            <p:spPr>
              <a:xfrm>
                <a:off x="6557475" y="1411926"/>
                <a:ext cx="4507692" cy="369332"/>
              </a:xfrm>
              <a:prstGeom prst="rect">
                <a:avLst/>
              </a:prstGeom>
              <a:noFill/>
            </p:spPr>
            <p:txBody>
              <a:bodyPr wrap="square" lIns="108000" rIns="10800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ko-KR" sz="1800" b="1" i="0" u="none" strike="noStrike" kern="0" cap="none" spc="0" normalizeH="0" baseline="0" noProof="0">
                    <a:ln>
                      <a:noFill/>
                    </a:ln>
                    <a:solidFill>
                      <a:srgbClr val="015C4E"/>
                    </a:solidFill>
                    <a:effectLst/>
                    <a:uLnTx/>
                    <a:uFillTx/>
                    <a:cs typeface="Arial" panose="020B0604020202020204" pitchFamily="34" charset="0"/>
                  </a:rPr>
                  <a:t>Contents</a:t>
                </a:r>
                <a:endParaRPr kumimoji="0" lang="ko-KR" altLang="en-US" sz="1800" b="1" i="0" u="none" strike="noStrike" kern="0" cap="none" spc="0" normalizeH="0" baseline="0" noProof="0">
                  <a:ln>
                    <a:noFill/>
                  </a:ln>
                  <a:solidFill>
                    <a:srgbClr val="015C4E"/>
                  </a:solidFill>
                  <a:effectLst/>
                  <a:uLnTx/>
                  <a:uFillTx/>
                  <a:cs typeface="Arial" panose="020B0604020202020204" pitchFamily="34" charset="0"/>
                </a:endParaRPr>
              </a:p>
            </p:txBody>
          </p:sp>
        </p:grpSp>
        <p:grpSp>
          <p:nvGrpSpPr>
            <p:cNvPr id="50" name="Group 19"/>
            <p:cNvGrpSpPr/>
            <p:nvPr/>
          </p:nvGrpSpPr>
          <p:grpSpPr>
            <a:xfrm>
              <a:off x="4745820" y="1491808"/>
              <a:ext cx="958096" cy="780795"/>
              <a:chOff x="5324331" y="1449052"/>
              <a:chExt cx="958096" cy="780795"/>
            </a:xfrm>
          </p:grpSpPr>
          <p:sp>
            <p:nvSpPr>
              <p:cNvPr id="51" name="Oval 20"/>
              <p:cNvSpPr/>
              <p:nvPr/>
            </p:nvSpPr>
            <p:spPr>
              <a:xfrm>
                <a:off x="5412981" y="1449052"/>
                <a:ext cx="780795" cy="78079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52" name="TextBox 21"/>
              <p:cNvSpPr txBox="1"/>
              <p:nvPr/>
            </p:nvSpPr>
            <p:spPr>
              <a:xfrm>
                <a:off x="5324331" y="1516285"/>
                <a:ext cx="958096" cy="646331"/>
              </a:xfrm>
              <a:prstGeom prst="rect">
                <a:avLst/>
              </a:prstGeom>
              <a:noFill/>
            </p:spPr>
            <p:txBody>
              <a:bodyPr wrap="square" lIns="108000" rIns="10800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ko-KR" sz="3600" b="1" i="0" u="none" strike="noStrike" kern="0" cap="none" spc="0" normalizeH="0" baseline="0" noProof="0">
                    <a:ln>
                      <a:noFill/>
                    </a:ln>
                    <a:solidFill>
                      <a:prstClr val="black"/>
                    </a:solidFill>
                    <a:effectLst/>
                    <a:uLnTx/>
                    <a:uFillTx/>
                    <a:cs typeface="Arial" panose="020B0604020202020204" pitchFamily="34" charset="0"/>
                  </a:rPr>
                  <a:t>03</a:t>
                </a:r>
                <a:endParaRPr kumimoji="0" lang="ko-KR" altLang="en-US" sz="3600" b="1" i="0" u="none" strike="noStrike" kern="0" cap="none" spc="0" normalizeH="0" baseline="0" noProof="0">
                  <a:ln>
                    <a:noFill/>
                  </a:ln>
                  <a:solidFill>
                    <a:prstClr val="black"/>
                  </a:solidFill>
                  <a:effectLst/>
                  <a:uLnTx/>
                  <a:uFillTx/>
                  <a:cs typeface="Arial" panose="020B0604020202020204" pitchFamily="34" charset="0"/>
                </a:endParaRPr>
              </a:p>
            </p:txBody>
          </p:sp>
        </p:grpSp>
      </p:grpSp>
      <p:grpSp>
        <p:nvGrpSpPr>
          <p:cNvPr id="55" name="Group 24"/>
          <p:cNvGrpSpPr/>
          <p:nvPr/>
        </p:nvGrpSpPr>
        <p:grpSpPr>
          <a:xfrm>
            <a:off x="1428725" y="5433474"/>
            <a:ext cx="5076958" cy="800219"/>
            <a:chOff x="4745820" y="1482096"/>
            <a:chExt cx="5794001" cy="800219"/>
          </a:xfrm>
        </p:grpSpPr>
        <p:grpSp>
          <p:nvGrpSpPr>
            <p:cNvPr id="56" name="Group 25"/>
            <p:cNvGrpSpPr/>
            <p:nvPr/>
          </p:nvGrpSpPr>
          <p:grpSpPr>
            <a:xfrm>
              <a:off x="6032129" y="1482096"/>
              <a:ext cx="4507692" cy="800219"/>
              <a:chOff x="6557475" y="1411926"/>
              <a:chExt cx="4507692" cy="800219"/>
            </a:xfrm>
          </p:grpSpPr>
          <p:sp>
            <p:nvSpPr>
              <p:cNvPr id="60" name="TextBox 29"/>
              <p:cNvSpPr txBox="1"/>
              <p:nvPr/>
            </p:nvSpPr>
            <p:spPr>
              <a:xfrm>
                <a:off x="6557475" y="1750480"/>
                <a:ext cx="4507692" cy="46166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ko-KR" sz="1200" b="0" i="0" u="none" strike="noStrike" kern="0" cap="none" spc="0" normalizeH="0" baseline="0" noProof="0">
                    <a:ln>
                      <a:noFill/>
                    </a:ln>
                    <a:solidFill>
                      <a:schemeClr val="bg1"/>
                    </a:solidFill>
                    <a:effectLst/>
                    <a:uLnTx/>
                    <a:uFillTx/>
                    <a:cs typeface="Arial" panose="020B0604020202020204" pitchFamily="34" charset="0"/>
                  </a:rPr>
                  <a:t>Get a modern PowerPoint  Presentation that is beautifully designed. </a:t>
                </a:r>
                <a:r>
                  <a:rPr kumimoji="0" lang="en-US" altLang="ko-KR" sz="1200" b="0" i="0" u="none" strike="noStrike" kern="0" cap="none" spc="0" normalizeH="0" baseline="0" noProof="0">
                    <a:ln>
                      <a:noFill/>
                    </a:ln>
                    <a:solidFill>
                      <a:schemeClr val="bg1"/>
                    </a:solidFill>
                    <a:effectLst/>
                    <a:uLnTx/>
                    <a:uFillTx/>
                    <a:ea typeface="FZShuTi" pitchFamily="2" charset="-122"/>
                    <a:cs typeface="Arial" panose="020B0604020202020204" pitchFamily="34" charset="0"/>
                  </a:rPr>
                  <a:t>I hope and I believe that this Template will your Time.</a:t>
                </a:r>
                <a:endParaRPr kumimoji="0" lang="en-US" altLang="ko-KR" sz="1200" b="0" i="0" u="none" strike="noStrike" kern="0" cap="none" spc="0" normalizeH="0" baseline="0" noProof="0">
                  <a:ln>
                    <a:noFill/>
                  </a:ln>
                  <a:solidFill>
                    <a:schemeClr val="bg1"/>
                  </a:solidFill>
                  <a:effectLst/>
                  <a:uLnTx/>
                  <a:uFillTx/>
                  <a:cs typeface="Arial" panose="020B0604020202020204" pitchFamily="34" charset="0"/>
                </a:endParaRPr>
              </a:p>
            </p:txBody>
          </p:sp>
          <p:sp>
            <p:nvSpPr>
              <p:cNvPr id="61" name="TextBox 30"/>
              <p:cNvSpPr txBox="1"/>
              <p:nvPr/>
            </p:nvSpPr>
            <p:spPr>
              <a:xfrm>
                <a:off x="6557475" y="1411926"/>
                <a:ext cx="4507692" cy="369332"/>
              </a:xfrm>
              <a:prstGeom prst="rect">
                <a:avLst/>
              </a:prstGeom>
              <a:noFill/>
            </p:spPr>
            <p:txBody>
              <a:bodyPr wrap="square" lIns="108000" rIns="10800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ko-KR" sz="1800" b="1" i="0" u="none" strike="noStrike" kern="0" cap="none" spc="0" normalizeH="0" baseline="0" noProof="0">
                    <a:ln>
                      <a:noFill/>
                    </a:ln>
                    <a:solidFill>
                      <a:srgbClr val="015C4E"/>
                    </a:solidFill>
                    <a:effectLst/>
                    <a:uLnTx/>
                    <a:uFillTx/>
                    <a:cs typeface="Arial" panose="020B0604020202020204" pitchFamily="34" charset="0"/>
                  </a:rPr>
                  <a:t>Contents</a:t>
                </a:r>
                <a:endParaRPr kumimoji="0" lang="ko-KR" altLang="en-US" sz="1800" b="1" i="0" u="none" strike="noStrike" kern="0" cap="none" spc="0" normalizeH="0" baseline="0" noProof="0">
                  <a:ln>
                    <a:noFill/>
                  </a:ln>
                  <a:solidFill>
                    <a:srgbClr val="015C4E"/>
                  </a:solidFill>
                  <a:effectLst/>
                  <a:uLnTx/>
                  <a:uFillTx/>
                  <a:cs typeface="Arial" panose="020B0604020202020204" pitchFamily="34" charset="0"/>
                </a:endParaRPr>
              </a:p>
            </p:txBody>
          </p:sp>
        </p:grpSp>
        <p:grpSp>
          <p:nvGrpSpPr>
            <p:cNvPr id="57" name="Group 26"/>
            <p:cNvGrpSpPr/>
            <p:nvPr/>
          </p:nvGrpSpPr>
          <p:grpSpPr>
            <a:xfrm>
              <a:off x="4745820" y="1491808"/>
              <a:ext cx="958096" cy="780795"/>
              <a:chOff x="5324331" y="1449052"/>
              <a:chExt cx="958096" cy="780795"/>
            </a:xfrm>
          </p:grpSpPr>
          <p:sp>
            <p:nvSpPr>
              <p:cNvPr id="58" name="Oval 27"/>
              <p:cNvSpPr/>
              <p:nvPr/>
            </p:nvSpPr>
            <p:spPr>
              <a:xfrm>
                <a:off x="5412981" y="1449052"/>
                <a:ext cx="780795" cy="78079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59" name="TextBox 28"/>
              <p:cNvSpPr txBox="1"/>
              <p:nvPr/>
            </p:nvSpPr>
            <p:spPr>
              <a:xfrm>
                <a:off x="5324331" y="1516285"/>
                <a:ext cx="958096" cy="646331"/>
              </a:xfrm>
              <a:prstGeom prst="rect">
                <a:avLst/>
              </a:prstGeom>
              <a:noFill/>
            </p:spPr>
            <p:txBody>
              <a:bodyPr wrap="square" lIns="108000" rIns="10800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ko-KR" sz="3600" b="1" i="0" u="none" strike="noStrike" kern="0" cap="none" spc="0" normalizeH="0" baseline="0" noProof="0">
                    <a:ln>
                      <a:noFill/>
                    </a:ln>
                    <a:solidFill>
                      <a:prstClr val="black"/>
                    </a:solidFill>
                    <a:effectLst/>
                    <a:uLnTx/>
                    <a:uFillTx/>
                    <a:cs typeface="Arial" panose="020B0604020202020204" pitchFamily="34" charset="0"/>
                  </a:rPr>
                  <a:t>04</a:t>
                </a:r>
                <a:endParaRPr kumimoji="0" lang="ko-KR" altLang="en-US" sz="3600" b="1" i="0" u="none" strike="noStrike" kern="0" cap="none" spc="0" normalizeH="0" baseline="0" noProof="0">
                  <a:ln>
                    <a:noFill/>
                  </a:ln>
                  <a:solidFill>
                    <a:prstClr val="black"/>
                  </a:solidFill>
                  <a:effectLst/>
                  <a:uLnTx/>
                  <a:uFillTx/>
                  <a:cs typeface="Arial" panose="020B0604020202020204" pitchFamily="34" charset="0"/>
                </a:endParaRPr>
              </a:p>
            </p:txBody>
          </p:sp>
        </p:grpSp>
      </p:grpSp>
      <p:sp>
        <p:nvSpPr>
          <p:cNvPr id="63" name="Rectángulo 62"/>
          <p:cNvSpPr/>
          <p:nvPr/>
        </p:nvSpPr>
        <p:spPr>
          <a:xfrm>
            <a:off x="1425187" y="693606"/>
            <a:ext cx="4487126" cy="769441"/>
          </a:xfrm>
          <a:prstGeom prst="rect">
            <a:avLst/>
          </a:prstGeom>
          <a:noFill/>
        </p:spPr>
        <p:txBody>
          <a:bodyPr wrap="none" lIns="91440" tIns="45720" rIns="91440" bIns="45720">
            <a:spAutoFit/>
          </a:bodyPr>
          <a:lstStyle/>
          <a:p>
            <a:pPr algn="ctr"/>
            <a:r>
              <a:rPr lang="es-ES" sz="4400" b="1">
                <a:ln w="0"/>
                <a:solidFill>
                  <a:srgbClr val="B0466A"/>
                </a:solidFill>
                <a:effectLst>
                  <a:outerShdw blurRad="38100" dist="19050" dir="2700000" algn="tl" rotWithShape="0">
                    <a:schemeClr val="dk1">
                      <a:alpha val="40000"/>
                    </a:schemeClr>
                  </a:outerShdw>
                </a:effectLst>
              </a:rPr>
              <a:t>Estilo de Agenda</a:t>
            </a:r>
            <a:endParaRPr lang="es-ES" sz="4400" b="1" cap="none" spc="0">
              <a:ln w="0"/>
              <a:solidFill>
                <a:srgbClr val="B0466A"/>
              </a:solidFill>
              <a:effectLst>
                <a:outerShdw blurRad="38100" dist="19050" dir="2700000" algn="tl" rotWithShape="0">
                  <a:schemeClr val="dk1">
                    <a:alpha val="40000"/>
                  </a:schemeClr>
                </a:outerShdw>
              </a:effectLst>
            </a:endParaRPr>
          </a:p>
        </p:txBody>
      </p:sp>
      <p:pic>
        <p:nvPicPr>
          <p:cNvPr id="10" name="Marcador de posición de imagen 9">
            <a:extLst>
              <a:ext uri="{FF2B5EF4-FFF2-40B4-BE49-F238E27FC236}">
                <a16:creationId xmlns:a16="http://schemas.microsoft.com/office/drawing/2014/main" id="{4CDD11B0-8ACB-4DEF-AB73-760D01D2AD67}"/>
              </a:ext>
            </a:extLst>
          </p:cNvPr>
          <p:cNvPicPr>
            <a:picLocks noGrp="1" noChangeAspect="1"/>
          </p:cNvPicPr>
          <p:nvPr>
            <p:ph type="pic" idx="10"/>
          </p:nvPr>
        </p:nvPicPr>
        <p:blipFill>
          <a:blip r:embed="rId3">
            <a:extLst>
              <a:ext uri="{28A0092B-C50C-407E-A947-70E740481C1C}">
                <a14:useLocalDpi xmlns:a14="http://schemas.microsoft.com/office/drawing/2010/main"/>
              </a:ext>
            </a:extLst>
          </a:blip>
          <a:stretch>
            <a:fillRect/>
          </a:stretch>
        </p:blipFill>
        <p:spPr>
          <a:xfrm>
            <a:off x="6813160" y="979485"/>
            <a:ext cx="4820597" cy="5425348"/>
          </a:xfrm>
          <a:ln w="76200">
            <a:solidFill>
              <a:schemeClr val="tx1">
                <a:lumMod val="95000"/>
              </a:schemeClr>
            </a:solidFill>
          </a:ln>
        </p:spPr>
      </p:pic>
      <p:sp>
        <p:nvSpPr>
          <p:cNvPr id="62" name="Triángulo isósceles 61">
            <a:extLst>
              <a:ext uri="{FF2B5EF4-FFF2-40B4-BE49-F238E27FC236}">
                <a16:creationId xmlns:a16="http://schemas.microsoft.com/office/drawing/2014/main" id="{0173CFCB-4434-4AC0-BF11-1B1B0C7580AE}"/>
              </a:ext>
            </a:extLst>
          </p:cNvPr>
          <p:cNvSpPr/>
          <p:nvPr/>
        </p:nvSpPr>
        <p:spPr>
          <a:xfrm flipV="1">
            <a:off x="-74588" y="-38797"/>
            <a:ext cx="12365875" cy="516384"/>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64" name="Grupo 63">
            <a:extLst>
              <a:ext uri="{FF2B5EF4-FFF2-40B4-BE49-F238E27FC236}">
                <a16:creationId xmlns:a16="http://schemas.microsoft.com/office/drawing/2014/main" id="{F57A3179-0D4A-4AAB-8224-3C33B928B6E6}"/>
              </a:ext>
            </a:extLst>
          </p:cNvPr>
          <p:cNvGrpSpPr/>
          <p:nvPr/>
        </p:nvGrpSpPr>
        <p:grpSpPr>
          <a:xfrm>
            <a:off x="11348397" y="85611"/>
            <a:ext cx="760076" cy="670129"/>
            <a:chOff x="11177524" y="343100"/>
            <a:chExt cx="760076" cy="670129"/>
          </a:xfrm>
        </p:grpSpPr>
        <p:sp>
          <p:nvSpPr>
            <p:cNvPr id="65" name="Forma libre: forma 64">
              <a:extLst>
                <a:ext uri="{FF2B5EF4-FFF2-40B4-BE49-F238E27FC236}">
                  <a16:creationId xmlns:a16="http://schemas.microsoft.com/office/drawing/2014/main" id="{A26917D6-CDE7-4D8F-9DFC-B232C67504AC}"/>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66" name="Forma libre: forma 65">
              <a:extLst>
                <a:ext uri="{FF2B5EF4-FFF2-40B4-BE49-F238E27FC236}">
                  <a16:creationId xmlns:a16="http://schemas.microsoft.com/office/drawing/2014/main" id="{850AEB7E-8584-4109-ACBF-8DB5C1968E84}"/>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67" name="Forma libre: forma 66">
              <a:extLst>
                <a:ext uri="{FF2B5EF4-FFF2-40B4-BE49-F238E27FC236}">
                  <a16:creationId xmlns:a16="http://schemas.microsoft.com/office/drawing/2014/main" id="{745DAAC3-3841-4DE6-9C85-F099A1B87D11}"/>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68" name="Forma libre: forma 67">
              <a:extLst>
                <a:ext uri="{FF2B5EF4-FFF2-40B4-BE49-F238E27FC236}">
                  <a16:creationId xmlns:a16="http://schemas.microsoft.com/office/drawing/2014/main" id="{FE0FC6EA-9021-4D08-A74C-80ABF399F814}"/>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69" name="Forma libre: forma 68">
              <a:extLst>
                <a:ext uri="{FF2B5EF4-FFF2-40B4-BE49-F238E27FC236}">
                  <a16:creationId xmlns:a16="http://schemas.microsoft.com/office/drawing/2014/main" id="{4D91BA9B-4BC3-4DFF-92EB-EFB12265AF53}"/>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70" name="Forma libre: forma 69">
              <a:extLst>
                <a:ext uri="{FF2B5EF4-FFF2-40B4-BE49-F238E27FC236}">
                  <a16:creationId xmlns:a16="http://schemas.microsoft.com/office/drawing/2014/main" id="{83F11BF7-170F-4FC5-9A81-49C16CEDDA2E}"/>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grpSp>
        <p:nvGrpSpPr>
          <p:cNvPr id="71" name="Grupo 70">
            <a:extLst>
              <a:ext uri="{FF2B5EF4-FFF2-40B4-BE49-F238E27FC236}">
                <a16:creationId xmlns:a16="http://schemas.microsoft.com/office/drawing/2014/main" id="{F35B2AA7-05BE-4174-892B-5F1416047A40}"/>
              </a:ext>
            </a:extLst>
          </p:cNvPr>
          <p:cNvGrpSpPr/>
          <p:nvPr/>
        </p:nvGrpSpPr>
        <p:grpSpPr>
          <a:xfrm>
            <a:off x="83527" y="48401"/>
            <a:ext cx="760076" cy="670129"/>
            <a:chOff x="11177524" y="343100"/>
            <a:chExt cx="760076" cy="670129"/>
          </a:xfrm>
        </p:grpSpPr>
        <p:sp>
          <p:nvSpPr>
            <p:cNvPr id="72" name="Forma libre: forma 71">
              <a:extLst>
                <a:ext uri="{FF2B5EF4-FFF2-40B4-BE49-F238E27FC236}">
                  <a16:creationId xmlns:a16="http://schemas.microsoft.com/office/drawing/2014/main" id="{C8166583-FEB7-4A66-9CF7-5494BAC44B28}"/>
                </a:ext>
              </a:extLst>
            </p:cNvPr>
            <p:cNvSpPr/>
            <p:nvPr/>
          </p:nvSpPr>
          <p:spPr>
            <a:xfrm>
              <a:off x="11177524" y="343420"/>
              <a:ext cx="697758" cy="595070"/>
            </a:xfrm>
            <a:custGeom>
              <a:avLst/>
              <a:gdLst>
                <a:gd name="connsiteX0" fmla="*/ 210020 w 697758"/>
                <a:gd name="connsiteY0" fmla="*/ 83 h 595070"/>
                <a:gd name="connsiteX1" fmla="*/ 322511 w 697758"/>
                <a:gd name="connsiteY1" fmla="*/ 25504 h 595070"/>
                <a:gd name="connsiteX2" fmla="*/ 329756 w 697758"/>
                <a:gd name="connsiteY2" fmla="*/ 66706 h 595070"/>
                <a:gd name="connsiteX3" fmla="*/ 213888 w 697758"/>
                <a:gd name="connsiteY3" fmla="*/ 176188 h 595070"/>
                <a:gd name="connsiteX4" fmla="*/ 228686 w 697758"/>
                <a:gd name="connsiteY4" fmla="*/ 236548 h 595070"/>
                <a:gd name="connsiteX5" fmla="*/ 457352 w 697758"/>
                <a:gd name="connsiteY5" fmla="*/ 188960 h 595070"/>
                <a:gd name="connsiteX6" fmla="*/ 511019 w 697758"/>
                <a:gd name="connsiteY6" fmla="*/ 191723 h 595070"/>
                <a:gd name="connsiteX7" fmla="*/ 684975 w 697758"/>
                <a:gd name="connsiteY7" fmla="*/ 360276 h 595070"/>
                <a:gd name="connsiteX8" fmla="*/ 687799 w 697758"/>
                <a:gd name="connsiteY8" fmla="*/ 403933 h 595070"/>
                <a:gd name="connsiteX9" fmla="*/ 468712 w 697758"/>
                <a:gd name="connsiteY9" fmla="*/ 589188 h 595070"/>
                <a:gd name="connsiteX10" fmla="*/ 441940 w 697758"/>
                <a:gd name="connsiteY10" fmla="*/ 577889 h 595070"/>
                <a:gd name="connsiteX11" fmla="*/ 437151 w 697758"/>
                <a:gd name="connsiteY11" fmla="*/ 563705 h 595070"/>
                <a:gd name="connsiteX12" fmla="*/ 320116 w 697758"/>
                <a:gd name="connsiteY12" fmla="*/ 477495 h 595070"/>
                <a:gd name="connsiteX13" fmla="*/ 289291 w 697758"/>
                <a:gd name="connsiteY13" fmla="*/ 456986 h 595070"/>
                <a:gd name="connsiteX14" fmla="*/ 285914 w 697758"/>
                <a:gd name="connsiteY14" fmla="*/ 451951 h 595070"/>
                <a:gd name="connsiteX15" fmla="*/ 177414 w 697758"/>
                <a:gd name="connsiteY15" fmla="*/ 381398 h 595070"/>
                <a:gd name="connsiteX16" fmla="*/ 112265 w 697758"/>
                <a:gd name="connsiteY16" fmla="*/ 402521 h 595070"/>
                <a:gd name="connsiteX17" fmla="*/ 69099 w 697758"/>
                <a:gd name="connsiteY17" fmla="*/ 400249 h 595070"/>
                <a:gd name="connsiteX18" fmla="*/ 37967 w 697758"/>
                <a:gd name="connsiteY18" fmla="*/ 93232 h 595070"/>
                <a:gd name="connsiteX19" fmla="*/ 210020 w 697758"/>
                <a:gd name="connsiteY19" fmla="*/ 83 h 59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758" h="595070">
                  <a:moveTo>
                    <a:pt x="210020" y="83"/>
                  </a:moveTo>
                  <a:cubicBezTo>
                    <a:pt x="249686" y="-961"/>
                    <a:pt x="287142" y="7820"/>
                    <a:pt x="322511" y="25504"/>
                  </a:cubicBezTo>
                  <a:cubicBezTo>
                    <a:pt x="353826" y="41162"/>
                    <a:pt x="354256" y="43311"/>
                    <a:pt x="329756" y="66706"/>
                  </a:cubicBezTo>
                  <a:cubicBezTo>
                    <a:pt x="291318" y="103364"/>
                    <a:pt x="252265" y="139469"/>
                    <a:pt x="213888" y="176188"/>
                  </a:cubicBezTo>
                  <a:cubicBezTo>
                    <a:pt x="184476" y="204372"/>
                    <a:pt x="189204" y="225557"/>
                    <a:pt x="228686" y="236548"/>
                  </a:cubicBezTo>
                  <a:cubicBezTo>
                    <a:pt x="312747" y="259942"/>
                    <a:pt x="388826" y="238328"/>
                    <a:pt x="457352" y="188960"/>
                  </a:cubicBezTo>
                  <a:cubicBezTo>
                    <a:pt x="479089" y="173302"/>
                    <a:pt x="491738" y="172320"/>
                    <a:pt x="511019" y="191723"/>
                  </a:cubicBezTo>
                  <a:cubicBezTo>
                    <a:pt x="567879" y="249074"/>
                    <a:pt x="626273" y="304890"/>
                    <a:pt x="684975" y="360276"/>
                  </a:cubicBezTo>
                  <a:cubicBezTo>
                    <a:pt x="701063" y="375442"/>
                    <a:pt x="701922" y="386802"/>
                    <a:pt x="687799" y="403933"/>
                  </a:cubicBezTo>
                  <a:cubicBezTo>
                    <a:pt x="625782" y="478846"/>
                    <a:pt x="550870" y="538223"/>
                    <a:pt x="468712" y="589188"/>
                  </a:cubicBezTo>
                  <a:cubicBezTo>
                    <a:pt x="454159" y="598214"/>
                    <a:pt x="443967" y="598582"/>
                    <a:pt x="441940" y="577889"/>
                  </a:cubicBezTo>
                  <a:cubicBezTo>
                    <a:pt x="441449" y="572977"/>
                    <a:pt x="440467" y="566161"/>
                    <a:pt x="437151" y="563705"/>
                  </a:cubicBezTo>
                  <a:cubicBezTo>
                    <a:pt x="398344" y="534600"/>
                    <a:pt x="364326" y="498495"/>
                    <a:pt x="320116" y="477495"/>
                  </a:cubicBezTo>
                  <a:cubicBezTo>
                    <a:pt x="308204" y="471846"/>
                    <a:pt x="295186" y="470802"/>
                    <a:pt x="289291" y="456986"/>
                  </a:cubicBezTo>
                  <a:cubicBezTo>
                    <a:pt x="288493" y="455144"/>
                    <a:pt x="287449" y="452933"/>
                    <a:pt x="285914" y="451951"/>
                  </a:cubicBezTo>
                  <a:cubicBezTo>
                    <a:pt x="249686" y="428495"/>
                    <a:pt x="214072" y="403749"/>
                    <a:pt x="177414" y="381398"/>
                  </a:cubicBezTo>
                  <a:cubicBezTo>
                    <a:pt x="155555" y="368074"/>
                    <a:pt x="129581" y="382197"/>
                    <a:pt x="112265" y="402521"/>
                  </a:cubicBezTo>
                  <a:cubicBezTo>
                    <a:pt x="96301" y="421249"/>
                    <a:pt x="84757" y="419284"/>
                    <a:pt x="69099" y="400249"/>
                  </a:cubicBezTo>
                  <a:cubicBezTo>
                    <a:pt x="-9805" y="304030"/>
                    <a:pt x="-22454" y="185951"/>
                    <a:pt x="37967" y="93232"/>
                  </a:cubicBezTo>
                  <a:cubicBezTo>
                    <a:pt x="79476" y="29434"/>
                    <a:pt x="133634" y="145"/>
                    <a:pt x="210020" y="83"/>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73" name="Forma libre: forma 72">
              <a:extLst>
                <a:ext uri="{FF2B5EF4-FFF2-40B4-BE49-F238E27FC236}">
                  <a16:creationId xmlns:a16="http://schemas.microsoft.com/office/drawing/2014/main" id="{38466A34-B3C7-45C5-975D-390BC1BC61FF}"/>
                </a:ext>
              </a:extLst>
            </p:cNvPr>
            <p:cNvSpPr/>
            <p:nvPr/>
          </p:nvSpPr>
          <p:spPr>
            <a:xfrm>
              <a:off x="11422656" y="343100"/>
              <a:ext cx="514944" cy="343111"/>
            </a:xfrm>
            <a:custGeom>
              <a:avLst/>
              <a:gdLst>
                <a:gd name="connsiteX0" fmla="*/ 317835 w 514944"/>
                <a:gd name="connsiteY0" fmla="*/ 96 h 343111"/>
                <a:gd name="connsiteX1" fmla="*/ 490440 w 514944"/>
                <a:gd name="connsiteY1" fmla="*/ 329034 h 343111"/>
                <a:gd name="connsiteX2" fmla="*/ 456054 w 514944"/>
                <a:gd name="connsiteY2" fmla="*/ 330508 h 343111"/>
                <a:gd name="connsiteX3" fmla="*/ 267116 w 514944"/>
                <a:gd name="connsiteY3" fmla="*/ 146420 h 343111"/>
                <a:gd name="connsiteX4" fmla="*/ 213940 w 514944"/>
                <a:gd name="connsiteY4" fmla="*/ 144394 h 343111"/>
                <a:gd name="connsiteX5" fmla="*/ 29362 w 514944"/>
                <a:gd name="connsiteY5" fmla="*/ 212245 h 343111"/>
                <a:gd name="connsiteX6" fmla="*/ 1485 w 514944"/>
                <a:gd name="connsiteY6" fmla="*/ 203218 h 343111"/>
                <a:gd name="connsiteX7" fmla="*/ 16221 w 514944"/>
                <a:gd name="connsiteY7" fmla="*/ 179701 h 343111"/>
                <a:gd name="connsiteX8" fmla="*/ 131967 w 514944"/>
                <a:gd name="connsiteY8" fmla="*/ 70034 h 343111"/>
                <a:gd name="connsiteX9" fmla="*/ 317835 w 514944"/>
                <a:gd name="connsiteY9" fmla="*/ 96 h 34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944" h="343111">
                  <a:moveTo>
                    <a:pt x="317835" y="96"/>
                  </a:moveTo>
                  <a:cubicBezTo>
                    <a:pt x="470975" y="-4878"/>
                    <a:pt x="561238" y="184674"/>
                    <a:pt x="490440" y="329034"/>
                  </a:cubicBezTo>
                  <a:cubicBezTo>
                    <a:pt x="479080" y="352122"/>
                    <a:pt x="468396" y="342543"/>
                    <a:pt x="456054" y="330508"/>
                  </a:cubicBezTo>
                  <a:cubicBezTo>
                    <a:pt x="393054" y="269166"/>
                    <a:pt x="329072" y="208806"/>
                    <a:pt x="267116" y="146420"/>
                  </a:cubicBezTo>
                  <a:cubicBezTo>
                    <a:pt x="247712" y="126894"/>
                    <a:pt x="236598" y="122780"/>
                    <a:pt x="213940" y="144394"/>
                  </a:cubicBezTo>
                  <a:cubicBezTo>
                    <a:pt x="163098" y="192841"/>
                    <a:pt x="100712" y="216359"/>
                    <a:pt x="29362" y="212245"/>
                  </a:cubicBezTo>
                  <a:cubicBezTo>
                    <a:pt x="19230" y="211692"/>
                    <a:pt x="6335" y="212859"/>
                    <a:pt x="1485" y="203218"/>
                  </a:cubicBezTo>
                  <a:cubicBezTo>
                    <a:pt x="-4594" y="191122"/>
                    <a:pt x="9528" y="186148"/>
                    <a:pt x="16221" y="179701"/>
                  </a:cubicBezTo>
                  <a:cubicBezTo>
                    <a:pt x="54537" y="142859"/>
                    <a:pt x="94142" y="107306"/>
                    <a:pt x="131967" y="70034"/>
                  </a:cubicBezTo>
                  <a:cubicBezTo>
                    <a:pt x="180537" y="22078"/>
                    <a:pt x="238931" y="280"/>
                    <a:pt x="317835" y="9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74" name="Forma libre: forma 73">
              <a:extLst>
                <a:ext uri="{FF2B5EF4-FFF2-40B4-BE49-F238E27FC236}">
                  <a16:creationId xmlns:a16="http://schemas.microsoft.com/office/drawing/2014/main" id="{14AA3D92-FF6C-472A-9FA0-13F4B6681D25}"/>
                </a:ext>
              </a:extLst>
            </p:cNvPr>
            <p:cNvSpPr/>
            <p:nvPr/>
          </p:nvSpPr>
          <p:spPr>
            <a:xfrm>
              <a:off x="11480020" y="907084"/>
              <a:ext cx="106870" cy="106145"/>
            </a:xfrm>
            <a:custGeom>
              <a:avLst/>
              <a:gdLst>
                <a:gd name="connsiteX0" fmla="*/ 28121 w 106870"/>
                <a:gd name="connsiteY0" fmla="*/ 106084 h 106145"/>
                <a:gd name="connsiteX1" fmla="*/ 3989 w 106870"/>
                <a:gd name="connsiteY1" fmla="*/ 92453 h 106145"/>
                <a:gd name="connsiteX2" fmla="*/ 7489 w 106870"/>
                <a:gd name="connsiteY2" fmla="*/ 61383 h 106145"/>
                <a:gd name="connsiteX3" fmla="*/ 61831 w 106870"/>
                <a:gd name="connsiteY3" fmla="*/ 7778 h 106145"/>
                <a:gd name="connsiteX4" fmla="*/ 97998 w 106870"/>
                <a:gd name="connsiteY4" fmla="*/ 7348 h 106145"/>
                <a:gd name="connsiteX5" fmla="*/ 102603 w 106870"/>
                <a:gd name="connsiteY5" fmla="*/ 37865 h 106145"/>
                <a:gd name="connsiteX6" fmla="*/ 38314 w 106870"/>
                <a:gd name="connsiteY6" fmla="*/ 102646 h 106145"/>
                <a:gd name="connsiteX7" fmla="*/ 28121 w 106870"/>
                <a:gd name="connsiteY7" fmla="*/ 106146 h 1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70" h="106145">
                  <a:moveTo>
                    <a:pt x="28121" y="106084"/>
                  </a:moveTo>
                  <a:cubicBezTo>
                    <a:pt x="17130" y="104856"/>
                    <a:pt x="9024" y="101111"/>
                    <a:pt x="3989" y="92453"/>
                  </a:cubicBezTo>
                  <a:cubicBezTo>
                    <a:pt x="-2520" y="81277"/>
                    <a:pt x="-862" y="70163"/>
                    <a:pt x="7489" y="61383"/>
                  </a:cubicBezTo>
                  <a:cubicBezTo>
                    <a:pt x="24989" y="42962"/>
                    <a:pt x="42919" y="24786"/>
                    <a:pt x="61831" y="7778"/>
                  </a:cubicBezTo>
                  <a:cubicBezTo>
                    <a:pt x="72700" y="-1986"/>
                    <a:pt x="86270" y="-3029"/>
                    <a:pt x="97998" y="7348"/>
                  </a:cubicBezTo>
                  <a:cubicBezTo>
                    <a:pt x="107577" y="15821"/>
                    <a:pt x="109849" y="27979"/>
                    <a:pt x="102603" y="37865"/>
                  </a:cubicBezTo>
                  <a:cubicBezTo>
                    <a:pt x="84551" y="62611"/>
                    <a:pt x="62568" y="83918"/>
                    <a:pt x="38314" y="102646"/>
                  </a:cubicBezTo>
                  <a:cubicBezTo>
                    <a:pt x="35305" y="104979"/>
                    <a:pt x="30761" y="105286"/>
                    <a:pt x="28121" y="106146"/>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75" name="Forma libre: forma 74">
              <a:extLst>
                <a:ext uri="{FF2B5EF4-FFF2-40B4-BE49-F238E27FC236}">
                  <a16:creationId xmlns:a16="http://schemas.microsoft.com/office/drawing/2014/main" id="{5EECE2D9-3DA9-49AD-9E8E-B5BDEA7AC790}"/>
                </a:ext>
              </a:extLst>
            </p:cNvPr>
            <p:cNvSpPr/>
            <p:nvPr/>
          </p:nvSpPr>
          <p:spPr>
            <a:xfrm>
              <a:off x="11410833" y="852684"/>
              <a:ext cx="106170" cy="105774"/>
            </a:xfrm>
            <a:custGeom>
              <a:avLst/>
              <a:gdLst>
                <a:gd name="connsiteX0" fmla="*/ 27184 w 106170"/>
                <a:gd name="connsiteY0" fmla="*/ 105774 h 105774"/>
                <a:gd name="connsiteX1" fmla="*/ 4342 w 106170"/>
                <a:gd name="connsiteY1" fmla="*/ 66415 h 105774"/>
                <a:gd name="connsiteX2" fmla="*/ 66298 w 106170"/>
                <a:gd name="connsiteY2" fmla="*/ 4213 h 105774"/>
                <a:gd name="connsiteX3" fmla="*/ 97123 w 106170"/>
                <a:gd name="connsiteY3" fmla="*/ 8020 h 105774"/>
                <a:gd name="connsiteX4" fmla="*/ 103017 w 106170"/>
                <a:gd name="connsiteY4" fmla="*/ 35529 h 105774"/>
                <a:gd name="connsiteX5" fmla="*/ 34737 w 106170"/>
                <a:gd name="connsiteY5" fmla="*/ 103871 h 105774"/>
                <a:gd name="connsiteX6" fmla="*/ 27184 w 106170"/>
                <a:gd name="connsiteY6" fmla="*/ 105774 h 10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69" h="105774">
                  <a:moveTo>
                    <a:pt x="27184" y="105774"/>
                  </a:moveTo>
                  <a:cubicBezTo>
                    <a:pt x="6123" y="105774"/>
                    <a:pt x="-7386" y="83669"/>
                    <a:pt x="4342" y="66415"/>
                  </a:cubicBezTo>
                  <a:cubicBezTo>
                    <a:pt x="20860" y="42099"/>
                    <a:pt x="42412" y="21529"/>
                    <a:pt x="66298" y="4213"/>
                  </a:cubicBezTo>
                  <a:cubicBezTo>
                    <a:pt x="76123" y="-2910"/>
                    <a:pt x="87912" y="-576"/>
                    <a:pt x="97123" y="8020"/>
                  </a:cubicBezTo>
                  <a:cubicBezTo>
                    <a:pt x="105289" y="15634"/>
                    <a:pt x="109465" y="26257"/>
                    <a:pt x="103017" y="35529"/>
                  </a:cubicBezTo>
                  <a:cubicBezTo>
                    <a:pt x="84412" y="62239"/>
                    <a:pt x="61202" y="84836"/>
                    <a:pt x="34737" y="103871"/>
                  </a:cubicBezTo>
                  <a:cubicBezTo>
                    <a:pt x="32465" y="105529"/>
                    <a:pt x="28965" y="105406"/>
                    <a:pt x="27184" y="105774"/>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76" name="Forma libre: forma 75">
              <a:extLst>
                <a:ext uri="{FF2B5EF4-FFF2-40B4-BE49-F238E27FC236}">
                  <a16:creationId xmlns:a16="http://schemas.microsoft.com/office/drawing/2014/main" id="{63E33025-8540-4F2E-BB69-225B0A794E3A}"/>
                </a:ext>
              </a:extLst>
            </p:cNvPr>
            <p:cNvSpPr/>
            <p:nvPr/>
          </p:nvSpPr>
          <p:spPr>
            <a:xfrm>
              <a:off x="11334140" y="804312"/>
              <a:ext cx="105026" cy="105530"/>
            </a:xfrm>
            <a:custGeom>
              <a:avLst/>
              <a:gdLst>
                <a:gd name="connsiteX0" fmla="*/ 104983 w 105026"/>
                <a:gd name="connsiteY0" fmla="*/ 25690 h 105530"/>
                <a:gd name="connsiteX1" fmla="*/ 97676 w 105026"/>
                <a:gd name="connsiteY1" fmla="*/ 45339 h 105530"/>
                <a:gd name="connsiteX2" fmla="*/ 45544 w 105026"/>
                <a:gd name="connsiteY2" fmla="*/ 97225 h 105530"/>
                <a:gd name="connsiteX3" fmla="*/ 7352 w 105026"/>
                <a:gd name="connsiteY3" fmla="*/ 95997 h 105530"/>
                <a:gd name="connsiteX4" fmla="*/ 8764 w 105026"/>
                <a:gd name="connsiteY4" fmla="*/ 60260 h 105530"/>
                <a:gd name="connsiteX5" fmla="*/ 60895 w 105026"/>
                <a:gd name="connsiteY5" fmla="*/ 8313 h 105530"/>
                <a:gd name="connsiteX6" fmla="*/ 92088 w 105026"/>
                <a:gd name="connsiteY6" fmla="*/ 3032 h 105530"/>
                <a:gd name="connsiteX7" fmla="*/ 104922 w 105026"/>
                <a:gd name="connsiteY7" fmla="*/ 25690 h 1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25" h="105530">
                  <a:moveTo>
                    <a:pt x="104983" y="25690"/>
                  </a:moveTo>
                  <a:cubicBezTo>
                    <a:pt x="105413" y="33304"/>
                    <a:pt x="102650" y="40181"/>
                    <a:pt x="97676" y="45339"/>
                  </a:cubicBezTo>
                  <a:cubicBezTo>
                    <a:pt x="80606" y="62962"/>
                    <a:pt x="63536" y="80646"/>
                    <a:pt x="45544" y="97225"/>
                  </a:cubicBezTo>
                  <a:cubicBezTo>
                    <a:pt x="33202" y="108585"/>
                    <a:pt x="19018" y="108400"/>
                    <a:pt x="7352" y="95997"/>
                  </a:cubicBezTo>
                  <a:cubicBezTo>
                    <a:pt x="-3517" y="84392"/>
                    <a:pt x="-1736" y="71251"/>
                    <a:pt x="8764" y="60260"/>
                  </a:cubicBezTo>
                  <a:cubicBezTo>
                    <a:pt x="25711" y="42515"/>
                    <a:pt x="43150" y="25260"/>
                    <a:pt x="60895" y="8313"/>
                  </a:cubicBezTo>
                  <a:cubicBezTo>
                    <a:pt x="69676" y="-99"/>
                    <a:pt x="80667" y="-2617"/>
                    <a:pt x="92088" y="3032"/>
                  </a:cubicBezTo>
                  <a:cubicBezTo>
                    <a:pt x="101115" y="7515"/>
                    <a:pt x="105044" y="15681"/>
                    <a:pt x="104922" y="25690"/>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sp>
          <p:nvSpPr>
            <p:cNvPr id="77" name="Forma libre: forma 76">
              <a:extLst>
                <a:ext uri="{FF2B5EF4-FFF2-40B4-BE49-F238E27FC236}">
                  <a16:creationId xmlns:a16="http://schemas.microsoft.com/office/drawing/2014/main" id="{19FD49A2-E728-40DE-9498-7E6B0DD22B05}"/>
                </a:ext>
              </a:extLst>
            </p:cNvPr>
            <p:cNvSpPr/>
            <p:nvPr/>
          </p:nvSpPr>
          <p:spPr>
            <a:xfrm>
              <a:off x="11259756" y="755044"/>
              <a:ext cx="105325" cy="106079"/>
            </a:xfrm>
            <a:custGeom>
              <a:avLst/>
              <a:gdLst>
                <a:gd name="connsiteX0" fmla="*/ 105253 w 105325"/>
                <a:gd name="connsiteY0" fmla="*/ 25467 h 106079"/>
                <a:gd name="connsiteX1" fmla="*/ 97946 w 105325"/>
                <a:gd name="connsiteY1" fmla="*/ 45116 h 106079"/>
                <a:gd name="connsiteX2" fmla="*/ 40718 w 105325"/>
                <a:gd name="connsiteY2" fmla="*/ 100379 h 106079"/>
                <a:gd name="connsiteX3" fmla="*/ 9955 w 105325"/>
                <a:gd name="connsiteY3" fmla="*/ 99151 h 106079"/>
                <a:gd name="connsiteX4" fmla="*/ 5043 w 105325"/>
                <a:gd name="connsiteY4" fmla="*/ 66055 h 106079"/>
                <a:gd name="connsiteX5" fmla="*/ 68411 w 105325"/>
                <a:gd name="connsiteY5" fmla="*/ 4160 h 106079"/>
                <a:gd name="connsiteX6" fmla="*/ 105192 w 105325"/>
                <a:gd name="connsiteY6" fmla="*/ 25467 h 10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5" h="106079">
                  <a:moveTo>
                    <a:pt x="105253" y="25467"/>
                  </a:moveTo>
                  <a:cubicBezTo>
                    <a:pt x="105867" y="33142"/>
                    <a:pt x="102490" y="39528"/>
                    <a:pt x="97946" y="45116"/>
                  </a:cubicBezTo>
                  <a:cubicBezTo>
                    <a:pt x="81122" y="65870"/>
                    <a:pt x="61903" y="84230"/>
                    <a:pt x="40718" y="100379"/>
                  </a:cubicBezTo>
                  <a:cubicBezTo>
                    <a:pt x="30587" y="108054"/>
                    <a:pt x="19411" y="108300"/>
                    <a:pt x="9955" y="99151"/>
                  </a:cubicBezTo>
                  <a:cubicBezTo>
                    <a:pt x="192" y="89695"/>
                    <a:pt x="-4106" y="76984"/>
                    <a:pt x="5043" y="66055"/>
                  </a:cubicBezTo>
                  <a:cubicBezTo>
                    <a:pt x="23955" y="43335"/>
                    <a:pt x="43666" y="20616"/>
                    <a:pt x="68411" y="4160"/>
                  </a:cubicBezTo>
                  <a:cubicBezTo>
                    <a:pt x="85236" y="-7016"/>
                    <a:pt x="104824" y="5756"/>
                    <a:pt x="105192" y="25467"/>
                  </a:cubicBezTo>
                  <a:close/>
                </a:path>
              </a:pathLst>
            </a:custGeom>
            <a:solidFill>
              <a:schemeClr val="accent2">
                <a:lumMod val="40000"/>
                <a:lumOff val="60000"/>
              </a:schemeClr>
            </a:solidFill>
            <a:ln w="6068" cap="flat">
              <a:noFill/>
              <a:prstDash val="solid"/>
              <a:miter/>
            </a:ln>
          </p:spPr>
          <p:txBody>
            <a:bodyPr rtlCol="0" anchor="ctr"/>
            <a:lstStyle/>
            <a:p>
              <a:endParaRPr lang="LID4096"/>
            </a:p>
          </p:txBody>
        </p:sp>
      </p:grpSp>
    </p:spTree>
    <p:extLst>
      <p:ext uri="{BB962C8B-B14F-4D97-AF65-F5344CB8AC3E}">
        <p14:creationId xmlns:p14="http://schemas.microsoft.com/office/powerpoint/2010/main" val="3145829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398B10E-312C-47CD-B3A5-EA897DB6E9FE}"/>
              </a:ext>
            </a:extLst>
          </p:cNvPr>
          <p:cNvPicPr>
            <a:picLocks noChangeAspect="1"/>
          </p:cNvPicPr>
          <p:nvPr/>
        </p:nvPicPr>
        <p:blipFill>
          <a:blip r:embed="rId3">
            <a:alphaModFix amt="47000"/>
            <a:extLst>
              <a:ext uri="{28A0092B-C50C-407E-A947-70E740481C1C}">
                <a14:useLocalDpi xmlns:a14="http://schemas.microsoft.com/office/drawing/2010/main"/>
              </a:ext>
            </a:extLst>
          </a:blip>
          <a:stretch>
            <a:fillRect/>
          </a:stretch>
        </p:blipFill>
        <p:spPr>
          <a:xfrm>
            <a:off x="0" y="0"/>
            <a:ext cx="9463212" cy="6858000"/>
          </a:xfrm>
          <a:prstGeom prst="rect">
            <a:avLst/>
          </a:prstGeom>
        </p:spPr>
      </p:pic>
      <p:sp>
        <p:nvSpPr>
          <p:cNvPr id="2" name="TextBox 1">
            <a:extLst>
              <a:ext uri="{FF2B5EF4-FFF2-40B4-BE49-F238E27FC236}">
                <a16:creationId xmlns:a16="http://schemas.microsoft.com/office/drawing/2014/main" id="{4498F690-FFD6-4DE4-AD0D-5052779758F5}"/>
              </a:ext>
            </a:extLst>
          </p:cNvPr>
          <p:cNvSpPr txBox="1"/>
          <p:nvPr/>
        </p:nvSpPr>
        <p:spPr>
          <a:xfrm>
            <a:off x="536584" y="354841"/>
            <a:ext cx="5243730" cy="1846659"/>
          </a:xfrm>
          <a:prstGeom prst="rect">
            <a:avLst/>
          </a:prstGeom>
          <a:noFill/>
        </p:spPr>
        <p:txBody>
          <a:bodyPr wrap="square" lIns="48000" tIns="0" rIns="24000" bIns="0" rtlCol="0">
            <a:spAutoFit/>
          </a:bodyPr>
          <a:lstStyle/>
          <a:p>
            <a:r>
              <a:rPr lang="en-US" altLang="ko-KR" sz="4000" b="1">
                <a:solidFill>
                  <a:srgbClr val="B0466A"/>
                </a:solidFill>
                <a:latin typeface="Arial Black" panose="020B0A04020102020204" pitchFamily="34" charset="0"/>
                <a:cs typeface="Arial" panose="020B0604020202020204" pitchFamily="34" charset="0"/>
              </a:rPr>
              <a:t>We Create</a:t>
            </a:r>
          </a:p>
          <a:p>
            <a:r>
              <a:rPr lang="en-US" altLang="ko-KR" sz="4000" b="1">
                <a:solidFill>
                  <a:srgbClr val="B0466A"/>
                </a:solidFill>
                <a:latin typeface="Arial Black" panose="020B0A04020102020204" pitchFamily="34" charset="0"/>
                <a:cs typeface="Arial" panose="020B0604020202020204" pitchFamily="34" charset="0"/>
              </a:rPr>
              <a:t>Professional Presentation</a:t>
            </a:r>
            <a:endParaRPr lang="ko-KR" altLang="en-US" sz="4000" b="1">
              <a:solidFill>
                <a:srgbClr val="B0466A"/>
              </a:solidFill>
              <a:latin typeface="Arial Black" panose="020B0A04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3D0431-C1D8-470E-B379-131E4BB66903}"/>
              </a:ext>
            </a:extLst>
          </p:cNvPr>
          <p:cNvSpPr txBox="1"/>
          <p:nvPr/>
        </p:nvSpPr>
        <p:spPr>
          <a:xfrm flipH="1">
            <a:off x="562302" y="3806422"/>
            <a:ext cx="3035407" cy="830997"/>
          </a:xfrm>
          <a:prstGeom prst="rect">
            <a:avLst/>
          </a:prstGeom>
          <a:noFill/>
        </p:spPr>
        <p:txBody>
          <a:bodyPr wrap="square" lIns="108000" rIns="108000" rtlCol="0">
            <a:spAutoFit/>
          </a:bodyPr>
          <a:lstStyle/>
          <a:p>
            <a:r>
              <a:rPr lang="en-US" altLang="ko-KR" sz="2400" b="1">
                <a:solidFill>
                  <a:schemeClr val="bg1"/>
                </a:solidFill>
                <a:cs typeface="Arial" panose="020B0604020202020204" pitchFamily="34" charset="0"/>
              </a:rPr>
              <a:t>Power PowerPoint Presentation </a:t>
            </a:r>
            <a:endParaRPr lang="ko-KR" altLang="en-US" sz="2400" b="1">
              <a:solidFill>
                <a:schemeClr val="bg1"/>
              </a:solidFill>
              <a:cs typeface="Arial" panose="020B0604020202020204" pitchFamily="34" charset="0"/>
            </a:endParaRPr>
          </a:p>
        </p:txBody>
      </p:sp>
      <p:sp>
        <p:nvSpPr>
          <p:cNvPr id="4" name="직사각형 1">
            <a:extLst>
              <a:ext uri="{FF2B5EF4-FFF2-40B4-BE49-F238E27FC236}">
                <a16:creationId xmlns:a16="http://schemas.microsoft.com/office/drawing/2014/main" id="{68E99DB1-4106-4E68-A9D4-ADD5136E929B}"/>
              </a:ext>
            </a:extLst>
          </p:cNvPr>
          <p:cNvSpPr/>
          <p:nvPr/>
        </p:nvSpPr>
        <p:spPr>
          <a:xfrm flipH="1">
            <a:off x="618681" y="4855938"/>
            <a:ext cx="5243729" cy="1569660"/>
          </a:xfrm>
          <a:prstGeom prst="rect">
            <a:avLst/>
          </a:prstGeom>
        </p:spPr>
        <p:txBody>
          <a:bodyPr wrap="square">
            <a:spAutoFit/>
          </a:bodyPr>
          <a:lstStyle/>
          <a:p>
            <a:r>
              <a:rPr lang="en-US" altLang="ko-KR" sz="1200">
                <a:solidFill>
                  <a:schemeClr val="bg1"/>
                </a:solidFill>
              </a:rPr>
              <a:t>Example Text : Get a modern PowerPoint  Presentation that is beautifully designed.</a:t>
            </a:r>
          </a:p>
          <a:p>
            <a:endParaRPr lang="en-US" altLang="ko-KR" sz="1200">
              <a:solidFill>
                <a:schemeClr val="bg1"/>
              </a:solidFill>
            </a:endParaRPr>
          </a:p>
          <a:p>
            <a:r>
              <a:rPr lang="en-US" altLang="ko-KR" sz="1200">
                <a:solidFill>
                  <a:schemeClr val="bg1"/>
                </a:solidFill>
              </a:rPr>
              <a:t>Example Text : Get a modern PowerPoint  Presentation that is beautifully designed.</a:t>
            </a:r>
          </a:p>
          <a:p>
            <a:endParaRPr lang="en-US" altLang="ko-KR" sz="1200">
              <a:solidFill>
                <a:schemeClr val="bg1"/>
              </a:solidFill>
            </a:endParaRPr>
          </a:p>
          <a:p>
            <a:r>
              <a:rPr lang="en-US" altLang="ko-KR" sz="1200">
                <a:solidFill>
                  <a:schemeClr val="bg1"/>
                </a:solidFill>
              </a:rPr>
              <a:t>Example Text : Get a modern PowerPoint  Presentation that is beautifully designed.</a:t>
            </a:r>
          </a:p>
        </p:txBody>
      </p:sp>
      <p:sp>
        <p:nvSpPr>
          <p:cNvPr id="5" name="TextBox 4">
            <a:extLst>
              <a:ext uri="{FF2B5EF4-FFF2-40B4-BE49-F238E27FC236}">
                <a16:creationId xmlns:a16="http://schemas.microsoft.com/office/drawing/2014/main" id="{7B348953-B9C0-447D-B824-1AB866D9DBD1}"/>
              </a:ext>
            </a:extLst>
          </p:cNvPr>
          <p:cNvSpPr txBox="1"/>
          <p:nvPr/>
        </p:nvSpPr>
        <p:spPr>
          <a:xfrm flipH="1">
            <a:off x="549442" y="3279051"/>
            <a:ext cx="3061125" cy="430887"/>
          </a:xfrm>
          <a:prstGeom prst="rect">
            <a:avLst/>
          </a:prstGeom>
          <a:noFill/>
        </p:spPr>
        <p:txBody>
          <a:bodyPr wrap="square" rtlCol="0" anchor="ctr">
            <a:spAutoFit/>
          </a:bodyPr>
          <a:lstStyle/>
          <a:p>
            <a:r>
              <a:rPr lang="en-GB" altLang="ko-KR" sz="1100">
                <a:solidFill>
                  <a:schemeClr val="bg1"/>
                </a:solidFill>
                <a:cs typeface="Arial" panose="020B0604020202020204" pitchFamily="34" charset="0"/>
              </a:rPr>
              <a:t>L</a:t>
            </a:r>
            <a:r>
              <a:rPr lang="en-US" altLang="ko-KR" sz="1100">
                <a:solidFill>
                  <a:schemeClr val="bg1"/>
                </a:solidFill>
                <a:cs typeface="Arial" panose="020B0604020202020204" pitchFamily="34" charset="0"/>
              </a:rPr>
              <a:t>OREM IPSUM DOLOR SIT AMET,</a:t>
            </a:r>
          </a:p>
          <a:p>
            <a:r>
              <a:rPr lang="en-US" altLang="ko-KR" sz="1100">
                <a:solidFill>
                  <a:schemeClr val="bg1"/>
                </a:solidFill>
                <a:cs typeface="Arial" panose="020B0604020202020204" pitchFamily="34" charset="0"/>
              </a:rPr>
              <a:t>CU USU AGAM INTEGRE IMPEDIT.</a:t>
            </a:r>
            <a:endParaRPr lang="ko-KR" altLang="en-US" sz="110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id="{6DB60F40-A0A0-4F8B-80A0-CABA53572EF7}"/>
              </a:ext>
            </a:extLst>
          </p:cNvPr>
          <p:cNvSpPr txBox="1"/>
          <p:nvPr/>
        </p:nvSpPr>
        <p:spPr>
          <a:xfrm flipH="1">
            <a:off x="536584" y="2235292"/>
            <a:ext cx="3061126" cy="830997"/>
          </a:xfrm>
          <a:prstGeom prst="rect">
            <a:avLst/>
          </a:prstGeom>
          <a:noFill/>
        </p:spPr>
        <p:txBody>
          <a:bodyPr wrap="square" rtlCol="0" anchor="ctr">
            <a:spAutoFit/>
          </a:bodyPr>
          <a:lstStyle/>
          <a:p>
            <a:r>
              <a:rPr lang="en-GB" altLang="ko-KR" sz="2400">
                <a:solidFill>
                  <a:schemeClr val="accent3"/>
                </a:solidFill>
                <a:cs typeface="Arial" panose="020B0604020202020204" pitchFamily="34" charset="0"/>
              </a:rPr>
              <a:t>L</a:t>
            </a:r>
            <a:r>
              <a:rPr lang="en-US" altLang="ko-KR" sz="2400">
                <a:solidFill>
                  <a:schemeClr val="accent3"/>
                </a:solidFill>
                <a:cs typeface="Arial" panose="020B0604020202020204" pitchFamily="34" charset="0"/>
              </a:rPr>
              <a:t>OREM IPSUM</a:t>
            </a:r>
          </a:p>
          <a:p>
            <a:r>
              <a:rPr lang="en-US" altLang="ko-KR" sz="2400">
                <a:solidFill>
                  <a:schemeClr val="accent3"/>
                </a:solidFill>
                <a:cs typeface="Arial" panose="020B0604020202020204" pitchFamily="34" charset="0"/>
              </a:rPr>
              <a:t>DOLOR SIT AMET, </a:t>
            </a:r>
            <a:endParaRPr lang="ko-KR" altLang="en-US" sz="2400">
              <a:solidFill>
                <a:schemeClr val="accent3"/>
              </a:solidFill>
              <a:cs typeface="Arial" panose="020B0604020202020204" pitchFamily="34" charset="0"/>
            </a:endParaRPr>
          </a:p>
        </p:txBody>
      </p:sp>
      <p:sp>
        <p:nvSpPr>
          <p:cNvPr id="9" name="Rectangle 2">
            <a:extLst>
              <a:ext uri="{FF2B5EF4-FFF2-40B4-BE49-F238E27FC236}">
                <a16:creationId xmlns:a16="http://schemas.microsoft.com/office/drawing/2014/main" id="{E786779E-8CC4-43AB-A73A-8A49375B962E}"/>
              </a:ext>
            </a:extLst>
          </p:cNvPr>
          <p:cNvSpPr/>
          <p:nvPr/>
        </p:nvSpPr>
        <p:spPr>
          <a:xfrm>
            <a:off x="9148997" y="0"/>
            <a:ext cx="3043003" cy="6858000"/>
          </a:xfrm>
          <a:prstGeom prst="rect">
            <a:avLst/>
          </a:prstGeom>
          <a:solidFill>
            <a:srgbClr val="E6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4" name="Grupo 13">
            <a:extLst>
              <a:ext uri="{FF2B5EF4-FFF2-40B4-BE49-F238E27FC236}">
                <a16:creationId xmlns:a16="http://schemas.microsoft.com/office/drawing/2014/main" id="{8DA2DB40-D511-43D4-811A-B220AAA19B9B}"/>
              </a:ext>
            </a:extLst>
          </p:cNvPr>
          <p:cNvGrpSpPr/>
          <p:nvPr/>
        </p:nvGrpSpPr>
        <p:grpSpPr>
          <a:xfrm>
            <a:off x="10577230" y="5330347"/>
            <a:ext cx="1298257" cy="1140441"/>
            <a:chOff x="7769371" y="3151989"/>
            <a:chExt cx="4057265" cy="3564064"/>
          </a:xfrm>
        </p:grpSpPr>
        <p:pic>
          <p:nvPicPr>
            <p:cNvPr id="15" name="Imagen 14">
              <a:extLst>
                <a:ext uri="{FF2B5EF4-FFF2-40B4-BE49-F238E27FC236}">
                  <a16:creationId xmlns:a16="http://schemas.microsoft.com/office/drawing/2014/main" id="{004B3244-DAE0-4E80-9B37-EBA9C13B4C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16" name="Imagen 15">
              <a:extLst>
                <a:ext uri="{FF2B5EF4-FFF2-40B4-BE49-F238E27FC236}">
                  <a16:creationId xmlns:a16="http://schemas.microsoft.com/office/drawing/2014/main" id="{E8C4981D-0D42-48E0-9F85-1C2EDD853077}"/>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cxnSp>
        <p:nvCxnSpPr>
          <p:cNvPr id="17" name="직선 연결선 3">
            <a:extLst>
              <a:ext uri="{FF2B5EF4-FFF2-40B4-BE49-F238E27FC236}">
                <a16:creationId xmlns:a16="http://schemas.microsoft.com/office/drawing/2014/main" id="{76C6CADD-CAA9-4D3B-98A7-46753495EA15}"/>
              </a:ext>
            </a:extLst>
          </p:cNvPr>
          <p:cNvCxnSpPr/>
          <p:nvPr/>
        </p:nvCxnSpPr>
        <p:spPr>
          <a:xfrm>
            <a:off x="0" y="6667940"/>
            <a:ext cx="12192000" cy="0"/>
          </a:xfrm>
          <a:prstGeom prst="line">
            <a:avLst/>
          </a:prstGeom>
          <a:ln w="57150">
            <a:solidFill>
              <a:srgbClr val="F71856"/>
            </a:solidFill>
          </a:ln>
        </p:spPr>
        <p:style>
          <a:lnRef idx="1">
            <a:schemeClr val="accent1"/>
          </a:lnRef>
          <a:fillRef idx="0">
            <a:schemeClr val="accent1"/>
          </a:fillRef>
          <a:effectRef idx="0">
            <a:schemeClr val="accent1"/>
          </a:effectRef>
          <a:fontRef idx="minor">
            <a:schemeClr val="tx1"/>
          </a:fontRef>
        </p:style>
      </p:cxnSp>
      <p:sp>
        <p:nvSpPr>
          <p:cNvPr id="18" name="Gráfico 6">
            <a:extLst>
              <a:ext uri="{FF2B5EF4-FFF2-40B4-BE49-F238E27FC236}">
                <a16:creationId xmlns:a16="http://schemas.microsoft.com/office/drawing/2014/main" id="{49387037-6BA0-4A14-B8E9-16F4F58014BB}"/>
              </a:ext>
            </a:extLst>
          </p:cNvPr>
          <p:cNvSpPr/>
          <p:nvPr/>
        </p:nvSpPr>
        <p:spPr>
          <a:xfrm>
            <a:off x="10853338" y="5728995"/>
            <a:ext cx="746042" cy="979126"/>
          </a:xfrm>
          <a:custGeom>
            <a:avLst/>
            <a:gdLst>
              <a:gd name="connsiteX0" fmla="*/ 1199769 w 1645086"/>
              <a:gd name="connsiteY0" fmla="*/ 0 h 2159056"/>
              <a:gd name="connsiteX1" fmla="*/ 1304068 w 1645086"/>
              <a:gd name="connsiteY1" fmla="*/ 344329 h 2159056"/>
              <a:gd name="connsiteX2" fmla="*/ 1318736 w 1645086"/>
              <a:gd name="connsiteY2" fmla="*/ 386906 h 2159056"/>
              <a:gd name="connsiteX3" fmla="*/ 1443228 w 1645086"/>
              <a:gd name="connsiteY3" fmla="*/ 447675 h 2159056"/>
              <a:gd name="connsiteX4" fmla="*/ 1524191 w 1645086"/>
              <a:gd name="connsiteY4" fmla="*/ 572167 h 2159056"/>
              <a:gd name="connsiteX5" fmla="*/ 1538192 w 1645086"/>
              <a:gd name="connsiteY5" fmla="*/ 604076 h 2159056"/>
              <a:gd name="connsiteX6" fmla="*/ 1639919 w 1645086"/>
              <a:gd name="connsiteY6" fmla="*/ 993934 h 2159056"/>
              <a:gd name="connsiteX7" fmla="*/ 1562291 w 1645086"/>
              <a:gd name="connsiteY7" fmla="*/ 1267301 h 2159056"/>
              <a:gd name="connsiteX8" fmla="*/ 1453325 w 1645086"/>
              <a:gd name="connsiteY8" fmla="*/ 1323975 h 2159056"/>
              <a:gd name="connsiteX9" fmla="*/ 1412272 w 1645086"/>
              <a:gd name="connsiteY9" fmla="*/ 1208437 h 2159056"/>
              <a:gd name="connsiteX10" fmla="*/ 1481328 w 1645086"/>
              <a:gd name="connsiteY10" fmla="*/ 932974 h 2159056"/>
              <a:gd name="connsiteX11" fmla="*/ 1408367 w 1645086"/>
              <a:gd name="connsiteY11" fmla="*/ 703898 h 2159056"/>
              <a:gd name="connsiteX12" fmla="*/ 1393984 w 1645086"/>
              <a:gd name="connsiteY12" fmla="*/ 783812 h 2159056"/>
              <a:gd name="connsiteX13" fmla="*/ 1393126 w 1645086"/>
              <a:gd name="connsiteY13" fmla="*/ 1998059 h 2159056"/>
              <a:gd name="connsiteX14" fmla="*/ 1279493 w 1645086"/>
              <a:gd name="connsiteY14" fmla="*/ 2157317 h 2159056"/>
              <a:gd name="connsiteX15" fmla="*/ 1139190 w 1645086"/>
              <a:gd name="connsiteY15" fmla="*/ 2010632 h 2159056"/>
              <a:gd name="connsiteX16" fmla="*/ 1138238 w 1645086"/>
              <a:gd name="connsiteY16" fmla="*/ 1388936 h 2159056"/>
              <a:gd name="connsiteX17" fmla="*/ 1126808 w 1645086"/>
              <a:gd name="connsiteY17" fmla="*/ 1303782 h 2159056"/>
              <a:gd name="connsiteX18" fmla="*/ 1115568 w 1645086"/>
              <a:gd name="connsiteY18" fmla="*/ 1382649 h 2159056"/>
              <a:gd name="connsiteX19" fmla="*/ 1114901 w 1645086"/>
              <a:gd name="connsiteY19" fmla="*/ 2011680 h 2159056"/>
              <a:gd name="connsiteX20" fmla="*/ 1002983 w 1645086"/>
              <a:gd name="connsiteY20" fmla="*/ 2158175 h 2159056"/>
              <a:gd name="connsiteX21" fmla="*/ 861251 w 1645086"/>
              <a:gd name="connsiteY21" fmla="*/ 2019205 h 2159056"/>
              <a:gd name="connsiteX22" fmla="*/ 860298 w 1645086"/>
              <a:gd name="connsiteY22" fmla="*/ 1697355 h 2159056"/>
              <a:gd name="connsiteX23" fmla="*/ 859727 w 1645086"/>
              <a:gd name="connsiteY23" fmla="*/ 709898 h 2159056"/>
              <a:gd name="connsiteX24" fmla="*/ 819055 w 1645086"/>
              <a:gd name="connsiteY24" fmla="*/ 608933 h 2159056"/>
              <a:gd name="connsiteX25" fmla="*/ 777526 w 1645086"/>
              <a:gd name="connsiteY25" fmla="*/ 710756 h 2159056"/>
              <a:gd name="connsiteX26" fmla="*/ 777050 w 1645086"/>
              <a:gd name="connsiteY26" fmla="*/ 1946910 h 2159056"/>
              <a:gd name="connsiteX27" fmla="*/ 776192 w 1645086"/>
              <a:gd name="connsiteY27" fmla="*/ 2027301 h 2159056"/>
              <a:gd name="connsiteX28" fmla="*/ 648367 w 1645086"/>
              <a:gd name="connsiteY28" fmla="*/ 2158937 h 2159056"/>
              <a:gd name="connsiteX29" fmla="*/ 523589 w 1645086"/>
              <a:gd name="connsiteY29" fmla="*/ 2026063 h 2159056"/>
              <a:gd name="connsiteX30" fmla="*/ 522446 w 1645086"/>
              <a:gd name="connsiteY30" fmla="*/ 1572578 h 2159056"/>
              <a:gd name="connsiteX31" fmla="*/ 522446 w 1645086"/>
              <a:gd name="connsiteY31" fmla="*/ 1290352 h 2159056"/>
              <a:gd name="connsiteX32" fmla="*/ 499682 w 1645086"/>
              <a:gd name="connsiteY32" fmla="*/ 1381697 h 2159056"/>
              <a:gd name="connsiteX33" fmla="*/ 499205 w 1645086"/>
              <a:gd name="connsiteY33" fmla="*/ 1966817 h 2159056"/>
              <a:gd name="connsiteX34" fmla="*/ 496253 w 1645086"/>
              <a:gd name="connsiteY34" fmla="*/ 2047113 h 2159056"/>
              <a:gd name="connsiteX35" fmla="*/ 371951 w 1645086"/>
              <a:gd name="connsiteY35" fmla="*/ 2159032 h 2159056"/>
              <a:gd name="connsiteX36" fmla="*/ 247174 w 1645086"/>
              <a:gd name="connsiteY36" fmla="*/ 2048351 h 2159056"/>
              <a:gd name="connsiteX37" fmla="*/ 244602 w 1645086"/>
              <a:gd name="connsiteY37" fmla="*/ 1968056 h 2159056"/>
              <a:gd name="connsiteX38" fmla="*/ 244602 w 1645086"/>
              <a:gd name="connsiteY38" fmla="*/ 790385 h 2159056"/>
              <a:gd name="connsiteX39" fmla="*/ 244602 w 1645086"/>
              <a:gd name="connsiteY39" fmla="*/ 707803 h 2159056"/>
              <a:gd name="connsiteX40" fmla="*/ 154972 w 1645086"/>
              <a:gd name="connsiteY40" fmla="*/ 946595 h 2159056"/>
              <a:gd name="connsiteX41" fmla="*/ 222599 w 1645086"/>
              <a:gd name="connsiteY41" fmla="*/ 1200055 h 2159056"/>
              <a:gd name="connsiteX42" fmla="*/ 184690 w 1645086"/>
              <a:gd name="connsiteY42" fmla="*/ 1322832 h 2159056"/>
              <a:gd name="connsiteX43" fmla="*/ 72581 w 1645086"/>
              <a:gd name="connsiteY43" fmla="*/ 1260729 h 2159056"/>
              <a:gd name="connsiteX44" fmla="*/ 0 w 1645086"/>
              <a:gd name="connsiteY44" fmla="*/ 1038701 h 2159056"/>
              <a:gd name="connsiteX45" fmla="*/ 0 w 1645086"/>
              <a:gd name="connsiteY45" fmla="*/ 775240 h 2159056"/>
              <a:gd name="connsiteX46" fmla="*/ 102870 w 1645086"/>
              <a:gd name="connsiteY46" fmla="*/ 600837 h 2159056"/>
              <a:gd name="connsiteX47" fmla="*/ 113824 w 1645086"/>
              <a:gd name="connsiteY47" fmla="*/ 567976 h 2159056"/>
              <a:gd name="connsiteX48" fmla="*/ 183642 w 1645086"/>
              <a:gd name="connsiteY48" fmla="*/ 452057 h 2159056"/>
              <a:gd name="connsiteX49" fmla="*/ 314134 w 1645086"/>
              <a:gd name="connsiteY49" fmla="*/ 387858 h 2159056"/>
              <a:gd name="connsiteX50" fmla="*/ 333184 w 1645086"/>
              <a:gd name="connsiteY50" fmla="*/ 342138 h 2159056"/>
              <a:gd name="connsiteX51" fmla="*/ 438817 w 1645086"/>
              <a:gd name="connsiteY51" fmla="*/ 0 h 2159056"/>
              <a:gd name="connsiteX52" fmla="*/ 585216 w 1645086"/>
              <a:gd name="connsiteY52" fmla="*/ 0 h 2159056"/>
              <a:gd name="connsiteX53" fmla="*/ 698754 w 1645086"/>
              <a:gd name="connsiteY53" fmla="*/ 328898 h 2159056"/>
              <a:gd name="connsiteX54" fmla="*/ 712184 w 1645086"/>
              <a:gd name="connsiteY54" fmla="*/ 368713 h 2159056"/>
              <a:gd name="connsiteX55" fmla="*/ 927640 w 1645086"/>
              <a:gd name="connsiteY55" fmla="*/ 368332 h 2159056"/>
              <a:gd name="connsiteX56" fmla="*/ 937736 w 1645086"/>
              <a:gd name="connsiteY56" fmla="*/ 327755 h 2159056"/>
              <a:gd name="connsiteX57" fmla="*/ 1053560 w 1645086"/>
              <a:gd name="connsiteY57" fmla="*/ 0 h 2159056"/>
              <a:gd name="connsiteX58" fmla="*/ 1199960 w 1645086"/>
              <a:gd name="connsiteY58" fmla="*/ 0 h 215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086" h="2159056">
                <a:moveTo>
                  <a:pt x="1199769" y="0"/>
                </a:moveTo>
                <a:cubicBezTo>
                  <a:pt x="1356836" y="93631"/>
                  <a:pt x="1384935" y="182309"/>
                  <a:pt x="1304068" y="344329"/>
                </a:cubicBezTo>
                <a:cubicBezTo>
                  <a:pt x="1291019" y="370618"/>
                  <a:pt x="1297496" y="377190"/>
                  <a:pt x="1318736" y="386906"/>
                </a:cubicBezTo>
                <a:cubicBezTo>
                  <a:pt x="1360742" y="406146"/>
                  <a:pt x="1402937" y="425291"/>
                  <a:pt x="1443228" y="447675"/>
                </a:cubicBezTo>
                <a:cubicBezTo>
                  <a:pt x="1491520" y="474345"/>
                  <a:pt x="1535716" y="505492"/>
                  <a:pt x="1524191" y="572167"/>
                </a:cubicBezTo>
                <a:cubicBezTo>
                  <a:pt x="1521905" y="585407"/>
                  <a:pt x="1529429" y="594932"/>
                  <a:pt x="1538192" y="604076"/>
                </a:cubicBezTo>
                <a:cubicBezTo>
                  <a:pt x="1644110" y="715137"/>
                  <a:pt x="1654302" y="852488"/>
                  <a:pt x="1639919" y="993934"/>
                </a:cubicBezTo>
                <a:cubicBezTo>
                  <a:pt x="1630299" y="1088803"/>
                  <a:pt x="1600105" y="1179671"/>
                  <a:pt x="1562291" y="1267301"/>
                </a:cubicBezTo>
                <a:cubicBezTo>
                  <a:pt x="1541812" y="1314831"/>
                  <a:pt x="1507808" y="1345978"/>
                  <a:pt x="1453325" y="1323975"/>
                </a:cubicBezTo>
                <a:cubicBezTo>
                  <a:pt x="1399985" y="1302544"/>
                  <a:pt x="1392365" y="1258062"/>
                  <a:pt x="1412272" y="1208437"/>
                </a:cubicBezTo>
                <a:cubicBezTo>
                  <a:pt x="1447895" y="1119664"/>
                  <a:pt x="1474375" y="1028605"/>
                  <a:pt x="1481328" y="932974"/>
                </a:cubicBezTo>
                <a:cubicBezTo>
                  <a:pt x="1487519" y="848297"/>
                  <a:pt x="1473137" y="769430"/>
                  <a:pt x="1408367" y="703898"/>
                </a:cubicBezTo>
                <a:cubicBezTo>
                  <a:pt x="1383887" y="730949"/>
                  <a:pt x="1394079" y="758857"/>
                  <a:pt x="1393984" y="783812"/>
                </a:cubicBezTo>
                <a:cubicBezTo>
                  <a:pt x="1393222" y="1188530"/>
                  <a:pt x="1393698" y="1593247"/>
                  <a:pt x="1393126" y="1998059"/>
                </a:cubicBezTo>
                <a:cubicBezTo>
                  <a:pt x="1393031" y="2097691"/>
                  <a:pt x="1353884" y="2150840"/>
                  <a:pt x="1279493" y="2157317"/>
                </a:cubicBezTo>
                <a:cubicBezTo>
                  <a:pt x="1193768" y="2164842"/>
                  <a:pt x="1139952" y="2111216"/>
                  <a:pt x="1139190" y="2010632"/>
                </a:cubicBezTo>
                <a:cubicBezTo>
                  <a:pt x="1137571" y="1803368"/>
                  <a:pt x="1138904" y="1596104"/>
                  <a:pt x="1138238" y="1388936"/>
                </a:cubicBezTo>
                <a:cubicBezTo>
                  <a:pt x="1138238" y="1363028"/>
                  <a:pt x="1144715" y="1335786"/>
                  <a:pt x="1126808" y="1303782"/>
                </a:cubicBezTo>
                <a:cubicBezTo>
                  <a:pt x="1109853" y="1331881"/>
                  <a:pt x="1115663" y="1358265"/>
                  <a:pt x="1115568" y="1382649"/>
                </a:cubicBezTo>
                <a:cubicBezTo>
                  <a:pt x="1114997" y="1592294"/>
                  <a:pt x="1115949" y="1802035"/>
                  <a:pt x="1114901" y="2011680"/>
                </a:cubicBezTo>
                <a:cubicBezTo>
                  <a:pt x="1114425" y="2098167"/>
                  <a:pt x="1071563" y="2151793"/>
                  <a:pt x="1002983" y="2158175"/>
                </a:cubicBezTo>
                <a:cubicBezTo>
                  <a:pt x="920782" y="2165890"/>
                  <a:pt x="863537" y="2112264"/>
                  <a:pt x="861251" y="2019205"/>
                </a:cubicBezTo>
                <a:cubicBezTo>
                  <a:pt x="858584" y="1911953"/>
                  <a:pt x="860393" y="1804702"/>
                  <a:pt x="860298" y="1697355"/>
                </a:cubicBezTo>
                <a:cubicBezTo>
                  <a:pt x="860298" y="1368171"/>
                  <a:pt x="860679" y="1039082"/>
                  <a:pt x="859727" y="709898"/>
                </a:cubicBezTo>
                <a:cubicBezTo>
                  <a:pt x="859631" y="670941"/>
                  <a:pt x="872109" y="608743"/>
                  <a:pt x="819055" y="608933"/>
                </a:cubicBezTo>
                <a:cubicBezTo>
                  <a:pt x="767048" y="609124"/>
                  <a:pt x="777526" y="671036"/>
                  <a:pt x="777526" y="710756"/>
                </a:cubicBezTo>
                <a:cubicBezTo>
                  <a:pt x="776859" y="1122807"/>
                  <a:pt x="777145" y="1534859"/>
                  <a:pt x="777050" y="1946910"/>
                </a:cubicBezTo>
                <a:cubicBezTo>
                  <a:pt x="777050" y="1973771"/>
                  <a:pt x="778097" y="2000631"/>
                  <a:pt x="776192" y="2027301"/>
                </a:cubicBezTo>
                <a:cubicBezTo>
                  <a:pt x="770287" y="2109311"/>
                  <a:pt x="722186" y="2158270"/>
                  <a:pt x="648367" y="2158937"/>
                </a:cubicBezTo>
                <a:cubicBezTo>
                  <a:pt x="574929" y="2159603"/>
                  <a:pt x="525113" y="2110264"/>
                  <a:pt x="523589" y="2026063"/>
                </a:cubicBezTo>
                <a:cubicBezTo>
                  <a:pt x="520922" y="1874901"/>
                  <a:pt x="522542" y="1723739"/>
                  <a:pt x="522446" y="1572578"/>
                </a:cubicBezTo>
                <a:cubicBezTo>
                  <a:pt x="522446" y="1485424"/>
                  <a:pt x="522446" y="1398270"/>
                  <a:pt x="522446" y="1290352"/>
                </a:cubicBezTo>
                <a:cubicBezTo>
                  <a:pt x="493205" y="1330928"/>
                  <a:pt x="499777" y="1357598"/>
                  <a:pt x="499682" y="1381697"/>
                </a:cubicBezTo>
                <a:cubicBezTo>
                  <a:pt x="499110" y="1576768"/>
                  <a:pt x="499396" y="1771841"/>
                  <a:pt x="499205" y="1966817"/>
                </a:cubicBezTo>
                <a:cubicBezTo>
                  <a:pt x="499205" y="1993583"/>
                  <a:pt x="500063" y="2020729"/>
                  <a:pt x="496253" y="2047113"/>
                </a:cubicBezTo>
                <a:cubicBezTo>
                  <a:pt x="486632" y="2113788"/>
                  <a:pt x="436436" y="2157698"/>
                  <a:pt x="371951" y="2159032"/>
                </a:cubicBezTo>
                <a:cubicBezTo>
                  <a:pt x="309086" y="2160270"/>
                  <a:pt x="257366" y="2115788"/>
                  <a:pt x="247174" y="2048351"/>
                </a:cubicBezTo>
                <a:cubicBezTo>
                  <a:pt x="243173" y="2022062"/>
                  <a:pt x="244602" y="1994821"/>
                  <a:pt x="244602" y="1968056"/>
                </a:cubicBezTo>
                <a:cubicBezTo>
                  <a:pt x="244507" y="1575530"/>
                  <a:pt x="244602" y="1183005"/>
                  <a:pt x="244602" y="790385"/>
                </a:cubicBezTo>
                <a:cubicBezTo>
                  <a:pt x="244602" y="764000"/>
                  <a:pt x="244602" y="737616"/>
                  <a:pt x="244602" y="707803"/>
                </a:cubicBezTo>
                <a:cubicBezTo>
                  <a:pt x="173831" y="750284"/>
                  <a:pt x="140780" y="843629"/>
                  <a:pt x="154972" y="946595"/>
                </a:cubicBezTo>
                <a:cubicBezTo>
                  <a:pt x="166973" y="1033939"/>
                  <a:pt x="188119" y="1118807"/>
                  <a:pt x="222599" y="1200055"/>
                </a:cubicBezTo>
                <a:cubicBezTo>
                  <a:pt x="244697" y="1252252"/>
                  <a:pt x="240602" y="1299115"/>
                  <a:pt x="184690" y="1322832"/>
                </a:cubicBezTo>
                <a:cubicBezTo>
                  <a:pt x="126302" y="1347597"/>
                  <a:pt x="91059" y="1310831"/>
                  <a:pt x="72581" y="1260729"/>
                </a:cubicBezTo>
                <a:cubicBezTo>
                  <a:pt x="45720" y="1187672"/>
                  <a:pt x="23908" y="1112806"/>
                  <a:pt x="0" y="1038701"/>
                </a:cubicBezTo>
                <a:lnTo>
                  <a:pt x="0" y="775240"/>
                </a:lnTo>
                <a:cubicBezTo>
                  <a:pt x="29337" y="714185"/>
                  <a:pt x="50006" y="647986"/>
                  <a:pt x="102870" y="600837"/>
                </a:cubicBezTo>
                <a:cubicBezTo>
                  <a:pt x="112776" y="591979"/>
                  <a:pt x="116110" y="580739"/>
                  <a:pt x="113824" y="567976"/>
                </a:cubicBezTo>
                <a:cubicBezTo>
                  <a:pt x="103251" y="508825"/>
                  <a:pt x="141065" y="479298"/>
                  <a:pt x="183642" y="452057"/>
                </a:cubicBezTo>
                <a:cubicBezTo>
                  <a:pt x="224790" y="425768"/>
                  <a:pt x="267938" y="403955"/>
                  <a:pt x="314134" y="387858"/>
                </a:cubicBezTo>
                <a:cubicBezTo>
                  <a:pt x="336233" y="380143"/>
                  <a:pt x="350139" y="374428"/>
                  <a:pt x="333184" y="342138"/>
                </a:cubicBezTo>
                <a:cubicBezTo>
                  <a:pt x="251270" y="187452"/>
                  <a:pt x="284988" y="84011"/>
                  <a:pt x="438817" y="0"/>
                </a:cubicBezTo>
                <a:lnTo>
                  <a:pt x="585216" y="0"/>
                </a:lnTo>
                <a:cubicBezTo>
                  <a:pt x="730282" y="91726"/>
                  <a:pt x="753142" y="156401"/>
                  <a:pt x="698754" y="328898"/>
                </a:cubicBezTo>
                <a:cubicBezTo>
                  <a:pt x="692468" y="348901"/>
                  <a:pt x="692087" y="358140"/>
                  <a:pt x="712184" y="368713"/>
                </a:cubicBezTo>
                <a:cubicBezTo>
                  <a:pt x="784574" y="406908"/>
                  <a:pt x="855345" y="405194"/>
                  <a:pt x="927640" y="368332"/>
                </a:cubicBezTo>
                <a:cubicBezTo>
                  <a:pt x="950119" y="356902"/>
                  <a:pt x="943928" y="345853"/>
                  <a:pt x="937736" y="327755"/>
                </a:cubicBezTo>
                <a:cubicBezTo>
                  <a:pt x="881158" y="159925"/>
                  <a:pt x="905256" y="92964"/>
                  <a:pt x="1053560" y="0"/>
                </a:cubicBezTo>
                <a:lnTo>
                  <a:pt x="1199960" y="0"/>
                </a:lnTo>
                <a:close/>
              </a:path>
            </a:pathLst>
          </a:custGeom>
          <a:solidFill>
            <a:srgbClr val="B0466A"/>
          </a:solidFill>
          <a:ln w="9525" cap="flat">
            <a:noFill/>
            <a:prstDash val="solid"/>
            <a:miter/>
          </a:ln>
        </p:spPr>
        <p:txBody>
          <a:bodyPr rtlCol="0" anchor="ctr"/>
          <a:lstStyle/>
          <a:p>
            <a:endParaRPr lang="LID4096"/>
          </a:p>
        </p:txBody>
      </p:sp>
      <p:pic>
        <p:nvPicPr>
          <p:cNvPr id="20" name="Imagen 19">
            <a:extLst>
              <a:ext uri="{FF2B5EF4-FFF2-40B4-BE49-F238E27FC236}">
                <a16:creationId xmlns:a16="http://schemas.microsoft.com/office/drawing/2014/main" id="{95AAFB23-B952-41EB-A24B-D52E7459517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28492" y="321049"/>
            <a:ext cx="4466493" cy="6536952"/>
          </a:xfrm>
          <a:prstGeom prst="rect">
            <a:avLst/>
          </a:prstGeom>
        </p:spPr>
      </p:pic>
    </p:spTree>
    <p:extLst>
      <p:ext uri="{BB962C8B-B14F-4D97-AF65-F5344CB8AC3E}">
        <p14:creationId xmlns:p14="http://schemas.microsoft.com/office/powerpoint/2010/main" val="20587672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riángulo isósceles 30">
            <a:extLst>
              <a:ext uri="{FF2B5EF4-FFF2-40B4-BE49-F238E27FC236}">
                <a16:creationId xmlns:a16="http://schemas.microsoft.com/office/drawing/2014/main" id="{9E058A78-9CB8-4D6E-816E-201EBF65E21D}"/>
              </a:ext>
            </a:extLst>
          </p:cNvPr>
          <p:cNvSpPr/>
          <p:nvPr/>
        </p:nvSpPr>
        <p:spPr>
          <a:xfrm>
            <a:off x="3908131" y="2971800"/>
            <a:ext cx="4458948" cy="3940033"/>
          </a:xfrm>
          <a:prstGeom prst="triangle">
            <a:avLst/>
          </a:pr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4294967295"/>
          </p:nvPr>
        </p:nvSpPr>
        <p:spPr>
          <a:xfrm>
            <a:off x="4144941" y="355231"/>
            <a:ext cx="4326397" cy="724247"/>
          </a:xfrm>
        </p:spPr>
        <p:txBody>
          <a:bodyPr>
            <a:normAutofit lnSpcReduction="10000"/>
          </a:bodyPr>
          <a:lstStyle/>
          <a:p>
            <a:pPr marL="0" indent="0">
              <a:lnSpc>
                <a:spcPct val="100000"/>
              </a:lnSpc>
              <a:buNone/>
            </a:pPr>
            <a:r>
              <a:rPr lang="en-US" sz="4400">
                <a:solidFill>
                  <a:srgbClr val="B0466A"/>
                </a:solidFill>
              </a:rPr>
              <a:t>Infographic Style</a:t>
            </a:r>
          </a:p>
        </p:txBody>
      </p:sp>
      <p:sp>
        <p:nvSpPr>
          <p:cNvPr id="4" name="Rectangle 16">
            <a:extLst>
              <a:ext uri="{FF2B5EF4-FFF2-40B4-BE49-F238E27FC236}">
                <a16:creationId xmlns:a16="http://schemas.microsoft.com/office/drawing/2014/main" id="{A659835F-D8AF-4E9A-AD89-AC4E6B2757C4}"/>
              </a:ext>
            </a:extLst>
          </p:cNvPr>
          <p:cNvSpPr/>
          <p:nvPr/>
        </p:nvSpPr>
        <p:spPr>
          <a:xfrm rot="2700000">
            <a:off x="990631" y="5374329"/>
            <a:ext cx="320981" cy="5754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rgbClr val="B0466A"/>
              </a:solidFill>
            </a:endParaRPr>
          </a:p>
        </p:txBody>
      </p:sp>
      <p:sp>
        <p:nvSpPr>
          <p:cNvPr id="5" name="Rectangle 9">
            <a:extLst>
              <a:ext uri="{FF2B5EF4-FFF2-40B4-BE49-F238E27FC236}">
                <a16:creationId xmlns:a16="http://schemas.microsoft.com/office/drawing/2014/main" id="{197CA73C-2E78-45CA-B966-352F4102B645}"/>
              </a:ext>
            </a:extLst>
          </p:cNvPr>
          <p:cNvSpPr/>
          <p:nvPr/>
        </p:nvSpPr>
        <p:spPr>
          <a:xfrm>
            <a:off x="952281" y="4414812"/>
            <a:ext cx="397680" cy="372265"/>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rgbClr val="B0466A"/>
              </a:solidFill>
            </a:endParaRPr>
          </a:p>
        </p:txBody>
      </p:sp>
      <p:sp>
        <p:nvSpPr>
          <p:cNvPr id="6" name="Rectangle 36">
            <a:extLst>
              <a:ext uri="{FF2B5EF4-FFF2-40B4-BE49-F238E27FC236}">
                <a16:creationId xmlns:a16="http://schemas.microsoft.com/office/drawing/2014/main" id="{91F2A858-2B15-4FA1-B6E6-4498B51E47E8}"/>
              </a:ext>
            </a:extLst>
          </p:cNvPr>
          <p:cNvSpPr/>
          <p:nvPr/>
        </p:nvSpPr>
        <p:spPr>
          <a:xfrm>
            <a:off x="10858616" y="4404507"/>
            <a:ext cx="469992" cy="39287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 name="Oval 21">
            <a:extLst>
              <a:ext uri="{FF2B5EF4-FFF2-40B4-BE49-F238E27FC236}">
                <a16:creationId xmlns:a16="http://schemas.microsoft.com/office/drawing/2014/main" id="{33350EC4-BD69-438D-A598-1867BAC7B17C}"/>
              </a:ext>
            </a:extLst>
          </p:cNvPr>
          <p:cNvSpPr>
            <a:spLocks noChangeAspect="1"/>
          </p:cNvSpPr>
          <p:nvPr/>
        </p:nvSpPr>
        <p:spPr>
          <a:xfrm>
            <a:off x="10879556" y="5446214"/>
            <a:ext cx="428113" cy="43168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B046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10" name="Group 9">
            <a:extLst>
              <a:ext uri="{FF2B5EF4-FFF2-40B4-BE49-F238E27FC236}">
                <a16:creationId xmlns:a16="http://schemas.microsoft.com/office/drawing/2014/main" id="{BA0D5E54-51B3-4A83-BAC1-C2F52E45A89C}"/>
              </a:ext>
            </a:extLst>
          </p:cNvPr>
          <p:cNvGrpSpPr/>
          <p:nvPr/>
        </p:nvGrpSpPr>
        <p:grpSpPr>
          <a:xfrm>
            <a:off x="1670504" y="4122357"/>
            <a:ext cx="2909799" cy="957174"/>
            <a:chOff x="1323148" y="3741290"/>
            <a:chExt cx="2909799" cy="957174"/>
          </a:xfrm>
        </p:grpSpPr>
        <p:sp>
          <p:nvSpPr>
            <p:cNvPr id="8" name="TextBox 7">
              <a:extLst>
                <a:ext uri="{FF2B5EF4-FFF2-40B4-BE49-F238E27FC236}">
                  <a16:creationId xmlns:a16="http://schemas.microsoft.com/office/drawing/2014/main" id="{51D20EE6-7BDA-44B0-BDE2-DDB4797B927B}"/>
                </a:ext>
              </a:extLst>
            </p:cNvPr>
            <p:cNvSpPr txBox="1"/>
            <p:nvPr/>
          </p:nvSpPr>
          <p:spPr>
            <a:xfrm>
              <a:off x="1323148" y="4052133"/>
              <a:ext cx="2899577"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687BE7C-D8D8-4BA5-98DB-F0B00AE4F29B}"/>
                </a:ext>
              </a:extLst>
            </p:cNvPr>
            <p:cNvSpPr txBox="1"/>
            <p:nvPr/>
          </p:nvSpPr>
          <p:spPr>
            <a:xfrm>
              <a:off x="1324749" y="3741290"/>
              <a:ext cx="2908198" cy="307777"/>
            </a:xfrm>
            <a:prstGeom prst="rect">
              <a:avLst/>
            </a:prstGeom>
            <a:noFill/>
          </p:spPr>
          <p:txBody>
            <a:bodyPr wrap="square" rtlCol="0">
              <a:spAutoFit/>
            </a:bodyPr>
            <a:lstStyle/>
            <a:p>
              <a:r>
                <a:rPr lang="en-US" altLang="ko-KR" sz="1400">
                  <a:solidFill>
                    <a:schemeClr val="tx1">
                      <a:lumMod val="75000"/>
                      <a:lumOff val="25000"/>
                    </a:schemeClr>
                  </a:solidFill>
                  <a:latin typeface="Arial" panose="020B0604020202020204" pitchFamily="34" charset="0"/>
                  <a:cs typeface="Arial" panose="020B0604020202020204" pitchFamily="34" charset="0"/>
                </a:rPr>
                <a:t>Contents Graph </a:t>
              </a:r>
              <a:endParaRPr lang="ko-KR" altLang="en-US" sz="140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CD8EECB0-19D2-444B-8B28-05B1BAFEE218}"/>
              </a:ext>
            </a:extLst>
          </p:cNvPr>
          <p:cNvGrpSpPr/>
          <p:nvPr/>
        </p:nvGrpSpPr>
        <p:grpSpPr>
          <a:xfrm>
            <a:off x="1670504" y="5183471"/>
            <a:ext cx="2909799" cy="957174"/>
            <a:chOff x="1323148" y="3741290"/>
            <a:chExt cx="2909799" cy="957174"/>
          </a:xfrm>
        </p:grpSpPr>
        <p:sp>
          <p:nvSpPr>
            <p:cNvPr id="12" name="TextBox 11">
              <a:extLst>
                <a:ext uri="{FF2B5EF4-FFF2-40B4-BE49-F238E27FC236}">
                  <a16:creationId xmlns:a16="http://schemas.microsoft.com/office/drawing/2014/main" id="{679B9B24-E4AC-4A45-B4C1-6895C9F14D37}"/>
                </a:ext>
              </a:extLst>
            </p:cNvPr>
            <p:cNvSpPr txBox="1"/>
            <p:nvPr/>
          </p:nvSpPr>
          <p:spPr>
            <a:xfrm>
              <a:off x="1323148" y="4052133"/>
              <a:ext cx="2899577"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0AB8AF3-0E7E-44D9-8379-F582169C4954}"/>
                </a:ext>
              </a:extLst>
            </p:cNvPr>
            <p:cNvSpPr txBox="1"/>
            <p:nvPr/>
          </p:nvSpPr>
          <p:spPr>
            <a:xfrm>
              <a:off x="1324749" y="3741290"/>
              <a:ext cx="2908198" cy="307777"/>
            </a:xfrm>
            <a:prstGeom prst="rect">
              <a:avLst/>
            </a:prstGeom>
            <a:noFill/>
          </p:spPr>
          <p:txBody>
            <a:bodyPr wrap="square" rtlCol="0">
              <a:spAutoFit/>
            </a:bodyPr>
            <a:lstStyle/>
            <a:p>
              <a:r>
                <a:rPr lang="en-US" altLang="ko-KR" sz="1400">
                  <a:solidFill>
                    <a:schemeClr val="tx1">
                      <a:lumMod val="75000"/>
                      <a:lumOff val="25000"/>
                    </a:schemeClr>
                  </a:solidFill>
                  <a:latin typeface="Arial" panose="020B0604020202020204" pitchFamily="34" charset="0"/>
                  <a:cs typeface="Arial" panose="020B0604020202020204" pitchFamily="34" charset="0"/>
                </a:rPr>
                <a:t>Contents Graph </a:t>
              </a:r>
              <a:endParaRPr lang="ko-KR" altLang="en-US" sz="140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06C6FC72-84A3-403E-A91D-1525F99213F6}"/>
              </a:ext>
            </a:extLst>
          </p:cNvPr>
          <p:cNvGrpSpPr/>
          <p:nvPr/>
        </p:nvGrpSpPr>
        <p:grpSpPr>
          <a:xfrm>
            <a:off x="7645793" y="4122357"/>
            <a:ext cx="2909799" cy="957174"/>
            <a:chOff x="1323148" y="3741290"/>
            <a:chExt cx="2909799" cy="957174"/>
          </a:xfrm>
        </p:grpSpPr>
        <p:sp>
          <p:nvSpPr>
            <p:cNvPr id="15" name="TextBox 14">
              <a:extLst>
                <a:ext uri="{FF2B5EF4-FFF2-40B4-BE49-F238E27FC236}">
                  <a16:creationId xmlns:a16="http://schemas.microsoft.com/office/drawing/2014/main" id="{727B505B-42AF-4665-9E74-3A4B35023F18}"/>
                </a:ext>
              </a:extLst>
            </p:cNvPr>
            <p:cNvSpPr txBox="1"/>
            <p:nvPr/>
          </p:nvSpPr>
          <p:spPr>
            <a:xfrm>
              <a:off x="1323148" y="4052133"/>
              <a:ext cx="2899577"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95942E0-A00E-427D-9151-D67AFA5244E8}"/>
                </a:ext>
              </a:extLst>
            </p:cNvPr>
            <p:cNvSpPr txBox="1"/>
            <p:nvPr/>
          </p:nvSpPr>
          <p:spPr>
            <a:xfrm>
              <a:off x="1324749" y="3741290"/>
              <a:ext cx="2908198" cy="307777"/>
            </a:xfrm>
            <a:prstGeom prst="rect">
              <a:avLst/>
            </a:prstGeom>
            <a:noFill/>
          </p:spPr>
          <p:txBody>
            <a:bodyPr wrap="square" rtlCol="0">
              <a:spAutoFit/>
            </a:bodyPr>
            <a:lstStyle/>
            <a:p>
              <a:pPr algn="r"/>
              <a:r>
                <a:rPr lang="en-US" altLang="ko-KR" sz="1400">
                  <a:solidFill>
                    <a:schemeClr val="tx1">
                      <a:lumMod val="75000"/>
                      <a:lumOff val="25000"/>
                    </a:schemeClr>
                  </a:solidFill>
                  <a:latin typeface="Arial" panose="020B0604020202020204" pitchFamily="34" charset="0"/>
                  <a:cs typeface="Arial" panose="020B0604020202020204" pitchFamily="34" charset="0"/>
                </a:rPr>
                <a:t>Contents Graph </a:t>
              </a:r>
              <a:endParaRPr lang="ko-KR" altLang="en-US" sz="140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9A045C65-4652-47C1-AC57-8A43ED8EDA10}"/>
              </a:ext>
            </a:extLst>
          </p:cNvPr>
          <p:cNvGrpSpPr/>
          <p:nvPr/>
        </p:nvGrpSpPr>
        <p:grpSpPr>
          <a:xfrm>
            <a:off x="7645793" y="5183471"/>
            <a:ext cx="2909799" cy="957174"/>
            <a:chOff x="1323148" y="3741290"/>
            <a:chExt cx="2909799" cy="957174"/>
          </a:xfrm>
        </p:grpSpPr>
        <p:sp>
          <p:nvSpPr>
            <p:cNvPr id="18" name="TextBox 17">
              <a:extLst>
                <a:ext uri="{FF2B5EF4-FFF2-40B4-BE49-F238E27FC236}">
                  <a16:creationId xmlns:a16="http://schemas.microsoft.com/office/drawing/2014/main" id="{3E795FD6-0DFD-42D4-AE6A-0D15B64E73F1}"/>
                </a:ext>
              </a:extLst>
            </p:cNvPr>
            <p:cNvSpPr txBox="1"/>
            <p:nvPr/>
          </p:nvSpPr>
          <p:spPr>
            <a:xfrm>
              <a:off x="1323148" y="4052133"/>
              <a:ext cx="2899577"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AEF1CCA-9140-4CA2-A9F7-3448EB1810AE}"/>
                </a:ext>
              </a:extLst>
            </p:cNvPr>
            <p:cNvSpPr txBox="1"/>
            <p:nvPr/>
          </p:nvSpPr>
          <p:spPr>
            <a:xfrm>
              <a:off x="1324749" y="3741290"/>
              <a:ext cx="2908198" cy="307777"/>
            </a:xfrm>
            <a:prstGeom prst="rect">
              <a:avLst/>
            </a:prstGeom>
            <a:noFill/>
          </p:spPr>
          <p:txBody>
            <a:bodyPr wrap="square" rtlCol="0">
              <a:spAutoFit/>
            </a:bodyPr>
            <a:lstStyle/>
            <a:p>
              <a:pPr algn="r"/>
              <a:r>
                <a:rPr lang="en-US" altLang="ko-KR" sz="1400">
                  <a:solidFill>
                    <a:schemeClr val="tx1">
                      <a:lumMod val="75000"/>
                      <a:lumOff val="25000"/>
                    </a:schemeClr>
                  </a:solidFill>
                  <a:latin typeface="Arial" panose="020B0604020202020204" pitchFamily="34" charset="0"/>
                  <a:cs typeface="Arial" panose="020B0604020202020204" pitchFamily="34" charset="0"/>
                </a:rPr>
                <a:t>Contents Graph </a:t>
              </a:r>
              <a:endParaRPr lang="ko-KR" altLang="en-US" sz="140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3C6A5FA9-BCC4-48D5-89FA-060DE1861659}"/>
              </a:ext>
            </a:extLst>
          </p:cNvPr>
          <p:cNvGrpSpPr/>
          <p:nvPr/>
        </p:nvGrpSpPr>
        <p:grpSpPr>
          <a:xfrm>
            <a:off x="1017622" y="1616325"/>
            <a:ext cx="1793672" cy="1058500"/>
            <a:chOff x="1017622" y="1478539"/>
            <a:chExt cx="1793672" cy="1058500"/>
          </a:xfrm>
        </p:grpSpPr>
        <p:sp>
          <p:nvSpPr>
            <p:cNvPr id="21" name="TextBox 20">
              <a:extLst>
                <a:ext uri="{FF2B5EF4-FFF2-40B4-BE49-F238E27FC236}">
                  <a16:creationId xmlns:a16="http://schemas.microsoft.com/office/drawing/2014/main" id="{C22C5DC3-B860-4AA4-9FD7-BDB9DC23AAAD}"/>
                </a:ext>
              </a:extLst>
            </p:cNvPr>
            <p:cNvSpPr txBox="1"/>
            <p:nvPr/>
          </p:nvSpPr>
          <p:spPr>
            <a:xfrm>
              <a:off x="1017622" y="1767598"/>
              <a:ext cx="1793671" cy="769441"/>
            </a:xfrm>
            <a:prstGeom prst="rect">
              <a:avLst/>
            </a:prstGeom>
            <a:noFill/>
          </p:spPr>
          <p:txBody>
            <a:bodyPr wrap="square" rtlCol="0" anchor="ctr">
              <a:spAutoFit/>
            </a:bodyPr>
            <a:lstStyle/>
            <a:p>
              <a:r>
                <a:rPr lang="en-US" altLang="ko-KR" sz="4400" b="1">
                  <a:solidFill>
                    <a:srgbClr val="B0466A"/>
                  </a:solidFill>
                </a:rPr>
                <a:t>43%</a:t>
              </a:r>
              <a:endParaRPr lang="ko-KR" altLang="en-US" sz="4400" b="1">
                <a:solidFill>
                  <a:srgbClr val="B0466A"/>
                </a:solidFill>
              </a:endParaRPr>
            </a:p>
          </p:txBody>
        </p:sp>
        <p:sp>
          <p:nvSpPr>
            <p:cNvPr id="22" name="TextBox 21">
              <a:extLst>
                <a:ext uri="{FF2B5EF4-FFF2-40B4-BE49-F238E27FC236}">
                  <a16:creationId xmlns:a16="http://schemas.microsoft.com/office/drawing/2014/main" id="{91FE37E0-D124-432F-A3A7-25CCCA796F71}"/>
                </a:ext>
              </a:extLst>
            </p:cNvPr>
            <p:cNvSpPr txBox="1"/>
            <p:nvPr/>
          </p:nvSpPr>
          <p:spPr>
            <a:xfrm>
              <a:off x="1017623" y="1478539"/>
              <a:ext cx="1793671" cy="369332"/>
            </a:xfrm>
            <a:prstGeom prst="rect">
              <a:avLst/>
            </a:prstGeom>
            <a:noFill/>
          </p:spPr>
          <p:txBody>
            <a:bodyPr wrap="square" rtlCol="0">
              <a:spAutoFit/>
            </a:bodyPr>
            <a:lstStyle/>
            <a:p>
              <a:r>
                <a:rPr lang="en-US" altLang="ko-KR" b="1">
                  <a:solidFill>
                    <a:srgbClr val="B0466A"/>
                  </a:solidFill>
                  <a:cs typeface="Arial" panose="020B0604020202020204" pitchFamily="34" charset="0"/>
                </a:rPr>
                <a:t>Add Title Here</a:t>
              </a:r>
              <a:endParaRPr lang="ko-KR" altLang="en-US" b="1">
                <a:solidFill>
                  <a:srgbClr val="B0466A"/>
                </a:solidFill>
                <a:cs typeface="Arial" panose="020B0604020202020204" pitchFamily="34" charset="0"/>
              </a:endParaRPr>
            </a:p>
          </p:txBody>
        </p:sp>
      </p:grpSp>
      <p:grpSp>
        <p:nvGrpSpPr>
          <p:cNvPr id="24" name="Group 23">
            <a:extLst>
              <a:ext uri="{FF2B5EF4-FFF2-40B4-BE49-F238E27FC236}">
                <a16:creationId xmlns:a16="http://schemas.microsoft.com/office/drawing/2014/main" id="{BFBBE797-FBDA-416E-A04B-54DAF420D91C}"/>
              </a:ext>
            </a:extLst>
          </p:cNvPr>
          <p:cNvGrpSpPr/>
          <p:nvPr/>
        </p:nvGrpSpPr>
        <p:grpSpPr>
          <a:xfrm>
            <a:off x="9658756" y="1744524"/>
            <a:ext cx="1793672" cy="1058500"/>
            <a:chOff x="1017622" y="1478539"/>
            <a:chExt cx="1793672" cy="1058500"/>
          </a:xfrm>
        </p:grpSpPr>
        <p:sp>
          <p:nvSpPr>
            <p:cNvPr id="25" name="TextBox 24">
              <a:extLst>
                <a:ext uri="{FF2B5EF4-FFF2-40B4-BE49-F238E27FC236}">
                  <a16:creationId xmlns:a16="http://schemas.microsoft.com/office/drawing/2014/main" id="{29259479-16AC-49BB-9AC6-745DEA61B359}"/>
                </a:ext>
              </a:extLst>
            </p:cNvPr>
            <p:cNvSpPr txBox="1"/>
            <p:nvPr/>
          </p:nvSpPr>
          <p:spPr>
            <a:xfrm>
              <a:off x="1017622" y="1767598"/>
              <a:ext cx="1793671" cy="769441"/>
            </a:xfrm>
            <a:prstGeom prst="rect">
              <a:avLst/>
            </a:prstGeom>
            <a:noFill/>
          </p:spPr>
          <p:txBody>
            <a:bodyPr wrap="square" rtlCol="0" anchor="ctr">
              <a:spAutoFit/>
            </a:bodyPr>
            <a:lstStyle/>
            <a:p>
              <a:pPr algn="r"/>
              <a:r>
                <a:rPr lang="en-US" altLang="ko-KR" sz="4400" b="1">
                  <a:solidFill>
                    <a:srgbClr val="B0466A"/>
                  </a:solidFill>
                </a:rPr>
                <a:t>25%</a:t>
              </a:r>
              <a:endParaRPr lang="ko-KR" altLang="en-US" sz="4400" b="1">
                <a:solidFill>
                  <a:srgbClr val="B0466A"/>
                </a:solidFill>
              </a:endParaRPr>
            </a:p>
          </p:txBody>
        </p:sp>
        <p:sp>
          <p:nvSpPr>
            <p:cNvPr id="26" name="TextBox 25">
              <a:extLst>
                <a:ext uri="{FF2B5EF4-FFF2-40B4-BE49-F238E27FC236}">
                  <a16:creationId xmlns:a16="http://schemas.microsoft.com/office/drawing/2014/main" id="{B799E3C3-82E4-4547-AA11-E338AD18CB5B}"/>
                </a:ext>
              </a:extLst>
            </p:cNvPr>
            <p:cNvSpPr txBox="1"/>
            <p:nvPr/>
          </p:nvSpPr>
          <p:spPr>
            <a:xfrm>
              <a:off x="1017623" y="1478539"/>
              <a:ext cx="1793671" cy="369332"/>
            </a:xfrm>
            <a:prstGeom prst="rect">
              <a:avLst/>
            </a:prstGeom>
            <a:noFill/>
          </p:spPr>
          <p:txBody>
            <a:bodyPr wrap="square" rtlCol="0">
              <a:spAutoFit/>
            </a:bodyPr>
            <a:lstStyle/>
            <a:p>
              <a:pPr algn="r"/>
              <a:r>
                <a:rPr lang="en-US" altLang="ko-KR" b="1">
                  <a:solidFill>
                    <a:srgbClr val="B0466A"/>
                  </a:solidFill>
                  <a:cs typeface="Arial" panose="020B0604020202020204" pitchFamily="34" charset="0"/>
                </a:rPr>
                <a:t>Add Title Here</a:t>
              </a:r>
              <a:endParaRPr lang="ko-KR" altLang="en-US" b="1">
                <a:solidFill>
                  <a:srgbClr val="B0466A"/>
                </a:solidFill>
                <a:cs typeface="Arial" panose="020B0604020202020204" pitchFamily="34" charset="0"/>
              </a:endParaRPr>
            </a:p>
          </p:txBody>
        </p:sp>
      </p:grpSp>
      <p:sp>
        <p:nvSpPr>
          <p:cNvPr id="29" name="TextBox 28">
            <a:extLst>
              <a:ext uri="{FF2B5EF4-FFF2-40B4-BE49-F238E27FC236}">
                <a16:creationId xmlns:a16="http://schemas.microsoft.com/office/drawing/2014/main" id="{0B870232-15C8-4C21-B150-81D4C22EBDD1}"/>
              </a:ext>
            </a:extLst>
          </p:cNvPr>
          <p:cNvSpPr txBox="1"/>
          <p:nvPr/>
        </p:nvSpPr>
        <p:spPr>
          <a:xfrm>
            <a:off x="1670504" y="2749070"/>
            <a:ext cx="3222509" cy="830997"/>
          </a:xfrm>
          <a:prstGeom prst="rect">
            <a:avLst/>
          </a:prstGeom>
          <a:noFill/>
        </p:spPr>
        <p:txBody>
          <a:bodyPr wrap="square" rtlCol="0">
            <a:spAutoFit/>
          </a:bodyPr>
          <a:lstStyle/>
          <a:p>
            <a:r>
              <a:rPr lang="en-US" altLang="ko-KR" sz="1200">
                <a:solidFill>
                  <a:schemeClr val="tx1">
                    <a:lumMod val="75000"/>
                    <a:lumOff val="25000"/>
                  </a:schemeClr>
                </a:solidFill>
              </a:rPr>
              <a:t>You can simply impress your audience and add a unique zing and appeal to your Reports and Presentations with our Templates.</a:t>
            </a:r>
            <a:endParaRPr lang="ko-KR" altLang="en-US" sz="1200">
              <a:solidFill>
                <a:schemeClr val="tx1">
                  <a:lumMod val="75000"/>
                  <a:lumOff val="25000"/>
                </a:schemeClr>
              </a:solidFill>
              <a:cs typeface="Arial" panose="020B0604020202020204" pitchFamily="34" charset="0"/>
            </a:endParaRPr>
          </a:p>
        </p:txBody>
      </p:sp>
      <p:sp>
        <p:nvSpPr>
          <p:cNvPr id="30" name="TextBox 29">
            <a:extLst>
              <a:ext uri="{FF2B5EF4-FFF2-40B4-BE49-F238E27FC236}">
                <a16:creationId xmlns:a16="http://schemas.microsoft.com/office/drawing/2014/main" id="{F557F856-5F16-47D2-AC77-A778EFB56ACA}"/>
              </a:ext>
            </a:extLst>
          </p:cNvPr>
          <p:cNvSpPr txBox="1"/>
          <p:nvPr/>
        </p:nvSpPr>
        <p:spPr>
          <a:xfrm>
            <a:off x="7333083" y="2749070"/>
            <a:ext cx="3222509" cy="830997"/>
          </a:xfrm>
          <a:prstGeom prst="rect">
            <a:avLst/>
          </a:prstGeom>
          <a:noFill/>
        </p:spPr>
        <p:txBody>
          <a:bodyPr wrap="square" rtlCol="0">
            <a:spAutoFit/>
          </a:bodyPr>
          <a:lstStyle/>
          <a:p>
            <a:pPr algn="r"/>
            <a:r>
              <a:rPr lang="en-US" altLang="ko-KR" sz="1200">
                <a:solidFill>
                  <a:schemeClr val="tx1">
                    <a:lumMod val="75000"/>
                    <a:lumOff val="25000"/>
                  </a:schemeClr>
                </a:solidFill>
              </a:rPr>
              <a:t>You can simply impress your audience and add a unique zing and appeal to your Reports and Presentations with our Templates.</a:t>
            </a:r>
            <a:endParaRPr lang="ko-KR" altLang="en-US" sz="1200">
              <a:solidFill>
                <a:schemeClr val="tx1">
                  <a:lumMod val="75000"/>
                  <a:lumOff val="25000"/>
                </a:schemeClr>
              </a:solidFill>
              <a:cs typeface="Arial" panose="020B0604020202020204" pitchFamily="34" charset="0"/>
            </a:endParaRPr>
          </a:p>
        </p:txBody>
      </p:sp>
      <p:pic>
        <p:nvPicPr>
          <p:cNvPr id="20" name="Imagen 19">
            <a:extLst>
              <a:ext uri="{FF2B5EF4-FFF2-40B4-BE49-F238E27FC236}">
                <a16:creationId xmlns:a16="http://schemas.microsoft.com/office/drawing/2014/main" id="{25BAB3A8-A9A7-4CE9-A713-F3D6093C6C8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1962" y="1894114"/>
            <a:ext cx="5068075" cy="4963886"/>
          </a:xfrm>
          <a:prstGeom prst="rect">
            <a:avLst/>
          </a:prstGeom>
        </p:spPr>
      </p:pic>
    </p:spTree>
    <p:extLst>
      <p:ext uri="{BB962C8B-B14F-4D97-AF65-F5344CB8AC3E}">
        <p14:creationId xmlns:p14="http://schemas.microsoft.com/office/powerpoint/2010/main" val="31914536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260412" y="1638299"/>
            <a:ext cx="11664888" cy="3240000"/>
            <a:chOff x="260412" y="1638299"/>
            <a:chExt cx="11664888" cy="3240000"/>
          </a:xfrm>
          <a:solidFill>
            <a:schemeClr val="accent2">
              <a:lumMod val="40000"/>
              <a:lumOff val="60000"/>
            </a:schemeClr>
          </a:solidFill>
        </p:grpSpPr>
        <p:sp>
          <p:nvSpPr>
            <p:cNvPr id="7" name="矩形 6"/>
            <p:cNvSpPr/>
            <p:nvPr/>
          </p:nvSpPr>
          <p:spPr>
            <a:xfrm>
              <a:off x="260412" y="1638299"/>
              <a:ext cx="11664888" cy="32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 name="矩形 5"/>
            <p:cNvSpPr/>
            <p:nvPr/>
          </p:nvSpPr>
          <p:spPr>
            <a:xfrm>
              <a:off x="410308" y="1818299"/>
              <a:ext cx="11336215" cy="2880000"/>
            </a:xfrm>
            <a:prstGeom prst="rect">
              <a:avLst/>
            </a:prstGeom>
            <a:grpFill/>
            <a:ln w="38100">
              <a:solidFill>
                <a:srgbClr val="B04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4" name="文本框 3"/>
          <p:cNvSpPr txBox="1"/>
          <p:nvPr/>
        </p:nvSpPr>
        <p:spPr>
          <a:xfrm>
            <a:off x="660400" y="2750467"/>
            <a:ext cx="7143750" cy="1200329"/>
          </a:xfrm>
          <a:prstGeom prst="rect">
            <a:avLst/>
          </a:prstGeom>
          <a:noFill/>
        </p:spPr>
        <p:txBody>
          <a:bodyPr wrap="square" rtlCol="0">
            <a:spAutoFit/>
          </a:bodyPr>
          <a:lstStyle/>
          <a:p>
            <a:pPr algn="ctr"/>
            <a:r>
              <a:rPr lang="en-US" altLang="zh-CN" sz="7200" b="1">
                <a:solidFill>
                  <a:schemeClr val="bg1"/>
                </a:solidFill>
                <a:latin typeface="微软雅黑" panose="020B0503020204020204" pitchFamily="34" charset="-122"/>
                <a:ea typeface="微软雅黑" panose="020B0503020204020204" pitchFamily="34" charset="-122"/>
              </a:rPr>
              <a:t>LOVE FRIENDS</a:t>
            </a:r>
            <a:endParaRPr lang="zh-CN" altLang="en-US" sz="7200" b="1">
              <a:solidFill>
                <a:schemeClr val="bg1"/>
              </a:solidFill>
              <a:latin typeface="微软雅黑" panose="020B0503020204020204" pitchFamily="34" charset="-122"/>
              <a:ea typeface="微软雅黑" panose="020B0503020204020204" pitchFamily="34" charset="-122"/>
            </a:endParaRPr>
          </a:p>
        </p:txBody>
      </p:sp>
      <p:grpSp>
        <p:nvGrpSpPr>
          <p:cNvPr id="10" name="Grupo 9">
            <a:extLst>
              <a:ext uri="{FF2B5EF4-FFF2-40B4-BE49-F238E27FC236}">
                <a16:creationId xmlns:a16="http://schemas.microsoft.com/office/drawing/2014/main" id="{851CCC54-1572-4D7F-B089-7A832F4AF877}"/>
              </a:ext>
            </a:extLst>
          </p:cNvPr>
          <p:cNvGrpSpPr/>
          <p:nvPr/>
        </p:nvGrpSpPr>
        <p:grpSpPr>
          <a:xfrm>
            <a:off x="7880613" y="3022596"/>
            <a:ext cx="4057265" cy="3564064"/>
            <a:chOff x="7769371" y="3151989"/>
            <a:chExt cx="4057265" cy="3564064"/>
          </a:xfrm>
        </p:grpSpPr>
        <p:pic>
          <p:nvPicPr>
            <p:cNvPr id="11" name="Imagen 10">
              <a:extLst>
                <a:ext uri="{FF2B5EF4-FFF2-40B4-BE49-F238E27FC236}">
                  <a16:creationId xmlns:a16="http://schemas.microsoft.com/office/drawing/2014/main" id="{0E43748A-90DE-4442-8E4C-5277070A518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1000"/>
                      </a14:imgEffect>
                    </a14:imgLayer>
                  </a14:imgProps>
                </a:ext>
                <a:ext uri="{28A0092B-C50C-407E-A947-70E740481C1C}">
                  <a14:useLocalDpi xmlns:a14="http://schemas.microsoft.com/office/drawing/2010/main"/>
                </a:ext>
              </a:extLst>
            </a:blip>
            <a:stretch>
              <a:fillRect/>
            </a:stretch>
          </p:blipFill>
          <p:spPr>
            <a:xfrm rot="20486668">
              <a:off x="7769371" y="3151989"/>
              <a:ext cx="3846112" cy="3564064"/>
            </a:xfrm>
            <a:prstGeom prst="rect">
              <a:avLst/>
            </a:prstGeom>
          </p:spPr>
        </p:pic>
        <p:pic>
          <p:nvPicPr>
            <p:cNvPr id="12" name="Imagen 11">
              <a:extLst>
                <a:ext uri="{FF2B5EF4-FFF2-40B4-BE49-F238E27FC236}">
                  <a16:creationId xmlns:a16="http://schemas.microsoft.com/office/drawing/2014/main" id="{7F947335-8598-4DC2-9767-8649F165F0DE}"/>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20486668">
              <a:off x="10340789" y="4514930"/>
              <a:ext cx="1485847" cy="1376885"/>
            </a:xfrm>
            <a:prstGeom prst="rect">
              <a:avLst/>
            </a:prstGeom>
          </p:spPr>
        </p:pic>
      </p:grpSp>
      <p:sp>
        <p:nvSpPr>
          <p:cNvPr id="8" name="文本框 7"/>
          <p:cNvSpPr txBox="1"/>
          <p:nvPr/>
        </p:nvSpPr>
        <p:spPr>
          <a:xfrm rot="20677466">
            <a:off x="8322672" y="4395745"/>
            <a:ext cx="2791219" cy="662554"/>
          </a:xfrm>
          <a:prstGeom prst="rect">
            <a:avLst/>
          </a:prstGeom>
          <a:noFill/>
        </p:spPr>
        <p:txBody>
          <a:bodyPr wrap="square" rtlCol="0">
            <a:spAutoFit/>
          </a:bodyPr>
          <a:lstStyle/>
          <a:p>
            <a:pPr algn="ctr">
              <a:lnSpc>
                <a:spcPct val="150000"/>
              </a:lnSpc>
            </a:pPr>
            <a:r>
              <a:rPr lang="en-US" altLang="zh-CN" sz="2800" b="1">
                <a:solidFill>
                  <a:srgbClr val="B0466A"/>
                </a:solidFill>
                <a:latin typeface="微软雅黑" panose="020B0503020204020204" pitchFamily="34" charset="-122"/>
                <a:ea typeface="微软雅黑" panose="020B0503020204020204" pitchFamily="34" charset="-122"/>
              </a:rPr>
              <a:t>Chapter One</a:t>
            </a:r>
          </a:p>
        </p:txBody>
      </p:sp>
      <p:grpSp>
        <p:nvGrpSpPr>
          <p:cNvPr id="13" name="Group 9">
            <a:extLst>
              <a:ext uri="{FF2B5EF4-FFF2-40B4-BE49-F238E27FC236}">
                <a16:creationId xmlns:a16="http://schemas.microsoft.com/office/drawing/2014/main" id="{68BB1995-FF8D-4031-B578-86A073B5D5E1}"/>
              </a:ext>
            </a:extLst>
          </p:cNvPr>
          <p:cNvGrpSpPr/>
          <p:nvPr/>
        </p:nvGrpSpPr>
        <p:grpSpPr>
          <a:xfrm>
            <a:off x="786478" y="5125494"/>
            <a:ext cx="3851349" cy="1388061"/>
            <a:chOff x="1323148" y="3741290"/>
            <a:chExt cx="2909799" cy="1388061"/>
          </a:xfrm>
        </p:grpSpPr>
        <p:sp>
          <p:nvSpPr>
            <p:cNvPr id="14" name="TextBox 7">
              <a:extLst>
                <a:ext uri="{FF2B5EF4-FFF2-40B4-BE49-F238E27FC236}">
                  <a16:creationId xmlns:a16="http://schemas.microsoft.com/office/drawing/2014/main" id="{26327732-67FE-4638-9C5B-E726D8F3A36B}"/>
                </a:ext>
              </a:extLst>
            </p:cNvPr>
            <p:cNvSpPr txBox="1"/>
            <p:nvPr/>
          </p:nvSpPr>
          <p:spPr>
            <a:xfrm>
              <a:off x="1323148" y="4052133"/>
              <a:ext cx="2899577" cy="1077218"/>
            </a:xfrm>
            <a:prstGeom prst="rect">
              <a:avLst/>
            </a:prstGeom>
            <a:noFill/>
          </p:spPr>
          <p:txBody>
            <a:bodyPr wrap="square" rtlCol="0">
              <a:spAutoFit/>
            </a:bodyPr>
            <a:lstStyle/>
            <a:p>
              <a:r>
                <a:rPr lang="en-US" altLang="ko-KR" sz="1600">
                  <a:solidFill>
                    <a:schemeClr val="bg1"/>
                  </a:solidFill>
                  <a:latin typeface="Arial" panose="020B0604020202020204" pitchFamily="34" charset="0"/>
                  <a:cs typeface="Arial" panose="020B0604020202020204" pitchFamily="34" charset="0"/>
                </a:rPr>
                <a:t>You can simply impress your audience and add a unique zing and appeal to your Presentations.</a:t>
              </a:r>
              <a:endParaRPr lang="ko-KR" altLang="en-US" sz="1600">
                <a:solidFill>
                  <a:schemeClr val="bg1"/>
                </a:solidFill>
                <a:latin typeface="Arial" panose="020B0604020202020204" pitchFamily="34" charset="0"/>
                <a:cs typeface="Arial" panose="020B0604020202020204" pitchFamily="34" charset="0"/>
              </a:endParaRPr>
            </a:p>
          </p:txBody>
        </p:sp>
        <p:sp>
          <p:nvSpPr>
            <p:cNvPr id="15" name="TextBox 8">
              <a:extLst>
                <a:ext uri="{FF2B5EF4-FFF2-40B4-BE49-F238E27FC236}">
                  <a16:creationId xmlns:a16="http://schemas.microsoft.com/office/drawing/2014/main" id="{4A07CCB1-EF99-4F6A-BA15-2B111FB02667}"/>
                </a:ext>
              </a:extLst>
            </p:cNvPr>
            <p:cNvSpPr txBox="1"/>
            <p:nvPr/>
          </p:nvSpPr>
          <p:spPr>
            <a:xfrm>
              <a:off x="1324749" y="3741290"/>
              <a:ext cx="2908198" cy="369332"/>
            </a:xfrm>
            <a:prstGeom prst="rect">
              <a:avLst/>
            </a:prstGeom>
            <a:noFill/>
          </p:spPr>
          <p:txBody>
            <a:bodyPr wrap="square" rtlCol="0">
              <a:spAutoFit/>
            </a:bodyPr>
            <a:lstStyle/>
            <a:p>
              <a:r>
                <a:rPr lang="en-US" altLang="ko-KR" b="1">
                  <a:solidFill>
                    <a:schemeClr val="bg1"/>
                  </a:solidFill>
                  <a:latin typeface="Arial" panose="020B0604020202020204" pitchFamily="34" charset="0"/>
                  <a:cs typeface="Arial" panose="020B0604020202020204" pitchFamily="34" charset="0"/>
                </a:rPr>
                <a:t>Contents Graph </a:t>
              </a:r>
              <a:endParaRPr lang="ko-KR" altLang="en-US"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5651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nodeType="afterGroup">
                            <p:stCondLst>
                              <p:cond delay="25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3059</Words>
  <Application>Microsoft Office PowerPoint</Application>
  <PresentationFormat>Panorámica</PresentationFormat>
  <Paragraphs>275</Paragraphs>
  <Slides>34</Slides>
  <Notes>20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34</vt:i4>
      </vt:variant>
    </vt:vector>
  </HeadingPairs>
  <TitlesOfParts>
    <vt:vector size="47" baseType="lpstr">
      <vt:lpstr>等线</vt:lpstr>
      <vt:lpstr>等线 Light</vt:lpstr>
      <vt:lpstr>Microsoft YaHei</vt:lpstr>
      <vt:lpstr>Microsoft YaHei</vt:lpstr>
      <vt:lpstr>Agency FB</vt:lpstr>
      <vt:lpstr>Arial</vt:lpstr>
      <vt:lpstr>Arial (Títulos)</vt:lpstr>
      <vt:lpstr>Arial Black</vt:lpstr>
      <vt:lpstr>Arial Narrow</vt:lpstr>
      <vt:lpstr>Calibri</vt:lpstr>
      <vt:lpstr>Century Gothic</vt:lpstr>
      <vt:lpstr>Source Sans Pro</vt:lpstr>
      <vt:lpstr>Office 主题​​</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dia de la amistad</dc:title>
  <dc:creator>Grym</dc:creator>
  <cp:lastModifiedBy>Franklin</cp:lastModifiedBy>
  <cp:revision>58</cp:revision>
  <dcterms:created xsi:type="dcterms:W3CDTF">2018-05-30T10:31:52Z</dcterms:created>
  <dcterms:modified xsi:type="dcterms:W3CDTF">2023-02-13T18:03:58Z</dcterms:modified>
  <cp:category>slidesppt.net</cp:category>
</cp:coreProperties>
</file>