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62" r:id="rId2"/>
    <p:sldId id="272" r:id="rId3"/>
    <p:sldId id="437" r:id="rId4"/>
    <p:sldId id="307" r:id="rId5"/>
    <p:sldId id="438" r:id="rId6"/>
    <p:sldId id="263" r:id="rId7"/>
    <p:sldId id="264" r:id="rId8"/>
    <p:sldId id="288" r:id="rId9"/>
    <p:sldId id="266" r:id="rId10"/>
    <p:sldId id="267" r:id="rId11"/>
    <p:sldId id="289" r:id="rId12"/>
    <p:sldId id="269" r:id="rId13"/>
    <p:sldId id="271" r:id="rId14"/>
    <p:sldId id="290" r:id="rId15"/>
    <p:sldId id="273" r:id="rId16"/>
    <p:sldId id="274" r:id="rId17"/>
    <p:sldId id="275" r:id="rId18"/>
    <p:sldId id="291" r:id="rId19"/>
    <p:sldId id="277" r:id="rId20"/>
    <p:sldId id="278" r:id="rId21"/>
    <p:sldId id="280" r:id="rId22"/>
    <p:sldId id="292" r:id="rId23"/>
    <p:sldId id="284" r:id="rId24"/>
    <p:sldId id="285" r:id="rId25"/>
    <p:sldId id="293" r:id="rId26"/>
    <p:sldId id="317" r:id="rId27"/>
    <p:sldId id="435" r:id="rId28"/>
    <p:sldId id="323" r:id="rId29"/>
    <p:sldId id="436" r:id="rId30"/>
    <p:sldId id="321" r:id="rId31"/>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B00"/>
    <a:srgbClr val="007033"/>
    <a:srgbClr val="FF9409"/>
    <a:srgbClr val="F2C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3885" autoAdjust="0"/>
  </p:normalViewPr>
  <p:slideViewPr>
    <p:cSldViewPr snapToGrid="0">
      <p:cViewPr>
        <p:scale>
          <a:sx n="50" d="100"/>
          <a:sy n="50" d="100"/>
        </p:scale>
        <p:origin x="1332" y="37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AD117-65AF-4D33-B9C7-5BEEEDE52630}" type="datetimeFigureOut">
              <a:rPr lang="zh-CN" altLang="en-US" smtClean="0"/>
              <a:t>2023/2/28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87918-9C26-4531-908E-DE4052051D7E}" type="slidenum">
              <a:rPr lang="zh-CN" altLang="en-US" smtClean="0"/>
              <a:t>‹Nº›</a:t>
            </a:fld>
            <a:endParaRPr lang="zh-CN" altLang="en-US"/>
          </a:p>
        </p:txBody>
      </p:sp>
    </p:spTree>
    <p:extLst>
      <p:ext uri="{BB962C8B-B14F-4D97-AF65-F5344CB8AC3E}">
        <p14:creationId xmlns:p14="http://schemas.microsoft.com/office/powerpoint/2010/main" val="235497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itchFamily="34" charset="0"/>
              <a:cs typeface="Arial" pitchFamily="34" charset="0"/>
            </a:endParaRPr>
          </a:p>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624103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12</a:t>
            </a:fld>
            <a:endParaRPr lang="en-US">
              <a:solidFill>
                <a:prstClr val="black"/>
              </a:solidFill>
            </a:endParaRPr>
          </a:p>
        </p:txBody>
      </p:sp>
    </p:spTree>
    <p:extLst>
      <p:ext uri="{BB962C8B-B14F-4D97-AF65-F5344CB8AC3E}">
        <p14:creationId xmlns:p14="http://schemas.microsoft.com/office/powerpoint/2010/main" val="67216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13</a:t>
            </a:fld>
            <a:endParaRPr lang="en-US">
              <a:solidFill>
                <a:prstClr val="black"/>
              </a:solidFill>
            </a:endParaRPr>
          </a:p>
        </p:txBody>
      </p:sp>
    </p:spTree>
    <p:extLst>
      <p:ext uri="{BB962C8B-B14F-4D97-AF65-F5344CB8AC3E}">
        <p14:creationId xmlns:p14="http://schemas.microsoft.com/office/powerpoint/2010/main" val="45919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9188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15</a:t>
            </a:fld>
            <a:endParaRPr lang="en-US">
              <a:solidFill>
                <a:prstClr val="black"/>
              </a:solidFill>
            </a:endParaRPr>
          </a:p>
        </p:txBody>
      </p:sp>
    </p:spTree>
    <p:extLst>
      <p:ext uri="{BB962C8B-B14F-4D97-AF65-F5344CB8AC3E}">
        <p14:creationId xmlns:p14="http://schemas.microsoft.com/office/powerpoint/2010/main" val="392016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16</a:t>
            </a:fld>
            <a:endParaRPr lang="en-US">
              <a:solidFill>
                <a:prstClr val="black"/>
              </a:solidFill>
            </a:endParaRPr>
          </a:p>
        </p:txBody>
      </p:sp>
    </p:spTree>
    <p:extLst>
      <p:ext uri="{BB962C8B-B14F-4D97-AF65-F5344CB8AC3E}">
        <p14:creationId xmlns:p14="http://schemas.microsoft.com/office/powerpoint/2010/main" val="162422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17</a:t>
            </a:fld>
            <a:endParaRPr lang="en-US">
              <a:solidFill>
                <a:prstClr val="black"/>
              </a:solidFill>
            </a:endParaRPr>
          </a:p>
        </p:txBody>
      </p:sp>
    </p:spTree>
    <p:extLst>
      <p:ext uri="{BB962C8B-B14F-4D97-AF65-F5344CB8AC3E}">
        <p14:creationId xmlns:p14="http://schemas.microsoft.com/office/powerpoint/2010/main" val="2899953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9534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19</a:t>
            </a:fld>
            <a:endParaRPr lang="en-US">
              <a:solidFill>
                <a:prstClr val="black"/>
              </a:solidFill>
            </a:endParaRPr>
          </a:p>
        </p:txBody>
      </p:sp>
    </p:spTree>
    <p:extLst>
      <p:ext uri="{BB962C8B-B14F-4D97-AF65-F5344CB8AC3E}">
        <p14:creationId xmlns:p14="http://schemas.microsoft.com/office/powerpoint/2010/main" val="245376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20</a:t>
            </a:fld>
            <a:endParaRPr lang="en-US">
              <a:solidFill>
                <a:prstClr val="black"/>
              </a:solidFill>
            </a:endParaRPr>
          </a:p>
        </p:txBody>
      </p:sp>
    </p:spTree>
    <p:extLst>
      <p:ext uri="{BB962C8B-B14F-4D97-AF65-F5344CB8AC3E}">
        <p14:creationId xmlns:p14="http://schemas.microsoft.com/office/powerpoint/2010/main" val="1195788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21</a:t>
            </a:fld>
            <a:endParaRPr lang="en-US">
              <a:solidFill>
                <a:prstClr val="black"/>
              </a:solidFill>
            </a:endParaRPr>
          </a:p>
        </p:txBody>
      </p:sp>
    </p:spTree>
    <p:extLst>
      <p:ext uri="{BB962C8B-B14F-4D97-AF65-F5344CB8AC3E}">
        <p14:creationId xmlns:p14="http://schemas.microsoft.com/office/powerpoint/2010/main" val="408321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DD8AA786-AD8F-4DF8-8584-6ECC5688770B}" type="slidenum">
              <a:rPr lang="es-ES" smtClean="0"/>
              <a:t>3</a:t>
            </a:fld>
            <a:endParaRPr lang="es-ES"/>
          </a:p>
        </p:txBody>
      </p:sp>
    </p:spTree>
    <p:extLst>
      <p:ext uri="{BB962C8B-B14F-4D97-AF65-F5344CB8AC3E}">
        <p14:creationId xmlns:p14="http://schemas.microsoft.com/office/powerpoint/2010/main" val="2070717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48320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23</a:t>
            </a:fld>
            <a:endParaRPr lang="en-US">
              <a:solidFill>
                <a:prstClr val="black"/>
              </a:solidFill>
            </a:endParaRPr>
          </a:p>
        </p:txBody>
      </p:sp>
    </p:spTree>
    <p:extLst>
      <p:ext uri="{BB962C8B-B14F-4D97-AF65-F5344CB8AC3E}">
        <p14:creationId xmlns:p14="http://schemas.microsoft.com/office/powerpoint/2010/main" val="60777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24</a:t>
            </a:fld>
            <a:endParaRPr lang="en-US">
              <a:solidFill>
                <a:prstClr val="black"/>
              </a:solidFill>
            </a:endParaRPr>
          </a:p>
        </p:txBody>
      </p:sp>
    </p:spTree>
    <p:extLst>
      <p:ext uri="{BB962C8B-B14F-4D97-AF65-F5344CB8AC3E}">
        <p14:creationId xmlns:p14="http://schemas.microsoft.com/office/powerpoint/2010/main" val="28846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25</a:t>
            </a:fld>
            <a:endParaRPr lang="en-US">
              <a:solidFill>
                <a:prstClr val="black"/>
              </a:solidFill>
            </a:endParaRPr>
          </a:p>
        </p:txBody>
      </p:sp>
    </p:spTree>
    <p:extLst>
      <p:ext uri="{BB962C8B-B14F-4D97-AF65-F5344CB8AC3E}">
        <p14:creationId xmlns:p14="http://schemas.microsoft.com/office/powerpoint/2010/main" val="3831402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itchFamily="34" charset="0"/>
              <a:cs typeface="Arial" pitchFamily="34" charset="0"/>
            </a:endParaRPr>
          </a:p>
          <a:p>
            <a:pPr marL="158750" indent="0">
              <a:buNone/>
            </a:pPr>
            <a:endParaRPr lang="es-PE"/>
          </a:p>
        </p:txBody>
      </p:sp>
    </p:spTree>
    <p:extLst>
      <p:ext uri="{BB962C8B-B14F-4D97-AF65-F5344CB8AC3E}">
        <p14:creationId xmlns:p14="http://schemas.microsoft.com/office/powerpoint/2010/main" val="1193145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DD8AA786-AD8F-4DF8-8584-6ECC5688770B}" type="slidenum">
              <a:rPr lang="es-ES" smtClean="0"/>
              <a:t>27</a:t>
            </a:fld>
            <a:endParaRPr lang="es-ES"/>
          </a:p>
        </p:txBody>
      </p:sp>
    </p:spTree>
    <p:extLst>
      <p:ext uri="{BB962C8B-B14F-4D97-AF65-F5344CB8AC3E}">
        <p14:creationId xmlns:p14="http://schemas.microsoft.com/office/powerpoint/2010/main" val="1043657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28</a:t>
            </a:fld>
            <a:endParaRPr lang="es-ES"/>
          </a:p>
        </p:txBody>
      </p:sp>
    </p:spTree>
    <p:extLst>
      <p:ext uri="{BB962C8B-B14F-4D97-AF65-F5344CB8AC3E}">
        <p14:creationId xmlns:p14="http://schemas.microsoft.com/office/powerpoint/2010/main" val="1488627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29</a:t>
            </a:fld>
            <a:endParaRPr lang="en-US"/>
          </a:p>
        </p:txBody>
      </p:sp>
    </p:spTree>
    <p:extLst>
      <p:ext uri="{BB962C8B-B14F-4D97-AF65-F5344CB8AC3E}">
        <p14:creationId xmlns:p14="http://schemas.microsoft.com/office/powerpoint/2010/main" val="4005586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30</a:t>
            </a:fld>
            <a:endParaRPr lang="es-ES"/>
          </a:p>
        </p:txBody>
      </p:sp>
    </p:spTree>
    <p:extLst>
      <p:ext uri="{BB962C8B-B14F-4D97-AF65-F5344CB8AC3E}">
        <p14:creationId xmlns:p14="http://schemas.microsoft.com/office/powerpoint/2010/main" val="295682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DD8AA786-AD8F-4DF8-8584-6ECC5688770B}" type="slidenum">
              <a:rPr lang="es-ES" smtClean="0"/>
              <a:t>5</a:t>
            </a:fld>
            <a:endParaRPr lang="es-ES"/>
          </a:p>
        </p:txBody>
      </p:sp>
    </p:spTree>
    <p:extLst>
      <p:ext uri="{BB962C8B-B14F-4D97-AF65-F5344CB8AC3E}">
        <p14:creationId xmlns:p14="http://schemas.microsoft.com/office/powerpoint/2010/main" val="91928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extLst>
      <p:ext uri="{BB962C8B-B14F-4D97-AF65-F5344CB8AC3E}">
        <p14:creationId xmlns:p14="http://schemas.microsoft.com/office/powerpoint/2010/main" val="37220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7</a:t>
            </a:fld>
            <a:endParaRPr kumimoji="0" lang="en-US" sz="1200" b="0" i="0" u="none" strike="noStrike" kern="1200" cap="none" spc="0" normalizeH="0" baseline="0" noProof="0">
              <a:ln>
                <a:noFill/>
              </a:ln>
              <a:solidFill>
                <a:prstClr val="black"/>
              </a:solidFill>
              <a:effectLst/>
              <a:uLnTx/>
              <a:uFillTx/>
              <a:latin typeface="Arial" pitchFamily="34" charset="0"/>
              <a:ea typeface="宋体" panose="02010600030101010101" pitchFamily="2" charset="-122"/>
              <a:cs typeface="+mn-cs"/>
            </a:endParaRPr>
          </a:p>
        </p:txBody>
      </p:sp>
    </p:spTree>
    <p:extLst>
      <p:ext uri="{BB962C8B-B14F-4D97-AF65-F5344CB8AC3E}">
        <p14:creationId xmlns:p14="http://schemas.microsoft.com/office/powerpoint/2010/main" val="113841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ED87918-9C26-4531-908E-DE4052051D7E}" type="slidenum">
              <a:rPr lang="zh-CN" altLang="en-US" smtClean="0"/>
              <a:t>8</a:t>
            </a:fld>
            <a:endParaRPr lang="zh-CN" altLang="en-US"/>
          </a:p>
        </p:txBody>
      </p:sp>
    </p:spTree>
    <p:extLst>
      <p:ext uri="{BB962C8B-B14F-4D97-AF65-F5344CB8AC3E}">
        <p14:creationId xmlns:p14="http://schemas.microsoft.com/office/powerpoint/2010/main" val="22211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9</a:t>
            </a:fld>
            <a:endParaRPr lang="en-US">
              <a:solidFill>
                <a:prstClr val="black"/>
              </a:solidFill>
            </a:endParaRPr>
          </a:p>
        </p:txBody>
      </p:sp>
    </p:spTree>
    <p:extLst>
      <p:ext uri="{BB962C8B-B14F-4D97-AF65-F5344CB8AC3E}">
        <p14:creationId xmlns:p14="http://schemas.microsoft.com/office/powerpoint/2010/main" val="19530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10</a:t>
            </a:fld>
            <a:endParaRPr lang="en-US">
              <a:solidFill>
                <a:prstClr val="black"/>
              </a:solidFill>
            </a:endParaRPr>
          </a:p>
        </p:txBody>
      </p:sp>
    </p:spTree>
    <p:extLst>
      <p:ext uri="{BB962C8B-B14F-4D97-AF65-F5344CB8AC3E}">
        <p14:creationId xmlns:p14="http://schemas.microsoft.com/office/powerpoint/2010/main" val="143236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2458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5302" y="908050"/>
            <a:ext cx="10597209" cy="635000"/>
          </a:xfrm>
          <a:prstGeom prst="rect">
            <a:avLst/>
          </a:prstGeom>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a:xfrm>
            <a:off x="825302" y="1600201"/>
            <a:ext cx="10597209" cy="4525963"/>
          </a:xfrm>
          <a:prstGeom prst="rect">
            <a:avLst/>
          </a:prstGeom>
        </p:spPr>
        <p:txBody>
          <a:bodyPr/>
          <a:lstStyle>
            <a:lvl1pPr>
              <a:defRPr>
                <a:solidFill>
                  <a:schemeClr val="accent1"/>
                </a:solidFill>
                <a:ea typeface="微软雅黑" panose="020B0503020204020204" pitchFamily="34" charset="-122"/>
              </a:defRPr>
            </a:lvl1pPr>
            <a:lvl2pPr>
              <a:defRPr>
                <a:solidFill>
                  <a:schemeClr val="accent1"/>
                </a:solidFill>
                <a:ea typeface="微软雅黑" panose="020B0503020204020204" pitchFamily="34" charset="-122"/>
              </a:defRPr>
            </a:lvl2pPr>
            <a:lvl3pPr>
              <a:defRPr>
                <a:solidFill>
                  <a:schemeClr val="accent1"/>
                </a:solidFill>
                <a:ea typeface="微软雅黑" panose="020B0503020204020204" pitchFamily="34" charset="-122"/>
              </a:defRPr>
            </a:lvl3pPr>
            <a:lvl4pPr>
              <a:defRPr>
                <a:solidFill>
                  <a:schemeClr val="accent1"/>
                </a:solidFill>
                <a:ea typeface="微软雅黑" panose="020B0503020204020204" pitchFamily="34" charset="-122"/>
              </a:defRPr>
            </a:lvl4pPr>
            <a:lvl5pPr>
              <a:defRPr>
                <a:solidFill>
                  <a:schemeClr val="accent1"/>
                </a:solidFill>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cxnSp>
        <p:nvCxnSpPr>
          <p:cNvPr id="10" name="直接连接符 9"/>
          <p:cNvCxnSpPr/>
          <p:nvPr userDrawn="1"/>
        </p:nvCxnSpPr>
        <p:spPr>
          <a:xfrm flipV="1">
            <a:off x="0" y="573437"/>
            <a:ext cx="6840000" cy="0"/>
          </a:xfrm>
          <a:prstGeom prst="line">
            <a:avLst/>
          </a:prstGeom>
          <a:ln w="5715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V="1">
            <a:off x="10752000" y="573437"/>
            <a:ext cx="1440000" cy="0"/>
          </a:xfrm>
          <a:prstGeom prst="line">
            <a:avLst/>
          </a:prstGeom>
          <a:ln w="5715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V="1">
            <a:off x="9399641" y="6398217"/>
            <a:ext cx="2435898" cy="0"/>
          </a:xfrm>
          <a:prstGeom prst="line">
            <a:avLst/>
          </a:prstGeom>
          <a:ln w="254000">
            <a:solidFill>
              <a:srgbClr val="F2CD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850636"/>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18921642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4" y="131810"/>
            <a:ext cx="9559077" cy="865721"/>
          </a:xfrm>
          <a:prstGeom prst="rect">
            <a:avLst/>
          </a:prstGeom>
        </p:spPr>
        <p:txBody>
          <a:bodyPr spcFirstLastPara="1" wrap="square" lIns="0" tIns="0" rIns="0" bIns="0" anchor="ctr" anchorCtr="0">
            <a:noAutofit/>
          </a:bodyPr>
          <a:lstStyle>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23496395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13959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2"/>
            <a:ext cx="11573197" cy="724247"/>
          </a:xfrm>
          <a:prstGeom prst="rect">
            <a:avLst/>
          </a:prstGeom>
        </p:spPr>
        <p:txBody>
          <a:bodyPr anchor="ctr"/>
          <a:lstStyle>
            <a:lvl1pPr marL="0" indent="0" algn="ctr">
              <a:buNone/>
              <a:defRPr sz="5400" b="0" baseline="0">
                <a:solidFill>
                  <a:srgbClr val="000000"/>
                </a:solidFill>
                <a:latin typeface="+mj-lt"/>
                <a:cs typeface="Arial" panose="020B0604020202020204" pitchFamily="34" charset="0"/>
              </a:defRPr>
            </a:lvl1pPr>
          </a:lstStyle>
          <a:p>
            <a:pPr lvl="0"/>
            <a:r>
              <a:rPr lang="en-US" altLang="ko-KR"/>
              <a:t>BASIC LAYOUT</a:t>
            </a:r>
          </a:p>
        </p:txBody>
      </p:sp>
      <p:sp>
        <p:nvSpPr>
          <p:cNvPr id="3" name="Rounded Rectangle 2"/>
          <p:cNvSpPr/>
          <p:nvPr userDrawn="1"/>
        </p:nvSpPr>
        <p:spPr>
          <a:xfrm>
            <a:off x="354013" y="1131594"/>
            <a:ext cx="3560767" cy="5402561"/>
          </a:xfrm>
          <a:prstGeom prst="roundRect">
            <a:avLst>
              <a:gd name="adj" fmla="val 3968"/>
            </a:avLst>
          </a:prstGeom>
          <a:solidFill>
            <a:srgbClr val="C5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p:cNvSpPr/>
          <p:nvPr userDrawn="1"/>
        </p:nvSpPr>
        <p:spPr>
          <a:xfrm>
            <a:off x="456477"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6" name="Grupo 5"/>
          <p:cNvGrpSpPr/>
          <p:nvPr userDrawn="1"/>
        </p:nvGrpSpPr>
        <p:grpSpPr>
          <a:xfrm>
            <a:off x="1396049" y="1837562"/>
            <a:ext cx="2232248" cy="1861364"/>
            <a:chOff x="1476865" y="1876875"/>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5"/>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7"/>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3" y="5849288"/>
            <a:ext cx="2232000" cy="369332"/>
          </a:xfrm>
          <a:prstGeom prst="rect">
            <a:avLst/>
          </a:prstGeom>
          <a:noFill/>
        </p:spPr>
        <p:txBody>
          <a:bodyPr wrap="square" rtlCol="0" anchor="ctr">
            <a:spAutoFit/>
          </a:bodyPr>
          <a:lstStyle/>
          <a:p>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68"/>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7" name="Grupo 6"/>
          <p:cNvGrpSpPr/>
          <p:nvPr userDrawn="1"/>
        </p:nvGrpSpPr>
        <p:grpSpPr>
          <a:xfrm>
            <a:off x="567161" y="5403427"/>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 name="Freeform 15"/>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6"/>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25" name="Rounded Rectangle 3"/>
          <p:cNvSpPr/>
          <p:nvPr userDrawn="1"/>
        </p:nvSpPr>
        <p:spPr>
          <a:xfrm rot="5400000">
            <a:off x="2598575" y="5216746"/>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36" y="1296676"/>
            <a:ext cx="905777" cy="910369"/>
            <a:chOff x="2844390" y="1337313"/>
            <a:chExt cx="905777" cy="910369"/>
          </a:xfrm>
          <a:solidFill>
            <a:srgbClr val="FFFFFF">
              <a:alpha val="78000"/>
            </a:srgb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39" y="5458037"/>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C59B00"/>
            </a:solidFill>
            <a:ln w="2285" cap="flat">
              <a:noFill/>
              <a:prstDash val="solid"/>
              <a:miter/>
            </a:ln>
          </p:spPr>
          <p:txBody>
            <a:bodyPr rtlCol="0" anchor="ctr"/>
            <a:lstStyle/>
            <a:p>
              <a:endParaRPr lang="es-PE" sz="140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26763392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ct val="0"/>
              </a:spcAft>
              <a:buClrTx/>
              <a:buSzTx/>
              <a:buFontTx/>
              <a:buNone/>
              <a:defRPr sz="1800"/>
            </a:lvl1pPr>
          </a:lstStyle>
          <a:p>
            <a:r>
              <a:rPr lang="en-US" altLang="ko-KR"/>
              <a:t>Your Picture Here</a:t>
            </a:r>
            <a:endParaRPr lang="ko-KR" altLang="en-US"/>
          </a:p>
        </p:txBody>
      </p:sp>
    </p:spTree>
    <p:extLst>
      <p:ext uri="{BB962C8B-B14F-4D97-AF65-F5344CB8AC3E}">
        <p14:creationId xmlns:p14="http://schemas.microsoft.com/office/powerpoint/2010/main" val="18800697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solidFill>
                <a:latin typeface="微软雅黑" panose="020B0503020204020204" pitchFamily="34" charset="-122"/>
                <a:ea typeface="微软雅黑" panose="020B0503020204020204" pitchFamily="34" charset="-122"/>
                <a:sym typeface="+mn-ea"/>
              </a:rPr>
              <a:t>PPT</a:t>
            </a:r>
            <a:r>
              <a:rPr lang="zh-CN" altLang="en-US" sz="30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4.sv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95563" y="243192"/>
            <a:ext cx="11685738" cy="6346350"/>
          </a:xfrm>
          <a:prstGeom prst="rect">
            <a:avLst/>
          </a:prstGeom>
          <a:solidFill>
            <a:srgbClr val="F2CD41">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5" name="矩形 4"/>
          <p:cNvSpPr/>
          <p:nvPr/>
        </p:nvSpPr>
        <p:spPr>
          <a:xfrm>
            <a:off x="1032407" y="268458"/>
            <a:ext cx="5926781" cy="5793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Rectangle 3"/>
          <p:cNvSpPr txBox="1">
            <a:spLocks noChangeArrowheads="1"/>
          </p:cNvSpPr>
          <p:nvPr/>
        </p:nvSpPr>
        <p:spPr bwMode="auto">
          <a:xfrm>
            <a:off x="807392" y="3176863"/>
            <a:ext cx="6353949" cy="10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buFontTx/>
            </a:pPr>
            <a:r>
              <a:rPr lang="en-US" altLang="zh-CN" sz="8000" b="1" kern="0">
                <a:solidFill>
                  <a:srgbClr val="007033"/>
                </a:solidFill>
                <a:latin typeface="微软雅黑" panose="020B0503020204020204" pitchFamily="34" charset="-122"/>
                <a:ea typeface="微软雅黑" panose="020B0503020204020204" pitchFamily="34" charset="-122"/>
              </a:rPr>
              <a:t>HARVEST</a:t>
            </a:r>
            <a:endParaRPr lang="zh-CN" altLang="en-US" sz="8000" b="1" kern="0">
              <a:solidFill>
                <a:srgbClr val="007033"/>
              </a:solidFill>
              <a:latin typeface="微软雅黑" pitchFamily="34" charset="-122"/>
              <a:ea typeface="微软雅黑" pitchFamily="34" charset="-122"/>
            </a:endParaRPr>
          </a:p>
        </p:txBody>
      </p:sp>
      <p:cxnSp>
        <p:nvCxnSpPr>
          <p:cNvPr id="8" name="直接连接符 7"/>
          <p:cNvCxnSpPr/>
          <p:nvPr/>
        </p:nvCxnSpPr>
        <p:spPr>
          <a:xfrm>
            <a:off x="0" y="6365648"/>
            <a:ext cx="10924162" cy="0"/>
          </a:xfrm>
          <a:prstGeom prst="line">
            <a:avLst/>
          </a:prstGeom>
          <a:ln w="38100">
            <a:solidFill>
              <a:srgbClr val="F2CD41"/>
            </a:solidFill>
          </a:ln>
        </p:spPr>
        <p:style>
          <a:lnRef idx="1">
            <a:schemeClr val="accent1"/>
          </a:lnRef>
          <a:fillRef idx="0">
            <a:schemeClr val="accent1"/>
          </a:fillRef>
          <a:effectRef idx="0">
            <a:schemeClr val="accent1"/>
          </a:effectRef>
          <a:fontRef idx="minor">
            <a:schemeClr val="tx1"/>
          </a:fontRef>
        </p:style>
      </p:cxnSp>
      <p:sp>
        <p:nvSpPr>
          <p:cNvPr id="49" name="TextBox 16"/>
          <p:cNvSpPr txBox="1"/>
          <p:nvPr/>
        </p:nvSpPr>
        <p:spPr>
          <a:xfrm>
            <a:off x="1523835" y="4226089"/>
            <a:ext cx="3366713" cy="461665"/>
          </a:xfrm>
          <a:prstGeom prst="rect">
            <a:avLst/>
          </a:prstGeom>
          <a:noFill/>
          <a:ln>
            <a:noFill/>
          </a:ln>
        </p:spPr>
        <p:txBody>
          <a:bodyPr wrap="square" rtlCol="0">
            <a:spAutoFit/>
          </a:bodyPr>
          <a:lstStyle/>
          <a:p>
            <a:pPr defTabSz="914034">
              <a:defRPr/>
            </a:pPr>
            <a:r>
              <a:rPr lang="en-US" altLang="zh-CN" sz="2400" b="1" kern="0">
                <a:solidFill>
                  <a:srgbClr val="F2CD41"/>
                </a:solidFill>
                <a:latin typeface="微软雅黑" panose="020B0503020204020204" pitchFamily="34" charset="-122"/>
                <a:ea typeface="微软雅黑" panose="020B0503020204020204" pitchFamily="34" charset="-122"/>
              </a:rPr>
              <a:t>Free Template</a:t>
            </a:r>
            <a:endParaRPr lang="zh-CN" altLang="en-US" sz="2400" b="1" kern="0">
              <a:solidFill>
                <a:srgbClr val="F2CD41"/>
              </a:solidFill>
              <a:latin typeface="微软雅黑" pitchFamily="34" charset="-122"/>
              <a:ea typeface="微软雅黑" pitchFamily="34" charset="-122"/>
            </a:endParaRPr>
          </a:p>
        </p:txBody>
      </p:sp>
      <p:cxnSp>
        <p:nvCxnSpPr>
          <p:cNvPr id="17" name="直接连接符 16"/>
          <p:cNvCxnSpPr/>
          <p:nvPr/>
        </p:nvCxnSpPr>
        <p:spPr>
          <a:xfrm>
            <a:off x="593213" y="5793343"/>
            <a:ext cx="7070124" cy="0"/>
          </a:xfrm>
          <a:prstGeom prst="line">
            <a:avLst/>
          </a:prstGeom>
          <a:ln w="76200">
            <a:solidFill>
              <a:srgbClr val="007033"/>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0E0A3B06-4595-4C3A-AB0F-217A47E4E393}"/>
              </a:ext>
            </a:extLst>
          </p:cNvPr>
          <p:cNvSpPr txBox="1"/>
          <p:nvPr/>
        </p:nvSpPr>
        <p:spPr>
          <a:xfrm>
            <a:off x="1557075" y="4711207"/>
            <a:ext cx="2538947" cy="507831"/>
          </a:xfrm>
          <a:prstGeom prst="rect">
            <a:avLst/>
          </a:prstGeom>
          <a:noFill/>
        </p:spPr>
        <p:txBody>
          <a:bodyPr wrap="square">
            <a:spAutoFit/>
          </a:bodyPr>
          <a:lstStyle/>
          <a:p>
            <a:pPr algn="just"/>
            <a:r>
              <a:rPr lang="en-US" altLang="zh-CN" sz="900">
                <a:latin typeface="微软雅黑" panose="020B0503020204020204" pitchFamily="34" charset="-122"/>
                <a:ea typeface="微软雅黑" panose="020B0503020204020204" pitchFamily="34" charset="-122"/>
              </a:rPr>
              <a:t>As the company methods and ideas may not adapt to the changing internal and external environment.</a:t>
            </a:r>
            <a:endParaRPr lang="en-US" altLang="zh-CN" sz="900">
              <a:latin typeface="微软雅黑" pitchFamily="34" charset="-122"/>
              <a:ea typeface="微软雅黑" pitchFamily="34" charset="-122"/>
              <a:sym typeface="Arial" pitchFamily="34" charset="0"/>
            </a:endParaRPr>
          </a:p>
        </p:txBody>
      </p:sp>
      <p:sp>
        <p:nvSpPr>
          <p:cNvPr id="11" name="Trapecio 10">
            <a:extLst>
              <a:ext uri="{FF2B5EF4-FFF2-40B4-BE49-F238E27FC236}">
                <a16:creationId xmlns:a16="http://schemas.microsoft.com/office/drawing/2014/main" id="{C450C078-504A-45BD-B85B-DF85BCCA91E7}"/>
              </a:ext>
            </a:extLst>
          </p:cNvPr>
          <p:cNvSpPr/>
          <p:nvPr/>
        </p:nvSpPr>
        <p:spPr>
          <a:xfrm rot="10800000">
            <a:off x="1131411" y="268458"/>
            <a:ext cx="5728771" cy="386508"/>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 name="Rectangle 3">
            <a:extLst>
              <a:ext uri="{FF2B5EF4-FFF2-40B4-BE49-F238E27FC236}">
                <a16:creationId xmlns:a16="http://schemas.microsoft.com/office/drawing/2014/main" id="{4B722A1B-4FFA-499E-9808-6178F1ABAF90}"/>
              </a:ext>
            </a:extLst>
          </p:cNvPr>
          <p:cNvSpPr txBox="1">
            <a:spLocks noChangeArrowheads="1"/>
          </p:cNvSpPr>
          <p:nvPr/>
        </p:nvSpPr>
        <p:spPr bwMode="auto">
          <a:xfrm>
            <a:off x="717837" y="3178591"/>
            <a:ext cx="6353949" cy="10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buFontTx/>
            </a:pPr>
            <a:r>
              <a:rPr lang="en-US" altLang="zh-CN" sz="8000" b="1" kern="0">
                <a:solidFill>
                  <a:srgbClr val="92D050"/>
                </a:solidFill>
                <a:latin typeface="微软雅黑" panose="020B0503020204020204" pitchFamily="34" charset="-122"/>
                <a:ea typeface="微软雅黑" panose="020B0503020204020204" pitchFamily="34" charset="-122"/>
              </a:rPr>
              <a:t>HARVEST</a:t>
            </a:r>
            <a:endParaRPr lang="zh-CN" altLang="en-US" sz="8000" b="1" kern="0">
              <a:solidFill>
                <a:srgbClr val="92D050"/>
              </a:solidFill>
              <a:latin typeface="微软雅黑" pitchFamily="34" charset="-122"/>
              <a:ea typeface="微软雅黑" pitchFamily="34" charset="-122"/>
            </a:endParaRPr>
          </a:p>
        </p:txBody>
      </p:sp>
      <p:grpSp>
        <p:nvGrpSpPr>
          <p:cNvPr id="32" name="Grupo 31">
            <a:extLst>
              <a:ext uri="{FF2B5EF4-FFF2-40B4-BE49-F238E27FC236}">
                <a16:creationId xmlns:a16="http://schemas.microsoft.com/office/drawing/2014/main" id="{E1D41341-A6E9-4CE3-B693-420576363F6A}"/>
              </a:ext>
            </a:extLst>
          </p:cNvPr>
          <p:cNvGrpSpPr/>
          <p:nvPr/>
        </p:nvGrpSpPr>
        <p:grpSpPr>
          <a:xfrm>
            <a:off x="1621606" y="1261514"/>
            <a:ext cx="1679964" cy="1697947"/>
            <a:chOff x="2038591" y="599782"/>
            <a:chExt cx="2083286" cy="2105586"/>
          </a:xfrm>
        </p:grpSpPr>
        <p:sp>
          <p:nvSpPr>
            <p:cNvPr id="20" name="Forma libre: forma 19">
              <a:extLst>
                <a:ext uri="{FF2B5EF4-FFF2-40B4-BE49-F238E27FC236}">
                  <a16:creationId xmlns:a16="http://schemas.microsoft.com/office/drawing/2014/main" id="{4711A0DA-9D41-420F-BD3B-76EEC67E0828}"/>
                </a:ext>
              </a:extLst>
            </p:cNvPr>
            <p:cNvSpPr/>
            <p:nvPr/>
          </p:nvSpPr>
          <p:spPr>
            <a:xfrm>
              <a:off x="2138415" y="599782"/>
              <a:ext cx="1746807" cy="2105586"/>
            </a:xfrm>
            <a:custGeom>
              <a:avLst/>
              <a:gdLst>
                <a:gd name="connsiteX0" fmla="*/ 431101 w 1746807"/>
                <a:gd name="connsiteY0" fmla="*/ 1077881 h 2105586"/>
                <a:gd name="connsiteX1" fmla="*/ 431101 w 1746807"/>
                <a:gd name="connsiteY1" fmla="*/ 1445751 h 2105586"/>
                <a:gd name="connsiteX2" fmla="*/ 431101 w 1746807"/>
                <a:gd name="connsiteY2" fmla="*/ 2019589 h 2105586"/>
                <a:gd name="connsiteX3" fmla="*/ 344109 w 1746807"/>
                <a:gd name="connsiteY3" fmla="*/ 2105587 h 2105586"/>
                <a:gd name="connsiteX4" fmla="*/ 203528 w 1746807"/>
                <a:gd name="connsiteY4" fmla="*/ 2105444 h 2105586"/>
                <a:gd name="connsiteX5" fmla="*/ 136862 w 1746807"/>
                <a:gd name="connsiteY5" fmla="*/ 2040342 h 2105586"/>
                <a:gd name="connsiteX6" fmla="*/ 136862 w 1746807"/>
                <a:gd name="connsiteY6" fmla="*/ 1021734 h 2105586"/>
                <a:gd name="connsiteX7" fmla="*/ 204523 w 1746807"/>
                <a:gd name="connsiteY7" fmla="*/ 954784 h 2105586"/>
                <a:gd name="connsiteX8" fmla="*/ 327904 w 1746807"/>
                <a:gd name="connsiteY8" fmla="*/ 954642 h 2105586"/>
                <a:gd name="connsiteX9" fmla="*/ 344251 w 1746807"/>
                <a:gd name="connsiteY9" fmla="*/ 928629 h 2105586"/>
                <a:gd name="connsiteX10" fmla="*/ 320655 w 1746807"/>
                <a:gd name="connsiteY10" fmla="*/ 889255 h 2105586"/>
                <a:gd name="connsiteX11" fmla="*/ 366141 w 1746807"/>
                <a:gd name="connsiteY11" fmla="*/ 720387 h 2105586"/>
                <a:gd name="connsiteX12" fmla="*/ 383341 w 1746807"/>
                <a:gd name="connsiteY12" fmla="*/ 660687 h 2105586"/>
                <a:gd name="connsiteX13" fmla="*/ 361308 w 1746807"/>
                <a:gd name="connsiteY13" fmla="*/ 622023 h 2105586"/>
                <a:gd name="connsiteX14" fmla="*/ 284977 w 1746807"/>
                <a:gd name="connsiteY14" fmla="*/ 682151 h 2105586"/>
                <a:gd name="connsiteX15" fmla="*/ 130465 w 1746807"/>
                <a:gd name="connsiteY15" fmla="*/ 605108 h 2105586"/>
                <a:gd name="connsiteX16" fmla="*/ 97488 w 1746807"/>
                <a:gd name="connsiteY16" fmla="*/ 505465 h 2105586"/>
                <a:gd name="connsiteX17" fmla="*/ 73608 w 1746807"/>
                <a:gd name="connsiteY17" fmla="*/ 460405 h 2105586"/>
                <a:gd name="connsiteX18" fmla="*/ 7937 w 1746807"/>
                <a:gd name="connsiteY18" fmla="*/ 257422 h 2105586"/>
                <a:gd name="connsiteX19" fmla="*/ 18455 w 1746807"/>
                <a:gd name="connsiteY19" fmla="*/ 234111 h 2105586"/>
                <a:gd name="connsiteX20" fmla="*/ 45321 w 1746807"/>
                <a:gd name="connsiteY20" fmla="*/ 135889 h 2105586"/>
                <a:gd name="connsiteX21" fmla="*/ 119662 w 1746807"/>
                <a:gd name="connsiteY21" fmla="*/ 6395 h 2105586"/>
                <a:gd name="connsiteX22" fmla="*/ 268204 w 1746807"/>
                <a:gd name="connsiteY22" fmla="*/ 55293 h 2105586"/>
                <a:gd name="connsiteX23" fmla="*/ 318523 w 1746807"/>
                <a:gd name="connsiteY23" fmla="*/ 77041 h 2105586"/>
                <a:gd name="connsiteX24" fmla="*/ 476161 w 1746807"/>
                <a:gd name="connsiteY24" fmla="*/ 215774 h 2105586"/>
                <a:gd name="connsiteX25" fmla="*/ 537994 w 1746807"/>
                <a:gd name="connsiteY25" fmla="*/ 356355 h 2105586"/>
                <a:gd name="connsiteX26" fmla="*/ 555051 w 1746807"/>
                <a:gd name="connsiteY26" fmla="*/ 527213 h 2105586"/>
                <a:gd name="connsiteX27" fmla="*/ 455124 w 1746807"/>
                <a:gd name="connsiteY27" fmla="*/ 590325 h 2105586"/>
                <a:gd name="connsiteX28" fmla="*/ 438066 w 1746807"/>
                <a:gd name="connsiteY28" fmla="*/ 617475 h 2105586"/>
                <a:gd name="connsiteX29" fmla="*/ 439204 w 1746807"/>
                <a:gd name="connsiteY29" fmla="*/ 620175 h 2105586"/>
                <a:gd name="connsiteX30" fmla="*/ 509992 w 1746807"/>
                <a:gd name="connsiteY30" fmla="*/ 651589 h 2105586"/>
                <a:gd name="connsiteX31" fmla="*/ 625982 w 1746807"/>
                <a:gd name="connsiteY31" fmla="*/ 670779 h 2105586"/>
                <a:gd name="connsiteX32" fmla="*/ 623423 w 1746807"/>
                <a:gd name="connsiteY32" fmla="*/ 701056 h 2105586"/>
                <a:gd name="connsiteX33" fmla="*/ 551071 w 1746807"/>
                <a:gd name="connsiteY33" fmla="*/ 735739 h 2105586"/>
                <a:gd name="connsiteX34" fmla="*/ 536999 w 1746807"/>
                <a:gd name="connsiteY34" fmla="*/ 754644 h 2105586"/>
                <a:gd name="connsiteX35" fmla="*/ 561448 w 1746807"/>
                <a:gd name="connsiteY35" fmla="*/ 754644 h 2105586"/>
                <a:gd name="connsiteX36" fmla="*/ 631667 w 1746807"/>
                <a:gd name="connsiteY36" fmla="*/ 722093 h 2105586"/>
                <a:gd name="connsiteX37" fmla="*/ 661944 w 1746807"/>
                <a:gd name="connsiteY37" fmla="*/ 724367 h 2105586"/>
                <a:gd name="connsiteX38" fmla="*/ 649578 w 1746807"/>
                <a:gd name="connsiteY38" fmla="*/ 758340 h 2105586"/>
                <a:gd name="connsiteX39" fmla="*/ 522785 w 1746807"/>
                <a:gd name="connsiteY39" fmla="*/ 818894 h 2105586"/>
                <a:gd name="connsiteX40" fmla="*/ 502174 w 1746807"/>
                <a:gd name="connsiteY40" fmla="*/ 839220 h 2105586"/>
                <a:gd name="connsiteX41" fmla="*/ 530745 w 1746807"/>
                <a:gd name="connsiteY41" fmla="*/ 838936 h 2105586"/>
                <a:gd name="connsiteX42" fmla="*/ 652421 w 1746807"/>
                <a:gd name="connsiteY42" fmla="*/ 781225 h 2105586"/>
                <a:gd name="connsiteX43" fmla="*/ 683266 w 1746807"/>
                <a:gd name="connsiteY43" fmla="*/ 784068 h 2105586"/>
                <a:gd name="connsiteX44" fmla="*/ 667488 w 1746807"/>
                <a:gd name="connsiteY44" fmla="*/ 816619 h 2105586"/>
                <a:gd name="connsiteX45" fmla="*/ 600253 w 1746807"/>
                <a:gd name="connsiteY45" fmla="*/ 848886 h 2105586"/>
                <a:gd name="connsiteX46" fmla="*/ 586465 w 1746807"/>
                <a:gd name="connsiteY46" fmla="*/ 868644 h 2105586"/>
                <a:gd name="connsiteX47" fmla="*/ 610488 w 1746807"/>
                <a:gd name="connsiteY47" fmla="*/ 867649 h 2105586"/>
                <a:gd name="connsiteX48" fmla="*/ 675306 w 1746807"/>
                <a:gd name="connsiteY48" fmla="*/ 837088 h 2105586"/>
                <a:gd name="connsiteX49" fmla="*/ 708425 w 1746807"/>
                <a:gd name="connsiteY49" fmla="*/ 851018 h 2105586"/>
                <a:gd name="connsiteX50" fmla="*/ 735575 w 1746807"/>
                <a:gd name="connsiteY50" fmla="*/ 923796 h 2105586"/>
                <a:gd name="connsiteX51" fmla="*/ 814608 w 1746807"/>
                <a:gd name="connsiteY51" fmla="*/ 885702 h 2105586"/>
                <a:gd name="connsiteX52" fmla="*/ 952346 w 1746807"/>
                <a:gd name="connsiteY52" fmla="*/ 885986 h 2105586"/>
                <a:gd name="connsiteX53" fmla="*/ 989872 w 1746807"/>
                <a:gd name="connsiteY53" fmla="*/ 862816 h 2105586"/>
                <a:gd name="connsiteX54" fmla="*/ 1205363 w 1746807"/>
                <a:gd name="connsiteY54" fmla="*/ 724936 h 2105586"/>
                <a:gd name="connsiteX55" fmla="*/ 1285391 w 1746807"/>
                <a:gd name="connsiteY55" fmla="*/ 727779 h 2105586"/>
                <a:gd name="connsiteX56" fmla="*/ 1299605 w 1746807"/>
                <a:gd name="connsiteY56" fmla="*/ 722093 h 2105586"/>
                <a:gd name="connsiteX57" fmla="*/ 1299605 w 1746807"/>
                <a:gd name="connsiteY57" fmla="*/ 685420 h 2105586"/>
                <a:gd name="connsiteX58" fmla="*/ 1284680 w 1746807"/>
                <a:gd name="connsiteY58" fmla="*/ 684425 h 2105586"/>
                <a:gd name="connsiteX59" fmla="*/ 1165278 w 1746807"/>
                <a:gd name="connsiteY59" fmla="*/ 592173 h 2105586"/>
                <a:gd name="connsiteX60" fmla="*/ 1166131 w 1746807"/>
                <a:gd name="connsiteY60" fmla="*/ 422168 h 2105586"/>
                <a:gd name="connsiteX61" fmla="*/ 1232371 w 1746807"/>
                <a:gd name="connsiteY61" fmla="*/ 318118 h 2105586"/>
                <a:gd name="connsiteX62" fmla="*/ 1253834 w 1746807"/>
                <a:gd name="connsiteY62" fmla="*/ 293385 h 2105586"/>
                <a:gd name="connsiteX63" fmla="*/ 1284964 w 1746807"/>
                <a:gd name="connsiteY63" fmla="*/ 242497 h 2105586"/>
                <a:gd name="connsiteX64" fmla="*/ 1422844 w 1746807"/>
                <a:gd name="connsiteY64" fmla="*/ 286562 h 2105586"/>
                <a:gd name="connsiteX65" fmla="*/ 1459233 w 1746807"/>
                <a:gd name="connsiteY65" fmla="*/ 333612 h 2105586"/>
                <a:gd name="connsiteX66" fmla="*/ 1485104 w 1746807"/>
                <a:gd name="connsiteY66" fmla="*/ 359909 h 2105586"/>
                <a:gd name="connsiteX67" fmla="*/ 1579914 w 1746807"/>
                <a:gd name="connsiteY67" fmla="*/ 377677 h 2105586"/>
                <a:gd name="connsiteX68" fmla="*/ 1684106 w 1746807"/>
                <a:gd name="connsiteY68" fmla="*/ 367158 h 2105586"/>
                <a:gd name="connsiteX69" fmla="*/ 1717084 w 1746807"/>
                <a:gd name="connsiteY69" fmla="*/ 477036 h 2105586"/>
                <a:gd name="connsiteX70" fmla="*/ 1715805 w 1746807"/>
                <a:gd name="connsiteY70" fmla="*/ 509445 h 2105586"/>
                <a:gd name="connsiteX71" fmla="*/ 1683253 w 1746807"/>
                <a:gd name="connsiteY71" fmla="*/ 669784 h 2105586"/>
                <a:gd name="connsiteX72" fmla="*/ 1642031 w 1746807"/>
                <a:gd name="connsiteY72" fmla="*/ 727637 h 2105586"/>
                <a:gd name="connsiteX73" fmla="*/ 1564278 w 1746807"/>
                <a:gd name="connsiteY73" fmla="*/ 810791 h 2105586"/>
                <a:gd name="connsiteX74" fmla="*/ 1454969 w 1746807"/>
                <a:gd name="connsiteY74" fmla="*/ 769427 h 2105586"/>
                <a:gd name="connsiteX75" fmla="*/ 1452695 w 1746807"/>
                <a:gd name="connsiteY75" fmla="*/ 808517 h 2105586"/>
                <a:gd name="connsiteX76" fmla="*/ 1539119 w 1746807"/>
                <a:gd name="connsiteY76" fmla="*/ 938011 h 2105586"/>
                <a:gd name="connsiteX77" fmla="*/ 1567832 w 1746807"/>
                <a:gd name="connsiteY77" fmla="*/ 955068 h 2105586"/>
                <a:gd name="connsiteX78" fmla="*/ 1676857 w 1746807"/>
                <a:gd name="connsiteY78" fmla="*/ 954784 h 2105586"/>
                <a:gd name="connsiteX79" fmla="*/ 1746366 w 1746807"/>
                <a:gd name="connsiteY79" fmla="*/ 1019175 h 2105586"/>
                <a:gd name="connsiteX80" fmla="*/ 1746792 w 1746807"/>
                <a:gd name="connsiteY80" fmla="*/ 1036375 h 2105586"/>
                <a:gd name="connsiteX81" fmla="*/ 1746508 w 1746807"/>
                <a:gd name="connsiteY81" fmla="*/ 2023427 h 2105586"/>
                <a:gd name="connsiteX82" fmla="*/ 1663495 w 1746807"/>
                <a:gd name="connsiteY82" fmla="*/ 2105444 h 2105586"/>
                <a:gd name="connsiteX83" fmla="*/ 1525757 w 1746807"/>
                <a:gd name="connsiteY83" fmla="*/ 2105444 h 2105586"/>
                <a:gd name="connsiteX84" fmla="*/ 1450705 w 1746807"/>
                <a:gd name="connsiteY84" fmla="*/ 2029966 h 2105586"/>
                <a:gd name="connsiteX85" fmla="*/ 1450705 w 1746807"/>
                <a:gd name="connsiteY85" fmla="*/ 1283991 h 2105586"/>
                <a:gd name="connsiteX86" fmla="*/ 1450278 w 1746807"/>
                <a:gd name="connsiteY86" fmla="*/ 1223721 h 2105586"/>
                <a:gd name="connsiteX87" fmla="*/ 1442318 w 1746807"/>
                <a:gd name="connsiteY87" fmla="*/ 1197993 h 2105586"/>
                <a:gd name="connsiteX88" fmla="*/ 1425972 w 1746807"/>
                <a:gd name="connsiteY88" fmla="*/ 1226138 h 2105586"/>
                <a:gd name="connsiteX89" fmla="*/ 1426540 w 1746807"/>
                <a:gd name="connsiteY89" fmla="*/ 1326492 h 2105586"/>
                <a:gd name="connsiteX90" fmla="*/ 1397827 w 1746807"/>
                <a:gd name="connsiteY90" fmla="*/ 1354779 h 2105586"/>
                <a:gd name="connsiteX91" fmla="*/ 494071 w 1746807"/>
                <a:gd name="connsiteY91" fmla="*/ 1354210 h 2105586"/>
                <a:gd name="connsiteX92" fmla="*/ 452707 w 1746807"/>
                <a:gd name="connsiteY92" fmla="*/ 1313273 h 2105586"/>
                <a:gd name="connsiteX93" fmla="*/ 452849 w 1746807"/>
                <a:gd name="connsiteY93" fmla="*/ 1135450 h 2105586"/>
                <a:gd name="connsiteX94" fmla="*/ 430675 w 1746807"/>
                <a:gd name="connsiteY94" fmla="*/ 1077881 h 210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46807" h="2105586">
                  <a:moveTo>
                    <a:pt x="431101" y="1077881"/>
                  </a:moveTo>
                  <a:cubicBezTo>
                    <a:pt x="431101" y="1201405"/>
                    <a:pt x="431101" y="1323507"/>
                    <a:pt x="431101" y="1445751"/>
                  </a:cubicBezTo>
                  <a:cubicBezTo>
                    <a:pt x="431101" y="1637078"/>
                    <a:pt x="431243" y="1828262"/>
                    <a:pt x="431101" y="2019589"/>
                  </a:cubicBezTo>
                  <a:cubicBezTo>
                    <a:pt x="431101" y="2087961"/>
                    <a:pt x="413049" y="2105587"/>
                    <a:pt x="344109" y="2105587"/>
                  </a:cubicBezTo>
                  <a:cubicBezTo>
                    <a:pt x="297201" y="2105587"/>
                    <a:pt x="250435" y="2105587"/>
                    <a:pt x="203528" y="2105444"/>
                  </a:cubicBezTo>
                  <a:cubicBezTo>
                    <a:pt x="161311" y="2105160"/>
                    <a:pt x="136862" y="2082133"/>
                    <a:pt x="136862" y="2040342"/>
                  </a:cubicBezTo>
                  <a:cubicBezTo>
                    <a:pt x="136578" y="1700759"/>
                    <a:pt x="136578" y="1361317"/>
                    <a:pt x="136862" y="1021734"/>
                  </a:cubicBezTo>
                  <a:cubicBezTo>
                    <a:pt x="136862" y="977527"/>
                    <a:pt x="160174" y="955210"/>
                    <a:pt x="204523" y="954784"/>
                  </a:cubicBezTo>
                  <a:cubicBezTo>
                    <a:pt x="245603" y="954500"/>
                    <a:pt x="286825" y="954784"/>
                    <a:pt x="327904" y="954642"/>
                  </a:cubicBezTo>
                  <a:cubicBezTo>
                    <a:pt x="358892" y="954642"/>
                    <a:pt x="359034" y="954357"/>
                    <a:pt x="344251" y="928629"/>
                  </a:cubicBezTo>
                  <a:cubicBezTo>
                    <a:pt x="336717" y="915410"/>
                    <a:pt x="328615" y="902332"/>
                    <a:pt x="320655" y="889255"/>
                  </a:cubicBezTo>
                  <a:cubicBezTo>
                    <a:pt x="280002" y="822163"/>
                    <a:pt x="296348" y="756208"/>
                    <a:pt x="366141" y="720387"/>
                  </a:cubicBezTo>
                  <a:cubicBezTo>
                    <a:pt x="408074" y="698781"/>
                    <a:pt x="401962" y="698497"/>
                    <a:pt x="383341" y="660687"/>
                  </a:cubicBezTo>
                  <a:cubicBezTo>
                    <a:pt x="377229" y="648178"/>
                    <a:pt x="373817" y="633821"/>
                    <a:pt x="361308" y="622023"/>
                  </a:cubicBezTo>
                  <a:cubicBezTo>
                    <a:pt x="343398" y="652300"/>
                    <a:pt x="319944" y="674759"/>
                    <a:pt x="284977" y="682151"/>
                  </a:cubicBezTo>
                  <a:cubicBezTo>
                    <a:pt x="230251" y="693948"/>
                    <a:pt x="166002" y="662250"/>
                    <a:pt x="130465" y="605108"/>
                  </a:cubicBezTo>
                  <a:cubicBezTo>
                    <a:pt x="111560" y="574689"/>
                    <a:pt x="98767" y="541427"/>
                    <a:pt x="97488" y="505465"/>
                  </a:cubicBezTo>
                  <a:cubicBezTo>
                    <a:pt x="96777" y="485280"/>
                    <a:pt x="89386" y="472629"/>
                    <a:pt x="73608" y="460405"/>
                  </a:cubicBezTo>
                  <a:cubicBezTo>
                    <a:pt x="12628" y="413213"/>
                    <a:pt x="-14806" y="326220"/>
                    <a:pt x="7937" y="257422"/>
                  </a:cubicBezTo>
                  <a:cubicBezTo>
                    <a:pt x="10638" y="249320"/>
                    <a:pt x="12628" y="239512"/>
                    <a:pt x="18455" y="234111"/>
                  </a:cubicBezTo>
                  <a:cubicBezTo>
                    <a:pt x="48164" y="206535"/>
                    <a:pt x="47453" y="173131"/>
                    <a:pt x="45321" y="135889"/>
                  </a:cubicBezTo>
                  <a:cubicBezTo>
                    <a:pt x="41625" y="70076"/>
                    <a:pt x="70480" y="24732"/>
                    <a:pt x="119662" y="6395"/>
                  </a:cubicBezTo>
                  <a:cubicBezTo>
                    <a:pt x="167139" y="-11231"/>
                    <a:pt x="231246" y="8385"/>
                    <a:pt x="268204" y="55293"/>
                  </a:cubicBezTo>
                  <a:cubicBezTo>
                    <a:pt x="282418" y="73345"/>
                    <a:pt x="295780" y="78036"/>
                    <a:pt x="318523" y="77041"/>
                  </a:cubicBezTo>
                  <a:cubicBezTo>
                    <a:pt x="386752" y="73772"/>
                    <a:pt x="462942" y="135605"/>
                    <a:pt x="476161" y="215774"/>
                  </a:cubicBezTo>
                  <a:cubicBezTo>
                    <a:pt x="485116" y="270358"/>
                    <a:pt x="504874" y="313143"/>
                    <a:pt x="537994" y="356355"/>
                  </a:cubicBezTo>
                  <a:cubicBezTo>
                    <a:pt x="576515" y="406674"/>
                    <a:pt x="582912" y="467228"/>
                    <a:pt x="555051" y="527213"/>
                  </a:cubicBezTo>
                  <a:cubicBezTo>
                    <a:pt x="535578" y="569146"/>
                    <a:pt x="502458" y="592599"/>
                    <a:pt x="455124" y="590325"/>
                  </a:cubicBezTo>
                  <a:cubicBezTo>
                    <a:pt x="429964" y="589046"/>
                    <a:pt x="425842" y="597148"/>
                    <a:pt x="438066" y="617475"/>
                  </a:cubicBezTo>
                  <a:cubicBezTo>
                    <a:pt x="438493" y="618328"/>
                    <a:pt x="438777" y="619180"/>
                    <a:pt x="439204" y="620175"/>
                  </a:cubicBezTo>
                  <a:cubicBezTo>
                    <a:pt x="460667" y="669784"/>
                    <a:pt x="460667" y="669357"/>
                    <a:pt x="509992" y="651589"/>
                  </a:cubicBezTo>
                  <a:cubicBezTo>
                    <a:pt x="551924" y="636522"/>
                    <a:pt x="590730" y="643203"/>
                    <a:pt x="625982" y="670779"/>
                  </a:cubicBezTo>
                  <a:cubicBezTo>
                    <a:pt x="641191" y="682577"/>
                    <a:pt x="644176" y="691958"/>
                    <a:pt x="623423" y="701056"/>
                  </a:cubicBezTo>
                  <a:cubicBezTo>
                    <a:pt x="598974" y="711859"/>
                    <a:pt x="574952" y="723799"/>
                    <a:pt x="551071" y="735739"/>
                  </a:cubicBezTo>
                  <a:cubicBezTo>
                    <a:pt x="543538" y="739577"/>
                    <a:pt x="529323" y="740430"/>
                    <a:pt x="536999" y="754644"/>
                  </a:cubicBezTo>
                  <a:cubicBezTo>
                    <a:pt x="544106" y="767864"/>
                    <a:pt x="553630" y="758340"/>
                    <a:pt x="561448" y="754644"/>
                  </a:cubicBezTo>
                  <a:cubicBezTo>
                    <a:pt x="584902" y="744126"/>
                    <a:pt x="608071" y="732612"/>
                    <a:pt x="631667" y="722093"/>
                  </a:cubicBezTo>
                  <a:cubicBezTo>
                    <a:pt x="641902" y="717544"/>
                    <a:pt x="652989" y="704752"/>
                    <a:pt x="661944" y="724367"/>
                  </a:cubicBezTo>
                  <a:cubicBezTo>
                    <a:pt x="669051" y="740145"/>
                    <a:pt x="667061" y="750522"/>
                    <a:pt x="649578" y="758340"/>
                  </a:cubicBezTo>
                  <a:cubicBezTo>
                    <a:pt x="606934" y="777530"/>
                    <a:pt x="564717" y="798141"/>
                    <a:pt x="522785" y="818894"/>
                  </a:cubicBezTo>
                  <a:cubicBezTo>
                    <a:pt x="514114" y="823158"/>
                    <a:pt x="495066" y="822021"/>
                    <a:pt x="502174" y="839220"/>
                  </a:cubicBezTo>
                  <a:cubicBezTo>
                    <a:pt x="509281" y="856562"/>
                    <a:pt x="521932" y="843058"/>
                    <a:pt x="530745" y="838936"/>
                  </a:cubicBezTo>
                  <a:cubicBezTo>
                    <a:pt x="571540" y="820173"/>
                    <a:pt x="611909" y="800415"/>
                    <a:pt x="652421" y="781225"/>
                  </a:cubicBezTo>
                  <a:cubicBezTo>
                    <a:pt x="662939" y="776250"/>
                    <a:pt x="674169" y="765732"/>
                    <a:pt x="683266" y="784068"/>
                  </a:cubicBezTo>
                  <a:cubicBezTo>
                    <a:pt x="692363" y="802405"/>
                    <a:pt x="682129" y="809938"/>
                    <a:pt x="667488" y="816619"/>
                  </a:cubicBezTo>
                  <a:cubicBezTo>
                    <a:pt x="644887" y="826996"/>
                    <a:pt x="622570" y="837941"/>
                    <a:pt x="600253" y="848886"/>
                  </a:cubicBezTo>
                  <a:cubicBezTo>
                    <a:pt x="592293" y="852866"/>
                    <a:pt x="579358" y="855140"/>
                    <a:pt x="586465" y="868644"/>
                  </a:cubicBezTo>
                  <a:cubicBezTo>
                    <a:pt x="593999" y="883001"/>
                    <a:pt x="603096" y="870776"/>
                    <a:pt x="610488" y="867649"/>
                  </a:cubicBezTo>
                  <a:cubicBezTo>
                    <a:pt x="632378" y="858268"/>
                    <a:pt x="654553" y="848886"/>
                    <a:pt x="675306" y="837088"/>
                  </a:cubicBezTo>
                  <a:cubicBezTo>
                    <a:pt x="694211" y="826427"/>
                    <a:pt x="702455" y="832113"/>
                    <a:pt x="708425" y="851018"/>
                  </a:cubicBezTo>
                  <a:cubicBezTo>
                    <a:pt x="715391" y="872766"/>
                    <a:pt x="724346" y="893804"/>
                    <a:pt x="735575" y="923796"/>
                  </a:cubicBezTo>
                  <a:cubicBezTo>
                    <a:pt x="750074" y="875325"/>
                    <a:pt x="784473" y="885986"/>
                    <a:pt x="814608" y="885702"/>
                  </a:cubicBezTo>
                  <a:cubicBezTo>
                    <a:pt x="860520" y="885275"/>
                    <a:pt x="906433" y="884849"/>
                    <a:pt x="952346" y="885986"/>
                  </a:cubicBezTo>
                  <a:cubicBezTo>
                    <a:pt x="971109" y="886412"/>
                    <a:pt x="981485" y="880016"/>
                    <a:pt x="989872" y="862816"/>
                  </a:cubicBezTo>
                  <a:cubicBezTo>
                    <a:pt x="1033510" y="773549"/>
                    <a:pt x="1108847" y="731617"/>
                    <a:pt x="1205363" y="724936"/>
                  </a:cubicBezTo>
                  <a:cubicBezTo>
                    <a:pt x="1231944" y="723088"/>
                    <a:pt x="1258952" y="722235"/>
                    <a:pt x="1285391" y="727779"/>
                  </a:cubicBezTo>
                  <a:cubicBezTo>
                    <a:pt x="1291503" y="729058"/>
                    <a:pt x="1297757" y="728916"/>
                    <a:pt x="1299605" y="722093"/>
                  </a:cubicBezTo>
                  <a:cubicBezTo>
                    <a:pt x="1302874" y="710011"/>
                    <a:pt x="1303585" y="697218"/>
                    <a:pt x="1299605" y="685420"/>
                  </a:cubicBezTo>
                  <a:cubicBezTo>
                    <a:pt x="1297189" y="678170"/>
                    <a:pt x="1289939" y="683003"/>
                    <a:pt x="1284680" y="684425"/>
                  </a:cubicBezTo>
                  <a:cubicBezTo>
                    <a:pt x="1220431" y="700487"/>
                    <a:pt x="1164852" y="661397"/>
                    <a:pt x="1165278" y="592173"/>
                  </a:cubicBezTo>
                  <a:cubicBezTo>
                    <a:pt x="1165705" y="535457"/>
                    <a:pt x="1173239" y="479879"/>
                    <a:pt x="1166131" y="422168"/>
                  </a:cubicBezTo>
                  <a:cubicBezTo>
                    <a:pt x="1160588" y="377677"/>
                    <a:pt x="1185179" y="336597"/>
                    <a:pt x="1232371" y="318118"/>
                  </a:cubicBezTo>
                  <a:cubicBezTo>
                    <a:pt x="1244595" y="313285"/>
                    <a:pt x="1250423" y="304899"/>
                    <a:pt x="1253834" y="293385"/>
                  </a:cubicBezTo>
                  <a:cubicBezTo>
                    <a:pt x="1259662" y="273627"/>
                    <a:pt x="1270323" y="256712"/>
                    <a:pt x="1284964" y="242497"/>
                  </a:cubicBezTo>
                  <a:cubicBezTo>
                    <a:pt x="1330593" y="198432"/>
                    <a:pt x="1401096" y="220038"/>
                    <a:pt x="1422844" y="286562"/>
                  </a:cubicBezTo>
                  <a:cubicBezTo>
                    <a:pt x="1429809" y="308026"/>
                    <a:pt x="1437912" y="324373"/>
                    <a:pt x="1459233" y="333612"/>
                  </a:cubicBezTo>
                  <a:cubicBezTo>
                    <a:pt x="1470747" y="338587"/>
                    <a:pt x="1478139" y="349390"/>
                    <a:pt x="1485104" y="359909"/>
                  </a:cubicBezTo>
                  <a:cubicBezTo>
                    <a:pt x="1512538" y="400704"/>
                    <a:pt x="1539972" y="405679"/>
                    <a:pt x="1579914" y="377677"/>
                  </a:cubicBezTo>
                  <a:cubicBezTo>
                    <a:pt x="1617298" y="351380"/>
                    <a:pt x="1655962" y="347542"/>
                    <a:pt x="1684106" y="367158"/>
                  </a:cubicBezTo>
                  <a:cubicBezTo>
                    <a:pt x="1718079" y="390896"/>
                    <a:pt x="1730445" y="432118"/>
                    <a:pt x="1717084" y="477036"/>
                  </a:cubicBezTo>
                  <a:cubicBezTo>
                    <a:pt x="1713957" y="487697"/>
                    <a:pt x="1708839" y="496794"/>
                    <a:pt x="1715805" y="509445"/>
                  </a:cubicBezTo>
                  <a:cubicBezTo>
                    <a:pt x="1747645" y="567440"/>
                    <a:pt x="1735705" y="628704"/>
                    <a:pt x="1683253" y="669784"/>
                  </a:cubicBezTo>
                  <a:cubicBezTo>
                    <a:pt x="1662927" y="685704"/>
                    <a:pt x="1648854" y="701340"/>
                    <a:pt x="1642031" y="727637"/>
                  </a:cubicBezTo>
                  <a:cubicBezTo>
                    <a:pt x="1631655" y="767722"/>
                    <a:pt x="1601662" y="794445"/>
                    <a:pt x="1564278" y="810791"/>
                  </a:cubicBezTo>
                  <a:cubicBezTo>
                    <a:pt x="1522630" y="829128"/>
                    <a:pt x="1484393" y="813776"/>
                    <a:pt x="1454969" y="769427"/>
                  </a:cubicBezTo>
                  <a:cubicBezTo>
                    <a:pt x="1434074" y="789896"/>
                    <a:pt x="1433221" y="791175"/>
                    <a:pt x="1452695" y="808517"/>
                  </a:cubicBezTo>
                  <a:cubicBezTo>
                    <a:pt x="1492922" y="844195"/>
                    <a:pt x="1523483" y="886270"/>
                    <a:pt x="1539119" y="938011"/>
                  </a:cubicBezTo>
                  <a:cubicBezTo>
                    <a:pt x="1543810" y="953647"/>
                    <a:pt x="1554612" y="955210"/>
                    <a:pt x="1567832" y="955068"/>
                  </a:cubicBezTo>
                  <a:cubicBezTo>
                    <a:pt x="1604221" y="954784"/>
                    <a:pt x="1640468" y="954500"/>
                    <a:pt x="1676857" y="954784"/>
                  </a:cubicBezTo>
                  <a:cubicBezTo>
                    <a:pt x="1718079" y="955210"/>
                    <a:pt x="1742385" y="977953"/>
                    <a:pt x="1746366" y="1019175"/>
                  </a:cubicBezTo>
                  <a:cubicBezTo>
                    <a:pt x="1746934" y="1024861"/>
                    <a:pt x="1746792" y="1030689"/>
                    <a:pt x="1746792" y="1036375"/>
                  </a:cubicBezTo>
                  <a:cubicBezTo>
                    <a:pt x="1746792" y="1365440"/>
                    <a:pt x="1746792" y="1694362"/>
                    <a:pt x="1746508" y="2023427"/>
                  </a:cubicBezTo>
                  <a:cubicBezTo>
                    <a:pt x="1746508" y="2085118"/>
                    <a:pt x="1725470" y="2105444"/>
                    <a:pt x="1663495" y="2105444"/>
                  </a:cubicBezTo>
                  <a:cubicBezTo>
                    <a:pt x="1617583" y="2105444"/>
                    <a:pt x="1571670" y="2105587"/>
                    <a:pt x="1525757" y="2105444"/>
                  </a:cubicBezTo>
                  <a:cubicBezTo>
                    <a:pt x="1473590" y="2105302"/>
                    <a:pt x="1450847" y="2082701"/>
                    <a:pt x="1450705" y="2029966"/>
                  </a:cubicBezTo>
                  <a:cubicBezTo>
                    <a:pt x="1450563" y="1781355"/>
                    <a:pt x="1450705" y="1532602"/>
                    <a:pt x="1450705" y="1283991"/>
                  </a:cubicBezTo>
                  <a:cubicBezTo>
                    <a:pt x="1450705" y="1263948"/>
                    <a:pt x="1451558" y="1243764"/>
                    <a:pt x="1450278" y="1223721"/>
                  </a:cubicBezTo>
                  <a:cubicBezTo>
                    <a:pt x="1449710" y="1214766"/>
                    <a:pt x="1457243" y="1198562"/>
                    <a:pt x="1442318" y="1197993"/>
                  </a:cubicBezTo>
                  <a:cubicBezTo>
                    <a:pt x="1426256" y="1197283"/>
                    <a:pt x="1425829" y="1213345"/>
                    <a:pt x="1425972" y="1226138"/>
                  </a:cubicBezTo>
                  <a:cubicBezTo>
                    <a:pt x="1425972" y="1259542"/>
                    <a:pt x="1424266" y="1293230"/>
                    <a:pt x="1426540" y="1326492"/>
                  </a:cubicBezTo>
                  <a:cubicBezTo>
                    <a:pt x="1428104" y="1350088"/>
                    <a:pt x="1419717" y="1354779"/>
                    <a:pt x="1397827" y="1354779"/>
                  </a:cubicBezTo>
                  <a:cubicBezTo>
                    <a:pt x="1096623" y="1354068"/>
                    <a:pt x="795276" y="1354352"/>
                    <a:pt x="494071" y="1354210"/>
                  </a:cubicBezTo>
                  <a:cubicBezTo>
                    <a:pt x="466591" y="1354210"/>
                    <a:pt x="452803" y="1340564"/>
                    <a:pt x="452707" y="1313273"/>
                  </a:cubicBezTo>
                  <a:cubicBezTo>
                    <a:pt x="452707" y="1253998"/>
                    <a:pt x="452139" y="1194724"/>
                    <a:pt x="452849" y="1135450"/>
                  </a:cubicBezTo>
                  <a:cubicBezTo>
                    <a:pt x="453134" y="1113275"/>
                    <a:pt x="447164" y="1094654"/>
                    <a:pt x="430675" y="1077881"/>
                  </a:cubicBezTo>
                  <a:close/>
                </a:path>
              </a:pathLst>
            </a:custGeom>
            <a:solidFill>
              <a:srgbClr val="007033"/>
            </a:solidFill>
            <a:ln w="14190"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D755C15A-5F31-4FCB-94F9-4763E41D76E7}"/>
                </a:ext>
              </a:extLst>
            </p:cNvPr>
            <p:cNvSpPr/>
            <p:nvPr/>
          </p:nvSpPr>
          <p:spPr>
            <a:xfrm>
              <a:off x="2590970" y="2326411"/>
              <a:ext cx="974569" cy="291967"/>
            </a:xfrm>
            <a:custGeom>
              <a:avLst/>
              <a:gdLst>
                <a:gd name="connsiteX0" fmla="*/ 488704 w 974569"/>
                <a:gd name="connsiteY0" fmla="*/ 426 h 291967"/>
                <a:gd name="connsiteX1" fmla="*/ 953090 w 974569"/>
                <a:gd name="connsiteY1" fmla="*/ 0 h 291967"/>
                <a:gd name="connsiteX2" fmla="*/ 974128 w 974569"/>
                <a:gd name="connsiteY2" fmla="*/ 24875 h 291967"/>
                <a:gd name="connsiteX3" fmla="*/ 974554 w 974569"/>
                <a:gd name="connsiteY3" fmla="*/ 262825 h 291967"/>
                <a:gd name="connsiteX4" fmla="*/ 944846 w 974569"/>
                <a:gd name="connsiteY4" fmla="*/ 291965 h 291967"/>
                <a:gd name="connsiteX5" fmla="*/ 689697 w 974569"/>
                <a:gd name="connsiteY5" fmla="*/ 291681 h 291967"/>
                <a:gd name="connsiteX6" fmla="*/ 41801 w 974569"/>
                <a:gd name="connsiteY6" fmla="*/ 291681 h 291967"/>
                <a:gd name="connsiteX7" fmla="*/ 437 w 974569"/>
                <a:gd name="connsiteY7" fmla="*/ 250317 h 291967"/>
                <a:gd name="connsiteX8" fmla="*/ 11 w 974569"/>
                <a:gd name="connsiteY8" fmla="*/ 32409 h 291967"/>
                <a:gd name="connsiteX9" fmla="*/ 30003 w 974569"/>
                <a:gd name="connsiteY9" fmla="*/ 1137 h 291967"/>
                <a:gd name="connsiteX10" fmla="*/ 488562 w 974569"/>
                <a:gd name="connsiteY10" fmla="*/ 1706 h 291967"/>
                <a:gd name="connsiteX11" fmla="*/ 488562 w 974569"/>
                <a:gd name="connsiteY11" fmla="*/ 284 h 2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68" h="291967">
                  <a:moveTo>
                    <a:pt x="488704" y="426"/>
                  </a:moveTo>
                  <a:cubicBezTo>
                    <a:pt x="643500" y="426"/>
                    <a:pt x="798295" y="711"/>
                    <a:pt x="953090" y="0"/>
                  </a:cubicBezTo>
                  <a:cubicBezTo>
                    <a:pt x="973133" y="0"/>
                    <a:pt x="974128" y="9524"/>
                    <a:pt x="974128" y="24875"/>
                  </a:cubicBezTo>
                  <a:cubicBezTo>
                    <a:pt x="973701" y="104192"/>
                    <a:pt x="972991" y="183509"/>
                    <a:pt x="974554" y="262825"/>
                  </a:cubicBezTo>
                  <a:cubicBezTo>
                    <a:pt x="974981" y="286564"/>
                    <a:pt x="966310" y="292107"/>
                    <a:pt x="944846" y="291965"/>
                  </a:cubicBezTo>
                  <a:cubicBezTo>
                    <a:pt x="859844" y="291254"/>
                    <a:pt x="774699" y="291681"/>
                    <a:pt x="689697" y="291681"/>
                  </a:cubicBezTo>
                  <a:cubicBezTo>
                    <a:pt x="473779" y="291681"/>
                    <a:pt x="257861" y="291681"/>
                    <a:pt x="41801" y="291681"/>
                  </a:cubicBezTo>
                  <a:cubicBezTo>
                    <a:pt x="437" y="291681"/>
                    <a:pt x="437" y="291539"/>
                    <a:pt x="437" y="250317"/>
                  </a:cubicBezTo>
                  <a:cubicBezTo>
                    <a:pt x="437" y="177681"/>
                    <a:pt x="1148" y="105045"/>
                    <a:pt x="11" y="32409"/>
                  </a:cubicBezTo>
                  <a:cubicBezTo>
                    <a:pt x="-274" y="9666"/>
                    <a:pt x="4986" y="995"/>
                    <a:pt x="30003" y="1137"/>
                  </a:cubicBezTo>
                  <a:cubicBezTo>
                    <a:pt x="182809" y="2416"/>
                    <a:pt x="335756" y="1706"/>
                    <a:pt x="488562" y="1706"/>
                  </a:cubicBezTo>
                  <a:lnTo>
                    <a:pt x="488562" y="284"/>
                  </a:lnTo>
                  <a:close/>
                </a:path>
              </a:pathLst>
            </a:custGeom>
            <a:solidFill>
              <a:srgbClr val="007033"/>
            </a:solidFill>
            <a:ln w="14190"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BDDDEED5-09C1-4B75-BF3B-98EA89A1EADE}"/>
                </a:ext>
              </a:extLst>
            </p:cNvPr>
            <p:cNvSpPr/>
            <p:nvPr/>
          </p:nvSpPr>
          <p:spPr>
            <a:xfrm>
              <a:off x="2591257" y="1995350"/>
              <a:ext cx="974152" cy="291260"/>
            </a:xfrm>
            <a:custGeom>
              <a:avLst/>
              <a:gdLst>
                <a:gd name="connsiteX0" fmla="*/ 487990 w 974152"/>
                <a:gd name="connsiteY0" fmla="*/ 575 h 291260"/>
                <a:gd name="connsiteX1" fmla="*/ 938589 w 974152"/>
                <a:gd name="connsiteY1" fmla="*/ 6 h 291260"/>
                <a:gd name="connsiteX2" fmla="*/ 974125 w 974152"/>
                <a:gd name="connsiteY2" fmla="*/ 36111 h 291260"/>
                <a:gd name="connsiteX3" fmla="*/ 974125 w 974152"/>
                <a:gd name="connsiteY3" fmla="*/ 259989 h 291260"/>
                <a:gd name="connsiteX4" fmla="*/ 942427 w 974152"/>
                <a:gd name="connsiteY4" fmla="*/ 291261 h 291260"/>
                <a:gd name="connsiteX5" fmla="*/ 29858 w 974152"/>
                <a:gd name="connsiteY5" fmla="*/ 291261 h 291260"/>
                <a:gd name="connsiteX6" fmla="*/ 8 w 974152"/>
                <a:gd name="connsiteY6" fmla="*/ 260842 h 291260"/>
                <a:gd name="connsiteX7" fmla="*/ 8 w 974152"/>
                <a:gd name="connsiteY7" fmla="*/ 31278 h 291260"/>
                <a:gd name="connsiteX8" fmla="*/ 31990 w 974152"/>
                <a:gd name="connsiteY8" fmla="*/ 149 h 291260"/>
                <a:gd name="connsiteX9" fmla="*/ 488275 w 974152"/>
                <a:gd name="connsiteY9" fmla="*/ 433 h 29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4152" h="291260">
                  <a:moveTo>
                    <a:pt x="487990" y="575"/>
                  </a:moveTo>
                  <a:cubicBezTo>
                    <a:pt x="638237" y="575"/>
                    <a:pt x="788342" y="1144"/>
                    <a:pt x="938589" y="6"/>
                  </a:cubicBezTo>
                  <a:cubicBezTo>
                    <a:pt x="966591" y="-278"/>
                    <a:pt x="974693" y="8961"/>
                    <a:pt x="974125" y="36111"/>
                  </a:cubicBezTo>
                  <a:cubicBezTo>
                    <a:pt x="972561" y="110737"/>
                    <a:pt x="972846" y="185363"/>
                    <a:pt x="974125" y="259989"/>
                  </a:cubicBezTo>
                  <a:cubicBezTo>
                    <a:pt x="974551" y="284011"/>
                    <a:pt x="965880" y="291261"/>
                    <a:pt x="942427" y="291261"/>
                  </a:cubicBezTo>
                  <a:cubicBezTo>
                    <a:pt x="638237" y="290692"/>
                    <a:pt x="334048" y="290834"/>
                    <a:pt x="29858" y="291261"/>
                  </a:cubicBezTo>
                  <a:cubicBezTo>
                    <a:pt x="7257" y="291261"/>
                    <a:pt x="-277" y="282874"/>
                    <a:pt x="8" y="260842"/>
                  </a:cubicBezTo>
                  <a:cubicBezTo>
                    <a:pt x="861" y="184368"/>
                    <a:pt x="1003" y="107752"/>
                    <a:pt x="8" y="31278"/>
                  </a:cubicBezTo>
                  <a:cubicBezTo>
                    <a:pt x="-277" y="7256"/>
                    <a:pt x="8679" y="6"/>
                    <a:pt x="31990" y="149"/>
                  </a:cubicBezTo>
                  <a:cubicBezTo>
                    <a:pt x="184085" y="859"/>
                    <a:pt x="336180" y="575"/>
                    <a:pt x="488275" y="433"/>
                  </a:cubicBezTo>
                  <a:close/>
                </a:path>
              </a:pathLst>
            </a:custGeom>
            <a:solidFill>
              <a:srgbClr val="007033"/>
            </a:solidFill>
            <a:ln w="14190"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61D4DA72-FB86-4A35-8ADB-B69FE2DCD328}"/>
                </a:ext>
              </a:extLst>
            </p:cNvPr>
            <p:cNvSpPr/>
            <p:nvPr/>
          </p:nvSpPr>
          <p:spPr>
            <a:xfrm>
              <a:off x="2832166" y="1024474"/>
              <a:ext cx="388200" cy="460748"/>
            </a:xfrm>
            <a:custGeom>
              <a:avLst/>
              <a:gdLst>
                <a:gd name="connsiteX0" fmla="*/ 193777 w 388200"/>
                <a:gd name="connsiteY0" fmla="*/ 348146 h 460748"/>
                <a:gd name="connsiteX1" fmla="*/ 300670 w 388200"/>
                <a:gd name="connsiteY1" fmla="*/ 85321 h 460748"/>
                <a:gd name="connsiteX2" fmla="*/ 350278 w 388200"/>
                <a:gd name="connsiteY2" fmla="*/ 12117 h 460748"/>
                <a:gd name="connsiteX3" fmla="*/ 374727 w 388200"/>
                <a:gd name="connsiteY3" fmla="*/ 1029 h 460748"/>
                <a:gd name="connsiteX4" fmla="*/ 388089 w 388200"/>
                <a:gd name="connsiteY4" fmla="*/ 27042 h 460748"/>
                <a:gd name="connsiteX5" fmla="*/ 364066 w 388200"/>
                <a:gd name="connsiteY5" fmla="*/ 155967 h 460748"/>
                <a:gd name="connsiteX6" fmla="*/ 245802 w 388200"/>
                <a:gd name="connsiteY6" fmla="*/ 431301 h 460748"/>
                <a:gd name="connsiteX7" fmla="*/ 143174 w 388200"/>
                <a:gd name="connsiteY7" fmla="*/ 432296 h 460748"/>
                <a:gd name="connsiteX8" fmla="*/ 2166 w 388200"/>
                <a:gd name="connsiteY8" fmla="*/ 68406 h 460748"/>
                <a:gd name="connsiteX9" fmla="*/ 34 w 388200"/>
                <a:gd name="connsiteY9" fmla="*/ 28463 h 460748"/>
                <a:gd name="connsiteX10" fmla="*/ 12685 w 388200"/>
                <a:gd name="connsiteY10" fmla="*/ 2024 h 460748"/>
                <a:gd name="connsiteX11" fmla="*/ 39550 w 388200"/>
                <a:gd name="connsiteY11" fmla="*/ 14107 h 460748"/>
                <a:gd name="connsiteX12" fmla="*/ 106785 w 388200"/>
                <a:gd name="connsiteY12" fmla="*/ 123558 h 460748"/>
                <a:gd name="connsiteX13" fmla="*/ 193777 w 388200"/>
                <a:gd name="connsiteY13" fmla="*/ 348146 h 46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200" h="460748">
                  <a:moveTo>
                    <a:pt x="193777" y="348146"/>
                  </a:moveTo>
                  <a:cubicBezTo>
                    <a:pt x="222348" y="256890"/>
                    <a:pt x="255468" y="168760"/>
                    <a:pt x="300670" y="85321"/>
                  </a:cubicBezTo>
                  <a:cubicBezTo>
                    <a:pt x="314742" y="59309"/>
                    <a:pt x="329383" y="33580"/>
                    <a:pt x="350278" y="12117"/>
                  </a:cubicBezTo>
                  <a:cubicBezTo>
                    <a:pt x="356817" y="5436"/>
                    <a:pt x="363356" y="-2951"/>
                    <a:pt x="374727" y="1029"/>
                  </a:cubicBezTo>
                  <a:cubicBezTo>
                    <a:pt x="386952" y="5436"/>
                    <a:pt x="387662" y="16381"/>
                    <a:pt x="388089" y="27042"/>
                  </a:cubicBezTo>
                  <a:cubicBezTo>
                    <a:pt x="389510" y="71675"/>
                    <a:pt x="377144" y="114176"/>
                    <a:pt x="364066" y="155967"/>
                  </a:cubicBezTo>
                  <a:cubicBezTo>
                    <a:pt x="334216" y="251772"/>
                    <a:pt x="300670" y="346156"/>
                    <a:pt x="245802" y="431301"/>
                  </a:cubicBezTo>
                  <a:cubicBezTo>
                    <a:pt x="221069" y="469822"/>
                    <a:pt x="166770" y="470959"/>
                    <a:pt x="143174" y="432296"/>
                  </a:cubicBezTo>
                  <a:cubicBezTo>
                    <a:pt x="74375" y="319575"/>
                    <a:pt x="29174" y="197473"/>
                    <a:pt x="2166" y="68406"/>
                  </a:cubicBezTo>
                  <a:cubicBezTo>
                    <a:pt x="-535" y="55471"/>
                    <a:pt x="318" y="41825"/>
                    <a:pt x="34" y="28463"/>
                  </a:cubicBezTo>
                  <a:cubicBezTo>
                    <a:pt x="-250" y="17660"/>
                    <a:pt x="1029" y="6431"/>
                    <a:pt x="12685" y="2024"/>
                  </a:cubicBezTo>
                  <a:cubicBezTo>
                    <a:pt x="24625" y="-2524"/>
                    <a:pt x="32727" y="6289"/>
                    <a:pt x="39550" y="14107"/>
                  </a:cubicBezTo>
                  <a:cubicBezTo>
                    <a:pt x="67695" y="47084"/>
                    <a:pt x="88448" y="84610"/>
                    <a:pt x="106785" y="123558"/>
                  </a:cubicBezTo>
                  <a:cubicBezTo>
                    <a:pt x="141183" y="196052"/>
                    <a:pt x="170323" y="270535"/>
                    <a:pt x="193777" y="348146"/>
                  </a:cubicBezTo>
                  <a:close/>
                </a:path>
              </a:pathLst>
            </a:custGeom>
            <a:solidFill>
              <a:srgbClr val="007033"/>
            </a:solidFill>
            <a:ln w="14190"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D7E6C4AA-9B4E-43F6-B1C1-F305C64076F2}"/>
                </a:ext>
              </a:extLst>
            </p:cNvPr>
            <p:cNvSpPr/>
            <p:nvPr/>
          </p:nvSpPr>
          <p:spPr>
            <a:xfrm>
              <a:off x="3905498" y="1995606"/>
              <a:ext cx="216379" cy="291179"/>
            </a:xfrm>
            <a:custGeom>
              <a:avLst/>
              <a:gdLst>
                <a:gd name="connsiteX0" fmla="*/ 178 w 216379"/>
                <a:gd name="connsiteY0" fmla="*/ 145448 h 291179"/>
                <a:gd name="connsiteX1" fmla="*/ 36 w 216379"/>
                <a:gd name="connsiteY1" fmla="*/ 30880 h 291179"/>
                <a:gd name="connsiteX2" fmla="*/ 29459 w 216379"/>
                <a:gd name="connsiteY2" fmla="*/ 34 h 291179"/>
                <a:gd name="connsiteX3" fmla="*/ 152557 w 216379"/>
                <a:gd name="connsiteY3" fmla="*/ 603 h 291179"/>
                <a:gd name="connsiteX4" fmla="*/ 215953 w 216379"/>
                <a:gd name="connsiteY4" fmla="*/ 65563 h 291179"/>
                <a:gd name="connsiteX5" fmla="*/ 215953 w 216379"/>
                <a:gd name="connsiteY5" fmla="*/ 225902 h 291179"/>
                <a:gd name="connsiteX6" fmla="*/ 152130 w 216379"/>
                <a:gd name="connsiteY6" fmla="*/ 290578 h 291179"/>
                <a:gd name="connsiteX7" fmla="*/ 29033 w 216379"/>
                <a:gd name="connsiteY7" fmla="*/ 291146 h 291179"/>
                <a:gd name="connsiteX8" fmla="*/ 36 w 216379"/>
                <a:gd name="connsiteY8" fmla="*/ 260017 h 291179"/>
                <a:gd name="connsiteX9" fmla="*/ 320 w 216379"/>
                <a:gd name="connsiteY9" fmla="*/ 145448 h 29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379" h="291179">
                  <a:moveTo>
                    <a:pt x="178" y="145448"/>
                  </a:moveTo>
                  <a:cubicBezTo>
                    <a:pt x="178" y="107211"/>
                    <a:pt x="746" y="69116"/>
                    <a:pt x="36" y="30880"/>
                  </a:cubicBezTo>
                  <a:cubicBezTo>
                    <a:pt x="-391" y="9700"/>
                    <a:pt x="6148" y="-676"/>
                    <a:pt x="29459" y="34"/>
                  </a:cubicBezTo>
                  <a:cubicBezTo>
                    <a:pt x="70397" y="1314"/>
                    <a:pt x="111477" y="-392"/>
                    <a:pt x="152557" y="603"/>
                  </a:cubicBezTo>
                  <a:cubicBezTo>
                    <a:pt x="193921" y="1598"/>
                    <a:pt x="215527" y="24057"/>
                    <a:pt x="215953" y="65563"/>
                  </a:cubicBezTo>
                  <a:cubicBezTo>
                    <a:pt x="216522" y="119009"/>
                    <a:pt x="216522" y="172456"/>
                    <a:pt x="215953" y="225902"/>
                  </a:cubicBezTo>
                  <a:cubicBezTo>
                    <a:pt x="215527" y="267124"/>
                    <a:pt x="193494" y="289583"/>
                    <a:pt x="152130" y="290578"/>
                  </a:cubicBezTo>
                  <a:cubicBezTo>
                    <a:pt x="111050" y="291573"/>
                    <a:pt x="69971" y="289867"/>
                    <a:pt x="29033" y="291146"/>
                  </a:cubicBezTo>
                  <a:cubicBezTo>
                    <a:pt x="5579" y="291857"/>
                    <a:pt x="-533" y="281196"/>
                    <a:pt x="36" y="260017"/>
                  </a:cubicBezTo>
                  <a:cubicBezTo>
                    <a:pt x="1030" y="221922"/>
                    <a:pt x="320" y="183685"/>
                    <a:pt x="320" y="145448"/>
                  </a:cubicBezTo>
                  <a:close/>
                </a:path>
              </a:pathLst>
            </a:custGeom>
            <a:solidFill>
              <a:srgbClr val="007033"/>
            </a:solidFill>
            <a:ln w="14190"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5A77823D-4131-44C2-8171-8185EE9F2D2D}"/>
                </a:ext>
              </a:extLst>
            </p:cNvPr>
            <p:cNvSpPr/>
            <p:nvPr/>
          </p:nvSpPr>
          <p:spPr>
            <a:xfrm>
              <a:off x="3905376" y="1664238"/>
              <a:ext cx="216344" cy="290628"/>
            </a:xfrm>
            <a:custGeom>
              <a:avLst/>
              <a:gdLst>
                <a:gd name="connsiteX0" fmla="*/ 300 w 216344"/>
                <a:gd name="connsiteY0" fmla="*/ 144624 h 290628"/>
                <a:gd name="connsiteX1" fmla="*/ 16 w 216344"/>
                <a:gd name="connsiteY1" fmla="*/ 27213 h 290628"/>
                <a:gd name="connsiteX2" fmla="*/ 27165 w 216344"/>
                <a:gd name="connsiteY2" fmla="*/ 63 h 290628"/>
                <a:gd name="connsiteX3" fmla="*/ 144577 w 216344"/>
                <a:gd name="connsiteY3" fmla="*/ 490 h 290628"/>
                <a:gd name="connsiteX4" fmla="*/ 216076 w 216344"/>
                <a:gd name="connsiteY4" fmla="*/ 74121 h 290628"/>
                <a:gd name="connsiteX5" fmla="*/ 216076 w 216344"/>
                <a:gd name="connsiteY5" fmla="*/ 225931 h 290628"/>
                <a:gd name="connsiteX6" fmla="*/ 152679 w 216344"/>
                <a:gd name="connsiteY6" fmla="*/ 289896 h 290628"/>
                <a:gd name="connsiteX7" fmla="*/ 23896 w 216344"/>
                <a:gd name="connsiteY7" fmla="*/ 290607 h 290628"/>
                <a:gd name="connsiteX8" fmla="*/ 158 w 216344"/>
                <a:gd name="connsiteY8" fmla="*/ 267864 h 290628"/>
                <a:gd name="connsiteX9" fmla="*/ 300 w 216344"/>
                <a:gd name="connsiteY9" fmla="*/ 144766 h 29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343" h="290628">
                  <a:moveTo>
                    <a:pt x="300" y="144624"/>
                  </a:moveTo>
                  <a:cubicBezTo>
                    <a:pt x="300" y="105534"/>
                    <a:pt x="869" y="66303"/>
                    <a:pt x="16" y="27213"/>
                  </a:cubicBezTo>
                  <a:cubicBezTo>
                    <a:pt x="-411" y="7455"/>
                    <a:pt x="7833" y="-363"/>
                    <a:pt x="27165" y="63"/>
                  </a:cubicBezTo>
                  <a:cubicBezTo>
                    <a:pt x="66255" y="632"/>
                    <a:pt x="105487" y="-648"/>
                    <a:pt x="144577" y="490"/>
                  </a:cubicBezTo>
                  <a:cubicBezTo>
                    <a:pt x="193474" y="1769"/>
                    <a:pt x="215791" y="25365"/>
                    <a:pt x="216076" y="74121"/>
                  </a:cubicBezTo>
                  <a:cubicBezTo>
                    <a:pt x="216360" y="124724"/>
                    <a:pt x="216502" y="175328"/>
                    <a:pt x="216076" y="225931"/>
                  </a:cubicBezTo>
                  <a:cubicBezTo>
                    <a:pt x="215649" y="268006"/>
                    <a:pt x="194612" y="289185"/>
                    <a:pt x="152679" y="289896"/>
                  </a:cubicBezTo>
                  <a:cubicBezTo>
                    <a:pt x="109751" y="290607"/>
                    <a:pt x="66824" y="289470"/>
                    <a:pt x="23896" y="290607"/>
                  </a:cubicBezTo>
                  <a:cubicBezTo>
                    <a:pt x="6270" y="291033"/>
                    <a:pt x="-127" y="285205"/>
                    <a:pt x="158" y="267864"/>
                  </a:cubicBezTo>
                  <a:cubicBezTo>
                    <a:pt x="869" y="226784"/>
                    <a:pt x="442" y="185846"/>
                    <a:pt x="300" y="144766"/>
                  </a:cubicBezTo>
                  <a:close/>
                </a:path>
              </a:pathLst>
            </a:custGeom>
            <a:solidFill>
              <a:srgbClr val="007033"/>
            </a:solidFill>
            <a:ln w="14190"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8424E58E-B83F-4DE6-9DAA-1A14CF4DE631}"/>
                </a:ext>
              </a:extLst>
            </p:cNvPr>
            <p:cNvSpPr/>
            <p:nvPr/>
          </p:nvSpPr>
          <p:spPr>
            <a:xfrm>
              <a:off x="3905370" y="2327801"/>
              <a:ext cx="216507" cy="291026"/>
            </a:xfrm>
            <a:custGeom>
              <a:avLst/>
              <a:gdLst>
                <a:gd name="connsiteX0" fmla="*/ 306 w 216507"/>
                <a:gd name="connsiteY0" fmla="*/ 145161 h 291026"/>
                <a:gd name="connsiteX1" fmla="*/ 22 w 216507"/>
                <a:gd name="connsiteY1" fmla="*/ 24765 h 291026"/>
                <a:gd name="connsiteX2" fmla="*/ 24755 w 216507"/>
                <a:gd name="connsiteY2" fmla="*/ 31 h 291026"/>
                <a:gd name="connsiteX3" fmla="*/ 156665 w 216507"/>
                <a:gd name="connsiteY3" fmla="*/ 600 h 291026"/>
                <a:gd name="connsiteX4" fmla="*/ 215655 w 216507"/>
                <a:gd name="connsiteY4" fmla="*/ 57173 h 291026"/>
                <a:gd name="connsiteX5" fmla="*/ 215655 w 216507"/>
                <a:gd name="connsiteY5" fmla="*/ 229169 h 291026"/>
                <a:gd name="connsiteX6" fmla="*/ 162493 w 216507"/>
                <a:gd name="connsiteY6" fmla="*/ 286879 h 291026"/>
                <a:gd name="connsiteX7" fmla="*/ 16652 w 216507"/>
                <a:gd name="connsiteY7" fmla="*/ 289722 h 291026"/>
                <a:gd name="connsiteX8" fmla="*/ 22 w 216507"/>
                <a:gd name="connsiteY8" fmla="*/ 265558 h 291026"/>
                <a:gd name="connsiteX9" fmla="*/ 22 w 216507"/>
                <a:gd name="connsiteY9" fmla="*/ 145161 h 291026"/>
                <a:gd name="connsiteX10" fmla="*/ 164 w 216507"/>
                <a:gd name="connsiteY10" fmla="*/ 14516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507" h="291026">
                  <a:moveTo>
                    <a:pt x="306" y="145161"/>
                  </a:moveTo>
                  <a:cubicBezTo>
                    <a:pt x="306" y="105076"/>
                    <a:pt x="874" y="64849"/>
                    <a:pt x="22" y="24765"/>
                  </a:cubicBezTo>
                  <a:cubicBezTo>
                    <a:pt x="-405" y="6570"/>
                    <a:pt x="5423" y="-537"/>
                    <a:pt x="24755" y="31"/>
                  </a:cubicBezTo>
                  <a:cubicBezTo>
                    <a:pt x="68677" y="1311"/>
                    <a:pt x="112600" y="31"/>
                    <a:pt x="156665" y="600"/>
                  </a:cubicBezTo>
                  <a:cubicBezTo>
                    <a:pt x="190637" y="884"/>
                    <a:pt x="214944" y="23201"/>
                    <a:pt x="215655" y="57173"/>
                  </a:cubicBezTo>
                  <a:cubicBezTo>
                    <a:pt x="216792" y="114458"/>
                    <a:pt x="216792" y="171884"/>
                    <a:pt x="215655" y="229169"/>
                  </a:cubicBezTo>
                  <a:cubicBezTo>
                    <a:pt x="214944" y="261293"/>
                    <a:pt x="196465" y="281620"/>
                    <a:pt x="162493" y="286879"/>
                  </a:cubicBezTo>
                  <a:cubicBezTo>
                    <a:pt x="114164" y="294413"/>
                    <a:pt x="65266" y="289296"/>
                    <a:pt x="16652" y="289722"/>
                  </a:cubicBezTo>
                  <a:cubicBezTo>
                    <a:pt x="164" y="289722"/>
                    <a:pt x="-121" y="277924"/>
                    <a:pt x="22" y="265558"/>
                  </a:cubicBezTo>
                  <a:cubicBezTo>
                    <a:pt x="306" y="225473"/>
                    <a:pt x="22" y="185246"/>
                    <a:pt x="22" y="145161"/>
                  </a:cubicBezTo>
                  <a:lnTo>
                    <a:pt x="164" y="145161"/>
                  </a:lnTo>
                  <a:close/>
                </a:path>
              </a:pathLst>
            </a:custGeom>
            <a:solidFill>
              <a:srgbClr val="007033"/>
            </a:solidFill>
            <a:ln w="14190"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97F847DF-532D-4B20-8E44-7AC151DF2075}"/>
                </a:ext>
              </a:extLst>
            </p:cNvPr>
            <p:cNvSpPr/>
            <p:nvPr/>
          </p:nvSpPr>
          <p:spPr>
            <a:xfrm>
              <a:off x="2039175" y="1995598"/>
              <a:ext cx="211376" cy="290871"/>
            </a:xfrm>
            <a:custGeom>
              <a:avLst/>
              <a:gdLst>
                <a:gd name="connsiteX0" fmla="*/ 211227 w 211376"/>
                <a:gd name="connsiteY0" fmla="*/ 144887 h 290871"/>
                <a:gd name="connsiteX1" fmla="*/ 211369 w 211376"/>
                <a:gd name="connsiteY1" fmla="*/ 265284 h 290871"/>
                <a:gd name="connsiteX2" fmla="*/ 185925 w 211376"/>
                <a:gd name="connsiteY2" fmla="*/ 290870 h 290871"/>
                <a:gd name="connsiteX3" fmla="*/ 59843 w 211376"/>
                <a:gd name="connsiteY3" fmla="*/ 290443 h 290871"/>
                <a:gd name="connsiteX4" fmla="*/ 284 w 211376"/>
                <a:gd name="connsiteY4" fmla="*/ 228326 h 290871"/>
                <a:gd name="connsiteX5" fmla="*/ 0 w 211376"/>
                <a:gd name="connsiteY5" fmla="*/ 64860 h 290871"/>
                <a:gd name="connsiteX6" fmla="*/ 57711 w 211376"/>
                <a:gd name="connsiteY6" fmla="*/ 895 h 290871"/>
                <a:gd name="connsiteX7" fmla="*/ 192464 w 211376"/>
                <a:gd name="connsiteY7" fmla="*/ 42 h 290871"/>
                <a:gd name="connsiteX8" fmla="*/ 211369 w 211376"/>
                <a:gd name="connsiteY8" fmla="*/ 21506 h 290871"/>
                <a:gd name="connsiteX9" fmla="*/ 211227 w 211376"/>
                <a:gd name="connsiteY9" fmla="*/ 144745 h 29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376" h="290871">
                  <a:moveTo>
                    <a:pt x="211227" y="144887"/>
                  </a:moveTo>
                  <a:cubicBezTo>
                    <a:pt x="211227" y="184972"/>
                    <a:pt x="210658" y="225199"/>
                    <a:pt x="211369" y="265284"/>
                  </a:cubicBezTo>
                  <a:cubicBezTo>
                    <a:pt x="211653" y="283620"/>
                    <a:pt x="204262" y="291012"/>
                    <a:pt x="185925" y="290870"/>
                  </a:cubicBezTo>
                  <a:cubicBezTo>
                    <a:pt x="143850" y="290301"/>
                    <a:pt x="101776" y="291438"/>
                    <a:pt x="59843" y="290443"/>
                  </a:cubicBezTo>
                  <a:cubicBezTo>
                    <a:pt x="22175" y="289590"/>
                    <a:pt x="426" y="265852"/>
                    <a:pt x="284" y="228326"/>
                  </a:cubicBezTo>
                  <a:cubicBezTo>
                    <a:pt x="142" y="173885"/>
                    <a:pt x="0" y="119443"/>
                    <a:pt x="0" y="64860"/>
                  </a:cubicBezTo>
                  <a:cubicBezTo>
                    <a:pt x="0" y="26481"/>
                    <a:pt x="20327" y="2316"/>
                    <a:pt x="57711" y="895"/>
                  </a:cubicBezTo>
                  <a:cubicBezTo>
                    <a:pt x="102486" y="-953"/>
                    <a:pt x="147546" y="753"/>
                    <a:pt x="192464" y="42"/>
                  </a:cubicBezTo>
                  <a:cubicBezTo>
                    <a:pt x="208384" y="-100"/>
                    <a:pt x="211511" y="8002"/>
                    <a:pt x="211369" y="21506"/>
                  </a:cubicBezTo>
                  <a:cubicBezTo>
                    <a:pt x="210943" y="62586"/>
                    <a:pt x="211227" y="103665"/>
                    <a:pt x="211227" y="144745"/>
                  </a:cubicBezTo>
                  <a:close/>
                </a:path>
              </a:pathLst>
            </a:custGeom>
            <a:solidFill>
              <a:srgbClr val="007033"/>
            </a:solidFill>
            <a:ln w="14190"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12D3F8F7-F7E1-4401-BF7D-7BFC047969DA}"/>
                </a:ext>
              </a:extLst>
            </p:cNvPr>
            <p:cNvSpPr/>
            <p:nvPr/>
          </p:nvSpPr>
          <p:spPr>
            <a:xfrm>
              <a:off x="2039458" y="1663077"/>
              <a:ext cx="211400" cy="291504"/>
            </a:xfrm>
            <a:custGeom>
              <a:avLst/>
              <a:gdLst>
                <a:gd name="connsiteX0" fmla="*/ 210943 w 211400"/>
                <a:gd name="connsiteY0" fmla="*/ 148060 h 291504"/>
                <a:gd name="connsiteX1" fmla="*/ 211370 w 211400"/>
                <a:gd name="connsiteY1" fmla="*/ 265471 h 291504"/>
                <a:gd name="connsiteX2" fmla="*/ 184789 w 211400"/>
                <a:gd name="connsiteY2" fmla="*/ 291484 h 291504"/>
                <a:gd name="connsiteX3" fmla="*/ 56006 w 211400"/>
                <a:gd name="connsiteY3" fmla="*/ 291057 h 291504"/>
                <a:gd name="connsiteX4" fmla="*/ 427 w 211400"/>
                <a:gd name="connsiteY4" fmla="*/ 235479 h 291504"/>
                <a:gd name="connsiteX5" fmla="*/ 1 w 211400"/>
                <a:gd name="connsiteY5" fmla="*/ 57940 h 291504"/>
                <a:gd name="connsiteX6" fmla="*/ 44208 w 211400"/>
                <a:gd name="connsiteY6" fmla="*/ 6057 h 291504"/>
                <a:gd name="connsiteX7" fmla="*/ 195450 w 211400"/>
                <a:gd name="connsiteY7" fmla="*/ 2362 h 291504"/>
                <a:gd name="connsiteX8" fmla="*/ 211086 w 211400"/>
                <a:gd name="connsiteY8" fmla="*/ 27805 h 291504"/>
                <a:gd name="connsiteX9" fmla="*/ 211086 w 211400"/>
                <a:gd name="connsiteY9" fmla="*/ 148060 h 29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399" h="291504">
                  <a:moveTo>
                    <a:pt x="210943" y="148060"/>
                  </a:moveTo>
                  <a:cubicBezTo>
                    <a:pt x="210943" y="187150"/>
                    <a:pt x="210091" y="226381"/>
                    <a:pt x="211370" y="265471"/>
                  </a:cubicBezTo>
                  <a:cubicBezTo>
                    <a:pt x="211938" y="285798"/>
                    <a:pt x="204547" y="291910"/>
                    <a:pt x="184789" y="291484"/>
                  </a:cubicBezTo>
                  <a:cubicBezTo>
                    <a:pt x="141861" y="290347"/>
                    <a:pt x="98933" y="291484"/>
                    <a:pt x="56006" y="291057"/>
                  </a:cubicBezTo>
                  <a:cubicBezTo>
                    <a:pt x="21607" y="290631"/>
                    <a:pt x="854" y="270162"/>
                    <a:pt x="427" y="235479"/>
                  </a:cubicBezTo>
                  <a:cubicBezTo>
                    <a:pt x="-283" y="176346"/>
                    <a:pt x="427" y="117072"/>
                    <a:pt x="1" y="57940"/>
                  </a:cubicBezTo>
                  <a:cubicBezTo>
                    <a:pt x="-141" y="27521"/>
                    <a:pt x="18906" y="11459"/>
                    <a:pt x="44208" y="6057"/>
                  </a:cubicBezTo>
                  <a:cubicBezTo>
                    <a:pt x="93958" y="-4461"/>
                    <a:pt x="144988" y="1793"/>
                    <a:pt x="195450" y="2362"/>
                  </a:cubicBezTo>
                  <a:cubicBezTo>
                    <a:pt x="211796" y="2504"/>
                    <a:pt x="210943" y="16292"/>
                    <a:pt x="211086" y="27805"/>
                  </a:cubicBezTo>
                  <a:cubicBezTo>
                    <a:pt x="211086" y="67890"/>
                    <a:pt x="211086" y="107975"/>
                    <a:pt x="211086" y="148060"/>
                  </a:cubicBezTo>
                  <a:close/>
                </a:path>
              </a:pathLst>
            </a:custGeom>
            <a:solidFill>
              <a:srgbClr val="007033"/>
            </a:solidFill>
            <a:ln w="14190"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94678487-7E78-4BA2-9C72-AD4D1FC25C9D}"/>
                </a:ext>
              </a:extLst>
            </p:cNvPr>
            <p:cNvSpPr/>
            <p:nvPr/>
          </p:nvSpPr>
          <p:spPr>
            <a:xfrm>
              <a:off x="2038591" y="2327647"/>
              <a:ext cx="212113" cy="290451"/>
            </a:xfrm>
            <a:custGeom>
              <a:avLst/>
              <a:gdLst>
                <a:gd name="connsiteX0" fmla="*/ 211811 w 212113"/>
                <a:gd name="connsiteY0" fmla="*/ 145315 h 290451"/>
                <a:gd name="connsiteX1" fmla="*/ 212096 w 212113"/>
                <a:gd name="connsiteY1" fmla="*/ 262727 h 290451"/>
                <a:gd name="connsiteX2" fmla="*/ 185657 w 212113"/>
                <a:gd name="connsiteY2" fmla="*/ 290445 h 290451"/>
                <a:gd name="connsiteX3" fmla="*/ 71088 w 212113"/>
                <a:gd name="connsiteY3" fmla="*/ 289876 h 290451"/>
                <a:gd name="connsiteX4" fmla="*/ 158 w 212113"/>
                <a:gd name="connsiteY4" fmla="*/ 216530 h 290451"/>
                <a:gd name="connsiteX5" fmla="*/ 584 w 212113"/>
                <a:gd name="connsiteY5" fmla="*/ 62019 h 290451"/>
                <a:gd name="connsiteX6" fmla="*/ 61849 w 212113"/>
                <a:gd name="connsiteY6" fmla="*/ 470 h 290451"/>
                <a:gd name="connsiteX7" fmla="*/ 187789 w 212113"/>
                <a:gd name="connsiteY7" fmla="*/ 44 h 290451"/>
                <a:gd name="connsiteX8" fmla="*/ 211811 w 212113"/>
                <a:gd name="connsiteY8" fmla="*/ 25203 h 290451"/>
                <a:gd name="connsiteX9" fmla="*/ 211527 w 212113"/>
                <a:gd name="connsiteY9" fmla="*/ 145457 h 29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12" h="290451">
                  <a:moveTo>
                    <a:pt x="211811" y="145315"/>
                  </a:moveTo>
                  <a:cubicBezTo>
                    <a:pt x="211811" y="184405"/>
                    <a:pt x="211243" y="223637"/>
                    <a:pt x="212096" y="262727"/>
                  </a:cubicBezTo>
                  <a:cubicBezTo>
                    <a:pt x="212522" y="282201"/>
                    <a:pt x="205415" y="290729"/>
                    <a:pt x="185657" y="290445"/>
                  </a:cubicBezTo>
                  <a:cubicBezTo>
                    <a:pt x="147562" y="289734"/>
                    <a:pt x="109325" y="290729"/>
                    <a:pt x="71088" y="289876"/>
                  </a:cubicBezTo>
                  <a:cubicBezTo>
                    <a:pt x="29724" y="289024"/>
                    <a:pt x="-2543" y="267844"/>
                    <a:pt x="158" y="216530"/>
                  </a:cubicBezTo>
                  <a:cubicBezTo>
                    <a:pt x="2859" y="165073"/>
                    <a:pt x="442" y="113475"/>
                    <a:pt x="584" y="62019"/>
                  </a:cubicBezTo>
                  <a:cubicBezTo>
                    <a:pt x="584" y="20370"/>
                    <a:pt x="20058" y="754"/>
                    <a:pt x="61849" y="470"/>
                  </a:cubicBezTo>
                  <a:cubicBezTo>
                    <a:pt x="103781" y="186"/>
                    <a:pt x="145856" y="1465"/>
                    <a:pt x="187789" y="44"/>
                  </a:cubicBezTo>
                  <a:cubicBezTo>
                    <a:pt x="207547" y="-667"/>
                    <a:pt x="212238" y="7293"/>
                    <a:pt x="211811" y="25203"/>
                  </a:cubicBezTo>
                  <a:cubicBezTo>
                    <a:pt x="210958" y="65288"/>
                    <a:pt x="211527" y="105373"/>
                    <a:pt x="211527" y="145457"/>
                  </a:cubicBezTo>
                  <a:close/>
                </a:path>
              </a:pathLst>
            </a:custGeom>
            <a:solidFill>
              <a:srgbClr val="007033"/>
            </a:solidFill>
            <a:ln w="14190"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2537866C-D171-45A4-8185-8487891ADDEE}"/>
                </a:ext>
              </a:extLst>
            </p:cNvPr>
            <p:cNvSpPr/>
            <p:nvPr/>
          </p:nvSpPr>
          <p:spPr>
            <a:xfrm>
              <a:off x="2982097" y="978703"/>
              <a:ext cx="89450" cy="356675"/>
            </a:xfrm>
            <a:custGeom>
              <a:avLst/>
              <a:gdLst>
                <a:gd name="connsiteX0" fmla="*/ 46404 w 89450"/>
                <a:gd name="connsiteY0" fmla="*/ 356676 h 356675"/>
                <a:gd name="connsiteX1" fmla="*/ 19823 w 89450"/>
                <a:gd name="connsiteY1" fmla="*/ 33297 h 356675"/>
                <a:gd name="connsiteX2" fmla="*/ 44841 w 89450"/>
                <a:gd name="connsiteY2" fmla="*/ 35 h 356675"/>
                <a:gd name="connsiteX3" fmla="*/ 69432 w 89450"/>
                <a:gd name="connsiteY3" fmla="*/ 34718 h 356675"/>
                <a:gd name="connsiteX4" fmla="*/ 87484 w 89450"/>
                <a:gd name="connsiteY4" fmla="*/ 218511 h 356675"/>
                <a:gd name="connsiteX5" fmla="*/ 46404 w 89450"/>
                <a:gd name="connsiteY5" fmla="*/ 356533 h 35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50" h="356675">
                  <a:moveTo>
                    <a:pt x="46404" y="356676"/>
                  </a:moveTo>
                  <a:cubicBezTo>
                    <a:pt x="-7753" y="248930"/>
                    <a:pt x="-11591" y="142179"/>
                    <a:pt x="19823" y="33297"/>
                  </a:cubicBezTo>
                  <a:cubicBezTo>
                    <a:pt x="23803" y="19651"/>
                    <a:pt x="24798" y="-960"/>
                    <a:pt x="44841" y="35"/>
                  </a:cubicBezTo>
                  <a:cubicBezTo>
                    <a:pt x="63462" y="1030"/>
                    <a:pt x="66020" y="20646"/>
                    <a:pt x="69432" y="34718"/>
                  </a:cubicBezTo>
                  <a:cubicBezTo>
                    <a:pt x="84357" y="95129"/>
                    <a:pt x="93738" y="157389"/>
                    <a:pt x="87484" y="218511"/>
                  </a:cubicBezTo>
                  <a:cubicBezTo>
                    <a:pt x="82793" y="264566"/>
                    <a:pt x="61187" y="308773"/>
                    <a:pt x="46404" y="356533"/>
                  </a:cubicBezTo>
                  <a:close/>
                </a:path>
              </a:pathLst>
            </a:custGeom>
            <a:solidFill>
              <a:srgbClr val="007033"/>
            </a:solidFill>
            <a:ln w="14190" cap="flat">
              <a:noFill/>
              <a:prstDash val="solid"/>
              <a:miter/>
            </a:ln>
          </p:spPr>
          <p:txBody>
            <a:bodyPr rtlCol="0" anchor="ctr"/>
            <a:lstStyle/>
            <a:p>
              <a:endParaRPr lang="LID4096"/>
            </a:p>
          </p:txBody>
        </p:sp>
      </p:grpSp>
      <p:sp>
        <p:nvSpPr>
          <p:cNvPr id="56" name="TextBox 59">
            <a:extLst>
              <a:ext uri="{FF2B5EF4-FFF2-40B4-BE49-F238E27FC236}">
                <a16:creationId xmlns:a16="http://schemas.microsoft.com/office/drawing/2014/main" id="{69626020-701B-4AB1-8121-5BD89F684932}"/>
              </a:ext>
            </a:extLst>
          </p:cNvPr>
          <p:cNvSpPr txBox="1"/>
          <p:nvPr/>
        </p:nvSpPr>
        <p:spPr>
          <a:xfrm>
            <a:off x="1526464" y="5197536"/>
            <a:ext cx="2232000" cy="307777"/>
          </a:xfrm>
          <a:prstGeom prst="rect">
            <a:avLst/>
          </a:prstGeom>
          <a:noFill/>
        </p:spPr>
        <p:txBody>
          <a:bodyPr wrap="square" rtlCol="0" anchor="ctr">
            <a:spAutoFit/>
          </a:bodyPr>
          <a:lstStyle/>
          <a:p>
            <a:r>
              <a:rPr lang="en-US" altLang="ko-KR" sz="1400" b="1">
                <a:solidFill>
                  <a:srgbClr val="007033"/>
                </a:solidFill>
                <a:latin typeface="Arial" panose="020B0604020202020204" pitchFamily="34" charset="0"/>
                <a:cs typeface="Arial" panose="020B0604020202020204" pitchFamily="34" charset="0"/>
              </a:rPr>
              <a:t>slidesppt.net</a:t>
            </a:r>
            <a:endParaRPr lang="ko-KR" altLang="en-US" sz="1400" b="1">
              <a:solidFill>
                <a:srgbClr val="007033"/>
              </a:solidFill>
              <a:latin typeface="Arial" pitchFamily="34" charset="0"/>
              <a:cs typeface="Arial" pitchFamily="34" charset="0"/>
            </a:endParaRPr>
          </a:p>
        </p:txBody>
      </p:sp>
      <p:grpSp>
        <p:nvGrpSpPr>
          <p:cNvPr id="57" name="Gráfico 10">
            <a:extLst>
              <a:ext uri="{FF2B5EF4-FFF2-40B4-BE49-F238E27FC236}">
                <a16:creationId xmlns:a16="http://schemas.microsoft.com/office/drawing/2014/main" id="{7F79B41D-FEE8-46E9-9AE5-BD4077FEF2F9}"/>
              </a:ext>
            </a:extLst>
          </p:cNvPr>
          <p:cNvGrpSpPr/>
          <p:nvPr/>
        </p:nvGrpSpPr>
        <p:grpSpPr>
          <a:xfrm>
            <a:off x="11615784" y="6267168"/>
            <a:ext cx="450067" cy="450067"/>
            <a:chOff x="627235" y="5458033"/>
            <a:chExt cx="849367" cy="849367"/>
          </a:xfrm>
          <a:solidFill>
            <a:srgbClr val="00BFF3"/>
          </a:solidFill>
        </p:grpSpPr>
        <p:sp>
          <p:nvSpPr>
            <p:cNvPr id="58" name="Forma libre: forma 30">
              <a:extLst>
                <a:ext uri="{FF2B5EF4-FFF2-40B4-BE49-F238E27FC236}">
                  <a16:creationId xmlns:a16="http://schemas.microsoft.com/office/drawing/2014/main" id="{20AB79B0-96E7-4F8E-95AF-1A3F64B01CE3}"/>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C59B00"/>
            </a:solidFill>
            <a:ln w="2285" cap="flat">
              <a:noFill/>
              <a:prstDash val="solid"/>
              <a:miter/>
            </a:ln>
          </p:spPr>
          <p:txBody>
            <a:bodyPr rtlCol="0" anchor="ctr"/>
            <a:lstStyle/>
            <a:p>
              <a:endParaRPr lang="es-PE" sz="1400"/>
            </a:p>
          </p:txBody>
        </p:sp>
        <p:sp>
          <p:nvSpPr>
            <p:cNvPr id="59" name="Forma libre: forma 31">
              <a:extLst>
                <a:ext uri="{FF2B5EF4-FFF2-40B4-BE49-F238E27FC236}">
                  <a16:creationId xmlns:a16="http://schemas.microsoft.com/office/drawing/2014/main" id="{8E099269-31E6-4CDF-B1C5-7CEDA8C9C2E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pic>
        <p:nvPicPr>
          <p:cNvPr id="4" name="Imagen 3">
            <a:extLst>
              <a:ext uri="{FF2B5EF4-FFF2-40B4-BE49-F238E27FC236}">
                <a16:creationId xmlns:a16="http://schemas.microsoft.com/office/drawing/2014/main" id="{4B06EC18-338D-436E-B950-BCF86061C8C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37010" y="2660084"/>
            <a:ext cx="4761777" cy="3518424"/>
          </a:xfrm>
          <a:prstGeom prst="rect">
            <a:avLst/>
          </a:prstGeom>
        </p:spPr>
      </p:pic>
    </p:spTree>
    <p:extLst>
      <p:ext uri="{BB962C8B-B14F-4D97-AF65-F5344CB8AC3E}">
        <p14:creationId xmlns:p14="http://schemas.microsoft.com/office/powerpoint/2010/main" val="537485731"/>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arn(inVertical)">
                                      <p:cBhvr>
                                        <p:cTn id="18" dur="500"/>
                                        <p:tgtEl>
                                          <p:spTgt spid="47"/>
                                        </p:tgtEl>
                                      </p:cBhvr>
                                    </p:animEffect>
                                  </p:childTnLst>
                                </p:cTn>
                              </p:par>
                            </p:childTnLst>
                          </p:cTn>
                        </p:par>
                        <p:par>
                          <p:cTn id="19" fill="hold" nodeType="afterGroup">
                            <p:stCondLst>
                              <p:cond delay="1500"/>
                            </p:stCondLst>
                            <p:childTnLst>
                              <p:par>
                                <p:cTn id="20" presetID="53"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childTnLst>
                          </p:cTn>
                        </p:par>
                        <p:par>
                          <p:cTn id="25" fill="hold" nodeType="afterGroup">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1"/>
      <p:bldP spid="23"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6"/>
          <p:cNvSpPr>
            <a:spLocks noChangeShapeType="1"/>
          </p:cNvSpPr>
          <p:nvPr/>
        </p:nvSpPr>
        <p:spPr bwMode="auto">
          <a:xfrm flipH="1">
            <a:off x="6096000" y="1549404"/>
            <a:ext cx="0" cy="4997078"/>
          </a:xfrm>
          <a:prstGeom prst="line">
            <a:avLst/>
          </a:prstGeom>
          <a:noFill/>
          <a:ln w="12700" cap="flat">
            <a:solidFill>
              <a:srgbClr val="716F6E"/>
            </a:solidFill>
            <a:prstDash val="dash"/>
            <a:miter lim="800000"/>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799">
              <a:ea typeface="微软雅黑" pitchFamily="34" charset="-122"/>
            </a:endParaRPr>
          </a:p>
        </p:txBody>
      </p:sp>
      <p:sp>
        <p:nvSpPr>
          <p:cNvPr id="19" name="矩形 18"/>
          <p:cNvSpPr/>
          <p:nvPr/>
        </p:nvSpPr>
        <p:spPr>
          <a:xfrm>
            <a:off x="6549511" y="2056641"/>
            <a:ext cx="5222586" cy="830997"/>
          </a:xfrm>
          <a:prstGeom prst="rect">
            <a:avLst/>
          </a:prstGeom>
        </p:spPr>
        <p:txBody>
          <a:bodyPr wrap="square">
            <a:spAutoFit/>
          </a:bodyPr>
          <a:lstStyle/>
          <a:p>
            <a:pPr algn="just"/>
            <a:r>
              <a:rPr lang="en-US" altLang="zh-CN" sz="1200">
                <a:latin typeface="微软雅黑" panose="020B0503020204020204" pitchFamily="34" charset="-122"/>
                <a:ea typeface="微软雅黑" panose="020B0503020204020204" pitchFamily="34" charset="-122"/>
              </a:rPr>
              <a:t>A variety of stylish, stylish food and drinks are available. These include a variety of specialty foods and beverages that are representative of local and domestic and foreign countries. At the same time, provide reservation services for members.</a:t>
            </a:r>
            <a:endParaRPr lang="zh-CN" altLang="en-US" sz="1200">
              <a:latin typeface="微软雅黑" pitchFamily="34" charset="-122"/>
              <a:ea typeface="微软雅黑" pitchFamily="34" charset="-122"/>
            </a:endParaRPr>
          </a:p>
        </p:txBody>
      </p:sp>
      <p:sp>
        <p:nvSpPr>
          <p:cNvPr id="20" name="矩形 19"/>
          <p:cNvSpPr/>
          <p:nvPr/>
        </p:nvSpPr>
        <p:spPr>
          <a:xfrm>
            <a:off x="783084" y="3421058"/>
            <a:ext cx="4792903" cy="1200329"/>
          </a:xfrm>
          <a:prstGeom prst="rect">
            <a:avLst/>
          </a:prstGeom>
        </p:spPr>
        <p:txBody>
          <a:bodyPr wrap="square">
            <a:spAutoFit/>
          </a:bodyPr>
          <a:lstStyle/>
          <a:p>
            <a:pPr algn="r"/>
            <a:r>
              <a:rPr lang="en-US" altLang="zh-CN" sz="1200">
                <a:latin typeface="微软雅黑" panose="020B0503020204020204" pitchFamily="34" charset="-122"/>
                <a:ea typeface="微软雅黑" panose="020B0503020204020204" pitchFamily="34" charset="-122"/>
              </a:rPr>
              <a:t>Customers can choose their own materials and make their own drinks and foods, such as fruits, salads, cakes, chocolates, etc. They can also make small ornaments by themselves, and the small jewelry made by customers can be sold in the store. Members can order raw materials for making food, drinks, and trinkets.</a:t>
            </a:r>
            <a:endParaRPr lang="zh-CN" altLang="en-US" sz="1200">
              <a:latin typeface="微软雅黑" panose="020B0503020204020204" pitchFamily="34" charset="-122"/>
              <a:ea typeface="微软雅黑" panose="020B0503020204020204" pitchFamily="34" charset="-122"/>
            </a:endParaRPr>
          </a:p>
        </p:txBody>
      </p:sp>
      <p:sp>
        <p:nvSpPr>
          <p:cNvPr id="26" name="矩形 25"/>
          <p:cNvSpPr/>
          <p:nvPr/>
        </p:nvSpPr>
        <p:spPr>
          <a:xfrm>
            <a:off x="6549337" y="5094816"/>
            <a:ext cx="5222586" cy="1015663"/>
          </a:xfrm>
          <a:prstGeom prst="rect">
            <a:avLst/>
          </a:prstGeom>
        </p:spPr>
        <p:txBody>
          <a:bodyPr wrap="square">
            <a:spAutoFit/>
          </a:bodyPr>
          <a:lstStyle/>
          <a:p>
            <a:pPr algn="just"/>
            <a:r>
              <a:rPr lang="en-US" altLang="zh-CN" sz="1200">
                <a:latin typeface="微软雅黑" panose="020B0503020204020204" pitchFamily="34" charset="-122"/>
                <a:ea typeface="微软雅黑" panose="020B0503020204020204" pitchFamily="34" charset="-122"/>
              </a:rPr>
              <a:t>Hire professional psychological counselors to carry out various kinds of confession activities, so that customers' true feelings can be fully confided in an elegant and quiet atmosphere, relieve psychological pressure, adjust psychological state, and make customers easily face work and study.</a:t>
            </a:r>
            <a:endParaRPr lang="zh-CN" altLang="en-US" sz="1200">
              <a:latin typeface="微软雅黑" panose="020B0503020204020204" pitchFamily="34" charset="-122"/>
              <a:ea typeface="微软雅黑" panose="020B0503020204020204" pitchFamily="34" charset="-122"/>
            </a:endParaRPr>
          </a:p>
        </p:txBody>
      </p:sp>
      <p:sp>
        <p:nvSpPr>
          <p:cNvPr id="30" name="文本框 29"/>
          <p:cNvSpPr txBox="1"/>
          <p:nvPr/>
        </p:nvSpPr>
        <p:spPr>
          <a:xfrm>
            <a:off x="6547683" y="281049"/>
            <a:ext cx="4207813" cy="1077218"/>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solidFill>
                  <a:srgbClr val="007033"/>
                </a:solidFill>
                <a:latin typeface="微软雅黑" panose="020B0503020204020204" pitchFamily="34" charset="-122"/>
                <a:ea typeface="微软雅黑" panose="020B0503020204020204" pitchFamily="34" charset="-122"/>
              </a:rPr>
              <a:t>PRODUCTS AND SERVICES</a:t>
            </a:r>
            <a:endParaRPr lang="zh-CN" altLang="en-US" sz="3200">
              <a:solidFill>
                <a:srgbClr val="007033"/>
              </a:solidFill>
              <a:latin typeface="微软雅黑" pitchFamily="34" charset="-122"/>
              <a:ea typeface="微软雅黑" pitchFamily="34" charset="-122"/>
            </a:endParaRPr>
          </a:p>
        </p:txBody>
      </p:sp>
      <p:grpSp>
        <p:nvGrpSpPr>
          <p:cNvPr id="3" name="组合 2"/>
          <p:cNvGrpSpPr/>
          <p:nvPr/>
        </p:nvGrpSpPr>
        <p:grpSpPr>
          <a:xfrm>
            <a:off x="4846320" y="1583517"/>
            <a:ext cx="5909350" cy="540000"/>
            <a:chOff x="4846320" y="1583517"/>
            <a:chExt cx="5909350" cy="540000"/>
          </a:xfrm>
        </p:grpSpPr>
        <p:sp>
          <p:nvSpPr>
            <p:cNvPr id="8" name="矩形 7"/>
            <p:cNvSpPr/>
            <p:nvPr/>
          </p:nvSpPr>
          <p:spPr>
            <a:xfrm>
              <a:off x="6547857" y="1638157"/>
              <a:ext cx="4207813" cy="399954"/>
            </a:xfrm>
            <a:prstGeom prst="rect">
              <a:avLst/>
            </a:prstGeom>
          </p:spPr>
          <p:txBody>
            <a:bodyPr wrap="square">
              <a:spAutoFit/>
            </a:bodyPr>
            <a:lstStyle/>
            <a:p>
              <a:pPr algn="just"/>
              <a:r>
                <a:rPr lang="en-US" altLang="zh-CN" sz="1999" b="1">
                  <a:solidFill>
                    <a:srgbClr val="F2CD41"/>
                  </a:solidFill>
                  <a:latin typeface="微软雅黑" panose="020B0503020204020204" pitchFamily="34" charset="-122"/>
                  <a:ea typeface="微软雅黑" panose="020B0503020204020204" pitchFamily="34" charset="-122"/>
                </a:rPr>
                <a:t>Diverse dining</a:t>
              </a:r>
            </a:p>
          </p:txBody>
        </p:sp>
        <p:sp>
          <p:nvSpPr>
            <p:cNvPr id="2" name="等腰三角形 1"/>
            <p:cNvSpPr/>
            <p:nvPr/>
          </p:nvSpPr>
          <p:spPr>
            <a:xfrm rot="5400000">
              <a:off x="5896177" y="1583517"/>
              <a:ext cx="540000" cy="540000"/>
            </a:xfrm>
            <a:prstGeom prst="triangle">
              <a:avLst/>
            </a:prstGeom>
            <a:solidFill>
              <a:srgbClr val="F2C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文本框 15"/>
            <p:cNvSpPr txBox="1"/>
            <p:nvPr/>
          </p:nvSpPr>
          <p:spPr>
            <a:xfrm>
              <a:off x="4846320" y="1660995"/>
              <a:ext cx="1319857" cy="369204"/>
            </a:xfrm>
            <a:prstGeom prst="rect">
              <a:avLst/>
            </a:prstGeom>
            <a:noFill/>
            <a:ln w="28575">
              <a:noFill/>
            </a:ln>
            <a:effectLst>
              <a:outerShdw blurRad="63500" sx="102000" sy="102000" algn="ctr" rotWithShape="0">
                <a:prstClr val="black">
                  <a:alpha val="40000"/>
                </a:prstClr>
              </a:outerShdw>
            </a:effectLst>
          </p:spPr>
          <p:txBody>
            <a:bodyPr wrap="square" rtlCol="0">
              <a:spAutoFit/>
            </a:bodyPr>
            <a:lstStyle>
              <a:defPPr>
                <a:defRPr lang="zh-CN"/>
              </a:defPPr>
              <a:lvl1pPr algn="ctr">
                <a:defRPr b="1">
                  <a:solidFill>
                    <a:schemeClr val="accent1"/>
                  </a:solidFill>
                  <a:latin typeface="+mj-ea"/>
                  <a:ea typeface="+mj-ea"/>
                </a:defRPr>
              </a:lvl1pPr>
            </a:lstStyle>
            <a:p>
              <a:r>
                <a:rPr lang="en-US" altLang="zh-CN" sz="1799">
                  <a:solidFill>
                    <a:schemeClr val="tx1"/>
                  </a:solidFill>
                  <a:latin typeface="微软雅黑" panose="020B0503020204020204" pitchFamily="34" charset="-122"/>
                  <a:ea typeface="微软雅黑" panose="020B0503020204020204" pitchFamily="34" charset="-122"/>
                </a:rPr>
                <a:t>service1</a:t>
              </a:r>
              <a:endParaRPr lang="zh-CN" altLang="en-US" sz="1799">
                <a:solidFill>
                  <a:schemeClr val="tx1"/>
                </a:solidFill>
                <a:latin typeface="微软雅黑" pitchFamily="34" charset="-122"/>
                <a:ea typeface="微软雅黑" pitchFamily="34" charset="-122"/>
              </a:endParaRPr>
            </a:p>
          </p:txBody>
        </p:sp>
      </p:grpSp>
      <p:grpSp>
        <p:nvGrpSpPr>
          <p:cNvPr id="5" name="组合 4"/>
          <p:cNvGrpSpPr/>
          <p:nvPr/>
        </p:nvGrpSpPr>
        <p:grpSpPr>
          <a:xfrm>
            <a:off x="3801292" y="2858195"/>
            <a:ext cx="3416520" cy="540027"/>
            <a:chOff x="3801292" y="2858195"/>
            <a:chExt cx="3416520" cy="540027"/>
          </a:xfrm>
        </p:grpSpPr>
        <p:sp>
          <p:nvSpPr>
            <p:cNvPr id="15" name="矩形 14"/>
            <p:cNvSpPr/>
            <p:nvPr/>
          </p:nvSpPr>
          <p:spPr>
            <a:xfrm>
              <a:off x="3801292" y="2998241"/>
              <a:ext cx="1774695" cy="399981"/>
            </a:xfrm>
            <a:prstGeom prst="rect">
              <a:avLst/>
            </a:prstGeom>
          </p:spPr>
          <p:txBody>
            <a:bodyPr wrap="square">
              <a:spAutoFit/>
            </a:bodyPr>
            <a:lstStyle/>
            <a:p>
              <a:pPr algn="r"/>
              <a:r>
                <a:rPr lang="en-US" altLang="zh-CN" sz="1999" b="1">
                  <a:solidFill>
                    <a:srgbClr val="C59B00"/>
                  </a:solidFill>
                  <a:latin typeface="微软雅黑" panose="020B0503020204020204" pitchFamily="34" charset="-122"/>
                  <a:ea typeface="微软雅黑" panose="020B0503020204020204" pitchFamily="34" charset="-122"/>
                </a:rPr>
                <a:t>DIY service</a:t>
              </a:r>
              <a:endParaRPr lang="zh-CN" altLang="en-US" sz="1999" b="1">
                <a:solidFill>
                  <a:srgbClr val="C59B00"/>
                </a:solidFill>
                <a:latin typeface="微软雅黑" pitchFamily="34" charset="-122"/>
                <a:ea typeface="微软雅黑" pitchFamily="34" charset="-122"/>
              </a:endParaRPr>
            </a:p>
          </p:txBody>
        </p:sp>
        <p:sp>
          <p:nvSpPr>
            <p:cNvPr id="27" name="等腰三角形 26"/>
            <p:cNvSpPr/>
            <p:nvPr/>
          </p:nvSpPr>
          <p:spPr>
            <a:xfrm rot="16200000">
              <a:off x="5826000" y="2858195"/>
              <a:ext cx="540000" cy="540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7" name="文本框 16"/>
            <p:cNvSpPr txBox="1"/>
            <p:nvPr/>
          </p:nvSpPr>
          <p:spPr>
            <a:xfrm>
              <a:off x="5905030" y="2946179"/>
              <a:ext cx="1312782" cy="369188"/>
            </a:xfrm>
            <a:prstGeom prst="rect">
              <a:avLst/>
            </a:prstGeom>
            <a:noFill/>
            <a:ln w="28575">
              <a:noFill/>
            </a:ln>
            <a:effectLst>
              <a:outerShdw blurRad="63500" sx="102000" sy="102000" algn="ctr" rotWithShape="0">
                <a:prstClr val="black">
                  <a:alpha val="40000"/>
                </a:prstClr>
              </a:outerShdw>
            </a:effectLst>
          </p:spPr>
          <p:txBody>
            <a:bodyPr wrap="square" rtlCol="0">
              <a:spAutoFit/>
            </a:bodyPr>
            <a:lstStyle>
              <a:defPPr>
                <a:defRPr lang="zh-CN"/>
              </a:defPPr>
              <a:lvl1pPr algn="ctr">
                <a:defRPr b="1">
                  <a:solidFill>
                    <a:schemeClr val="accent1"/>
                  </a:solidFill>
                  <a:latin typeface="+mj-ea"/>
                  <a:ea typeface="+mj-ea"/>
                </a:defRPr>
              </a:lvl1pPr>
            </a:lstStyle>
            <a:p>
              <a:r>
                <a:rPr lang="en-US" altLang="zh-CN" sz="1799">
                  <a:solidFill>
                    <a:schemeClr val="tx1"/>
                  </a:solidFill>
                  <a:latin typeface="微软雅黑" panose="020B0503020204020204" pitchFamily="34" charset="-122"/>
                  <a:ea typeface="微软雅黑" panose="020B0503020204020204" pitchFamily="34" charset="-122"/>
                </a:rPr>
                <a:t>service2</a:t>
              </a:r>
              <a:endParaRPr lang="zh-CN" altLang="en-US" sz="1799">
                <a:solidFill>
                  <a:schemeClr val="tx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976957" y="4661781"/>
            <a:ext cx="5778539" cy="596974"/>
            <a:chOff x="4976957" y="4661781"/>
            <a:chExt cx="5778539" cy="596974"/>
          </a:xfrm>
        </p:grpSpPr>
        <p:sp>
          <p:nvSpPr>
            <p:cNvPr id="24" name="矩形 23"/>
            <p:cNvSpPr/>
            <p:nvPr/>
          </p:nvSpPr>
          <p:spPr>
            <a:xfrm>
              <a:off x="6547683" y="4661781"/>
              <a:ext cx="4207813" cy="399954"/>
            </a:xfrm>
            <a:prstGeom prst="rect">
              <a:avLst/>
            </a:prstGeom>
          </p:spPr>
          <p:txBody>
            <a:bodyPr wrap="square">
              <a:spAutoFit/>
            </a:bodyPr>
            <a:lstStyle/>
            <a:p>
              <a:pPr algn="just"/>
              <a:r>
                <a:rPr lang="en-US" altLang="zh-CN" sz="1999" b="1">
                  <a:solidFill>
                    <a:schemeClr val="accent2">
                      <a:lumMod val="50000"/>
                    </a:schemeClr>
                  </a:solidFill>
                  <a:latin typeface="微软雅黑" panose="020B0503020204020204" pitchFamily="34" charset="-122"/>
                  <a:ea typeface="微软雅黑" panose="020B0503020204020204" pitchFamily="34" charset="-122"/>
                </a:rPr>
                <a:t>Talk service</a:t>
              </a:r>
              <a:endParaRPr lang="zh-CN" altLang="en-US" sz="1999" b="1">
                <a:solidFill>
                  <a:schemeClr val="accent2">
                    <a:lumMod val="50000"/>
                  </a:schemeClr>
                </a:solidFill>
                <a:latin typeface="微软雅黑" pitchFamily="34" charset="-122"/>
                <a:ea typeface="微软雅黑" pitchFamily="34" charset="-122"/>
              </a:endParaRPr>
            </a:p>
          </p:txBody>
        </p:sp>
        <p:sp>
          <p:nvSpPr>
            <p:cNvPr id="28" name="等腰三角形 27"/>
            <p:cNvSpPr/>
            <p:nvPr/>
          </p:nvSpPr>
          <p:spPr>
            <a:xfrm rot="5400000">
              <a:off x="5896177" y="4718755"/>
              <a:ext cx="540000" cy="540000"/>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文本框 24"/>
            <p:cNvSpPr txBox="1"/>
            <p:nvPr/>
          </p:nvSpPr>
          <p:spPr>
            <a:xfrm>
              <a:off x="4976957" y="4790151"/>
              <a:ext cx="1269424" cy="369204"/>
            </a:xfrm>
            <a:prstGeom prst="rect">
              <a:avLst/>
            </a:prstGeom>
            <a:noFill/>
            <a:ln w="28575">
              <a:noFill/>
            </a:ln>
            <a:effectLst>
              <a:outerShdw blurRad="63500" sx="102000" sy="102000" algn="ctr" rotWithShape="0">
                <a:prstClr val="black">
                  <a:alpha val="40000"/>
                </a:prstClr>
              </a:outerShdw>
            </a:effectLst>
          </p:spPr>
          <p:txBody>
            <a:bodyPr wrap="square" rtlCol="0">
              <a:spAutoFit/>
            </a:bodyPr>
            <a:lstStyle>
              <a:defPPr>
                <a:defRPr lang="zh-CN"/>
              </a:defPPr>
              <a:lvl1pPr algn="ctr">
                <a:defRPr b="1">
                  <a:solidFill>
                    <a:schemeClr val="accent1"/>
                  </a:solidFill>
                  <a:latin typeface="+mj-ea"/>
                  <a:ea typeface="+mj-ea"/>
                </a:defRPr>
              </a:lvl1pPr>
            </a:lstStyle>
            <a:p>
              <a:r>
                <a:rPr lang="en-US" altLang="zh-CN" sz="1799">
                  <a:solidFill>
                    <a:schemeClr val="tx1"/>
                  </a:solidFill>
                  <a:latin typeface="微软雅黑" panose="020B0503020204020204" pitchFamily="34" charset="-122"/>
                  <a:ea typeface="微软雅黑" panose="020B0503020204020204" pitchFamily="34" charset="-122"/>
                </a:rPr>
                <a:t>service3</a:t>
              </a:r>
              <a:endParaRPr lang="zh-CN" altLang="en-US" sz="1799">
                <a:solidFill>
                  <a:schemeClr val="tx1"/>
                </a:solidFill>
                <a:latin typeface="微软雅黑" panose="020B0503020204020204" pitchFamily="34" charset="-122"/>
                <a:ea typeface="微软雅黑" panose="020B0503020204020204" pitchFamily="34" charset="-122"/>
              </a:endParaRPr>
            </a:p>
          </p:txBody>
        </p:sp>
      </p:grpSp>
      <p:pic>
        <p:nvPicPr>
          <p:cNvPr id="21" name="Imagen 20">
            <a:extLst>
              <a:ext uri="{FF2B5EF4-FFF2-40B4-BE49-F238E27FC236}">
                <a16:creationId xmlns:a16="http://schemas.microsoft.com/office/drawing/2014/main" id="{7BA37920-2541-4637-91CB-E82F07E06D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5193" y="5151576"/>
            <a:ext cx="3763918" cy="1835367"/>
          </a:xfrm>
          <a:prstGeom prst="rect">
            <a:avLst/>
          </a:prstGeom>
        </p:spPr>
      </p:pic>
      <p:pic>
        <p:nvPicPr>
          <p:cNvPr id="9" name="Gráfico 8">
            <a:extLst>
              <a:ext uri="{FF2B5EF4-FFF2-40B4-BE49-F238E27FC236}">
                <a16:creationId xmlns:a16="http://schemas.microsoft.com/office/drawing/2014/main" id="{98C8CB17-4D0D-44FE-9341-083AD37E68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8272" y="2906168"/>
            <a:ext cx="685800" cy="1581150"/>
          </a:xfrm>
          <a:prstGeom prst="rect">
            <a:avLst/>
          </a:prstGeom>
        </p:spPr>
      </p:pic>
      <p:pic>
        <p:nvPicPr>
          <p:cNvPr id="23" name="Gráfico 22">
            <a:extLst>
              <a:ext uri="{FF2B5EF4-FFF2-40B4-BE49-F238E27FC236}">
                <a16:creationId xmlns:a16="http://schemas.microsoft.com/office/drawing/2014/main" id="{A0B4EB05-0BB8-43A4-99F4-9A5A59A744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2839" y="1037915"/>
            <a:ext cx="685800" cy="1581150"/>
          </a:xfrm>
          <a:prstGeom prst="rect">
            <a:avLst/>
          </a:prstGeom>
        </p:spPr>
      </p:pic>
      <p:pic>
        <p:nvPicPr>
          <p:cNvPr id="31" name="Gráfico 30">
            <a:extLst>
              <a:ext uri="{FF2B5EF4-FFF2-40B4-BE49-F238E27FC236}">
                <a16:creationId xmlns:a16="http://schemas.microsoft.com/office/drawing/2014/main" id="{65D475E4-2A7B-4BB4-A5C2-DD95ADD9EA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1151" y="4861758"/>
            <a:ext cx="685800" cy="1581150"/>
          </a:xfrm>
          <a:prstGeom prst="rect">
            <a:avLst/>
          </a:prstGeom>
        </p:spPr>
      </p:pic>
    </p:spTree>
    <p:extLst>
      <p:ext uri="{BB962C8B-B14F-4D97-AF65-F5344CB8AC3E}">
        <p14:creationId xmlns:p14="http://schemas.microsoft.com/office/powerpoint/2010/main" val="2137453769"/>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nodeType="afterGroup">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nodeType="afterGroup">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1"/>
      <p:bldP spid="26"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CD41"/>
        </a:solidFill>
        <a:effectLst/>
      </p:bgPr>
    </p:bg>
    <p:spTree>
      <p:nvGrpSpPr>
        <p:cNvPr id="1" name=""/>
        <p:cNvGrpSpPr/>
        <p:nvPr/>
      </p:nvGrpSpPr>
      <p:grpSpPr>
        <a:xfrm>
          <a:off x="0" y="0"/>
          <a:ext cx="0" cy="0"/>
          <a:chOff x="0" y="0"/>
          <a:chExt cx="0" cy="0"/>
        </a:xfrm>
      </p:grpSpPr>
      <p:cxnSp>
        <p:nvCxnSpPr>
          <p:cNvPr id="10" name="直接连接符 7">
            <a:extLst>
              <a:ext uri="{FF2B5EF4-FFF2-40B4-BE49-F238E27FC236}">
                <a16:creationId xmlns:a16="http://schemas.microsoft.com/office/drawing/2014/main" id="{15B9F355-9842-4F6C-8E13-2F0C4F06A526}"/>
              </a:ext>
            </a:extLst>
          </p:cNvPr>
          <p:cNvCxnSpPr/>
          <p:nvPr/>
        </p:nvCxnSpPr>
        <p:spPr>
          <a:xfrm>
            <a:off x="757482" y="5575940"/>
            <a:ext cx="7434285" cy="0"/>
          </a:xfrm>
          <a:prstGeom prst="line">
            <a:avLst/>
          </a:prstGeom>
          <a:ln w="3810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11" name="直接连接符 16">
            <a:extLst>
              <a:ext uri="{FF2B5EF4-FFF2-40B4-BE49-F238E27FC236}">
                <a16:creationId xmlns:a16="http://schemas.microsoft.com/office/drawing/2014/main" id="{9F23FC8A-A2DD-419B-8D21-CB1637C5C96C}"/>
              </a:ext>
            </a:extLst>
          </p:cNvPr>
          <p:cNvCxnSpPr/>
          <p:nvPr/>
        </p:nvCxnSpPr>
        <p:spPr>
          <a:xfrm>
            <a:off x="1554445" y="5329453"/>
            <a:ext cx="5840360" cy="0"/>
          </a:xfrm>
          <a:prstGeom prst="line">
            <a:avLst/>
          </a:prstGeom>
          <a:ln w="12700">
            <a:solidFill>
              <a:srgbClr val="007033"/>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3F0579DC-6F00-46BF-B327-6B8F1A7417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091858"/>
            <a:ext cx="3139807" cy="1766142"/>
          </a:xfrm>
          <a:prstGeom prst="rect">
            <a:avLst/>
          </a:prstGeom>
        </p:spPr>
      </p:pic>
      <p:pic>
        <p:nvPicPr>
          <p:cNvPr id="13" name="Imagen 12">
            <a:extLst>
              <a:ext uri="{FF2B5EF4-FFF2-40B4-BE49-F238E27FC236}">
                <a16:creationId xmlns:a16="http://schemas.microsoft.com/office/drawing/2014/main" id="{AD4307F3-D59C-4FEA-BDBB-BF11FBD1FF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86297" y="5101005"/>
            <a:ext cx="1243189" cy="1766142"/>
          </a:xfrm>
          <a:prstGeom prst="rect">
            <a:avLst/>
          </a:prstGeom>
        </p:spPr>
      </p:pic>
      <p:pic>
        <p:nvPicPr>
          <p:cNvPr id="14" name="Imagen 13">
            <a:extLst>
              <a:ext uri="{FF2B5EF4-FFF2-40B4-BE49-F238E27FC236}">
                <a16:creationId xmlns:a16="http://schemas.microsoft.com/office/drawing/2014/main" id="{C5B324D9-B2C9-4790-BD1E-30C1AF5A18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29486" y="5101005"/>
            <a:ext cx="1243189" cy="1766142"/>
          </a:xfrm>
          <a:prstGeom prst="rect">
            <a:avLst/>
          </a:prstGeom>
        </p:spPr>
      </p:pic>
      <p:pic>
        <p:nvPicPr>
          <p:cNvPr id="15" name="Imagen 14">
            <a:extLst>
              <a:ext uri="{FF2B5EF4-FFF2-40B4-BE49-F238E27FC236}">
                <a16:creationId xmlns:a16="http://schemas.microsoft.com/office/drawing/2014/main" id="{928DBB75-F218-4E4F-9F13-463521B21B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72675" y="5091858"/>
            <a:ext cx="1243189" cy="1766142"/>
          </a:xfrm>
          <a:prstGeom prst="rect">
            <a:avLst/>
          </a:prstGeom>
        </p:spPr>
      </p:pic>
      <p:pic>
        <p:nvPicPr>
          <p:cNvPr id="17" name="Imagen 16">
            <a:extLst>
              <a:ext uri="{FF2B5EF4-FFF2-40B4-BE49-F238E27FC236}">
                <a16:creationId xmlns:a16="http://schemas.microsoft.com/office/drawing/2014/main" id="{B0C4BF1F-5A7F-4F52-8F82-62F46BB80A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97937" y="5100218"/>
            <a:ext cx="1243189" cy="1766142"/>
          </a:xfrm>
          <a:prstGeom prst="rect">
            <a:avLst/>
          </a:prstGeom>
        </p:spPr>
      </p:pic>
      <p:pic>
        <p:nvPicPr>
          <p:cNvPr id="18" name="Imagen 17">
            <a:extLst>
              <a:ext uri="{FF2B5EF4-FFF2-40B4-BE49-F238E27FC236}">
                <a16:creationId xmlns:a16="http://schemas.microsoft.com/office/drawing/2014/main" id="{27545DFB-BB32-4C2F-910A-C703C268ED8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41126" y="5100218"/>
            <a:ext cx="1243189" cy="1766142"/>
          </a:xfrm>
          <a:prstGeom prst="rect">
            <a:avLst/>
          </a:prstGeom>
        </p:spPr>
      </p:pic>
      <p:pic>
        <p:nvPicPr>
          <p:cNvPr id="19" name="Imagen 18">
            <a:extLst>
              <a:ext uri="{FF2B5EF4-FFF2-40B4-BE49-F238E27FC236}">
                <a16:creationId xmlns:a16="http://schemas.microsoft.com/office/drawing/2014/main" id="{A40747C2-DF02-4280-86BD-C398908D00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84315" y="5102088"/>
            <a:ext cx="1243189" cy="1766142"/>
          </a:xfrm>
          <a:prstGeom prst="rect">
            <a:avLst/>
          </a:prstGeom>
        </p:spPr>
      </p:pic>
      <p:pic>
        <p:nvPicPr>
          <p:cNvPr id="20" name="Imagen 19">
            <a:extLst>
              <a:ext uri="{FF2B5EF4-FFF2-40B4-BE49-F238E27FC236}">
                <a16:creationId xmlns:a16="http://schemas.microsoft.com/office/drawing/2014/main" id="{AF874092-F253-4208-A40E-6D92DADCD7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16497" y="5102088"/>
            <a:ext cx="1243189" cy="1766142"/>
          </a:xfrm>
          <a:prstGeom prst="rect">
            <a:avLst/>
          </a:prstGeom>
        </p:spPr>
      </p:pic>
      <p:pic>
        <p:nvPicPr>
          <p:cNvPr id="21" name="Imagen 20">
            <a:extLst>
              <a:ext uri="{FF2B5EF4-FFF2-40B4-BE49-F238E27FC236}">
                <a16:creationId xmlns:a16="http://schemas.microsoft.com/office/drawing/2014/main" id="{5A706E79-3D68-45AE-9C57-C80A6145B3A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59687" y="5102088"/>
            <a:ext cx="432314" cy="1766142"/>
          </a:xfrm>
          <a:prstGeom prst="rect">
            <a:avLst/>
          </a:prstGeom>
        </p:spPr>
      </p:pic>
      <p:grpSp>
        <p:nvGrpSpPr>
          <p:cNvPr id="3" name="组合 2"/>
          <p:cNvGrpSpPr/>
          <p:nvPr/>
        </p:nvGrpSpPr>
        <p:grpSpPr>
          <a:xfrm>
            <a:off x="1612490" y="1423750"/>
            <a:ext cx="8967019" cy="4543177"/>
            <a:chOff x="1612490" y="1423750"/>
            <a:chExt cx="8967019" cy="4543177"/>
          </a:xfrm>
        </p:grpSpPr>
        <p:sp>
          <p:nvSpPr>
            <p:cNvPr id="2" name="矩形 1"/>
            <p:cNvSpPr/>
            <p:nvPr/>
          </p:nvSpPr>
          <p:spPr>
            <a:xfrm>
              <a:off x="1612490" y="2218848"/>
              <a:ext cx="8967019" cy="3748079"/>
            </a:xfrm>
            <a:prstGeom prst="rect">
              <a:avLst/>
            </a:prstGeom>
            <a:solidFill>
              <a:srgbClr val="F2CD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TextBox 65"/>
            <p:cNvSpPr txBox="1"/>
            <p:nvPr/>
          </p:nvSpPr>
          <p:spPr>
            <a:xfrm>
              <a:off x="3293843" y="4779510"/>
              <a:ext cx="1772761" cy="707886"/>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pPr algn="ctr"/>
              <a:r>
                <a:rPr lang="en-US" altLang="zh-CN" sz="2000">
                  <a:solidFill>
                    <a:schemeClr val="tx1"/>
                  </a:solidFill>
                  <a:latin typeface="微软雅黑" panose="020B0503020204020204" pitchFamily="34" charset="-122"/>
                  <a:ea typeface="微软雅黑" panose="020B0503020204020204" pitchFamily="34" charset="-122"/>
                </a:rPr>
                <a:t>business background</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39" name="TextBox 66"/>
            <p:cNvSpPr txBox="1"/>
            <p:nvPr/>
          </p:nvSpPr>
          <p:spPr>
            <a:xfrm>
              <a:off x="5241579" y="4779510"/>
              <a:ext cx="1751864" cy="707886"/>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ctr"/>
              <a:r>
                <a:rPr lang="en-US" altLang="zh-CN">
                  <a:solidFill>
                    <a:schemeClr val="tx1"/>
                  </a:solidFill>
                  <a:latin typeface="微软雅黑" panose="020B0503020204020204" pitchFamily="34" charset="-122"/>
                  <a:ea typeface="微软雅黑" panose="020B0503020204020204" pitchFamily="34" charset="-122"/>
                </a:rPr>
                <a:t>Targeted market</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2" name="TextBox 15"/>
            <p:cNvSpPr txBox="1"/>
            <p:nvPr/>
          </p:nvSpPr>
          <p:spPr>
            <a:xfrm>
              <a:off x="7168418" y="4779510"/>
              <a:ext cx="1751864" cy="707886"/>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ctr"/>
              <a:r>
                <a:rPr lang="en-US" altLang="zh-CN">
                  <a:solidFill>
                    <a:schemeClr val="tx1"/>
                  </a:solidFill>
                  <a:latin typeface="微软雅黑" panose="020B0503020204020204" pitchFamily="34" charset="-122"/>
                  <a:ea typeface="微软雅黑" panose="020B0503020204020204" pitchFamily="34" charset="-122"/>
                </a:rPr>
                <a:t>competition analysis</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4972467" y="1423750"/>
              <a:ext cx="2307913" cy="14532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TextBox 58"/>
            <p:cNvSpPr txBox="1"/>
            <p:nvPr/>
          </p:nvSpPr>
          <p:spPr>
            <a:xfrm>
              <a:off x="5448995" y="1423750"/>
              <a:ext cx="1354858" cy="1446550"/>
            </a:xfrm>
            <a:prstGeom prst="rect">
              <a:avLst/>
            </a:prstGeom>
            <a:noFill/>
          </p:spPr>
          <p:txBody>
            <a:bodyPr wrap="none" rtlCol="0">
              <a:spAutoFit/>
            </a:bodyPr>
            <a:lstStyle/>
            <a:p>
              <a:pPr algn="ctr" defTabSz="914034" fontAlgn="base">
                <a:spcBef>
                  <a:spcPct val="0"/>
                </a:spcBef>
                <a:spcAft>
                  <a:spcPct val="0"/>
                </a:spcAft>
                <a:defRPr/>
              </a:pPr>
              <a:r>
                <a:rPr lang="en-US" altLang="zh-CN" sz="8800">
                  <a:latin typeface="Impact" panose="020B0806030902050204" pitchFamily="34" charset="0"/>
                  <a:ea typeface="微软雅黑" panose="020B0503020204020204" pitchFamily="34" charset="-122"/>
                </a:rPr>
                <a:t>02</a:t>
              </a:r>
              <a:endParaRPr lang="zh-CN" altLang="en-US" sz="8800">
                <a:latin typeface="Impact" panose="020B0806030902050204" pitchFamily="34" charset="0"/>
                <a:ea typeface="微软雅黑" pitchFamily="34" charset="-122"/>
              </a:endParaRPr>
            </a:p>
          </p:txBody>
        </p:sp>
        <p:sp>
          <p:nvSpPr>
            <p:cNvPr id="37" name="矩形 36"/>
            <p:cNvSpPr/>
            <p:nvPr/>
          </p:nvSpPr>
          <p:spPr>
            <a:xfrm>
              <a:off x="3988949" y="3038625"/>
              <a:ext cx="4503795" cy="677108"/>
            </a:xfrm>
            <a:prstGeom prst="rect">
              <a:avLst/>
            </a:prstGeom>
            <a:noFill/>
            <a:ln>
              <a:noFill/>
            </a:ln>
          </p:spPr>
          <p:txBody>
            <a:bodyPr vert="horz" wrap="square" lIns="0" tIns="0" rIns="0" bIns="0" numCol="1" anchor="t" anchorCtr="0" compatLnSpc="1">
              <a:spAutoFit/>
            </a:bodyPr>
            <a:lstStyle/>
            <a:p>
              <a:r>
                <a:rPr lang="en-US" altLang="zh-CN" sz="4400" b="1">
                  <a:latin typeface="微软雅黑" panose="020B0503020204020204" pitchFamily="34" charset="-122"/>
                  <a:ea typeface="微软雅黑" panose="020B0503020204020204" pitchFamily="34" charset="-122"/>
                </a:rPr>
                <a:t>Market analysis</a:t>
              </a:r>
              <a:endParaRPr lang="zh-CN" altLang="en-US" sz="4400" b="1">
                <a:latin typeface="微软雅黑" pitchFamily="34" charset="-122"/>
                <a:ea typeface="微软雅黑" pitchFamily="34" charset="-122"/>
              </a:endParaRPr>
            </a:p>
          </p:txBody>
        </p:sp>
      </p:grpSp>
      <p:pic>
        <p:nvPicPr>
          <p:cNvPr id="22" name="Imagen 21">
            <a:extLst>
              <a:ext uri="{FF2B5EF4-FFF2-40B4-BE49-F238E27FC236}">
                <a16:creationId xmlns:a16="http://schemas.microsoft.com/office/drawing/2014/main" id="{0D181688-25F5-41C2-BA4A-788B184DFFC1}"/>
              </a:ext>
            </a:extLst>
          </p:cNvPr>
          <p:cNvPicPr>
            <a:picLocks noChangeAspect="1"/>
          </p:cNvPicPr>
          <p:nvPr/>
        </p:nvPicPr>
        <p:blipFill>
          <a:blip r:embed="rId6">
            <a:extLst>
              <a:ext uri="{28A0092B-C50C-407E-A947-70E740481C1C}">
                <a14:useLocalDpi xmlns:a14="http://schemas.microsoft.com/office/drawing/2010/main"/>
              </a:ext>
            </a:extLst>
          </a:blip>
          <a:srcRect l="2233" b="11233"/>
          <a:stretch>
            <a:fillRect/>
          </a:stretch>
        </p:blipFill>
        <p:spPr>
          <a:xfrm>
            <a:off x="0" y="5185519"/>
            <a:ext cx="5824900" cy="1672482"/>
          </a:xfrm>
          <a:prstGeom prst="rect">
            <a:avLst/>
          </a:prstGeom>
        </p:spPr>
      </p:pic>
    </p:spTree>
    <p:extLst>
      <p:ext uri="{BB962C8B-B14F-4D97-AF65-F5344CB8AC3E}">
        <p14:creationId xmlns:p14="http://schemas.microsoft.com/office/powerpoint/2010/main" val="3284198877"/>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6836504" y="281049"/>
            <a:ext cx="3918992" cy="1077218"/>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latin typeface="微软雅黑" panose="020B0503020204020204" pitchFamily="34" charset="-122"/>
                <a:ea typeface="微软雅黑" panose="020B0503020204020204" pitchFamily="34" charset="-122"/>
              </a:rPr>
              <a:t>business background</a:t>
            </a:r>
            <a:endParaRPr lang="zh-CN" altLang="en-US" sz="3200">
              <a:latin typeface="微软雅黑" panose="020B0503020204020204" pitchFamily="34" charset="-122"/>
              <a:ea typeface="微软雅黑" panose="020B0503020204020204" pitchFamily="34" charset="-122"/>
            </a:endParaRPr>
          </a:p>
        </p:txBody>
      </p:sp>
      <p:grpSp>
        <p:nvGrpSpPr>
          <p:cNvPr id="22" name="0f60b611-011e-452f-9cc4-b62014fd4335"/>
          <p:cNvGrpSpPr>
            <a:grpSpLocks noChangeAspect="1"/>
          </p:cNvGrpSpPr>
          <p:nvPr/>
        </p:nvGrpSpPr>
        <p:grpSpPr>
          <a:xfrm>
            <a:off x="346300" y="1132763"/>
            <a:ext cx="11499399" cy="4899547"/>
            <a:chOff x="873239" y="822624"/>
            <a:chExt cx="10644482" cy="4535291"/>
          </a:xfrm>
        </p:grpSpPr>
        <p:grpSp>
          <p:nvGrpSpPr>
            <p:cNvPr id="23" name="组合 22"/>
            <p:cNvGrpSpPr/>
            <p:nvPr/>
          </p:nvGrpSpPr>
          <p:grpSpPr>
            <a:xfrm>
              <a:off x="4896238" y="1517657"/>
              <a:ext cx="3855784" cy="1903072"/>
              <a:chOff x="4896238" y="1517657"/>
              <a:chExt cx="3855784" cy="1903072"/>
            </a:xfrm>
          </p:grpSpPr>
          <p:sp>
            <p:nvSpPr>
              <p:cNvPr id="51" name="i$liḋe-任意多边形: 形状 4"/>
              <p:cNvSpPr/>
              <p:nvPr/>
            </p:nvSpPr>
            <p:spPr bwMode="auto">
              <a:xfrm>
                <a:off x="5491981" y="2278884"/>
                <a:ext cx="2788409" cy="810872"/>
              </a:xfrm>
              <a:custGeom>
                <a:avLst/>
                <a:gdLst>
                  <a:gd name="T0" fmla="*/ 0 w 337"/>
                  <a:gd name="T1" fmla="*/ 98 h 98"/>
                  <a:gd name="T2" fmla="*/ 337 w 337"/>
                  <a:gd name="T3" fmla="*/ 98 h 98"/>
                  <a:gd name="T4" fmla="*/ 281 w 337"/>
                  <a:gd name="T5" fmla="*/ 0 h 98"/>
                  <a:gd name="T6" fmla="*/ 0 w 337"/>
                  <a:gd name="T7" fmla="*/ 0 h 98"/>
                  <a:gd name="T8" fmla="*/ 0 w 337"/>
                  <a:gd name="T9" fmla="*/ 98 h 98"/>
                </a:gdLst>
                <a:ahLst/>
                <a:cxnLst>
                  <a:cxn ang="0">
                    <a:pos x="T0" y="T1"/>
                  </a:cxn>
                  <a:cxn ang="0">
                    <a:pos x="T2" y="T3"/>
                  </a:cxn>
                  <a:cxn ang="0">
                    <a:pos x="T4" y="T5"/>
                  </a:cxn>
                  <a:cxn ang="0">
                    <a:pos x="T6" y="T7"/>
                  </a:cxn>
                  <a:cxn ang="0">
                    <a:pos x="T8" y="T9"/>
                  </a:cxn>
                </a:cxnLst>
                <a:rect l="0" t="0" r="r" b="b"/>
                <a:pathLst>
                  <a:path w="337" h="98">
                    <a:moveTo>
                      <a:pt x="0" y="98"/>
                    </a:moveTo>
                    <a:lnTo>
                      <a:pt x="337" y="98"/>
                    </a:lnTo>
                    <a:lnTo>
                      <a:pt x="281" y="0"/>
                    </a:lnTo>
                    <a:lnTo>
                      <a:pt x="0" y="0"/>
                    </a:lnTo>
                    <a:lnTo>
                      <a:pt x="0" y="98"/>
                    </a:lnTo>
                    <a:close/>
                  </a:path>
                </a:pathLst>
              </a:custGeom>
              <a:solidFill>
                <a:schemeClr val="accent1">
                  <a:lumMod val="50000"/>
                </a:schemeClr>
              </a:solidFill>
              <a:ln>
                <a:noFill/>
              </a:ln>
            </p:spPr>
            <p:txBody>
              <a:bodyPr anchor="ctr"/>
              <a:lstStyle/>
              <a:p>
                <a:pPr algn="ctr"/>
                <a:endParaRPr/>
              </a:p>
            </p:txBody>
          </p:sp>
          <p:sp>
            <p:nvSpPr>
              <p:cNvPr id="52" name="i$liḋe-任意多边形: 形状 5"/>
              <p:cNvSpPr/>
              <p:nvPr/>
            </p:nvSpPr>
            <p:spPr bwMode="auto">
              <a:xfrm>
                <a:off x="5351322" y="2899452"/>
                <a:ext cx="2167841" cy="521277"/>
              </a:xfrm>
              <a:custGeom>
                <a:avLst/>
                <a:gdLst>
                  <a:gd name="T0" fmla="*/ 0 w 262"/>
                  <a:gd name="T1" fmla="*/ 63 h 63"/>
                  <a:gd name="T2" fmla="*/ 224 w 262"/>
                  <a:gd name="T3" fmla="*/ 63 h 63"/>
                  <a:gd name="T4" fmla="*/ 262 w 262"/>
                  <a:gd name="T5" fmla="*/ 0 h 63"/>
                  <a:gd name="T6" fmla="*/ 0 w 262"/>
                  <a:gd name="T7" fmla="*/ 0 h 63"/>
                  <a:gd name="T8" fmla="*/ 0 w 262"/>
                  <a:gd name="T9" fmla="*/ 63 h 63"/>
                </a:gdLst>
                <a:ahLst/>
                <a:cxnLst>
                  <a:cxn ang="0">
                    <a:pos x="T0" y="T1"/>
                  </a:cxn>
                  <a:cxn ang="0">
                    <a:pos x="T2" y="T3"/>
                  </a:cxn>
                  <a:cxn ang="0">
                    <a:pos x="T4" y="T5"/>
                  </a:cxn>
                  <a:cxn ang="0">
                    <a:pos x="T6" y="T7"/>
                  </a:cxn>
                  <a:cxn ang="0">
                    <a:pos x="T8" y="T9"/>
                  </a:cxn>
                </a:cxnLst>
                <a:rect l="0" t="0" r="r" b="b"/>
                <a:pathLst>
                  <a:path w="262" h="62">
                    <a:moveTo>
                      <a:pt x="0" y="63"/>
                    </a:moveTo>
                    <a:lnTo>
                      <a:pt x="224" y="63"/>
                    </a:lnTo>
                    <a:lnTo>
                      <a:pt x="262" y="0"/>
                    </a:lnTo>
                    <a:lnTo>
                      <a:pt x="0" y="0"/>
                    </a:lnTo>
                    <a:lnTo>
                      <a:pt x="0" y="63"/>
                    </a:lnTo>
                    <a:close/>
                  </a:path>
                </a:pathLst>
              </a:custGeom>
              <a:solidFill>
                <a:schemeClr val="accent1">
                  <a:lumMod val="50000"/>
                </a:schemeClr>
              </a:solidFill>
              <a:ln>
                <a:noFill/>
              </a:ln>
            </p:spPr>
            <p:txBody>
              <a:bodyPr anchor="ctr"/>
              <a:lstStyle/>
              <a:p>
                <a:pPr algn="ctr"/>
                <a:endParaRPr/>
              </a:p>
            </p:txBody>
          </p:sp>
          <p:sp>
            <p:nvSpPr>
              <p:cNvPr id="53" name="i$liḋe-任意多边形: 形状 6"/>
              <p:cNvSpPr/>
              <p:nvPr/>
            </p:nvSpPr>
            <p:spPr bwMode="auto">
              <a:xfrm>
                <a:off x="4896238" y="2899452"/>
                <a:ext cx="2176118" cy="521277"/>
              </a:xfrm>
              <a:custGeom>
                <a:avLst/>
                <a:gdLst>
                  <a:gd name="T0" fmla="*/ 0 w 263"/>
                  <a:gd name="T1" fmla="*/ 63 h 63"/>
                  <a:gd name="T2" fmla="*/ 225 w 263"/>
                  <a:gd name="T3" fmla="*/ 63 h 63"/>
                  <a:gd name="T4" fmla="*/ 263 w 263"/>
                  <a:gd name="T5" fmla="*/ 0 h 63"/>
                  <a:gd name="T6" fmla="*/ 0 w 263"/>
                  <a:gd name="T7" fmla="*/ 0 h 63"/>
                  <a:gd name="T8" fmla="*/ 0 w 263"/>
                  <a:gd name="T9" fmla="*/ 63 h 63"/>
                </a:gdLst>
                <a:ahLst/>
                <a:cxnLst>
                  <a:cxn ang="0">
                    <a:pos x="T0" y="T1"/>
                  </a:cxn>
                  <a:cxn ang="0">
                    <a:pos x="T2" y="T3"/>
                  </a:cxn>
                  <a:cxn ang="0">
                    <a:pos x="T4" y="T5"/>
                  </a:cxn>
                  <a:cxn ang="0">
                    <a:pos x="T6" y="T7"/>
                  </a:cxn>
                  <a:cxn ang="0">
                    <a:pos x="T8" y="T9"/>
                  </a:cxn>
                </a:cxnLst>
                <a:rect l="0" t="0" r="r" b="b"/>
                <a:pathLst>
                  <a:path w="263" h="62">
                    <a:moveTo>
                      <a:pt x="0" y="63"/>
                    </a:moveTo>
                    <a:lnTo>
                      <a:pt x="225" y="63"/>
                    </a:lnTo>
                    <a:lnTo>
                      <a:pt x="263" y="0"/>
                    </a:lnTo>
                    <a:lnTo>
                      <a:pt x="0" y="0"/>
                    </a:lnTo>
                    <a:lnTo>
                      <a:pt x="0" y="6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ctr" anchorCtr="1" compatLnSpc="1">
                <a:prstTxWarp prst="textNoShape">
                  <a:avLst/>
                </a:prstTxWarp>
                <a:noAutofit/>
              </a:bodyPr>
              <a:lstStyle/>
              <a:p>
                <a:pPr algn="ctr"/>
                <a:r>
                  <a:rPr lang="en-US" altLang="zh-CN" sz="1050">
                    <a:solidFill>
                      <a:schemeClr val="bg1"/>
                    </a:solidFill>
                    <a:ea typeface="微软雅黑" panose="020B0503020204020204" pitchFamily="34" charset="-122"/>
                  </a:rPr>
                  <a:t>This part of the content as a text typesetting placeholder display</a:t>
                </a:r>
                <a:endParaRPr lang="zh-CN" altLang="en-US" sz="1050">
                  <a:solidFill>
                    <a:schemeClr val="bg1"/>
                  </a:solidFill>
                  <a:ea typeface="微软雅黑" pitchFamily="34" charset="-122"/>
                </a:endParaRPr>
              </a:p>
            </p:txBody>
          </p:sp>
          <p:sp>
            <p:nvSpPr>
              <p:cNvPr id="54" name="i$liḋe-任意多边形: 形状 7"/>
              <p:cNvSpPr/>
              <p:nvPr/>
            </p:nvSpPr>
            <p:spPr bwMode="auto">
              <a:xfrm>
                <a:off x="4896238" y="2278884"/>
                <a:ext cx="2796681" cy="537826"/>
              </a:xfrm>
              <a:custGeom>
                <a:avLst/>
                <a:gdLst>
                  <a:gd name="T0" fmla="*/ 0 w 338"/>
                  <a:gd name="T1" fmla="*/ 65 h 65"/>
                  <a:gd name="T2" fmla="*/ 338 w 338"/>
                  <a:gd name="T3" fmla="*/ 65 h 65"/>
                  <a:gd name="T4" fmla="*/ 263 w 338"/>
                  <a:gd name="T5" fmla="*/ 0 h 65"/>
                  <a:gd name="T6" fmla="*/ 0 w 338"/>
                  <a:gd name="T7" fmla="*/ 0 h 65"/>
                  <a:gd name="T8" fmla="*/ 0 w 338"/>
                  <a:gd name="T9" fmla="*/ 65 h 65"/>
                </a:gdLst>
                <a:ahLst/>
                <a:cxnLst>
                  <a:cxn ang="0">
                    <a:pos x="T0" y="T1"/>
                  </a:cxn>
                  <a:cxn ang="0">
                    <a:pos x="T2" y="T3"/>
                  </a:cxn>
                  <a:cxn ang="0">
                    <a:pos x="T4" y="T5"/>
                  </a:cxn>
                  <a:cxn ang="0">
                    <a:pos x="T6" y="T7"/>
                  </a:cxn>
                  <a:cxn ang="0">
                    <a:pos x="T8" y="T9"/>
                  </a:cxn>
                </a:cxnLst>
                <a:rect l="0" t="0" r="r" b="b"/>
                <a:pathLst>
                  <a:path w="338" h="65">
                    <a:moveTo>
                      <a:pt x="0" y="65"/>
                    </a:moveTo>
                    <a:lnTo>
                      <a:pt x="338" y="65"/>
                    </a:lnTo>
                    <a:lnTo>
                      <a:pt x="263" y="0"/>
                    </a:lnTo>
                    <a:lnTo>
                      <a:pt x="0" y="0"/>
                    </a:lnTo>
                    <a:lnTo>
                      <a:pt x="0" y="6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1" compatLnSpc="1">
                <a:prstTxWarp prst="textNoShape">
                  <a:avLst/>
                </a:prstTxWarp>
                <a:normAutofit/>
              </a:bodyPr>
              <a:lstStyle/>
              <a:p>
                <a:pPr algn="ctr"/>
                <a:r>
                  <a:rPr lang="en-US" altLang="zh-CN" sz="2000" b="1">
                    <a:solidFill>
                      <a:schemeClr val="bg1"/>
                    </a:solidFill>
                    <a:ea typeface="微软雅黑" panose="020B0503020204020204" pitchFamily="34" charset="-122"/>
                  </a:rPr>
                  <a:t>Local market</a:t>
                </a:r>
                <a:endParaRPr lang="zh-CN" altLang="en-US" sz="2000" b="1">
                  <a:solidFill>
                    <a:schemeClr val="bg1"/>
                  </a:solidFill>
                  <a:ea typeface="微软雅黑" panose="020B0503020204020204" pitchFamily="34" charset="-122"/>
                </a:endParaRPr>
              </a:p>
            </p:txBody>
          </p:sp>
          <p:sp>
            <p:nvSpPr>
              <p:cNvPr id="55" name="îṥļîḑé-Oval 35"/>
              <p:cNvSpPr/>
              <p:nvPr/>
            </p:nvSpPr>
            <p:spPr bwMode="auto">
              <a:xfrm>
                <a:off x="7568808" y="2105129"/>
                <a:ext cx="1183214" cy="1174937"/>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îṥļîḑé-Oval 36"/>
              <p:cNvSpPr/>
              <p:nvPr/>
            </p:nvSpPr>
            <p:spPr bwMode="auto">
              <a:xfrm>
                <a:off x="7692919" y="2229239"/>
                <a:ext cx="934988" cy="9349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ctr" anchorCtr="1" compatLnSpc="1">
                <a:prstTxWarp prst="textNoShape">
                  <a:avLst/>
                </a:prstTxWarp>
                <a:normAutofit/>
              </a:bodyPr>
              <a:lstStyle/>
              <a:p>
                <a:pPr algn="ctr"/>
                <a:r>
                  <a:rPr lang="en-US" altLang="zh-CN" sz="2400">
                    <a:solidFill>
                      <a:schemeClr val="accent1">
                        <a:lumMod val="50000"/>
                      </a:schemeClr>
                    </a:solidFill>
                    <a:latin typeface="Impact" panose="020B0806030902050204" pitchFamily="34" charset="0"/>
                    <a:ea typeface="微软雅黑" panose="020B0503020204020204" pitchFamily="34" charset="-122"/>
                  </a:rPr>
                  <a:t>02</a:t>
                </a:r>
              </a:p>
            </p:txBody>
          </p:sp>
          <p:sp>
            <p:nvSpPr>
              <p:cNvPr id="57" name="îṥļîḑé-任意多边形: 形状 10"/>
              <p:cNvSpPr/>
              <p:nvPr/>
            </p:nvSpPr>
            <p:spPr bwMode="auto">
              <a:xfrm>
                <a:off x="8181099" y="1583851"/>
                <a:ext cx="16548" cy="604019"/>
              </a:xfrm>
              <a:custGeom>
                <a:avLst/>
                <a:gdLst>
                  <a:gd name="T0" fmla="*/ 0 w 1"/>
                  <a:gd name="T1" fmla="*/ 0 h 35"/>
                  <a:gd name="T2" fmla="*/ 1 w 1"/>
                  <a:gd name="T3" fmla="*/ 0 h 35"/>
                  <a:gd name="T4" fmla="*/ 1 w 1"/>
                  <a:gd name="T5" fmla="*/ 35 h 35"/>
                  <a:gd name="T6" fmla="*/ 0 w 1"/>
                  <a:gd name="T7" fmla="*/ 35 h 35"/>
                  <a:gd name="T8" fmla="*/ 0 w 1"/>
                  <a:gd name="T9" fmla="*/ 35 h 35"/>
                  <a:gd name="T10" fmla="*/ 0 w 1"/>
                  <a:gd name="T11" fmla="*/ 0 h 35"/>
                  <a:gd name="T12" fmla="*/ 0 w 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 h="35">
                    <a:moveTo>
                      <a:pt x="0" y="0"/>
                    </a:moveTo>
                    <a:cubicBezTo>
                      <a:pt x="1" y="0"/>
                      <a:pt x="1" y="0"/>
                      <a:pt x="1" y="0"/>
                    </a:cubicBezTo>
                    <a:cubicBezTo>
                      <a:pt x="1" y="35"/>
                      <a:pt x="1" y="35"/>
                      <a:pt x="1" y="35"/>
                    </a:cubicBezTo>
                    <a:cubicBezTo>
                      <a:pt x="1" y="35"/>
                      <a:pt x="1" y="35"/>
                      <a:pt x="0" y="35"/>
                    </a:cubicBezTo>
                    <a:cubicBezTo>
                      <a:pt x="0" y="35"/>
                      <a:pt x="0" y="35"/>
                      <a:pt x="0" y="35"/>
                    </a:cubicBezTo>
                    <a:cubicBezTo>
                      <a:pt x="0" y="0"/>
                      <a:pt x="0" y="0"/>
                      <a:pt x="0" y="0"/>
                    </a:cubicBezTo>
                    <a:cubicBezTo>
                      <a:pt x="0" y="0"/>
                      <a:pt x="0" y="0"/>
                      <a:pt x="0" y="0"/>
                    </a:cubicBezTo>
                    <a:close/>
                  </a:path>
                </a:pathLst>
              </a:custGeom>
              <a:solidFill>
                <a:schemeClr val="accent2"/>
              </a:solidFill>
              <a:ln>
                <a:solidFill>
                  <a:schemeClr val="accent1">
                    <a:lumMod val="75000"/>
                  </a:schemeClr>
                </a:solidFill>
              </a:ln>
            </p:spPr>
            <p:txBody>
              <a:bodyPr anchor="ctr"/>
              <a:lstStyle/>
              <a:p>
                <a:pPr algn="ctr"/>
                <a:endParaRPr/>
              </a:p>
            </p:txBody>
          </p:sp>
          <p:sp>
            <p:nvSpPr>
              <p:cNvPr id="58" name="îṥļîḑé-Oval 38"/>
              <p:cNvSpPr/>
              <p:nvPr/>
            </p:nvSpPr>
            <p:spPr bwMode="auto">
              <a:xfrm>
                <a:off x="8106629" y="1517657"/>
                <a:ext cx="157212" cy="157212"/>
              </a:xfrm>
              <a:prstGeom prst="ellipse">
                <a:avLst/>
              </a:prstGeom>
              <a:solidFill>
                <a:schemeClr val="accent1">
                  <a:lumMod val="75000"/>
                </a:schemeClr>
              </a:solidFill>
              <a:ln>
                <a:noFill/>
              </a:ln>
            </p:spPr>
            <p:txBody>
              <a:bodyPr anchor="ctr"/>
              <a:lstStyle/>
              <a:p>
                <a:pPr algn="ctr"/>
                <a:endParaRPr/>
              </a:p>
            </p:txBody>
          </p:sp>
        </p:grpSp>
        <p:grpSp>
          <p:nvGrpSpPr>
            <p:cNvPr id="24" name="组合 23"/>
            <p:cNvGrpSpPr/>
            <p:nvPr/>
          </p:nvGrpSpPr>
          <p:grpSpPr>
            <a:xfrm>
              <a:off x="3439978" y="822624"/>
              <a:ext cx="3822687" cy="1679666"/>
              <a:chOff x="3439978" y="822624"/>
              <a:chExt cx="3822687" cy="1679666"/>
            </a:xfrm>
          </p:grpSpPr>
          <p:sp>
            <p:nvSpPr>
              <p:cNvPr id="43" name="îṥļîḑé-任意多边形: 形状 12"/>
              <p:cNvSpPr/>
              <p:nvPr/>
            </p:nvSpPr>
            <p:spPr bwMode="auto">
              <a:xfrm>
                <a:off x="3994353" y="1848626"/>
                <a:ext cx="16548" cy="587471"/>
              </a:xfrm>
              <a:custGeom>
                <a:avLst/>
                <a:gdLst>
                  <a:gd name="T0" fmla="*/ 0 w 1"/>
                  <a:gd name="T1" fmla="*/ 34 h 34"/>
                  <a:gd name="T2" fmla="*/ 0 w 1"/>
                  <a:gd name="T3" fmla="*/ 33 h 34"/>
                  <a:gd name="T4" fmla="*/ 0 w 1"/>
                  <a:gd name="T5" fmla="*/ 0 h 34"/>
                  <a:gd name="T6" fmla="*/ 0 w 1"/>
                  <a:gd name="T7" fmla="*/ 0 h 34"/>
                  <a:gd name="T8" fmla="*/ 1 w 1"/>
                  <a:gd name="T9" fmla="*/ 0 h 34"/>
                  <a:gd name="T10" fmla="*/ 1 w 1"/>
                  <a:gd name="T11" fmla="*/ 33 h 34"/>
                  <a:gd name="T12" fmla="*/ 0 w 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 h="34">
                    <a:moveTo>
                      <a:pt x="0" y="34"/>
                    </a:moveTo>
                    <a:cubicBezTo>
                      <a:pt x="0" y="34"/>
                      <a:pt x="0" y="34"/>
                      <a:pt x="0" y="33"/>
                    </a:cubicBezTo>
                    <a:cubicBezTo>
                      <a:pt x="0" y="0"/>
                      <a:pt x="0" y="0"/>
                      <a:pt x="0" y="0"/>
                    </a:cubicBezTo>
                    <a:cubicBezTo>
                      <a:pt x="0" y="0"/>
                      <a:pt x="0" y="0"/>
                      <a:pt x="0" y="0"/>
                    </a:cubicBezTo>
                    <a:cubicBezTo>
                      <a:pt x="0" y="0"/>
                      <a:pt x="1" y="0"/>
                      <a:pt x="1" y="0"/>
                    </a:cubicBezTo>
                    <a:cubicBezTo>
                      <a:pt x="1" y="33"/>
                      <a:pt x="1" y="33"/>
                      <a:pt x="1" y="33"/>
                    </a:cubicBezTo>
                    <a:cubicBezTo>
                      <a:pt x="1" y="34"/>
                      <a:pt x="0" y="34"/>
                      <a:pt x="0" y="34"/>
                    </a:cubicBezTo>
                    <a:close/>
                  </a:path>
                </a:pathLst>
              </a:custGeom>
              <a:solidFill>
                <a:schemeClr val="accent1"/>
              </a:solidFill>
              <a:ln>
                <a:noFill/>
              </a:ln>
            </p:spPr>
            <p:txBody>
              <a:bodyPr anchor="ctr"/>
              <a:lstStyle/>
              <a:p>
                <a:pPr algn="ctr"/>
                <a:endParaRPr/>
              </a:p>
            </p:txBody>
          </p:sp>
          <p:sp>
            <p:nvSpPr>
              <p:cNvPr id="44" name="îṥļîḑé-Oval 24"/>
              <p:cNvSpPr/>
              <p:nvPr/>
            </p:nvSpPr>
            <p:spPr bwMode="auto">
              <a:xfrm>
                <a:off x="3928159" y="2345078"/>
                <a:ext cx="157212" cy="157212"/>
              </a:xfrm>
              <a:prstGeom prst="ellipse">
                <a:avLst/>
              </a:prstGeom>
              <a:solidFill>
                <a:schemeClr val="accent1"/>
              </a:solidFill>
              <a:ln>
                <a:noFill/>
              </a:ln>
            </p:spPr>
            <p:txBody>
              <a:bodyPr anchor="ctr"/>
              <a:lstStyle/>
              <a:p>
                <a:pPr algn="ctr"/>
                <a:endParaRPr/>
              </a:p>
            </p:txBody>
          </p:sp>
          <p:sp>
            <p:nvSpPr>
              <p:cNvPr id="45" name="îṥļîḑé-任意多边形: 形状 14"/>
              <p:cNvSpPr/>
              <p:nvPr/>
            </p:nvSpPr>
            <p:spPr bwMode="auto">
              <a:xfrm>
                <a:off x="3878514" y="979837"/>
                <a:ext cx="2788409" cy="810872"/>
              </a:xfrm>
              <a:custGeom>
                <a:avLst/>
                <a:gdLst>
                  <a:gd name="T0" fmla="*/ 337 w 337"/>
                  <a:gd name="T1" fmla="*/ 98 h 98"/>
                  <a:gd name="T2" fmla="*/ 0 w 337"/>
                  <a:gd name="T3" fmla="*/ 98 h 98"/>
                  <a:gd name="T4" fmla="*/ 56 w 337"/>
                  <a:gd name="T5" fmla="*/ 0 h 98"/>
                  <a:gd name="T6" fmla="*/ 337 w 337"/>
                  <a:gd name="T7" fmla="*/ 0 h 98"/>
                  <a:gd name="T8" fmla="*/ 337 w 337"/>
                  <a:gd name="T9" fmla="*/ 98 h 98"/>
                </a:gdLst>
                <a:ahLst/>
                <a:cxnLst>
                  <a:cxn ang="0">
                    <a:pos x="T0" y="T1"/>
                  </a:cxn>
                  <a:cxn ang="0">
                    <a:pos x="T2" y="T3"/>
                  </a:cxn>
                  <a:cxn ang="0">
                    <a:pos x="T4" y="T5"/>
                  </a:cxn>
                  <a:cxn ang="0">
                    <a:pos x="T6" y="T7"/>
                  </a:cxn>
                  <a:cxn ang="0">
                    <a:pos x="T8" y="T9"/>
                  </a:cxn>
                </a:cxnLst>
                <a:rect l="0" t="0" r="r" b="b"/>
                <a:pathLst>
                  <a:path w="337" h="98">
                    <a:moveTo>
                      <a:pt x="337" y="98"/>
                    </a:moveTo>
                    <a:lnTo>
                      <a:pt x="0" y="98"/>
                    </a:lnTo>
                    <a:lnTo>
                      <a:pt x="56" y="0"/>
                    </a:lnTo>
                    <a:lnTo>
                      <a:pt x="337" y="0"/>
                    </a:lnTo>
                    <a:lnTo>
                      <a:pt x="337" y="98"/>
                    </a:lnTo>
                    <a:close/>
                  </a:path>
                </a:pathLst>
              </a:custGeom>
              <a:solidFill>
                <a:schemeClr val="accent1">
                  <a:lumMod val="75000"/>
                </a:schemeClr>
              </a:solidFill>
              <a:ln>
                <a:noFill/>
              </a:ln>
            </p:spPr>
            <p:txBody>
              <a:bodyPr anchor="ctr"/>
              <a:lstStyle/>
              <a:p>
                <a:pPr algn="ctr"/>
                <a:endParaRPr/>
              </a:p>
            </p:txBody>
          </p:sp>
          <p:sp>
            <p:nvSpPr>
              <p:cNvPr id="46" name="îṥļîḑé-任意多边形: 形状 15"/>
              <p:cNvSpPr/>
              <p:nvPr/>
            </p:nvSpPr>
            <p:spPr bwMode="auto">
              <a:xfrm>
                <a:off x="4639740" y="1600400"/>
                <a:ext cx="2167841" cy="521277"/>
              </a:xfrm>
              <a:custGeom>
                <a:avLst/>
                <a:gdLst>
                  <a:gd name="T0" fmla="*/ 262 w 262"/>
                  <a:gd name="T1" fmla="*/ 63 h 63"/>
                  <a:gd name="T2" fmla="*/ 38 w 262"/>
                  <a:gd name="T3" fmla="*/ 63 h 63"/>
                  <a:gd name="T4" fmla="*/ 0 w 262"/>
                  <a:gd name="T5" fmla="*/ 0 h 63"/>
                  <a:gd name="T6" fmla="*/ 262 w 262"/>
                  <a:gd name="T7" fmla="*/ 0 h 63"/>
                  <a:gd name="T8" fmla="*/ 262 w 262"/>
                  <a:gd name="T9" fmla="*/ 63 h 63"/>
                </a:gdLst>
                <a:ahLst/>
                <a:cxnLst>
                  <a:cxn ang="0">
                    <a:pos x="T0" y="T1"/>
                  </a:cxn>
                  <a:cxn ang="0">
                    <a:pos x="T2" y="T3"/>
                  </a:cxn>
                  <a:cxn ang="0">
                    <a:pos x="T4" y="T5"/>
                  </a:cxn>
                  <a:cxn ang="0">
                    <a:pos x="T6" y="T7"/>
                  </a:cxn>
                  <a:cxn ang="0">
                    <a:pos x="T8" y="T9"/>
                  </a:cxn>
                </a:cxnLst>
                <a:rect l="0" t="0" r="r" b="b"/>
                <a:pathLst>
                  <a:path w="262" h="62">
                    <a:moveTo>
                      <a:pt x="262" y="63"/>
                    </a:moveTo>
                    <a:lnTo>
                      <a:pt x="38" y="63"/>
                    </a:lnTo>
                    <a:lnTo>
                      <a:pt x="0" y="0"/>
                    </a:lnTo>
                    <a:lnTo>
                      <a:pt x="262" y="0"/>
                    </a:lnTo>
                    <a:lnTo>
                      <a:pt x="262" y="63"/>
                    </a:lnTo>
                    <a:close/>
                  </a:path>
                </a:pathLst>
              </a:custGeom>
              <a:solidFill>
                <a:schemeClr val="accent1">
                  <a:lumMod val="75000"/>
                </a:schemeClr>
              </a:solidFill>
              <a:ln>
                <a:noFill/>
              </a:ln>
            </p:spPr>
            <p:txBody>
              <a:bodyPr anchor="ctr"/>
              <a:lstStyle/>
              <a:p>
                <a:pPr algn="ctr"/>
                <a:endParaRPr/>
              </a:p>
            </p:txBody>
          </p:sp>
          <p:sp>
            <p:nvSpPr>
              <p:cNvPr id="47" name="îṥļîḑé-任意多边形: 形状 16"/>
              <p:cNvSpPr/>
              <p:nvPr/>
            </p:nvSpPr>
            <p:spPr bwMode="auto">
              <a:xfrm>
                <a:off x="5086547" y="1600400"/>
                <a:ext cx="2176118" cy="521277"/>
              </a:xfrm>
              <a:custGeom>
                <a:avLst/>
                <a:gdLst>
                  <a:gd name="T0" fmla="*/ 263 w 263"/>
                  <a:gd name="T1" fmla="*/ 63 h 63"/>
                  <a:gd name="T2" fmla="*/ 38 w 263"/>
                  <a:gd name="T3" fmla="*/ 63 h 63"/>
                  <a:gd name="T4" fmla="*/ 0 w 263"/>
                  <a:gd name="T5" fmla="*/ 0 h 63"/>
                  <a:gd name="T6" fmla="*/ 263 w 263"/>
                  <a:gd name="T7" fmla="*/ 0 h 63"/>
                  <a:gd name="T8" fmla="*/ 263 w 263"/>
                  <a:gd name="T9" fmla="*/ 63 h 63"/>
                </a:gdLst>
                <a:ahLst/>
                <a:cxnLst>
                  <a:cxn ang="0">
                    <a:pos x="T0" y="T1"/>
                  </a:cxn>
                  <a:cxn ang="0">
                    <a:pos x="T2" y="T3"/>
                  </a:cxn>
                  <a:cxn ang="0">
                    <a:pos x="T4" y="T5"/>
                  </a:cxn>
                  <a:cxn ang="0">
                    <a:pos x="T6" y="T7"/>
                  </a:cxn>
                  <a:cxn ang="0">
                    <a:pos x="T8" y="T9"/>
                  </a:cxn>
                </a:cxnLst>
                <a:rect l="0" t="0" r="r" b="b"/>
                <a:pathLst>
                  <a:path w="263" h="62">
                    <a:moveTo>
                      <a:pt x="263" y="63"/>
                    </a:moveTo>
                    <a:lnTo>
                      <a:pt x="38" y="63"/>
                    </a:lnTo>
                    <a:lnTo>
                      <a:pt x="0" y="0"/>
                    </a:lnTo>
                    <a:lnTo>
                      <a:pt x="263" y="0"/>
                    </a:lnTo>
                    <a:lnTo>
                      <a:pt x="263" y="63"/>
                    </a:lnTo>
                    <a:close/>
                  </a:path>
                </a:pathLst>
              </a:custGeom>
              <a:solidFill>
                <a:srgbClr val="F2C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ctr" anchorCtr="1" compatLnSpc="1">
                <a:prstTxWarp prst="textNoShape">
                  <a:avLst/>
                </a:prstTxWarp>
                <a:noAutofit/>
              </a:bodyPr>
              <a:lstStyle/>
              <a:p>
                <a:pPr algn="ctr"/>
                <a:r>
                  <a:rPr lang="en-US" altLang="zh-CN" sz="1050">
                    <a:solidFill>
                      <a:schemeClr val="bg1"/>
                    </a:solidFill>
                    <a:ea typeface="微软雅黑" panose="020B0503020204020204" pitchFamily="34" charset="-122"/>
                  </a:rPr>
                  <a:t>This part of the content as a text typesetting placeholder display</a:t>
                </a:r>
                <a:endParaRPr lang="zh-CN" altLang="en-US" sz="1050">
                  <a:solidFill>
                    <a:schemeClr val="bg1"/>
                  </a:solidFill>
                  <a:ea typeface="微软雅黑" panose="020B0503020204020204" pitchFamily="34" charset="-122"/>
                </a:endParaRPr>
              </a:p>
            </p:txBody>
          </p:sp>
          <p:sp>
            <p:nvSpPr>
              <p:cNvPr id="48" name="îṥļîḑé-任意多边形: 形状 17"/>
              <p:cNvSpPr/>
              <p:nvPr/>
            </p:nvSpPr>
            <p:spPr bwMode="auto">
              <a:xfrm>
                <a:off x="4465980" y="979837"/>
                <a:ext cx="2796681" cy="537826"/>
              </a:xfrm>
              <a:custGeom>
                <a:avLst/>
                <a:gdLst>
                  <a:gd name="T0" fmla="*/ 338 w 338"/>
                  <a:gd name="T1" fmla="*/ 65 h 65"/>
                  <a:gd name="T2" fmla="*/ 0 w 338"/>
                  <a:gd name="T3" fmla="*/ 65 h 65"/>
                  <a:gd name="T4" fmla="*/ 75 w 338"/>
                  <a:gd name="T5" fmla="*/ 0 h 65"/>
                  <a:gd name="T6" fmla="*/ 338 w 338"/>
                  <a:gd name="T7" fmla="*/ 0 h 65"/>
                  <a:gd name="T8" fmla="*/ 338 w 338"/>
                  <a:gd name="T9" fmla="*/ 65 h 65"/>
                </a:gdLst>
                <a:ahLst/>
                <a:cxnLst>
                  <a:cxn ang="0">
                    <a:pos x="T0" y="T1"/>
                  </a:cxn>
                  <a:cxn ang="0">
                    <a:pos x="T2" y="T3"/>
                  </a:cxn>
                  <a:cxn ang="0">
                    <a:pos x="T4" y="T5"/>
                  </a:cxn>
                  <a:cxn ang="0">
                    <a:pos x="T6" y="T7"/>
                  </a:cxn>
                  <a:cxn ang="0">
                    <a:pos x="T8" y="T9"/>
                  </a:cxn>
                </a:cxnLst>
                <a:rect l="0" t="0" r="r" b="b"/>
                <a:pathLst>
                  <a:path w="338" h="65">
                    <a:moveTo>
                      <a:pt x="338" y="65"/>
                    </a:moveTo>
                    <a:lnTo>
                      <a:pt x="0" y="65"/>
                    </a:lnTo>
                    <a:lnTo>
                      <a:pt x="75" y="0"/>
                    </a:lnTo>
                    <a:lnTo>
                      <a:pt x="338" y="0"/>
                    </a:lnTo>
                    <a:lnTo>
                      <a:pt x="338" y="65"/>
                    </a:lnTo>
                    <a:close/>
                  </a:path>
                </a:pathLst>
              </a:custGeom>
              <a:solidFill>
                <a:srgbClr val="F2C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1" compatLnSpc="1">
                <a:prstTxWarp prst="textNoShape">
                  <a:avLst/>
                </a:prstTxWarp>
                <a:normAutofit/>
              </a:bodyPr>
              <a:lstStyle/>
              <a:p>
                <a:pPr algn="ctr"/>
                <a:r>
                  <a:rPr lang="en-US" altLang="zh-CN" sz="1600" b="1">
                    <a:solidFill>
                      <a:schemeClr val="bg1"/>
                    </a:solidFill>
                    <a:ea typeface="微软雅黑" panose="020B0503020204020204" pitchFamily="34" charset="-122"/>
                  </a:rPr>
                  <a:t>Change in consumption outlook</a:t>
                </a:r>
                <a:endParaRPr lang="zh-CN" altLang="en-US" sz="1600" b="1">
                  <a:solidFill>
                    <a:schemeClr val="bg1"/>
                  </a:solidFill>
                  <a:ea typeface="微软雅黑" pitchFamily="34" charset="-122"/>
                </a:endParaRPr>
              </a:p>
            </p:txBody>
          </p:sp>
          <p:sp>
            <p:nvSpPr>
              <p:cNvPr id="49" name="îṥļîḑé-Oval 29"/>
              <p:cNvSpPr/>
              <p:nvPr/>
            </p:nvSpPr>
            <p:spPr bwMode="auto">
              <a:xfrm>
                <a:off x="3439978" y="822624"/>
                <a:ext cx="1133568" cy="1125292"/>
              </a:xfrm>
              <a:prstGeom prst="ellipse">
                <a:avLst/>
              </a:prstGeom>
              <a:solidFill>
                <a:srgbClr val="F2C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ṥļîḑé-Oval 30"/>
              <p:cNvSpPr/>
              <p:nvPr/>
            </p:nvSpPr>
            <p:spPr bwMode="auto">
              <a:xfrm>
                <a:off x="3547546" y="930192"/>
                <a:ext cx="901891" cy="8936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ctr" anchorCtr="1" compatLnSpc="1">
                <a:prstTxWarp prst="textNoShape">
                  <a:avLst/>
                </a:prstTxWarp>
                <a:normAutofit/>
              </a:bodyPr>
              <a:lstStyle/>
              <a:p>
                <a:pPr algn="ctr"/>
                <a:r>
                  <a:rPr lang="en-US" altLang="zh-CN" sz="2400">
                    <a:solidFill>
                      <a:schemeClr val="accent1"/>
                    </a:solidFill>
                    <a:latin typeface="Impact" panose="020B0806030902050204" pitchFamily="34" charset="0"/>
                    <a:ea typeface="微软雅黑" panose="020B0503020204020204" pitchFamily="34" charset="-122"/>
                  </a:rPr>
                  <a:t>01</a:t>
                </a:r>
              </a:p>
            </p:txBody>
          </p:sp>
        </p:grpSp>
        <p:grpSp>
          <p:nvGrpSpPr>
            <p:cNvPr id="25" name="组合 24"/>
            <p:cNvGrpSpPr/>
            <p:nvPr/>
          </p:nvGrpSpPr>
          <p:grpSpPr>
            <a:xfrm>
              <a:off x="3456527" y="3437273"/>
              <a:ext cx="3806138" cy="1663117"/>
              <a:chOff x="3456527" y="3437273"/>
              <a:chExt cx="3806138" cy="1663117"/>
            </a:xfrm>
          </p:grpSpPr>
          <p:sp>
            <p:nvSpPr>
              <p:cNvPr id="35" name="îṥļîḑé-任意多边形: 形状 20"/>
              <p:cNvSpPr/>
              <p:nvPr/>
            </p:nvSpPr>
            <p:spPr bwMode="auto">
              <a:xfrm>
                <a:off x="3878514" y="3577937"/>
                <a:ext cx="2788409" cy="810872"/>
              </a:xfrm>
              <a:custGeom>
                <a:avLst/>
                <a:gdLst>
                  <a:gd name="T0" fmla="*/ 337 w 337"/>
                  <a:gd name="T1" fmla="*/ 98 h 98"/>
                  <a:gd name="T2" fmla="*/ 0 w 337"/>
                  <a:gd name="T3" fmla="*/ 98 h 98"/>
                  <a:gd name="T4" fmla="*/ 56 w 337"/>
                  <a:gd name="T5" fmla="*/ 0 h 98"/>
                  <a:gd name="T6" fmla="*/ 337 w 337"/>
                  <a:gd name="T7" fmla="*/ 0 h 98"/>
                  <a:gd name="T8" fmla="*/ 337 w 337"/>
                  <a:gd name="T9" fmla="*/ 98 h 98"/>
                </a:gdLst>
                <a:ahLst/>
                <a:cxnLst>
                  <a:cxn ang="0">
                    <a:pos x="T0" y="T1"/>
                  </a:cxn>
                  <a:cxn ang="0">
                    <a:pos x="T2" y="T3"/>
                  </a:cxn>
                  <a:cxn ang="0">
                    <a:pos x="T4" y="T5"/>
                  </a:cxn>
                  <a:cxn ang="0">
                    <a:pos x="T6" y="T7"/>
                  </a:cxn>
                  <a:cxn ang="0">
                    <a:pos x="T8" y="T9"/>
                  </a:cxn>
                </a:cxnLst>
                <a:rect l="0" t="0" r="r" b="b"/>
                <a:pathLst>
                  <a:path w="337" h="98">
                    <a:moveTo>
                      <a:pt x="337" y="98"/>
                    </a:moveTo>
                    <a:lnTo>
                      <a:pt x="0" y="98"/>
                    </a:lnTo>
                    <a:lnTo>
                      <a:pt x="56" y="0"/>
                    </a:lnTo>
                    <a:lnTo>
                      <a:pt x="337" y="0"/>
                    </a:lnTo>
                    <a:lnTo>
                      <a:pt x="337" y="98"/>
                    </a:lnTo>
                    <a:close/>
                  </a:path>
                </a:pathLst>
              </a:custGeom>
              <a:solidFill>
                <a:schemeClr val="accent3">
                  <a:lumMod val="75000"/>
                </a:schemeClr>
              </a:solidFill>
              <a:ln>
                <a:noFill/>
              </a:ln>
            </p:spPr>
            <p:txBody>
              <a:bodyPr anchor="ctr"/>
              <a:lstStyle/>
              <a:p>
                <a:pPr algn="ctr"/>
                <a:endParaRPr/>
              </a:p>
            </p:txBody>
          </p:sp>
          <p:sp>
            <p:nvSpPr>
              <p:cNvPr id="36" name="îṥļîḑé-任意多边形: 形状 21"/>
              <p:cNvSpPr/>
              <p:nvPr/>
            </p:nvSpPr>
            <p:spPr bwMode="auto">
              <a:xfrm>
                <a:off x="4639740" y="4198499"/>
                <a:ext cx="2167841" cy="537826"/>
              </a:xfrm>
              <a:custGeom>
                <a:avLst/>
                <a:gdLst>
                  <a:gd name="T0" fmla="*/ 262 w 262"/>
                  <a:gd name="T1" fmla="*/ 65 h 65"/>
                  <a:gd name="T2" fmla="*/ 38 w 262"/>
                  <a:gd name="T3" fmla="*/ 65 h 65"/>
                  <a:gd name="T4" fmla="*/ 0 w 262"/>
                  <a:gd name="T5" fmla="*/ 0 h 65"/>
                  <a:gd name="T6" fmla="*/ 262 w 262"/>
                  <a:gd name="T7" fmla="*/ 0 h 65"/>
                  <a:gd name="T8" fmla="*/ 262 w 262"/>
                  <a:gd name="T9" fmla="*/ 65 h 65"/>
                </a:gdLst>
                <a:ahLst/>
                <a:cxnLst>
                  <a:cxn ang="0">
                    <a:pos x="T0" y="T1"/>
                  </a:cxn>
                  <a:cxn ang="0">
                    <a:pos x="T2" y="T3"/>
                  </a:cxn>
                  <a:cxn ang="0">
                    <a:pos x="T4" y="T5"/>
                  </a:cxn>
                  <a:cxn ang="0">
                    <a:pos x="T6" y="T7"/>
                  </a:cxn>
                  <a:cxn ang="0">
                    <a:pos x="T8" y="T9"/>
                  </a:cxn>
                </a:cxnLst>
                <a:rect l="0" t="0" r="r" b="b"/>
                <a:pathLst>
                  <a:path w="262" h="65">
                    <a:moveTo>
                      <a:pt x="262" y="65"/>
                    </a:moveTo>
                    <a:lnTo>
                      <a:pt x="38" y="65"/>
                    </a:lnTo>
                    <a:lnTo>
                      <a:pt x="0" y="0"/>
                    </a:lnTo>
                    <a:lnTo>
                      <a:pt x="262" y="0"/>
                    </a:lnTo>
                    <a:lnTo>
                      <a:pt x="262" y="65"/>
                    </a:lnTo>
                    <a:close/>
                  </a:path>
                </a:pathLst>
              </a:custGeom>
              <a:solidFill>
                <a:schemeClr val="accent3">
                  <a:lumMod val="75000"/>
                </a:schemeClr>
              </a:solidFill>
              <a:ln>
                <a:noFill/>
              </a:ln>
            </p:spPr>
            <p:txBody>
              <a:bodyPr anchor="ctr"/>
              <a:lstStyle/>
              <a:p>
                <a:pPr algn="ctr"/>
                <a:endParaRPr/>
              </a:p>
            </p:txBody>
          </p:sp>
          <p:sp>
            <p:nvSpPr>
              <p:cNvPr id="37" name="îṥļîḑé-任意多边形: 形状 22"/>
              <p:cNvSpPr/>
              <p:nvPr/>
            </p:nvSpPr>
            <p:spPr bwMode="auto">
              <a:xfrm>
                <a:off x="5086547" y="4198499"/>
                <a:ext cx="2176118" cy="537826"/>
              </a:xfrm>
              <a:custGeom>
                <a:avLst/>
                <a:gdLst>
                  <a:gd name="T0" fmla="*/ 263 w 263"/>
                  <a:gd name="T1" fmla="*/ 65 h 65"/>
                  <a:gd name="T2" fmla="*/ 38 w 263"/>
                  <a:gd name="T3" fmla="*/ 65 h 65"/>
                  <a:gd name="T4" fmla="*/ 0 w 263"/>
                  <a:gd name="T5" fmla="*/ 0 h 65"/>
                  <a:gd name="T6" fmla="*/ 263 w 263"/>
                  <a:gd name="T7" fmla="*/ 0 h 65"/>
                  <a:gd name="T8" fmla="*/ 263 w 263"/>
                  <a:gd name="T9" fmla="*/ 65 h 65"/>
                </a:gdLst>
                <a:ahLst/>
                <a:cxnLst>
                  <a:cxn ang="0">
                    <a:pos x="T0" y="T1"/>
                  </a:cxn>
                  <a:cxn ang="0">
                    <a:pos x="T2" y="T3"/>
                  </a:cxn>
                  <a:cxn ang="0">
                    <a:pos x="T4" y="T5"/>
                  </a:cxn>
                  <a:cxn ang="0">
                    <a:pos x="T6" y="T7"/>
                  </a:cxn>
                  <a:cxn ang="0">
                    <a:pos x="T8" y="T9"/>
                  </a:cxn>
                </a:cxnLst>
                <a:rect l="0" t="0" r="r" b="b"/>
                <a:pathLst>
                  <a:path w="263" h="65">
                    <a:moveTo>
                      <a:pt x="263" y="65"/>
                    </a:moveTo>
                    <a:lnTo>
                      <a:pt x="38" y="65"/>
                    </a:lnTo>
                    <a:lnTo>
                      <a:pt x="0" y="0"/>
                    </a:lnTo>
                    <a:lnTo>
                      <a:pt x="263" y="0"/>
                    </a:lnTo>
                    <a:lnTo>
                      <a:pt x="263" y="65"/>
                    </a:lnTo>
                    <a:close/>
                  </a:path>
                </a:pathLst>
              </a:custGeom>
              <a:solidFill>
                <a:schemeClr val="accent3"/>
              </a:solidFill>
              <a:ln>
                <a:noFill/>
              </a:ln>
            </p:spPr>
            <p:txBody>
              <a:bodyPr vert="horz" wrap="square" lIns="91440" tIns="45720" rIns="91440" bIns="45720" anchor="ctr" anchorCtr="1" compatLnSpc="1">
                <a:prstTxWarp prst="textNoShape">
                  <a:avLst/>
                </a:prstTxWarp>
                <a:noAutofit/>
              </a:bodyPr>
              <a:lstStyle/>
              <a:p>
                <a:pPr algn="ctr"/>
                <a:r>
                  <a:rPr lang="en-US" altLang="zh-CN" sz="1050">
                    <a:solidFill>
                      <a:schemeClr val="bg1"/>
                    </a:solidFill>
                    <a:ea typeface="微软雅黑" panose="020B0503020204020204" pitchFamily="34" charset="-122"/>
                  </a:rPr>
                  <a:t>This part of the content as a text typesetting placeholder display</a:t>
                </a:r>
                <a:endParaRPr lang="zh-CN" altLang="en-US" sz="1050">
                  <a:solidFill>
                    <a:schemeClr val="bg1"/>
                  </a:solidFill>
                  <a:ea typeface="微软雅黑" panose="020B0503020204020204" pitchFamily="34" charset="-122"/>
                </a:endParaRPr>
              </a:p>
            </p:txBody>
          </p:sp>
          <p:sp>
            <p:nvSpPr>
              <p:cNvPr id="38" name="îṥļîḑé-任意多边形: 形状 23"/>
              <p:cNvSpPr/>
              <p:nvPr/>
            </p:nvSpPr>
            <p:spPr bwMode="auto">
              <a:xfrm>
                <a:off x="4465980" y="3577937"/>
                <a:ext cx="2796681" cy="537826"/>
              </a:xfrm>
              <a:custGeom>
                <a:avLst/>
                <a:gdLst>
                  <a:gd name="T0" fmla="*/ 338 w 338"/>
                  <a:gd name="T1" fmla="*/ 65 h 65"/>
                  <a:gd name="T2" fmla="*/ 0 w 338"/>
                  <a:gd name="T3" fmla="*/ 65 h 65"/>
                  <a:gd name="T4" fmla="*/ 75 w 338"/>
                  <a:gd name="T5" fmla="*/ 0 h 65"/>
                  <a:gd name="T6" fmla="*/ 338 w 338"/>
                  <a:gd name="T7" fmla="*/ 0 h 65"/>
                  <a:gd name="T8" fmla="*/ 338 w 338"/>
                  <a:gd name="T9" fmla="*/ 65 h 65"/>
                </a:gdLst>
                <a:ahLst/>
                <a:cxnLst>
                  <a:cxn ang="0">
                    <a:pos x="T0" y="T1"/>
                  </a:cxn>
                  <a:cxn ang="0">
                    <a:pos x="T2" y="T3"/>
                  </a:cxn>
                  <a:cxn ang="0">
                    <a:pos x="T4" y="T5"/>
                  </a:cxn>
                  <a:cxn ang="0">
                    <a:pos x="T6" y="T7"/>
                  </a:cxn>
                  <a:cxn ang="0">
                    <a:pos x="T8" y="T9"/>
                  </a:cxn>
                </a:cxnLst>
                <a:rect l="0" t="0" r="r" b="b"/>
                <a:pathLst>
                  <a:path w="338" h="65">
                    <a:moveTo>
                      <a:pt x="338" y="65"/>
                    </a:moveTo>
                    <a:lnTo>
                      <a:pt x="0" y="65"/>
                    </a:lnTo>
                    <a:lnTo>
                      <a:pt x="75" y="0"/>
                    </a:lnTo>
                    <a:lnTo>
                      <a:pt x="338" y="0"/>
                    </a:lnTo>
                    <a:lnTo>
                      <a:pt x="338" y="65"/>
                    </a:lnTo>
                    <a:close/>
                  </a:path>
                </a:pathLst>
              </a:custGeom>
              <a:solidFill>
                <a:schemeClr val="accent3"/>
              </a:solidFill>
              <a:ln>
                <a:noFill/>
              </a:ln>
            </p:spPr>
            <p:txBody>
              <a:bodyPr vert="horz" wrap="none" lIns="91440" tIns="45720" rIns="91440" bIns="45720" anchor="ctr" anchorCtr="1" compatLnSpc="1">
                <a:prstTxWarp prst="textNoShape">
                  <a:avLst/>
                </a:prstTxWarp>
                <a:normAutofit/>
              </a:bodyPr>
              <a:lstStyle/>
              <a:p>
                <a:pPr algn="ctr"/>
                <a:r>
                  <a:rPr lang="en-US" altLang="zh-CN" sz="2000" b="1">
                    <a:solidFill>
                      <a:schemeClr val="bg1"/>
                    </a:solidFill>
                    <a:ea typeface="微软雅黑" panose="020B0503020204020204" pitchFamily="34" charset="-122"/>
                  </a:rPr>
                  <a:t>Industry background</a:t>
                </a:r>
                <a:endParaRPr lang="zh-CN" altLang="en-US" sz="2000" b="1">
                  <a:solidFill>
                    <a:schemeClr val="bg1"/>
                  </a:solidFill>
                  <a:ea typeface="微软雅黑" panose="020B0503020204020204" pitchFamily="34" charset="-122"/>
                </a:endParaRPr>
              </a:p>
            </p:txBody>
          </p:sp>
          <p:sp>
            <p:nvSpPr>
              <p:cNvPr id="39" name="îṥļîḑé-Oval 19"/>
              <p:cNvSpPr/>
              <p:nvPr/>
            </p:nvSpPr>
            <p:spPr bwMode="auto">
              <a:xfrm>
                <a:off x="3456527" y="3437273"/>
                <a:ext cx="1117020" cy="1108743"/>
              </a:xfrm>
              <a:prstGeom prst="ellipse">
                <a:avLst/>
              </a:prstGeom>
              <a:solidFill>
                <a:schemeClr val="accent3"/>
              </a:solidFill>
              <a:ln>
                <a:noFill/>
              </a:ln>
            </p:spPr>
            <p:txBody>
              <a:bodyPr anchor="ctr"/>
              <a:lstStyle/>
              <a:p>
                <a:pPr algn="ctr"/>
                <a:endParaRPr/>
              </a:p>
            </p:txBody>
          </p:sp>
          <p:sp>
            <p:nvSpPr>
              <p:cNvPr id="40" name="îṥļîḑé-Oval 20"/>
              <p:cNvSpPr/>
              <p:nvPr/>
            </p:nvSpPr>
            <p:spPr bwMode="auto">
              <a:xfrm>
                <a:off x="3580642" y="3561388"/>
                <a:ext cx="868794" cy="8605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ctr" anchorCtr="1" compatLnSpc="1">
                <a:prstTxWarp prst="textNoShape">
                  <a:avLst/>
                </a:prstTxWarp>
                <a:normAutofit/>
              </a:bodyPr>
              <a:lstStyle/>
              <a:p>
                <a:pPr algn="ctr"/>
                <a:r>
                  <a:rPr lang="en-US" altLang="zh-CN" sz="2400">
                    <a:solidFill>
                      <a:schemeClr val="accent3">
                        <a:lumMod val="100000"/>
                      </a:schemeClr>
                    </a:solidFill>
                    <a:latin typeface="Impact" panose="020B0806030902050204" pitchFamily="34" charset="0"/>
                    <a:ea typeface="微软雅黑" panose="020B0503020204020204" pitchFamily="34" charset="-122"/>
                  </a:rPr>
                  <a:t>03</a:t>
                </a:r>
              </a:p>
            </p:txBody>
          </p:sp>
          <p:sp>
            <p:nvSpPr>
              <p:cNvPr id="41" name="îṥļîḑé-任意多边形: 形状 26"/>
              <p:cNvSpPr/>
              <p:nvPr/>
            </p:nvSpPr>
            <p:spPr bwMode="auto">
              <a:xfrm>
                <a:off x="4010901" y="4463274"/>
                <a:ext cx="41374" cy="570923"/>
              </a:xfrm>
              <a:custGeom>
                <a:avLst/>
                <a:gdLst>
                  <a:gd name="T0" fmla="*/ 1 w 2"/>
                  <a:gd name="T1" fmla="*/ 33 h 33"/>
                  <a:gd name="T2" fmla="*/ 0 w 2"/>
                  <a:gd name="T3" fmla="*/ 33 h 33"/>
                  <a:gd name="T4" fmla="*/ 0 w 2"/>
                  <a:gd name="T5" fmla="*/ 0 h 33"/>
                  <a:gd name="T6" fmla="*/ 1 w 2"/>
                  <a:gd name="T7" fmla="*/ 0 h 33"/>
                  <a:gd name="T8" fmla="*/ 2 w 2"/>
                  <a:gd name="T9" fmla="*/ 0 h 33"/>
                  <a:gd name="T10" fmla="*/ 2 w 2"/>
                  <a:gd name="T11" fmla="*/ 33 h 33"/>
                  <a:gd name="T12" fmla="*/ 1 w 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 h="33">
                    <a:moveTo>
                      <a:pt x="1" y="33"/>
                    </a:moveTo>
                    <a:cubicBezTo>
                      <a:pt x="1" y="33"/>
                      <a:pt x="0" y="33"/>
                      <a:pt x="0" y="33"/>
                    </a:cubicBezTo>
                    <a:cubicBezTo>
                      <a:pt x="0" y="0"/>
                      <a:pt x="0" y="0"/>
                      <a:pt x="0" y="0"/>
                    </a:cubicBezTo>
                    <a:cubicBezTo>
                      <a:pt x="0" y="0"/>
                      <a:pt x="1" y="0"/>
                      <a:pt x="1" y="0"/>
                    </a:cubicBezTo>
                    <a:cubicBezTo>
                      <a:pt x="1" y="0"/>
                      <a:pt x="2" y="0"/>
                      <a:pt x="2" y="0"/>
                    </a:cubicBezTo>
                    <a:cubicBezTo>
                      <a:pt x="2" y="33"/>
                      <a:pt x="2" y="33"/>
                      <a:pt x="2" y="33"/>
                    </a:cubicBezTo>
                    <a:cubicBezTo>
                      <a:pt x="2" y="33"/>
                      <a:pt x="1" y="33"/>
                      <a:pt x="1" y="33"/>
                    </a:cubicBezTo>
                    <a:close/>
                  </a:path>
                </a:pathLst>
              </a:custGeom>
              <a:solidFill>
                <a:schemeClr val="accent3"/>
              </a:solidFill>
              <a:ln>
                <a:noFill/>
              </a:ln>
            </p:spPr>
            <p:txBody>
              <a:bodyPr anchor="ctr"/>
              <a:lstStyle/>
              <a:p>
                <a:pPr algn="ctr"/>
                <a:endParaRPr/>
              </a:p>
            </p:txBody>
          </p:sp>
          <p:sp>
            <p:nvSpPr>
              <p:cNvPr id="42" name="îṥļîḑé-Oval 22"/>
              <p:cNvSpPr/>
              <p:nvPr/>
            </p:nvSpPr>
            <p:spPr bwMode="auto">
              <a:xfrm>
                <a:off x="3961256" y="4943178"/>
                <a:ext cx="140664" cy="157212"/>
              </a:xfrm>
              <a:prstGeom prst="ellipse">
                <a:avLst/>
              </a:prstGeom>
              <a:solidFill>
                <a:schemeClr val="accent3"/>
              </a:solidFill>
              <a:ln>
                <a:noFill/>
              </a:ln>
            </p:spPr>
            <p:txBody>
              <a:bodyPr anchor="ctr"/>
              <a:lstStyle/>
              <a:p>
                <a:pPr algn="ctr"/>
                <a:endParaRPr/>
              </a:p>
            </p:txBody>
          </p:sp>
        </p:grpSp>
        <p:grpSp>
          <p:nvGrpSpPr>
            <p:cNvPr id="26" name="组合 25"/>
            <p:cNvGrpSpPr/>
            <p:nvPr/>
          </p:nvGrpSpPr>
          <p:grpSpPr>
            <a:xfrm>
              <a:off x="9029249" y="2398395"/>
              <a:ext cx="2488472" cy="1825986"/>
              <a:chOff x="9149182" y="1903956"/>
              <a:chExt cx="2488472" cy="1825986"/>
            </a:xfrm>
          </p:grpSpPr>
          <p:sp>
            <p:nvSpPr>
              <p:cNvPr id="33" name="îṥļîḑé-文本框 45"/>
              <p:cNvSpPr txBox="1"/>
              <p:nvPr/>
            </p:nvSpPr>
            <p:spPr>
              <a:xfrm>
                <a:off x="9149183" y="1903956"/>
                <a:ext cx="2275409" cy="276999"/>
              </a:xfrm>
              <a:prstGeom prst="rect">
                <a:avLst/>
              </a:prstGeom>
              <a:noFill/>
            </p:spPr>
            <p:txBody>
              <a:bodyPr wrap="none" lIns="0" tIns="0" rIns="0" bIns="0">
                <a:noAutofit/>
              </a:bodyPr>
              <a:lstStyle/>
              <a:p>
                <a:r>
                  <a:rPr lang="en-US" altLang="zh-CN" sz="1400" b="1">
                    <a:solidFill>
                      <a:schemeClr val="accent1">
                        <a:lumMod val="50000"/>
                      </a:schemeClr>
                    </a:solidFill>
                    <a:ea typeface="微软雅黑" panose="020B0503020204020204" pitchFamily="34" charset="-122"/>
                  </a:rPr>
                  <a:t>The city has a large development space</a:t>
                </a:r>
                <a:endParaRPr lang="zh-CN" altLang="en-US" sz="1400" b="1">
                  <a:solidFill>
                    <a:schemeClr val="accent1">
                      <a:lumMod val="50000"/>
                    </a:schemeClr>
                  </a:solidFill>
                  <a:ea typeface="微软雅黑" pitchFamily="34" charset="-122"/>
                </a:endParaRPr>
              </a:p>
            </p:txBody>
          </p:sp>
          <p:sp>
            <p:nvSpPr>
              <p:cNvPr id="34" name="îṥļîḑé-Rectangle 14"/>
              <p:cNvSpPr/>
              <p:nvPr/>
            </p:nvSpPr>
            <p:spPr>
              <a:xfrm>
                <a:off x="9149182" y="2256754"/>
                <a:ext cx="2488472" cy="1473188"/>
              </a:xfrm>
              <a:prstGeom prst="rect">
                <a:avLst/>
              </a:prstGeom>
            </p:spPr>
            <p:txBody>
              <a:bodyPr wrap="square" lIns="0" tIns="0" rIns="0" bIns="0" anchor="t" anchorCtr="0">
                <a:noAutofit/>
              </a:bodyPr>
              <a:lstStyle/>
              <a:p>
                <a:pPr>
                  <a:lnSpc>
                    <a:spcPct val="120000"/>
                  </a:lnSpc>
                </a:pPr>
                <a:r>
                  <a:rPr lang="en-US" altLang="zh-CN" sz="1600">
                    <a:solidFill>
                      <a:sysClr val="windowText" lastClr="000000"/>
                    </a:solidFill>
                    <a:ea typeface="微软雅黑" panose="020B0503020204020204" pitchFamily="34" charset="-122"/>
                  </a:rPr>
                  <a:t>There are about 5,000 catering enterprises in the city, most of which are limited to pure catering operations. There are few leisure catering enterprises integrating catering, leisure and relaxation.</a:t>
                </a:r>
                <a:endParaRPr lang="zh-CN" altLang="en-US" sz="1600">
                  <a:solidFill>
                    <a:sysClr val="windowText" lastClr="000000"/>
                  </a:solidFill>
                  <a:ea typeface="微软雅黑" pitchFamily="34" charset="-122"/>
                </a:endParaRPr>
              </a:p>
            </p:txBody>
          </p:sp>
        </p:grpSp>
        <p:grpSp>
          <p:nvGrpSpPr>
            <p:cNvPr id="27" name="组合 26"/>
            <p:cNvGrpSpPr/>
            <p:nvPr/>
          </p:nvGrpSpPr>
          <p:grpSpPr>
            <a:xfrm>
              <a:off x="873239" y="1066245"/>
              <a:ext cx="2492270" cy="1858473"/>
              <a:chOff x="226567" y="1979542"/>
              <a:chExt cx="2492270" cy="1858473"/>
            </a:xfrm>
          </p:grpSpPr>
          <p:sp>
            <p:nvSpPr>
              <p:cNvPr id="31" name="íṡľíḍè-文本框 41"/>
              <p:cNvSpPr txBox="1"/>
              <p:nvPr/>
            </p:nvSpPr>
            <p:spPr>
              <a:xfrm>
                <a:off x="226567" y="1979542"/>
                <a:ext cx="2278881" cy="276999"/>
              </a:xfrm>
              <a:prstGeom prst="rect">
                <a:avLst/>
              </a:prstGeom>
              <a:noFill/>
            </p:spPr>
            <p:txBody>
              <a:bodyPr wrap="none" lIns="0" tIns="0" rIns="0" bIns="0">
                <a:normAutofit/>
              </a:bodyPr>
              <a:lstStyle/>
              <a:p>
                <a:pPr algn="r"/>
                <a:r>
                  <a:rPr lang="en-US" altLang="zh-CN" sz="1600" b="1">
                    <a:solidFill>
                      <a:schemeClr val="accent1"/>
                    </a:solidFill>
                    <a:ea typeface="微软雅黑" panose="020B0503020204020204" pitchFamily="34" charset="-122"/>
                  </a:rPr>
                  <a:t>Consumption development trend</a:t>
                </a:r>
                <a:endParaRPr lang="zh-CN" altLang="en-US" sz="1600" b="1">
                  <a:solidFill>
                    <a:schemeClr val="accent1"/>
                  </a:solidFill>
                  <a:ea typeface="微软雅黑" pitchFamily="34" charset="-122"/>
                </a:endParaRPr>
              </a:p>
            </p:txBody>
          </p:sp>
          <p:sp>
            <p:nvSpPr>
              <p:cNvPr id="32" name="íṡľíḍè-Rectangle 12"/>
              <p:cNvSpPr/>
              <p:nvPr/>
            </p:nvSpPr>
            <p:spPr>
              <a:xfrm>
                <a:off x="226567" y="2364827"/>
                <a:ext cx="2492270" cy="1473188"/>
              </a:xfrm>
              <a:prstGeom prst="rect">
                <a:avLst/>
              </a:prstGeom>
            </p:spPr>
            <p:txBody>
              <a:bodyPr wrap="square" lIns="0" tIns="0" rIns="0" bIns="0" anchor="t" anchorCtr="0">
                <a:normAutofit fontScale="85000" lnSpcReduction="20000"/>
              </a:bodyPr>
              <a:lstStyle/>
              <a:p>
                <a:pPr algn="r">
                  <a:lnSpc>
                    <a:spcPct val="120000"/>
                  </a:lnSpc>
                </a:pPr>
                <a:r>
                  <a:rPr lang="en-US" altLang="zh-CN" sz="1600">
                    <a:solidFill>
                      <a:sysClr val="windowText" lastClr="000000"/>
                    </a:solidFill>
                    <a:ea typeface="微软雅黑" panose="020B0503020204020204" pitchFamily="34" charset="-122"/>
                  </a:rPr>
                  <a:t>With the improvement of people's living standards, the demand for catering and consumption has gradually escalated, and consumer demand has been strong, thus forming a leisure catering industry combining leisure and catering.</a:t>
                </a:r>
                <a:endParaRPr lang="zh-CN" altLang="en-US" sz="1600">
                  <a:solidFill>
                    <a:sysClr val="windowText" lastClr="000000"/>
                  </a:solidFill>
                  <a:ea typeface="微软雅黑" panose="020B0503020204020204" pitchFamily="34" charset="-122"/>
                </a:endParaRPr>
              </a:p>
            </p:txBody>
          </p:sp>
        </p:grpSp>
        <p:grpSp>
          <p:nvGrpSpPr>
            <p:cNvPr id="28" name="组合 27"/>
            <p:cNvGrpSpPr/>
            <p:nvPr/>
          </p:nvGrpSpPr>
          <p:grpSpPr>
            <a:xfrm>
              <a:off x="909716" y="3664345"/>
              <a:ext cx="2452376" cy="1693570"/>
              <a:chOff x="226567" y="4072373"/>
              <a:chExt cx="2452376" cy="1693570"/>
            </a:xfrm>
          </p:grpSpPr>
          <p:sp>
            <p:nvSpPr>
              <p:cNvPr id="29" name="íṡľíḍè-文本框 43"/>
              <p:cNvSpPr txBox="1"/>
              <p:nvPr/>
            </p:nvSpPr>
            <p:spPr>
              <a:xfrm>
                <a:off x="226567" y="4072373"/>
                <a:ext cx="2242404" cy="276999"/>
              </a:xfrm>
              <a:prstGeom prst="rect">
                <a:avLst/>
              </a:prstGeom>
              <a:noFill/>
            </p:spPr>
            <p:txBody>
              <a:bodyPr wrap="none" lIns="0" tIns="0" rIns="0" bIns="0">
                <a:normAutofit/>
              </a:bodyPr>
              <a:lstStyle/>
              <a:p>
                <a:pPr algn="r"/>
                <a:r>
                  <a:rPr lang="en-US" altLang="zh-CN" sz="1400" b="1">
                    <a:solidFill>
                      <a:schemeClr val="accent4"/>
                    </a:solidFill>
                    <a:ea typeface="微软雅黑" panose="020B0503020204020204" pitchFamily="34" charset="-122"/>
                  </a:rPr>
                  <a:t>Rapid development of the industry</a:t>
                </a:r>
                <a:endParaRPr lang="zh-CN" altLang="en-US" sz="1400" b="1">
                  <a:solidFill>
                    <a:schemeClr val="accent4"/>
                  </a:solidFill>
                  <a:ea typeface="微软雅黑" pitchFamily="34" charset="-122"/>
                </a:endParaRPr>
              </a:p>
            </p:txBody>
          </p:sp>
          <p:sp>
            <p:nvSpPr>
              <p:cNvPr id="30" name="íṡľíḍè-Rectangle 10"/>
              <p:cNvSpPr/>
              <p:nvPr/>
            </p:nvSpPr>
            <p:spPr>
              <a:xfrm>
                <a:off x="226567" y="4425169"/>
                <a:ext cx="2452376" cy="1340774"/>
              </a:xfrm>
              <a:prstGeom prst="rect">
                <a:avLst/>
              </a:prstGeom>
            </p:spPr>
            <p:txBody>
              <a:bodyPr wrap="square" lIns="0" tIns="0" rIns="0" bIns="0" anchor="t" anchorCtr="0">
                <a:normAutofit fontScale="77500" lnSpcReduction="20000"/>
              </a:bodyPr>
              <a:lstStyle/>
              <a:p>
                <a:pPr algn="r">
                  <a:lnSpc>
                    <a:spcPct val="120000"/>
                  </a:lnSpc>
                </a:pPr>
                <a:r>
                  <a:rPr lang="en-US" altLang="zh-CN" sz="1600">
                    <a:solidFill>
                      <a:sysClr val="windowText" lastClr="000000"/>
                    </a:solidFill>
                    <a:ea typeface="微软雅黑" panose="020B0503020204020204" pitchFamily="34" charset="-122"/>
                  </a:rPr>
                  <a:t>In recent years, China's catering industry has developed rapidly. The year-on-year growth rate exceeded 15%; the Ministry of Commerce data showed that it will maintain a growth rate of 16% in the next five years.</a:t>
                </a:r>
                <a:endParaRPr lang="zh-CN" altLang="en-US" sz="1600">
                  <a:solidFill>
                    <a:sysClr val="windowText" lastClr="000000"/>
                  </a:solidFill>
                  <a:ea typeface="微软雅黑" panose="020B0503020204020204" pitchFamily="34" charset="-122"/>
                </a:endParaRPr>
              </a:p>
            </p:txBody>
          </p:sp>
        </p:grpSp>
      </p:grpSp>
      <p:grpSp>
        <p:nvGrpSpPr>
          <p:cNvPr id="2" name="Grupo 1">
            <a:extLst>
              <a:ext uri="{FF2B5EF4-FFF2-40B4-BE49-F238E27FC236}">
                <a16:creationId xmlns:a16="http://schemas.microsoft.com/office/drawing/2014/main" id="{3BC42AE4-FE43-D6CD-0D58-00658C459EAD}"/>
              </a:ext>
            </a:extLst>
          </p:cNvPr>
          <p:cNvGrpSpPr/>
          <p:nvPr/>
        </p:nvGrpSpPr>
        <p:grpSpPr>
          <a:xfrm>
            <a:off x="9927585" y="5796366"/>
            <a:ext cx="1820311" cy="533018"/>
            <a:chOff x="9927585" y="5796366"/>
            <a:chExt cx="1820311" cy="533018"/>
          </a:xfrm>
        </p:grpSpPr>
        <p:pic>
          <p:nvPicPr>
            <p:cNvPr id="59" name="Gráfico 58">
              <a:extLst>
                <a:ext uri="{FF2B5EF4-FFF2-40B4-BE49-F238E27FC236}">
                  <a16:creationId xmlns:a16="http://schemas.microsoft.com/office/drawing/2014/main" id="{F552D7DC-0449-44D8-99D5-0A3D0F7D6F3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7431" y="5796366"/>
              <a:ext cx="610465" cy="533018"/>
            </a:xfrm>
            <a:prstGeom prst="rect">
              <a:avLst/>
            </a:prstGeom>
          </p:spPr>
        </p:pic>
        <p:pic>
          <p:nvPicPr>
            <p:cNvPr id="60" name="Gráfico 59">
              <a:extLst>
                <a:ext uri="{FF2B5EF4-FFF2-40B4-BE49-F238E27FC236}">
                  <a16:creationId xmlns:a16="http://schemas.microsoft.com/office/drawing/2014/main" id="{34DC65C6-B4DE-4C47-9369-6D8ACA1F2C8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32508" y="5796366"/>
              <a:ext cx="610465" cy="533018"/>
            </a:xfrm>
            <a:prstGeom prst="rect">
              <a:avLst/>
            </a:prstGeom>
          </p:spPr>
        </p:pic>
        <p:pic>
          <p:nvPicPr>
            <p:cNvPr id="61" name="Gráfico 60">
              <a:extLst>
                <a:ext uri="{FF2B5EF4-FFF2-40B4-BE49-F238E27FC236}">
                  <a16:creationId xmlns:a16="http://schemas.microsoft.com/office/drawing/2014/main" id="{FA3CE1EB-D6C5-4067-B656-8B12CD333D2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27585" y="5796366"/>
              <a:ext cx="610465" cy="533018"/>
            </a:xfrm>
            <a:prstGeom prst="rect">
              <a:avLst/>
            </a:prstGeom>
          </p:spPr>
        </p:pic>
      </p:grpSp>
      <p:pic>
        <p:nvPicPr>
          <p:cNvPr id="62" name="Imagen 61">
            <a:extLst>
              <a:ext uri="{FF2B5EF4-FFF2-40B4-BE49-F238E27FC236}">
                <a16:creationId xmlns:a16="http://schemas.microsoft.com/office/drawing/2014/main" id="{1827638A-1F3A-4DCD-A4C8-A05BEB66155D}"/>
              </a:ext>
            </a:extLst>
          </p:cNvPr>
          <p:cNvPicPr>
            <a:picLocks noChangeAspect="1"/>
          </p:cNvPicPr>
          <p:nvPr/>
        </p:nvPicPr>
        <p:blipFill>
          <a:blip r:embed="rId5">
            <a:extLst>
              <a:ext uri="{28A0092B-C50C-407E-A947-70E740481C1C}">
                <a14:useLocalDpi xmlns:a14="http://schemas.microsoft.com/office/drawing/2010/main"/>
              </a:ext>
            </a:extLst>
          </a:blip>
          <a:srcRect l="2233" b="11233"/>
          <a:stretch>
            <a:fillRect/>
          </a:stretch>
        </p:blipFill>
        <p:spPr>
          <a:xfrm>
            <a:off x="0" y="5185519"/>
            <a:ext cx="5824900" cy="1672482"/>
          </a:xfrm>
          <a:prstGeom prst="rect">
            <a:avLst/>
          </a:prstGeom>
        </p:spPr>
      </p:pic>
    </p:spTree>
    <p:extLst>
      <p:ext uri="{BB962C8B-B14F-4D97-AF65-F5344CB8AC3E}">
        <p14:creationId xmlns:p14="http://schemas.microsoft.com/office/powerpoint/2010/main" val="143042423"/>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D8200F0-D33D-4CB8-AB56-C560676CD3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21421" y="1227308"/>
            <a:ext cx="4838700" cy="4838700"/>
          </a:xfrm>
          <a:prstGeom prst="rect">
            <a:avLst/>
          </a:prstGeom>
        </p:spPr>
      </p:pic>
      <p:sp>
        <p:nvSpPr>
          <p:cNvPr id="6" name="矩形 5"/>
          <p:cNvSpPr/>
          <p:nvPr/>
        </p:nvSpPr>
        <p:spPr>
          <a:xfrm>
            <a:off x="981944" y="2546337"/>
            <a:ext cx="3656054" cy="1077182"/>
          </a:xfrm>
          <a:prstGeom prst="rect">
            <a:avLst/>
          </a:prstGeom>
          <a:noFill/>
          <a:ln>
            <a:noFill/>
          </a:ln>
        </p:spPr>
        <p:txBody>
          <a:bodyPr vert="horz" wrap="square" lIns="91404" tIns="45702" rIns="91404" bIns="45702" numCol="1" rtlCol="0" anchor="ctr" anchorCtr="0" compatLnSpc="1">
            <a:spAutoFit/>
          </a:bodyPr>
          <a:lstStyle/>
          <a:p>
            <a:pPr algn="ctr"/>
            <a:r>
              <a:rPr lang="en-US" altLang="zh-CN" sz="3200" b="1">
                <a:solidFill>
                  <a:srgbClr val="007033"/>
                </a:solidFill>
                <a:latin typeface="微软雅黑" panose="020B0503020204020204" pitchFamily="34" charset="-122"/>
                <a:ea typeface="微软雅黑" panose="020B0503020204020204" pitchFamily="34" charset="-122"/>
              </a:rPr>
              <a:t>Operating characteristics</a:t>
            </a:r>
            <a:endParaRPr lang="zh-CN" altLang="en-US" sz="3200" b="1">
              <a:solidFill>
                <a:srgbClr val="007033"/>
              </a:solidFill>
              <a:latin typeface="微软雅黑" pitchFamily="34" charset="-122"/>
              <a:ea typeface="微软雅黑" pitchFamily="34" charset="-122"/>
            </a:endParaRPr>
          </a:p>
        </p:txBody>
      </p:sp>
      <p:sp>
        <p:nvSpPr>
          <p:cNvPr id="7" name="矩形 6"/>
          <p:cNvSpPr/>
          <p:nvPr/>
        </p:nvSpPr>
        <p:spPr>
          <a:xfrm>
            <a:off x="1056332" y="3917753"/>
            <a:ext cx="3962560" cy="338554"/>
          </a:xfrm>
          <a:prstGeom prst="rect">
            <a:avLst/>
          </a:prstGeom>
        </p:spPr>
        <p:txBody>
          <a:bodyPr wrap="none">
            <a:spAutoFit/>
          </a:bodyPr>
          <a:lstStyle/>
          <a:p>
            <a:pPr marL="285636" indent="-285636">
              <a:buFont typeface="Wingdings" pitchFamily="2" charset="2"/>
              <a:buChar char="n"/>
            </a:pPr>
            <a:r>
              <a:rPr lang="en-US" altLang="zh-CN" sz="1600">
                <a:latin typeface="微软雅黑" panose="020B0503020204020204" pitchFamily="34" charset="-122"/>
                <a:ea typeface="微软雅黑" panose="020B0503020204020204" pitchFamily="34" charset="-122"/>
              </a:rPr>
              <a:t>Mostly a single product and service</a:t>
            </a:r>
            <a:endParaRPr lang="zh-CN" altLang="en-US" sz="1600">
              <a:ea typeface="微软雅黑" pitchFamily="34" charset="-122"/>
            </a:endParaRPr>
          </a:p>
        </p:txBody>
      </p:sp>
      <p:sp>
        <p:nvSpPr>
          <p:cNvPr id="8" name="矩形 7"/>
          <p:cNvSpPr/>
          <p:nvPr/>
        </p:nvSpPr>
        <p:spPr>
          <a:xfrm>
            <a:off x="1056331" y="4326667"/>
            <a:ext cx="4490268" cy="338554"/>
          </a:xfrm>
          <a:prstGeom prst="rect">
            <a:avLst/>
          </a:prstGeom>
        </p:spPr>
        <p:txBody>
          <a:bodyPr wrap="none">
            <a:spAutoFit/>
          </a:bodyPr>
          <a:lstStyle/>
          <a:p>
            <a:pPr marL="285636" indent="-285636">
              <a:buFont typeface="Wingdings" pitchFamily="2" charset="2"/>
              <a:buChar char="n"/>
            </a:pPr>
            <a:r>
              <a:rPr lang="en-US" altLang="zh-CN" sz="1600">
                <a:latin typeface="微软雅黑" panose="020B0503020204020204" pitchFamily="34" charset="-122"/>
                <a:ea typeface="微软雅黑" panose="020B0503020204020204" pitchFamily="34" charset="-122"/>
              </a:rPr>
              <a:t>The environment is generally even worse</a:t>
            </a:r>
            <a:endParaRPr lang="zh-CN" altLang="en-US" sz="1600">
              <a:latin typeface="微软雅黑" pitchFamily="34" charset="-122"/>
              <a:ea typeface="微软雅黑" pitchFamily="34" charset="-122"/>
            </a:endParaRPr>
          </a:p>
        </p:txBody>
      </p:sp>
      <p:sp>
        <p:nvSpPr>
          <p:cNvPr id="9" name="矩形 8"/>
          <p:cNvSpPr/>
          <p:nvPr/>
        </p:nvSpPr>
        <p:spPr>
          <a:xfrm>
            <a:off x="1056331" y="4767583"/>
            <a:ext cx="4392164" cy="338554"/>
          </a:xfrm>
          <a:prstGeom prst="rect">
            <a:avLst/>
          </a:prstGeom>
        </p:spPr>
        <p:txBody>
          <a:bodyPr wrap="none">
            <a:spAutoFit/>
          </a:bodyPr>
          <a:lstStyle/>
          <a:p>
            <a:pPr marL="285636" indent="-285636">
              <a:buFont typeface="Wingdings" pitchFamily="2" charset="2"/>
              <a:buChar char="n"/>
            </a:pPr>
            <a:r>
              <a:rPr lang="en-US" altLang="zh-CN" sz="1600">
                <a:latin typeface="微软雅黑" panose="020B0503020204020204" pitchFamily="34" charset="-122"/>
                <a:ea typeface="微软雅黑" panose="020B0503020204020204" pitchFamily="34" charset="-122"/>
              </a:rPr>
              <a:t>Service homogenization is more serious</a:t>
            </a:r>
            <a:endParaRPr lang="zh-CN" altLang="en-US" sz="1600">
              <a:latin typeface="微软雅黑" panose="020B0503020204020204" pitchFamily="34" charset="-122"/>
              <a:ea typeface="微软雅黑" panose="020B0503020204020204" pitchFamily="34" charset="-122"/>
            </a:endParaRPr>
          </a:p>
        </p:txBody>
      </p:sp>
      <p:sp>
        <p:nvSpPr>
          <p:cNvPr id="23" name="矩形 22"/>
          <p:cNvSpPr/>
          <p:nvPr/>
        </p:nvSpPr>
        <p:spPr>
          <a:xfrm>
            <a:off x="263261" y="889992"/>
            <a:ext cx="7262315" cy="707886"/>
          </a:xfrm>
          <a:prstGeom prst="rect">
            <a:avLst/>
          </a:prstGeom>
        </p:spPr>
        <p:txBody>
          <a:bodyPr wrap="square">
            <a:spAutoFit/>
          </a:bodyPr>
          <a:lstStyle/>
          <a:p>
            <a:pPr algn="ctr"/>
            <a:r>
              <a:rPr lang="en-US" altLang="zh-CN" sz="2000" b="1">
                <a:latin typeface="微软雅黑" panose="020B0503020204020204" pitchFamily="34" charset="-122"/>
                <a:ea typeface="微软雅黑" panose="020B0503020204020204" pitchFamily="34" charset="-122"/>
              </a:rPr>
              <a:t>After researching the location of the company’s three stores, we developed a competitive strategy.</a:t>
            </a:r>
            <a:endParaRPr lang="zh-CN" altLang="en-US" sz="2000" b="1">
              <a:latin typeface="微软雅黑" panose="020B0503020204020204" pitchFamily="34" charset="-122"/>
              <a:ea typeface="微软雅黑" panose="020B0503020204020204" pitchFamily="34" charset="-122"/>
            </a:endParaRPr>
          </a:p>
        </p:txBody>
      </p:sp>
      <p:sp>
        <p:nvSpPr>
          <p:cNvPr id="30" name="文本框 29"/>
          <p:cNvSpPr txBox="1"/>
          <p:nvPr/>
        </p:nvSpPr>
        <p:spPr>
          <a:xfrm>
            <a:off x="6836504" y="281049"/>
            <a:ext cx="3918992" cy="523220"/>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a:latin typeface="微软雅黑" panose="020B0503020204020204" pitchFamily="34" charset="-122"/>
                <a:ea typeface="微软雅黑" panose="020B0503020204020204" pitchFamily="34" charset="-122"/>
              </a:rPr>
              <a:t>competition analysis</a:t>
            </a:r>
            <a:endParaRPr lang="zh-CN" altLang="en-US">
              <a:latin typeface="微软雅黑" pitchFamily="34" charset="-122"/>
              <a:ea typeface="微软雅黑" pitchFamily="34" charset="-122"/>
            </a:endParaRPr>
          </a:p>
        </p:txBody>
      </p:sp>
      <p:grpSp>
        <p:nvGrpSpPr>
          <p:cNvPr id="4" name="组合 3"/>
          <p:cNvGrpSpPr/>
          <p:nvPr/>
        </p:nvGrpSpPr>
        <p:grpSpPr>
          <a:xfrm>
            <a:off x="6281099" y="2427357"/>
            <a:ext cx="3900132" cy="3553971"/>
            <a:chOff x="7280103" y="3016266"/>
            <a:chExt cx="3900132" cy="3553971"/>
          </a:xfrm>
        </p:grpSpPr>
        <p:sp>
          <p:nvSpPr>
            <p:cNvPr id="11" name="矩形: 圆角 10"/>
            <p:cNvSpPr/>
            <p:nvPr/>
          </p:nvSpPr>
          <p:spPr bwMode="auto">
            <a:xfrm>
              <a:off x="7280103" y="3016266"/>
              <a:ext cx="3900132" cy="3553971"/>
            </a:xfrm>
            <a:prstGeom prst="roundRect">
              <a:avLst>
                <a:gd name="adj" fmla="val 0"/>
              </a:avLst>
            </a:prstGeom>
            <a:solidFill>
              <a:srgbClr val="F2CD41">
                <a:alpha val="66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600">
                <a:solidFill>
                  <a:schemeClr val="bg1"/>
                </a:solidFill>
                <a:latin typeface="Arial" pitchFamily="34" charset="0"/>
                <a:ea typeface="宋体" panose="02010600030101010101" pitchFamily="2" charset="-122"/>
              </a:endParaRPr>
            </a:p>
          </p:txBody>
        </p:sp>
        <p:sp>
          <p:nvSpPr>
            <p:cNvPr id="12" name="矩形 11"/>
            <p:cNvSpPr/>
            <p:nvPr/>
          </p:nvSpPr>
          <p:spPr>
            <a:xfrm>
              <a:off x="7411677" y="3327703"/>
              <a:ext cx="3636984" cy="2709331"/>
            </a:xfrm>
            <a:prstGeom prst="rect">
              <a:avLst/>
            </a:prstGeom>
          </p:spPr>
          <p:txBody>
            <a:bodyPr wrap="square">
              <a:spAutoFit/>
            </a:bodyPr>
            <a:lstStyle/>
            <a:p>
              <a:pPr marL="342900" indent="-342900" algn="just">
                <a:lnSpc>
                  <a:spcPct val="150000"/>
                </a:lnSpc>
                <a:spcBef>
                  <a:spcPts val="1200"/>
                </a:spcBef>
                <a:buFont typeface="+mj-lt"/>
                <a:buAutoNum type="arabicPeriod"/>
              </a:pPr>
              <a:r>
                <a:rPr lang="en-US" altLang="zh-CN" sz="1100">
                  <a:solidFill>
                    <a:schemeClr val="bg1"/>
                  </a:solidFill>
                  <a:latin typeface="微软雅黑" panose="020B0503020204020204" pitchFamily="34" charset="-122"/>
                  <a:ea typeface="微软雅黑" panose="020B0503020204020204" pitchFamily="34" charset="-122"/>
                </a:rPr>
                <a:t>A leisure catering business model that integrates catering, leisure and entertainment;</a:t>
              </a:r>
            </a:p>
            <a:p>
              <a:pPr marL="342900" indent="-342900" algn="just">
                <a:lnSpc>
                  <a:spcPct val="150000"/>
                </a:lnSpc>
                <a:spcBef>
                  <a:spcPts val="1200"/>
                </a:spcBef>
                <a:buFont typeface="+mj-lt"/>
                <a:buAutoNum type="arabicPeriod"/>
              </a:pPr>
              <a:r>
                <a:rPr lang="en-US" altLang="zh-CN" sz="1100">
                  <a:solidFill>
                    <a:schemeClr val="bg1"/>
                  </a:solidFill>
                  <a:latin typeface="微软雅黑" panose="020B0503020204020204" pitchFamily="34" charset="-122"/>
                  <a:ea typeface="微软雅黑" panose="020B0503020204020204" pitchFamily="34" charset="-122"/>
                </a:rPr>
                <a:t>Stylish cuisine developed for young people;</a:t>
              </a:r>
            </a:p>
            <a:p>
              <a:pPr marL="342900" indent="-342900" algn="just">
                <a:lnSpc>
                  <a:spcPct val="150000"/>
                </a:lnSpc>
                <a:spcBef>
                  <a:spcPts val="1200"/>
                </a:spcBef>
                <a:buFont typeface="+mj-lt"/>
                <a:buAutoNum type="arabicPeriod"/>
              </a:pPr>
              <a:r>
                <a:rPr lang="en-US" altLang="zh-CN" sz="1100">
                  <a:solidFill>
                    <a:schemeClr val="bg1"/>
                  </a:solidFill>
                  <a:latin typeface="微软雅黑" panose="020B0503020204020204" pitchFamily="34" charset="-122"/>
                  <a:ea typeface="微软雅黑" panose="020B0503020204020204" pitchFamily="34" charset="-122"/>
                </a:rPr>
                <a:t>Musical space, psychological counseling and other special services;</a:t>
              </a:r>
            </a:p>
            <a:p>
              <a:pPr marL="342900" indent="-342900" algn="just">
                <a:lnSpc>
                  <a:spcPct val="150000"/>
                </a:lnSpc>
                <a:spcBef>
                  <a:spcPts val="1200"/>
                </a:spcBef>
                <a:buFont typeface="+mj-lt"/>
                <a:buAutoNum type="arabicPeriod"/>
              </a:pPr>
              <a:r>
                <a:rPr lang="en-US" altLang="zh-CN" sz="1100">
                  <a:solidFill>
                    <a:schemeClr val="bg1"/>
                  </a:solidFill>
                  <a:latin typeface="微软雅黑" panose="020B0503020204020204" pitchFamily="34" charset="-122"/>
                  <a:ea typeface="微软雅黑" panose="020B0503020204020204" pitchFamily="34" charset="-122"/>
                </a:rPr>
                <a:t>Pay attention to process experience such as environmental sanitation;</a:t>
              </a:r>
            </a:p>
            <a:p>
              <a:pPr marL="342900" indent="-342900" algn="just">
                <a:lnSpc>
                  <a:spcPct val="150000"/>
                </a:lnSpc>
                <a:spcBef>
                  <a:spcPts val="1200"/>
                </a:spcBef>
                <a:buFont typeface="+mj-lt"/>
                <a:buAutoNum type="arabicPeriod"/>
              </a:pPr>
              <a:r>
                <a:rPr lang="en-US" altLang="zh-CN" sz="1100">
                  <a:solidFill>
                    <a:schemeClr val="bg1"/>
                  </a:solidFill>
                  <a:latin typeface="微软雅黑" panose="020B0503020204020204" pitchFamily="34" charset="-122"/>
                  <a:ea typeface="微软雅黑" panose="020B0503020204020204" pitchFamily="34" charset="-122"/>
                </a:rPr>
                <a:t>A preferential pricing strategy for students.</a:t>
              </a:r>
              <a:endParaRPr lang="zh-CN" altLang="en-US" sz="1100">
                <a:solidFill>
                  <a:schemeClr val="bg1"/>
                </a:solidFill>
                <a:latin typeface="微软雅黑" pitchFamily="34" charset="-122"/>
                <a:ea typeface="微软雅黑" pitchFamily="34" charset="-122"/>
              </a:endParaRPr>
            </a:p>
          </p:txBody>
        </p:sp>
        <p:sp>
          <p:nvSpPr>
            <p:cNvPr id="13" name="矩形 12"/>
            <p:cNvSpPr/>
            <p:nvPr/>
          </p:nvSpPr>
          <p:spPr>
            <a:xfrm>
              <a:off x="7835190" y="4066290"/>
              <a:ext cx="3083463" cy="338554"/>
            </a:xfrm>
            <a:prstGeom prst="rect">
              <a:avLst/>
            </a:prstGeom>
          </p:spPr>
          <p:txBody>
            <a:bodyPr wrap="square">
              <a:spAutoFit/>
            </a:bodyPr>
            <a:lstStyle/>
            <a:p>
              <a:pPr algn="just"/>
              <a:endParaRPr lang="zh-CN" altLang="en-US" sz="1600">
                <a:ea typeface="微软雅黑" panose="020B0503020204020204" pitchFamily="34" charset="-122"/>
              </a:endParaRPr>
            </a:p>
          </p:txBody>
        </p:sp>
        <p:sp>
          <p:nvSpPr>
            <p:cNvPr id="14" name="矩形 13"/>
            <p:cNvSpPr/>
            <p:nvPr/>
          </p:nvSpPr>
          <p:spPr>
            <a:xfrm>
              <a:off x="7835190" y="4576191"/>
              <a:ext cx="3083463" cy="338554"/>
            </a:xfrm>
            <a:prstGeom prst="rect">
              <a:avLst/>
            </a:prstGeom>
          </p:spPr>
          <p:txBody>
            <a:bodyPr wrap="square">
              <a:spAutoFit/>
            </a:bodyPr>
            <a:lstStyle/>
            <a:p>
              <a:pPr algn="just"/>
              <a:endParaRPr lang="zh-CN" altLang="en-US" sz="1600">
                <a:latin typeface="微软雅黑" panose="020B0503020204020204" pitchFamily="34" charset="-122"/>
                <a:ea typeface="微软雅黑" panose="020B0503020204020204" pitchFamily="34" charset="-122"/>
              </a:endParaRPr>
            </a:p>
          </p:txBody>
        </p:sp>
        <p:sp>
          <p:nvSpPr>
            <p:cNvPr id="15" name="矩形 14"/>
            <p:cNvSpPr/>
            <p:nvPr/>
          </p:nvSpPr>
          <p:spPr>
            <a:xfrm>
              <a:off x="7835190" y="5515937"/>
              <a:ext cx="3083463" cy="338554"/>
            </a:xfrm>
            <a:prstGeom prst="rect">
              <a:avLst/>
            </a:prstGeom>
          </p:spPr>
          <p:txBody>
            <a:bodyPr wrap="square">
              <a:spAutoFit/>
            </a:bodyPr>
            <a:lstStyle/>
            <a:p>
              <a:pPr algn="just"/>
              <a:endParaRPr lang="zh-CN" altLang="en-US" sz="1600">
                <a:latin typeface="微软雅黑" panose="020B0503020204020204" pitchFamily="34" charset="-122"/>
                <a:ea typeface="微软雅黑" panose="020B0503020204020204" pitchFamily="34" charset="-122"/>
              </a:endParaRPr>
            </a:p>
          </p:txBody>
        </p:sp>
        <p:sp>
          <p:nvSpPr>
            <p:cNvPr id="16" name="矩形 15"/>
            <p:cNvSpPr/>
            <p:nvPr/>
          </p:nvSpPr>
          <p:spPr>
            <a:xfrm>
              <a:off x="7835190" y="3569011"/>
              <a:ext cx="3083463" cy="338554"/>
            </a:xfrm>
            <a:prstGeom prst="rect">
              <a:avLst/>
            </a:prstGeom>
          </p:spPr>
          <p:txBody>
            <a:bodyPr wrap="square">
              <a:spAutoFit/>
            </a:bodyPr>
            <a:lstStyle/>
            <a:p>
              <a:pPr algn="just"/>
              <a:endParaRPr lang="zh-CN" altLang="en-US" sz="1600">
                <a:latin typeface="微软雅黑" panose="020B0503020204020204" pitchFamily="34" charset="-122"/>
                <a:ea typeface="微软雅黑" panose="020B0503020204020204" pitchFamily="34" charset="-122"/>
              </a:endParaRPr>
            </a:p>
          </p:txBody>
        </p:sp>
      </p:grpSp>
      <p:pic>
        <p:nvPicPr>
          <p:cNvPr id="18" name="Imagen 17">
            <a:extLst>
              <a:ext uri="{FF2B5EF4-FFF2-40B4-BE49-F238E27FC236}">
                <a16:creationId xmlns:a16="http://schemas.microsoft.com/office/drawing/2014/main" id="{04DB6E4F-D836-4D6F-A15B-54F2BEAD1297}"/>
              </a:ext>
            </a:extLst>
          </p:cNvPr>
          <p:cNvPicPr>
            <a:picLocks noChangeAspect="1"/>
          </p:cNvPicPr>
          <p:nvPr/>
        </p:nvPicPr>
        <p:blipFill>
          <a:blip r:embed="rId4">
            <a:extLst>
              <a:ext uri="{28A0092B-C50C-407E-A947-70E740481C1C}">
                <a14:useLocalDpi xmlns:a14="http://schemas.microsoft.com/office/drawing/2010/main"/>
              </a:ext>
            </a:extLst>
          </a:blip>
          <a:srcRect l="2233" b="11233"/>
          <a:stretch>
            <a:fillRect/>
          </a:stretch>
        </p:blipFill>
        <p:spPr>
          <a:xfrm>
            <a:off x="0" y="5185519"/>
            <a:ext cx="5824900" cy="1672482"/>
          </a:xfrm>
          <a:prstGeom prst="rect">
            <a:avLst/>
          </a:prstGeom>
        </p:spPr>
      </p:pic>
    </p:spTree>
    <p:extLst>
      <p:ext uri="{BB962C8B-B14F-4D97-AF65-F5344CB8AC3E}">
        <p14:creationId xmlns:p14="http://schemas.microsoft.com/office/powerpoint/2010/main" val="2850411658"/>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50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5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P spid="8" grpId="2"/>
      <p:bldP spid="9" grpId="3"/>
      <p:bldP spid="23" grpId="4"/>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CD41"/>
        </a:solid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D4C8EFC4-5F05-4225-A6DD-FC0ED75BE4FD}"/>
              </a:ext>
            </a:extLst>
          </p:cNvPr>
          <p:cNvGrpSpPr/>
          <p:nvPr/>
        </p:nvGrpSpPr>
        <p:grpSpPr>
          <a:xfrm>
            <a:off x="0" y="5091858"/>
            <a:ext cx="12192001" cy="1776372"/>
            <a:chOff x="0" y="5091858"/>
            <a:chExt cx="12192001" cy="1776372"/>
          </a:xfrm>
        </p:grpSpPr>
        <p:cxnSp>
          <p:nvCxnSpPr>
            <p:cNvPr id="13" name="直接连接符 7">
              <a:extLst>
                <a:ext uri="{FF2B5EF4-FFF2-40B4-BE49-F238E27FC236}">
                  <a16:creationId xmlns:a16="http://schemas.microsoft.com/office/drawing/2014/main" id="{1BBECBDD-077E-467B-B7D5-33ED299F4601}"/>
                </a:ext>
              </a:extLst>
            </p:cNvPr>
            <p:cNvCxnSpPr/>
            <p:nvPr/>
          </p:nvCxnSpPr>
          <p:spPr>
            <a:xfrm>
              <a:off x="757482" y="5575940"/>
              <a:ext cx="7434285" cy="0"/>
            </a:xfrm>
            <a:prstGeom prst="line">
              <a:avLst/>
            </a:prstGeom>
            <a:ln w="3810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14" name="直接连接符 16">
              <a:extLst>
                <a:ext uri="{FF2B5EF4-FFF2-40B4-BE49-F238E27FC236}">
                  <a16:creationId xmlns:a16="http://schemas.microsoft.com/office/drawing/2014/main" id="{C49DB31F-531C-4EF4-ABD4-FA2EEDA3D53E}"/>
                </a:ext>
              </a:extLst>
            </p:cNvPr>
            <p:cNvCxnSpPr/>
            <p:nvPr/>
          </p:nvCxnSpPr>
          <p:spPr>
            <a:xfrm>
              <a:off x="1554445" y="5329453"/>
              <a:ext cx="5840360" cy="0"/>
            </a:xfrm>
            <a:prstGeom prst="line">
              <a:avLst/>
            </a:prstGeom>
            <a:ln w="12700">
              <a:solidFill>
                <a:srgbClr val="007033"/>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9B288846-A772-4C70-8DD4-CE50EC1CE4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091858"/>
              <a:ext cx="3139807" cy="1766142"/>
            </a:xfrm>
            <a:prstGeom prst="rect">
              <a:avLst/>
            </a:prstGeom>
          </p:spPr>
        </p:pic>
        <p:pic>
          <p:nvPicPr>
            <p:cNvPr id="17" name="Imagen 16">
              <a:extLst>
                <a:ext uri="{FF2B5EF4-FFF2-40B4-BE49-F238E27FC236}">
                  <a16:creationId xmlns:a16="http://schemas.microsoft.com/office/drawing/2014/main" id="{D5D68592-7221-4BBD-9782-E3D758CF032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86297" y="5101005"/>
              <a:ext cx="1243189" cy="1766142"/>
            </a:xfrm>
            <a:prstGeom prst="rect">
              <a:avLst/>
            </a:prstGeom>
          </p:spPr>
        </p:pic>
        <p:pic>
          <p:nvPicPr>
            <p:cNvPr id="18" name="Imagen 17">
              <a:extLst>
                <a:ext uri="{FF2B5EF4-FFF2-40B4-BE49-F238E27FC236}">
                  <a16:creationId xmlns:a16="http://schemas.microsoft.com/office/drawing/2014/main" id="{E1023873-E227-4B75-9C4F-E18A7718E19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29486" y="5101005"/>
              <a:ext cx="1243189" cy="1766142"/>
            </a:xfrm>
            <a:prstGeom prst="rect">
              <a:avLst/>
            </a:prstGeom>
          </p:spPr>
        </p:pic>
        <p:pic>
          <p:nvPicPr>
            <p:cNvPr id="19" name="Imagen 18">
              <a:extLst>
                <a:ext uri="{FF2B5EF4-FFF2-40B4-BE49-F238E27FC236}">
                  <a16:creationId xmlns:a16="http://schemas.microsoft.com/office/drawing/2014/main" id="{63254E0A-5AFD-4BD5-8BE0-7C767184D55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72675" y="5091858"/>
              <a:ext cx="1243189" cy="1766142"/>
            </a:xfrm>
            <a:prstGeom prst="rect">
              <a:avLst/>
            </a:prstGeom>
          </p:spPr>
        </p:pic>
        <p:pic>
          <p:nvPicPr>
            <p:cNvPr id="20" name="Imagen 19">
              <a:extLst>
                <a:ext uri="{FF2B5EF4-FFF2-40B4-BE49-F238E27FC236}">
                  <a16:creationId xmlns:a16="http://schemas.microsoft.com/office/drawing/2014/main" id="{441BB348-E207-4CD2-9C51-E4F2B61118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97937" y="5100218"/>
              <a:ext cx="1243189" cy="1766142"/>
            </a:xfrm>
            <a:prstGeom prst="rect">
              <a:avLst/>
            </a:prstGeom>
          </p:spPr>
        </p:pic>
        <p:pic>
          <p:nvPicPr>
            <p:cNvPr id="21" name="Imagen 20">
              <a:extLst>
                <a:ext uri="{FF2B5EF4-FFF2-40B4-BE49-F238E27FC236}">
                  <a16:creationId xmlns:a16="http://schemas.microsoft.com/office/drawing/2014/main" id="{32992BD4-C06F-4C4E-9121-23B47CAB3F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41126" y="5100218"/>
              <a:ext cx="1243189" cy="1766142"/>
            </a:xfrm>
            <a:prstGeom prst="rect">
              <a:avLst/>
            </a:prstGeom>
          </p:spPr>
        </p:pic>
        <p:pic>
          <p:nvPicPr>
            <p:cNvPr id="22" name="Imagen 21">
              <a:extLst>
                <a:ext uri="{FF2B5EF4-FFF2-40B4-BE49-F238E27FC236}">
                  <a16:creationId xmlns:a16="http://schemas.microsoft.com/office/drawing/2014/main" id="{1F0279EC-7758-4D93-8DA9-B1947644BF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84315" y="5102088"/>
              <a:ext cx="1243189" cy="1766142"/>
            </a:xfrm>
            <a:prstGeom prst="rect">
              <a:avLst/>
            </a:prstGeom>
          </p:spPr>
        </p:pic>
        <p:pic>
          <p:nvPicPr>
            <p:cNvPr id="23" name="Imagen 22">
              <a:extLst>
                <a:ext uri="{FF2B5EF4-FFF2-40B4-BE49-F238E27FC236}">
                  <a16:creationId xmlns:a16="http://schemas.microsoft.com/office/drawing/2014/main" id="{3BC4A433-9487-4B9D-90AD-F8D961686D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16497" y="5102088"/>
              <a:ext cx="1243189" cy="1766142"/>
            </a:xfrm>
            <a:prstGeom prst="rect">
              <a:avLst/>
            </a:prstGeom>
          </p:spPr>
        </p:pic>
        <p:pic>
          <p:nvPicPr>
            <p:cNvPr id="24" name="Imagen 23">
              <a:extLst>
                <a:ext uri="{FF2B5EF4-FFF2-40B4-BE49-F238E27FC236}">
                  <a16:creationId xmlns:a16="http://schemas.microsoft.com/office/drawing/2014/main" id="{C6CB86E0-B8A0-4525-831A-E1A575CEA2C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59687" y="5102088"/>
              <a:ext cx="432314" cy="1766142"/>
            </a:xfrm>
            <a:prstGeom prst="rect">
              <a:avLst/>
            </a:prstGeom>
          </p:spPr>
        </p:pic>
      </p:grpSp>
      <p:grpSp>
        <p:nvGrpSpPr>
          <p:cNvPr id="3" name="组合 2"/>
          <p:cNvGrpSpPr/>
          <p:nvPr/>
        </p:nvGrpSpPr>
        <p:grpSpPr>
          <a:xfrm>
            <a:off x="1301926" y="1423750"/>
            <a:ext cx="9354471" cy="4543177"/>
            <a:chOff x="1301926" y="1423750"/>
            <a:chExt cx="9354471" cy="4543177"/>
          </a:xfrm>
        </p:grpSpPr>
        <p:sp>
          <p:nvSpPr>
            <p:cNvPr id="2" name="矩形 1"/>
            <p:cNvSpPr/>
            <p:nvPr/>
          </p:nvSpPr>
          <p:spPr>
            <a:xfrm>
              <a:off x="1612490" y="2218848"/>
              <a:ext cx="8967019" cy="3748079"/>
            </a:xfrm>
            <a:prstGeom prst="rect">
              <a:avLst/>
            </a:prstGeom>
            <a:solidFill>
              <a:srgbClr val="F2CD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圆角矩形 15"/>
            <p:cNvSpPr/>
            <p:nvPr/>
          </p:nvSpPr>
          <p:spPr>
            <a:xfrm>
              <a:off x="4972467" y="1423750"/>
              <a:ext cx="2307913" cy="14532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TextBox 58"/>
            <p:cNvSpPr txBox="1"/>
            <p:nvPr/>
          </p:nvSpPr>
          <p:spPr>
            <a:xfrm>
              <a:off x="5432965" y="1423750"/>
              <a:ext cx="1386918" cy="1446550"/>
            </a:xfrm>
            <a:prstGeom prst="rect">
              <a:avLst/>
            </a:prstGeom>
            <a:noFill/>
          </p:spPr>
          <p:txBody>
            <a:bodyPr wrap="none" rtlCol="0">
              <a:spAutoFit/>
            </a:bodyPr>
            <a:lstStyle/>
            <a:p>
              <a:pPr algn="ctr" defTabSz="914034" fontAlgn="base">
                <a:spcBef>
                  <a:spcPct val="0"/>
                </a:spcBef>
                <a:spcAft>
                  <a:spcPct val="0"/>
                </a:spcAft>
                <a:defRPr/>
              </a:pPr>
              <a:r>
                <a:rPr lang="en-US" altLang="zh-CN" sz="8800">
                  <a:latin typeface="Impact" panose="020B0806030902050204" pitchFamily="34" charset="0"/>
                  <a:ea typeface="微软雅黑" panose="020B0503020204020204" pitchFamily="34" charset="-122"/>
                </a:rPr>
                <a:t>03</a:t>
              </a:r>
              <a:endParaRPr lang="zh-CN" altLang="en-US" sz="8800">
                <a:latin typeface="Impact" panose="020B0806030902050204" pitchFamily="34" charset="0"/>
                <a:ea typeface="微软雅黑" panose="020B0503020204020204" pitchFamily="34" charset="-122"/>
              </a:endParaRPr>
            </a:p>
          </p:txBody>
        </p:sp>
        <p:sp>
          <p:nvSpPr>
            <p:cNvPr id="37" name="矩形 36"/>
            <p:cNvSpPr/>
            <p:nvPr/>
          </p:nvSpPr>
          <p:spPr>
            <a:xfrm>
              <a:off x="1686525" y="3027744"/>
              <a:ext cx="8818948" cy="1354217"/>
            </a:xfrm>
            <a:prstGeom prst="rect">
              <a:avLst/>
            </a:prstGeom>
            <a:noFill/>
            <a:ln>
              <a:noFill/>
            </a:ln>
          </p:spPr>
          <p:txBody>
            <a:bodyPr vert="horz" wrap="square" lIns="0" tIns="0" rIns="0" bIns="0" numCol="1" anchor="t" anchorCtr="0" compatLnSpc="1">
              <a:spAutoFit/>
            </a:bodyPr>
            <a:lstStyle/>
            <a:p>
              <a:pPr algn="ctr"/>
              <a:r>
                <a:rPr lang="en-US" altLang="zh-CN" sz="4400" b="1">
                  <a:latin typeface="微软雅黑" panose="020B0503020204020204" pitchFamily="34" charset="-122"/>
                  <a:ea typeface="微软雅黑" panose="020B0503020204020204" pitchFamily="34" charset="-122"/>
                </a:rPr>
                <a:t>Risk analysis and countermeasures</a:t>
              </a:r>
              <a:endParaRPr lang="zh-CN" altLang="en-US" sz="4400" b="1">
                <a:latin typeface="微软雅黑" panose="020B0503020204020204" pitchFamily="34" charset="-122"/>
                <a:ea typeface="微软雅黑" panose="020B0503020204020204" pitchFamily="34" charset="-122"/>
              </a:endParaRPr>
            </a:p>
          </p:txBody>
        </p:sp>
        <p:sp>
          <p:nvSpPr>
            <p:cNvPr id="9" name="TextBox 65"/>
            <p:cNvSpPr txBox="1"/>
            <p:nvPr/>
          </p:nvSpPr>
          <p:spPr>
            <a:xfrm>
              <a:off x="1301926" y="4779510"/>
              <a:ext cx="2756193" cy="707886"/>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pPr algn="ctr"/>
              <a:r>
                <a:rPr lang="en-US" altLang="zh-CN" sz="2000">
                  <a:solidFill>
                    <a:schemeClr val="tx1"/>
                  </a:solidFill>
                  <a:latin typeface="微软雅黑" panose="020B0503020204020204" pitchFamily="34" charset="-122"/>
                  <a:ea typeface="微软雅黑" panose="020B0503020204020204" pitchFamily="34" charset="-122"/>
                </a:rPr>
                <a:t>Market risk and countermeasures</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0" name="TextBox 66"/>
            <p:cNvSpPr txBox="1"/>
            <p:nvPr/>
          </p:nvSpPr>
          <p:spPr>
            <a:xfrm>
              <a:off x="3465686" y="4790747"/>
              <a:ext cx="2723703" cy="646331"/>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ctr"/>
              <a:r>
                <a:rPr lang="en-US" altLang="zh-CN" sz="1800">
                  <a:solidFill>
                    <a:schemeClr val="tx1"/>
                  </a:solidFill>
                  <a:latin typeface="微软雅黑" panose="020B0503020204020204" pitchFamily="34" charset="-122"/>
                  <a:ea typeface="微软雅黑" panose="020B0503020204020204" pitchFamily="34" charset="-122"/>
                </a:rPr>
                <a:t>Financial risks and countermeasures</a:t>
              </a:r>
              <a:endParaRPr lang="zh-CN" altLang="en-US" sz="1800">
                <a:solidFill>
                  <a:schemeClr val="tx1"/>
                </a:solidFill>
                <a:latin typeface="微软雅黑" pitchFamily="34" charset="-122"/>
                <a:ea typeface="微软雅黑" pitchFamily="34" charset="-122"/>
              </a:endParaRPr>
            </a:p>
          </p:txBody>
        </p:sp>
        <p:sp>
          <p:nvSpPr>
            <p:cNvPr id="11" name="TextBox 15"/>
            <p:cNvSpPr txBox="1"/>
            <p:nvPr/>
          </p:nvSpPr>
          <p:spPr>
            <a:xfrm>
              <a:off x="5578190" y="4774334"/>
              <a:ext cx="2723703" cy="1015663"/>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ctr"/>
              <a:r>
                <a:rPr lang="en-US" altLang="zh-CN">
                  <a:solidFill>
                    <a:schemeClr val="tx1"/>
                  </a:solidFill>
                  <a:latin typeface="微软雅黑" panose="020B0503020204020204" pitchFamily="34" charset="-122"/>
                  <a:ea typeface="微软雅黑" panose="020B0503020204020204" pitchFamily="34" charset="-122"/>
                </a:rPr>
                <a:t>Management risk and countermeasures</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TextBox 15"/>
            <p:cNvSpPr txBox="1"/>
            <p:nvPr/>
          </p:nvSpPr>
          <p:spPr>
            <a:xfrm>
              <a:off x="7932694" y="4782541"/>
              <a:ext cx="2723703" cy="707886"/>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ctr"/>
              <a:r>
                <a:rPr lang="en-US" altLang="zh-CN">
                  <a:solidFill>
                    <a:schemeClr val="tx1"/>
                  </a:solidFill>
                  <a:latin typeface="微软雅黑" panose="020B0503020204020204" pitchFamily="34" charset="-122"/>
                  <a:ea typeface="微软雅黑" panose="020B0503020204020204" pitchFamily="34" charset="-122"/>
                </a:rPr>
                <a:t>Profit model risk and countermeasures</a:t>
              </a:r>
              <a:endParaRPr lang="zh-CN" altLang="en-US">
                <a:solidFill>
                  <a:schemeClr val="tx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62019888"/>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6836504" y="281049"/>
            <a:ext cx="3918992" cy="1077218"/>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latin typeface="微软雅黑" panose="020B0503020204020204" pitchFamily="34" charset="-122"/>
                <a:ea typeface="微软雅黑" panose="020B0503020204020204" pitchFamily="34" charset="-122"/>
              </a:rPr>
              <a:t>Market risk and countermeasures</a:t>
            </a:r>
            <a:endParaRPr lang="zh-CN" altLang="en-US" sz="320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59835" y="1212911"/>
            <a:ext cx="10872329" cy="5083912"/>
            <a:chOff x="913270" y="1253551"/>
            <a:chExt cx="10872329" cy="5083912"/>
          </a:xfrm>
        </p:grpSpPr>
        <p:sp>
          <p:nvSpPr>
            <p:cNvPr id="23" name="ïšḻïďê-Rectangle 4"/>
            <p:cNvSpPr/>
            <p:nvPr/>
          </p:nvSpPr>
          <p:spPr>
            <a:xfrm>
              <a:off x="913270" y="1253551"/>
              <a:ext cx="6381343" cy="3080642"/>
            </a:xfrm>
            <a:prstGeom prst="rect">
              <a:avLst/>
            </a:prstGeom>
            <a:noFill/>
            <a:ln w="38100">
              <a:solidFill>
                <a:srgbClr val="F2CD4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0" anchor="t" anchorCtr="1">
              <a:normAutofit/>
            </a:bodyPr>
            <a:lstStyle/>
            <a:p>
              <a:pPr algn="ctr">
                <a:lnSpc>
                  <a:spcPct val="120000"/>
                </a:lnSpc>
              </a:pPr>
              <a:endParaRPr lang="zh-CN" altLang="en-US" sz="1200">
                <a:solidFill>
                  <a:schemeClr val="dk1">
                    <a:lumMod val="100000"/>
                  </a:schemeClr>
                </a:solidFill>
              </a:endParaRPr>
            </a:p>
          </p:txBody>
        </p:sp>
        <p:sp>
          <p:nvSpPr>
            <p:cNvPr id="24" name="ïšḻïďê-Right Triangle 5"/>
            <p:cNvSpPr/>
            <p:nvPr/>
          </p:nvSpPr>
          <p:spPr>
            <a:xfrm rot="5400000">
              <a:off x="888206" y="1278617"/>
              <a:ext cx="1503986" cy="1453856"/>
            </a:xfrm>
            <a:prstGeom prst="rtTriangl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ïšḻïďê-TextBox 7"/>
            <p:cNvSpPr txBox="1"/>
            <p:nvPr/>
          </p:nvSpPr>
          <p:spPr>
            <a:xfrm>
              <a:off x="1075511" y="1475433"/>
              <a:ext cx="615727" cy="533268"/>
            </a:xfrm>
            <a:prstGeom prst="rect">
              <a:avLst/>
            </a:prstGeom>
            <a:noFill/>
          </p:spPr>
          <p:txBody>
            <a:bodyPr wrap="none">
              <a:normAutofit/>
            </a:bodyPr>
            <a:lstStyle/>
            <a:p>
              <a:pPr algn="ctr"/>
              <a:r>
                <a:rPr lang="en-US" altLang="zh-CN" sz="2000" b="1">
                  <a:solidFill>
                    <a:schemeClr val="bg1"/>
                  </a:solidFill>
                  <a:latin typeface="微软雅黑" panose="020B0503020204020204" pitchFamily="34" charset="-122"/>
                  <a:ea typeface="微软雅黑" panose="020B0503020204020204" pitchFamily="34" charset="-122"/>
                </a:rPr>
                <a:t>risk</a:t>
              </a:r>
              <a:endParaRPr lang="zh-CN" altLang="en-US" sz="2000" b="1">
                <a:solidFill>
                  <a:schemeClr val="bg1"/>
                </a:solidFill>
                <a:latin typeface="微软雅黑" pitchFamily="34" charset="-122"/>
                <a:ea typeface="微软雅黑" pitchFamily="34" charset="-122"/>
              </a:endParaRPr>
            </a:p>
          </p:txBody>
        </p:sp>
        <p:sp>
          <p:nvSpPr>
            <p:cNvPr id="26" name="íślíḋè-Rectangle 28"/>
            <p:cNvSpPr/>
            <p:nvPr/>
          </p:nvSpPr>
          <p:spPr>
            <a:xfrm>
              <a:off x="5404256" y="3045835"/>
              <a:ext cx="6381343" cy="3080642"/>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0" anchor="t" anchorCtr="1">
              <a:normAutofit/>
            </a:bodyPr>
            <a:lstStyle/>
            <a:p>
              <a:pPr algn="ctr">
                <a:lnSpc>
                  <a:spcPct val="120000"/>
                </a:lnSpc>
              </a:pPr>
              <a:endParaRPr lang="zh-CN" altLang="en-US" sz="2000">
                <a:solidFill>
                  <a:schemeClr val="dk1">
                    <a:lumMod val="100000"/>
                  </a:schemeClr>
                </a:solidFill>
                <a:latin typeface="微软雅黑" pitchFamily="34" charset="-122"/>
                <a:ea typeface="微软雅黑" pitchFamily="34" charset="-122"/>
              </a:endParaRPr>
            </a:p>
          </p:txBody>
        </p:sp>
        <p:sp>
          <p:nvSpPr>
            <p:cNvPr id="27" name="íślíḋè-Right Triangle 29"/>
            <p:cNvSpPr/>
            <p:nvPr/>
          </p:nvSpPr>
          <p:spPr>
            <a:xfrm rot="16200000">
              <a:off x="10306318" y="4647558"/>
              <a:ext cx="1503986" cy="1453856"/>
            </a:xfrm>
            <a:prstGeom prst="rtTriangle">
              <a:avLst/>
            </a:prstGeom>
            <a:solidFill>
              <a:srgbClr val="C59B00"/>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itchFamily="34" charset="-122"/>
                <a:ea typeface="微软雅黑" pitchFamily="34" charset="-122"/>
              </a:endParaRPr>
            </a:p>
          </p:txBody>
        </p:sp>
        <p:sp>
          <p:nvSpPr>
            <p:cNvPr id="28" name="íślíḋè-Right Triangle 30"/>
            <p:cNvSpPr/>
            <p:nvPr/>
          </p:nvSpPr>
          <p:spPr>
            <a:xfrm rot="5400000">
              <a:off x="5377816" y="3072038"/>
              <a:ext cx="1622246" cy="1568175"/>
            </a:xfrm>
            <a:prstGeom prst="rtTriangle">
              <a:avLst/>
            </a:prstGeom>
            <a:solidFill>
              <a:schemeClr val="bg1">
                <a:lumMod val="6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29" name="íślíḋè-TextBox 31"/>
            <p:cNvSpPr txBox="1"/>
            <p:nvPr/>
          </p:nvSpPr>
          <p:spPr>
            <a:xfrm>
              <a:off x="10861829" y="5804195"/>
              <a:ext cx="615727" cy="533268"/>
            </a:xfrm>
            <a:prstGeom prst="rect">
              <a:avLst/>
            </a:prstGeom>
            <a:noFill/>
          </p:spPr>
          <p:txBody>
            <a:bodyPr wrap="none">
              <a:normAutofit/>
            </a:bodyPr>
            <a:lstStyle/>
            <a:p>
              <a:pPr algn="ctr"/>
              <a:r>
                <a:rPr lang="en-US" altLang="zh-CN" sz="1000" b="1">
                  <a:solidFill>
                    <a:schemeClr val="bg1"/>
                  </a:solidFill>
                  <a:latin typeface="微软雅黑" panose="020B0503020204020204" pitchFamily="34" charset="-122"/>
                  <a:ea typeface="微软雅黑" panose="020B0503020204020204" pitchFamily="34" charset="-122"/>
                </a:rPr>
                <a:t>Countermeasures</a:t>
              </a:r>
              <a:endParaRPr lang="zh-CN" altLang="en-US" sz="1000" b="1">
                <a:solidFill>
                  <a:schemeClr val="bg1"/>
                </a:solidFill>
                <a:latin typeface="微软雅黑" pitchFamily="34" charset="-122"/>
                <a:ea typeface="微软雅黑" pitchFamily="34" charset="-122"/>
              </a:endParaRPr>
            </a:p>
          </p:txBody>
        </p:sp>
        <p:sp>
          <p:nvSpPr>
            <p:cNvPr id="30" name="ïšḻïďê-Right Triangle 6"/>
            <p:cNvSpPr/>
            <p:nvPr/>
          </p:nvSpPr>
          <p:spPr>
            <a:xfrm rot="16200000">
              <a:off x="5699403" y="2735093"/>
              <a:ext cx="1622246" cy="1568175"/>
            </a:xfrm>
            <a:prstGeom prst="rtTriangle">
              <a:avLst/>
            </a:prstGeom>
            <a:solidFill>
              <a:schemeClr val="bg1">
                <a:lumMod val="6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矩形 30"/>
            <p:cNvSpPr/>
            <p:nvPr/>
          </p:nvSpPr>
          <p:spPr>
            <a:xfrm>
              <a:off x="5337433" y="3216593"/>
              <a:ext cx="2069640" cy="1015663"/>
            </a:xfrm>
            <a:prstGeom prst="rect">
              <a:avLst/>
            </a:prstGeom>
          </p:spPr>
          <p:txBody>
            <a:bodyPr wrap="square">
              <a:spAutoFit/>
            </a:bodyPr>
            <a:lstStyle/>
            <a:p>
              <a:pPr algn="ctr">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市场风险</a:t>
              </a:r>
              <a:endParaRPr lang="en-US" altLang="zh-CN" sz="2000" b="1">
                <a:solidFill>
                  <a:schemeClr val="bg1"/>
                </a:solidFill>
                <a:latin typeface="微软雅黑" pitchFamily="34" charset="-122"/>
                <a:ea typeface="微软雅黑" pitchFamily="34" charset="-122"/>
              </a:endParaRPr>
            </a:p>
            <a:p>
              <a:pPr algn="ctr">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和对策</a:t>
              </a:r>
            </a:p>
          </p:txBody>
        </p:sp>
        <p:sp>
          <p:nvSpPr>
            <p:cNvPr id="32" name="矩形 31"/>
            <p:cNvSpPr/>
            <p:nvPr/>
          </p:nvSpPr>
          <p:spPr>
            <a:xfrm>
              <a:off x="1691238" y="1861378"/>
              <a:ext cx="4309129" cy="704232"/>
            </a:xfrm>
            <a:prstGeom prst="rect">
              <a:avLst/>
            </a:prstGeom>
          </p:spPr>
          <p:txBody>
            <a:bodyPr wrap="square">
              <a:spAutoFit/>
            </a:bodyPr>
            <a:lstStyle/>
            <a:p>
              <a:pPr marL="285636" indent="-285636" algn="just">
                <a:lnSpc>
                  <a:spcPct val="150000"/>
                </a:lnSpc>
                <a:buFont typeface="Wingdings" pitchFamily="2" charset="2"/>
                <a:buChar char="n"/>
              </a:pPr>
              <a:r>
                <a:rPr lang="en-US" altLang="zh-CN" sz="1400">
                  <a:latin typeface="微软雅黑" panose="020B0503020204020204" pitchFamily="34" charset="-122"/>
                  <a:ea typeface="微软雅黑" panose="020B0503020204020204" pitchFamily="34" charset="-122"/>
                </a:rPr>
                <a:t>The company's service is recognized by the market as having a process.</a:t>
              </a:r>
              <a:endParaRPr lang="zh-CN" altLang="en-US" sz="1400" b="1">
                <a:ea typeface="微软雅黑" pitchFamily="34" charset="-122"/>
                <a:cs typeface="+mn-ea"/>
                <a:sym typeface="+mn-lt"/>
              </a:endParaRPr>
            </a:p>
          </p:txBody>
        </p:sp>
        <p:sp>
          <p:nvSpPr>
            <p:cNvPr id="33" name="矩形 32"/>
            <p:cNvSpPr/>
            <p:nvPr/>
          </p:nvSpPr>
          <p:spPr>
            <a:xfrm>
              <a:off x="1691238" y="2331333"/>
              <a:ext cx="5095642" cy="1028423"/>
            </a:xfrm>
            <a:prstGeom prst="rect">
              <a:avLst/>
            </a:prstGeom>
          </p:spPr>
          <p:txBody>
            <a:bodyPr wrap="square">
              <a:spAutoFit/>
            </a:bodyPr>
            <a:lstStyle/>
            <a:p>
              <a:pPr marL="285636" indent="-285636" algn="just">
                <a:lnSpc>
                  <a:spcPct val="150000"/>
                </a:lnSpc>
                <a:buFont typeface="Wingdings" pitchFamily="2" charset="2"/>
                <a:buChar char="n"/>
              </a:pPr>
              <a:r>
                <a:rPr lang="en-US" altLang="zh-CN" sz="1400">
                  <a:ea typeface="微软雅黑" panose="020B0503020204020204" pitchFamily="34" charset="-122"/>
                  <a:cs typeface="+mn-ea"/>
                  <a:sym typeface="+mn-lt"/>
                </a:rPr>
                <a:t>The increase in potential entrants and existing competitors has led to fluctuations in the price of the company’s products, affecting profits</a:t>
              </a:r>
              <a:endParaRPr lang="zh-CN" altLang="en-US" sz="1400">
                <a:ea typeface="微软雅黑" pitchFamily="34" charset="-122"/>
                <a:cs typeface="+mn-ea"/>
                <a:sym typeface="+mn-lt"/>
              </a:endParaRPr>
            </a:p>
          </p:txBody>
        </p:sp>
        <p:sp>
          <p:nvSpPr>
            <p:cNvPr id="34" name="矩形 33"/>
            <p:cNvSpPr/>
            <p:nvPr/>
          </p:nvSpPr>
          <p:spPr>
            <a:xfrm>
              <a:off x="1691238" y="3216593"/>
              <a:ext cx="3324608" cy="1162113"/>
            </a:xfrm>
            <a:prstGeom prst="rect">
              <a:avLst/>
            </a:prstGeom>
          </p:spPr>
          <p:txBody>
            <a:bodyPr wrap="square">
              <a:spAutoFit/>
            </a:bodyPr>
            <a:lstStyle/>
            <a:p>
              <a:pPr marL="285636" indent="-285636" algn="just">
                <a:lnSpc>
                  <a:spcPct val="150000"/>
                </a:lnSpc>
                <a:buFont typeface="Wingdings" pitchFamily="2" charset="2"/>
                <a:buChar char="n"/>
              </a:pPr>
              <a:r>
                <a:rPr lang="en-US" altLang="zh-CN" sz="1600">
                  <a:ea typeface="微软雅黑" panose="020B0503020204020204" pitchFamily="34" charset="-122"/>
                  <a:cs typeface="+mn-ea"/>
                  <a:sym typeface="+mn-lt"/>
                </a:rPr>
                <a:t>Competitors use malicious means of competition to affect corporate profits</a:t>
              </a:r>
              <a:endParaRPr lang="zh-CN" altLang="en-US" sz="1600">
                <a:ea typeface="微软雅黑" pitchFamily="34" charset="-122"/>
                <a:cs typeface="+mn-ea"/>
                <a:sym typeface="+mn-lt"/>
              </a:endParaRPr>
            </a:p>
          </p:txBody>
        </p:sp>
        <p:sp>
          <p:nvSpPr>
            <p:cNvPr id="35" name="矩形 34"/>
            <p:cNvSpPr/>
            <p:nvPr/>
          </p:nvSpPr>
          <p:spPr>
            <a:xfrm>
              <a:off x="7520588" y="3332058"/>
              <a:ext cx="4146383" cy="1162113"/>
            </a:xfrm>
            <a:prstGeom prst="rect">
              <a:avLst/>
            </a:prstGeom>
          </p:spPr>
          <p:txBody>
            <a:bodyPr wrap="square">
              <a:spAutoFit/>
            </a:bodyPr>
            <a:lstStyle/>
            <a:p>
              <a:pPr marL="285636" indent="-285636" algn="just">
                <a:lnSpc>
                  <a:spcPct val="150000"/>
                </a:lnSpc>
                <a:buFont typeface="Wingdings" pitchFamily="2" charset="2"/>
                <a:buChar char="n"/>
              </a:pPr>
              <a:r>
                <a:rPr lang="en-US" altLang="zh-CN" sz="1600">
                  <a:ea typeface="微软雅黑" panose="020B0503020204020204" pitchFamily="34" charset="-122"/>
                  <a:cs typeface="+mn-ea"/>
                  <a:sym typeface="+mn-lt"/>
                </a:rPr>
                <a:t>Adhere to the company management, improve service quality, reduce costs and improve overall competitiveness</a:t>
              </a:r>
              <a:endParaRPr lang="zh-CN" altLang="en-US" sz="1600">
                <a:ea typeface="微软雅黑" panose="020B0503020204020204" pitchFamily="34" charset="-122"/>
                <a:cs typeface="+mn-ea"/>
                <a:sym typeface="+mn-lt"/>
              </a:endParaRPr>
            </a:p>
          </p:txBody>
        </p:sp>
        <p:sp>
          <p:nvSpPr>
            <p:cNvPr id="36" name="矩形 35"/>
            <p:cNvSpPr/>
            <p:nvPr/>
          </p:nvSpPr>
          <p:spPr>
            <a:xfrm>
              <a:off x="5883683" y="4288506"/>
              <a:ext cx="5790355" cy="792781"/>
            </a:xfrm>
            <a:prstGeom prst="rect">
              <a:avLst/>
            </a:prstGeom>
          </p:spPr>
          <p:txBody>
            <a:bodyPr wrap="square">
              <a:spAutoFit/>
            </a:bodyPr>
            <a:lstStyle/>
            <a:p>
              <a:pPr marL="285636" indent="-285636" algn="just">
                <a:lnSpc>
                  <a:spcPct val="150000"/>
                </a:lnSpc>
                <a:buFont typeface="Wingdings" pitchFamily="2" charset="2"/>
                <a:buChar char="n"/>
              </a:pPr>
              <a:r>
                <a:rPr lang="en-US" altLang="zh-CN" sz="1600">
                  <a:ea typeface="微软雅黑" panose="020B0503020204020204" pitchFamily="34" charset="-122"/>
                  <a:cs typeface="+mn-ea"/>
                  <a:sym typeface="+mn-lt"/>
                </a:rPr>
                <a:t>Establish a sound market information network system, enhance market resilience, and enrich and evolve service types.</a:t>
              </a:r>
              <a:endParaRPr lang="zh-CN" altLang="en-US" sz="1600">
                <a:ea typeface="微软雅黑" panose="020B0503020204020204" pitchFamily="34" charset="-122"/>
                <a:cs typeface="+mn-ea"/>
                <a:sym typeface="+mn-lt"/>
              </a:endParaRPr>
            </a:p>
          </p:txBody>
        </p:sp>
        <p:sp>
          <p:nvSpPr>
            <p:cNvPr id="37" name="矩形 36"/>
            <p:cNvSpPr/>
            <p:nvPr/>
          </p:nvSpPr>
          <p:spPr>
            <a:xfrm>
              <a:off x="5883322" y="5143354"/>
              <a:ext cx="4559142" cy="423449"/>
            </a:xfrm>
            <a:prstGeom prst="rect">
              <a:avLst/>
            </a:prstGeom>
          </p:spPr>
          <p:txBody>
            <a:bodyPr wrap="square">
              <a:spAutoFit/>
            </a:bodyPr>
            <a:lstStyle/>
            <a:p>
              <a:pPr marL="285636" indent="-285636" algn="just">
                <a:lnSpc>
                  <a:spcPct val="150000"/>
                </a:lnSpc>
                <a:buFont typeface="Wingdings" pitchFamily="2" charset="2"/>
                <a:buChar char="n"/>
              </a:pPr>
              <a:r>
                <a:rPr lang="en-US" altLang="zh-CN" sz="1600">
                  <a:ea typeface="微软雅黑" panose="020B0503020204020204" pitchFamily="34" charset="-122"/>
                  <a:cs typeface="+mn-ea"/>
                  <a:sym typeface="+mn-lt"/>
                </a:rPr>
                <a:t>Seeking support from the industry chain alliance</a:t>
              </a:r>
              <a:endParaRPr lang="zh-CN" altLang="en-US" sz="1600">
                <a:ea typeface="微软雅黑" panose="020B0503020204020204" pitchFamily="34" charset="-122"/>
                <a:cs typeface="+mn-ea"/>
                <a:sym typeface="+mn-lt"/>
              </a:endParaRPr>
            </a:p>
          </p:txBody>
        </p:sp>
        <p:sp>
          <p:nvSpPr>
            <p:cNvPr id="38" name="矩形 37"/>
            <p:cNvSpPr/>
            <p:nvPr/>
          </p:nvSpPr>
          <p:spPr>
            <a:xfrm>
              <a:off x="5883322" y="5582895"/>
              <a:ext cx="3046780" cy="464743"/>
            </a:xfrm>
            <a:prstGeom prst="rect">
              <a:avLst/>
            </a:prstGeom>
          </p:spPr>
          <p:txBody>
            <a:bodyPr wrap="square">
              <a:spAutoFit/>
            </a:bodyPr>
            <a:lstStyle/>
            <a:p>
              <a:pPr marL="285636" indent="-285636" algn="just">
                <a:lnSpc>
                  <a:spcPct val="150000"/>
                </a:lnSpc>
                <a:buFont typeface="Wingdings" pitchFamily="2" charset="2"/>
                <a:buChar char="n"/>
              </a:pPr>
              <a:r>
                <a:rPr lang="en-US" altLang="zh-CN" sz="1799">
                  <a:ea typeface="微软雅黑" panose="020B0503020204020204" pitchFamily="34" charset="-122"/>
                  <a:cs typeface="+mn-ea"/>
                  <a:sym typeface="+mn-lt"/>
                </a:rPr>
                <a:t>Implement brand strategy</a:t>
              </a:r>
              <a:endParaRPr lang="zh-CN" altLang="en-US" sz="1799">
                <a:ea typeface="微软雅黑" pitchFamily="34" charset="-122"/>
                <a:cs typeface="+mn-ea"/>
                <a:sym typeface="+mn-lt"/>
              </a:endParaRPr>
            </a:p>
          </p:txBody>
        </p:sp>
      </p:grpSp>
      <p:pic>
        <p:nvPicPr>
          <p:cNvPr id="3" name="Imagen 2">
            <a:extLst>
              <a:ext uri="{FF2B5EF4-FFF2-40B4-BE49-F238E27FC236}">
                <a16:creationId xmlns:a16="http://schemas.microsoft.com/office/drawing/2014/main" id="{5676576C-3A08-4F91-8E90-1F07BBEACC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1010" y="3974470"/>
            <a:ext cx="4511550" cy="2883529"/>
          </a:xfrm>
          <a:prstGeom prst="rect">
            <a:avLst/>
          </a:prstGeom>
        </p:spPr>
      </p:pic>
    </p:spTree>
    <p:extLst>
      <p:ext uri="{BB962C8B-B14F-4D97-AF65-F5344CB8AC3E}">
        <p14:creationId xmlns:p14="http://schemas.microsoft.com/office/powerpoint/2010/main" val="4105658359"/>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71CA9E7E-1853-49A4-9510-8D5615D423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30106" y="3104699"/>
            <a:ext cx="3651026" cy="3743313"/>
          </a:xfrm>
          <a:prstGeom prst="rect">
            <a:avLst/>
          </a:prstGeom>
        </p:spPr>
      </p:pic>
      <p:grpSp>
        <p:nvGrpSpPr>
          <p:cNvPr id="4" name="组合 3"/>
          <p:cNvGrpSpPr/>
          <p:nvPr/>
        </p:nvGrpSpPr>
        <p:grpSpPr>
          <a:xfrm>
            <a:off x="4462748" y="1378367"/>
            <a:ext cx="2160000" cy="2880000"/>
            <a:chOff x="4462748" y="1378367"/>
            <a:chExt cx="2160000" cy="2880000"/>
          </a:xfrm>
        </p:grpSpPr>
        <p:sp>
          <p:nvSpPr>
            <p:cNvPr id="3" name="上箭头 2"/>
            <p:cNvSpPr/>
            <p:nvPr/>
          </p:nvSpPr>
          <p:spPr>
            <a:xfrm>
              <a:off x="4462748" y="1378367"/>
              <a:ext cx="2160000" cy="2880000"/>
            </a:xfrm>
            <a:prstGeom prst="upArrow">
              <a:avLst/>
            </a:prstGeom>
            <a:solidFill>
              <a:srgbClr val="F2CD41"/>
            </a:solidFill>
            <a:ln>
              <a:solidFill>
                <a:srgbClr val="F2C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171780" y="1793034"/>
              <a:ext cx="741934" cy="461665"/>
            </a:xfrm>
            <a:prstGeom prst="rect">
              <a:avLst/>
            </a:prstGeom>
          </p:spPr>
          <p:txBody>
            <a:bodyPr wrap="none">
              <a:spAutoFit/>
            </a:bodyPr>
            <a:lstStyle/>
            <a:p>
              <a:pPr algn="ctr"/>
              <a:r>
                <a:rPr lang="en-US" altLang="zh-CN" sz="2400" b="1">
                  <a:solidFill>
                    <a:schemeClr val="bg1"/>
                  </a:solidFill>
                  <a:latin typeface="微软雅黑" panose="020B0503020204020204" pitchFamily="34" charset="-122"/>
                  <a:ea typeface="微软雅黑" panose="020B0503020204020204" pitchFamily="34" charset="-122"/>
                </a:rPr>
                <a:t>risk</a:t>
              </a:r>
              <a:endParaRPr lang="en-US" altLang="zh-CN" sz="2400" b="1">
                <a:solidFill>
                  <a:schemeClr val="bg1"/>
                </a:solidFill>
                <a:latin typeface="+mj-ea"/>
                <a:ea typeface="微软雅黑" pitchFamily="34" charset="-122"/>
              </a:endParaRPr>
            </a:p>
          </p:txBody>
        </p:sp>
      </p:grpSp>
      <p:grpSp>
        <p:nvGrpSpPr>
          <p:cNvPr id="5" name="组合 4"/>
          <p:cNvGrpSpPr/>
          <p:nvPr/>
        </p:nvGrpSpPr>
        <p:grpSpPr>
          <a:xfrm>
            <a:off x="5542748" y="2914518"/>
            <a:ext cx="2160000" cy="2880000"/>
            <a:chOff x="5542748" y="2914518"/>
            <a:chExt cx="2160000" cy="2880000"/>
          </a:xfrm>
        </p:grpSpPr>
        <p:sp>
          <p:nvSpPr>
            <p:cNvPr id="2" name="下箭头 1"/>
            <p:cNvSpPr/>
            <p:nvPr/>
          </p:nvSpPr>
          <p:spPr>
            <a:xfrm>
              <a:off x="5542748" y="2914518"/>
              <a:ext cx="2160000" cy="2880000"/>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739139" y="4742066"/>
              <a:ext cx="1767215" cy="307777"/>
            </a:xfrm>
            <a:prstGeom prst="rect">
              <a:avLst/>
            </a:prstGeom>
          </p:spPr>
          <p:txBody>
            <a:bodyPr wrap="none">
              <a:spAutoFit/>
            </a:bodyPr>
            <a:lstStyle/>
            <a:p>
              <a:pPr algn="ctr"/>
              <a:r>
                <a:rPr lang="en-US" altLang="zh-CN" sz="1400" b="1">
                  <a:solidFill>
                    <a:schemeClr val="bg1"/>
                  </a:solidFill>
                  <a:latin typeface="微软雅黑" panose="020B0503020204020204" pitchFamily="34" charset="-122"/>
                  <a:ea typeface="微软雅黑" panose="020B0503020204020204" pitchFamily="34" charset="-122"/>
                </a:rPr>
                <a:t>Countermeasures</a:t>
              </a:r>
            </a:p>
          </p:txBody>
        </p:sp>
      </p:grpSp>
      <p:sp>
        <p:nvSpPr>
          <p:cNvPr id="13" name="TextBox 10"/>
          <p:cNvSpPr txBox="1"/>
          <p:nvPr/>
        </p:nvSpPr>
        <p:spPr>
          <a:xfrm>
            <a:off x="787368" y="2626499"/>
            <a:ext cx="3135380" cy="1167692"/>
          </a:xfrm>
          <a:prstGeom prst="rect">
            <a:avLst/>
          </a:prstGeom>
          <a:noFill/>
        </p:spPr>
        <p:txBody>
          <a:bodyPr wrap="square" rtlCol="0">
            <a:spAutoFit/>
          </a:bodyPr>
          <a:lstStyle/>
          <a:p>
            <a:pPr marL="285636" indent="-285636" algn="just">
              <a:lnSpc>
                <a:spcPct val="150000"/>
              </a:lnSpc>
              <a:buFont typeface="Wingdings" pitchFamily="2" charset="2"/>
              <a:buChar char="n"/>
            </a:pPr>
            <a:r>
              <a:rPr lang="en-US" altLang="zh-CN" sz="1200">
                <a:latin typeface="微软雅黑" panose="020B0503020204020204" pitchFamily="34" charset="-122"/>
                <a:ea typeface="微软雅黑" panose="020B0503020204020204" pitchFamily="34" charset="-122"/>
              </a:rPr>
              <a:t>In the early stage of development, the financial risks are mainly reflected in the risk of shortage of funds.</a:t>
            </a:r>
            <a:endParaRPr lang="en-US" altLang="zh-CN" sz="1200">
              <a:latin typeface="微软雅黑" pitchFamily="34" charset="-122"/>
              <a:ea typeface="微软雅黑" pitchFamily="34" charset="-122"/>
              <a:sym typeface="Arial" pitchFamily="34" charset="0"/>
            </a:endParaRPr>
          </a:p>
        </p:txBody>
      </p:sp>
      <p:sp>
        <p:nvSpPr>
          <p:cNvPr id="16" name="TextBox 10"/>
          <p:cNvSpPr txBox="1"/>
          <p:nvPr/>
        </p:nvSpPr>
        <p:spPr>
          <a:xfrm>
            <a:off x="787368" y="3740222"/>
            <a:ext cx="3135380" cy="1167692"/>
          </a:xfrm>
          <a:prstGeom prst="rect">
            <a:avLst/>
          </a:prstGeom>
          <a:noFill/>
        </p:spPr>
        <p:txBody>
          <a:bodyPr wrap="square" rtlCol="0">
            <a:spAutoFit/>
          </a:bodyPr>
          <a:lstStyle/>
          <a:p>
            <a:pPr marL="285636" indent="-285636" algn="just">
              <a:lnSpc>
                <a:spcPct val="150000"/>
              </a:lnSpc>
              <a:buFont typeface="Wingdings" pitchFamily="2" charset="2"/>
              <a:buChar char="n"/>
            </a:pPr>
            <a:r>
              <a:rPr lang="en-US" altLang="zh-CN" sz="1200">
                <a:latin typeface="微软雅黑" panose="020B0503020204020204" pitchFamily="34" charset="-122"/>
                <a:ea typeface="微软雅黑" panose="020B0503020204020204" pitchFamily="34" charset="-122"/>
              </a:rPr>
              <a:t>The initial investment is mainly from the site rent, renovation costs, facilities and equipment purchase costs, and promotional expenses.</a:t>
            </a:r>
            <a:endParaRPr lang="en-US" altLang="zh-CN" sz="1200">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TextBox 10"/>
          <p:cNvSpPr txBox="1"/>
          <p:nvPr/>
        </p:nvSpPr>
        <p:spPr>
          <a:xfrm>
            <a:off x="7881132" y="2626499"/>
            <a:ext cx="3135380" cy="890693"/>
          </a:xfrm>
          <a:prstGeom prst="rect">
            <a:avLst/>
          </a:prstGeom>
          <a:noFill/>
        </p:spPr>
        <p:txBody>
          <a:bodyPr wrap="square" rtlCol="0">
            <a:spAutoFit/>
          </a:bodyPr>
          <a:lstStyle/>
          <a:p>
            <a:pPr marL="285636" indent="-285636" algn="just">
              <a:lnSpc>
                <a:spcPct val="150000"/>
              </a:lnSpc>
              <a:buFont typeface="Wingdings" pitchFamily="2" charset="2"/>
              <a:buChar char="n"/>
            </a:pPr>
            <a:r>
              <a:rPr lang="en-US" altLang="zh-CN" sz="1200">
                <a:latin typeface="微软雅黑" panose="020B0503020204020204" pitchFamily="34" charset="-122"/>
                <a:ea typeface="微软雅黑" panose="020B0503020204020204" pitchFamily="34" charset="-122"/>
              </a:rPr>
              <a:t>Strengthen the monitoring of the company's capital operation and maximize the use of funds;</a:t>
            </a:r>
            <a:endParaRPr lang="en-US" altLang="zh-CN" sz="1200">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0"/>
          <p:cNvSpPr txBox="1"/>
          <p:nvPr/>
        </p:nvSpPr>
        <p:spPr>
          <a:xfrm>
            <a:off x="7881132" y="3672354"/>
            <a:ext cx="3135380" cy="461665"/>
          </a:xfrm>
          <a:prstGeom prst="rect">
            <a:avLst/>
          </a:prstGeom>
          <a:noFill/>
        </p:spPr>
        <p:txBody>
          <a:bodyPr wrap="square" rtlCol="0">
            <a:spAutoFit/>
          </a:bodyPr>
          <a:lstStyle/>
          <a:p>
            <a:pPr marL="285636" indent="-285636" algn="just">
              <a:buFont typeface="Wingdings" pitchFamily="2" charset="2"/>
              <a:buChar char="n"/>
            </a:pPr>
            <a:r>
              <a:rPr lang="en-US" altLang="zh-CN" sz="1200">
                <a:latin typeface="微软雅黑" panose="020B0503020204020204" pitchFamily="34" charset="-122"/>
                <a:ea typeface="微软雅黑" panose="020B0503020204020204" pitchFamily="34" charset="-122"/>
              </a:rPr>
              <a:t>Strictly implement financial supervision and budget system;</a:t>
            </a:r>
            <a:endParaRPr lang="en-US" altLang="zh-CN" sz="1200">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TextBox 10"/>
          <p:cNvSpPr txBox="1"/>
          <p:nvPr/>
        </p:nvSpPr>
        <p:spPr>
          <a:xfrm>
            <a:off x="7899139" y="4296719"/>
            <a:ext cx="3135380" cy="890693"/>
          </a:xfrm>
          <a:prstGeom prst="rect">
            <a:avLst/>
          </a:prstGeom>
          <a:noFill/>
        </p:spPr>
        <p:txBody>
          <a:bodyPr wrap="square" rtlCol="0">
            <a:spAutoFit/>
          </a:bodyPr>
          <a:lstStyle/>
          <a:p>
            <a:pPr marL="285636" indent="-285636" algn="just">
              <a:lnSpc>
                <a:spcPct val="150000"/>
              </a:lnSpc>
              <a:buFont typeface="Wingdings" pitchFamily="2" charset="2"/>
              <a:buChar char="n"/>
            </a:pPr>
            <a:r>
              <a:rPr lang="en-US" altLang="zh-CN" sz="1200">
                <a:latin typeface="微软雅黑" panose="020B0503020204020204" pitchFamily="34" charset="-122"/>
                <a:ea typeface="微软雅黑" panose="020B0503020204020204" pitchFamily="34" charset="-122"/>
              </a:rPr>
              <a:t>Hire high-quality financial and management personnel for effective management.</a:t>
            </a:r>
            <a:endParaRPr lang="en-US" altLang="zh-CN" sz="1200">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文本框 20"/>
          <p:cNvSpPr txBox="1"/>
          <p:nvPr/>
        </p:nvSpPr>
        <p:spPr>
          <a:xfrm>
            <a:off x="6836504" y="281049"/>
            <a:ext cx="3918992" cy="1569660"/>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latin typeface="微软雅黑" panose="020B0503020204020204" pitchFamily="34" charset="-122"/>
                <a:ea typeface="微软雅黑" panose="020B0503020204020204" pitchFamily="34" charset="-122"/>
              </a:rPr>
              <a:t>Financial risks and countermeasures</a:t>
            </a:r>
            <a:endParaRPr lang="zh-CN" altLang="en-US" sz="3200">
              <a:latin typeface="微软雅黑" panose="020B0503020204020204" pitchFamily="34" charset="-122"/>
              <a:ea typeface="微软雅黑" panose="020B0503020204020204" pitchFamily="34" charset="-122"/>
            </a:endParaRPr>
          </a:p>
        </p:txBody>
      </p:sp>
      <p:sp>
        <p:nvSpPr>
          <p:cNvPr id="15" name="TextBox 10">
            <a:extLst>
              <a:ext uri="{FF2B5EF4-FFF2-40B4-BE49-F238E27FC236}">
                <a16:creationId xmlns:a16="http://schemas.microsoft.com/office/drawing/2014/main" id="{98C85803-C73F-402F-853C-F545A6E69A7D}"/>
              </a:ext>
            </a:extLst>
          </p:cNvPr>
          <p:cNvSpPr txBox="1"/>
          <p:nvPr/>
        </p:nvSpPr>
        <p:spPr>
          <a:xfrm>
            <a:off x="787368" y="4907914"/>
            <a:ext cx="3135380" cy="1167692"/>
          </a:xfrm>
          <a:prstGeom prst="rect">
            <a:avLst/>
          </a:prstGeom>
          <a:noFill/>
        </p:spPr>
        <p:txBody>
          <a:bodyPr wrap="square" rtlCol="0">
            <a:spAutoFit/>
          </a:bodyPr>
          <a:lstStyle/>
          <a:p>
            <a:pPr marL="285636" indent="-285636" algn="just">
              <a:lnSpc>
                <a:spcPct val="150000"/>
              </a:lnSpc>
              <a:buFont typeface="Wingdings" pitchFamily="2" charset="2"/>
              <a:buChar char="n"/>
            </a:pPr>
            <a:r>
              <a:rPr lang="en-US" altLang="zh-CN" sz="1200">
                <a:latin typeface="微软雅黑" panose="020B0503020204020204" pitchFamily="34" charset="-122"/>
                <a:ea typeface="微软雅黑" panose="020B0503020204020204" pitchFamily="34" charset="-122"/>
              </a:rPr>
              <a:t>In the early stage of development, the financial risks are mainly reflected in the risk of shortage of funds.</a:t>
            </a:r>
            <a:endParaRPr lang="en-US" altLang="zh-CN" sz="1200">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TextBox 10">
            <a:extLst>
              <a:ext uri="{FF2B5EF4-FFF2-40B4-BE49-F238E27FC236}">
                <a16:creationId xmlns:a16="http://schemas.microsoft.com/office/drawing/2014/main" id="{63B8259C-3EBD-466A-8337-DC457038740B}"/>
              </a:ext>
            </a:extLst>
          </p:cNvPr>
          <p:cNvSpPr txBox="1"/>
          <p:nvPr/>
        </p:nvSpPr>
        <p:spPr>
          <a:xfrm>
            <a:off x="7881132" y="5260183"/>
            <a:ext cx="3135380" cy="461665"/>
          </a:xfrm>
          <a:prstGeom prst="rect">
            <a:avLst/>
          </a:prstGeom>
          <a:noFill/>
        </p:spPr>
        <p:txBody>
          <a:bodyPr wrap="square" rtlCol="0">
            <a:spAutoFit/>
          </a:bodyPr>
          <a:lstStyle/>
          <a:p>
            <a:pPr marL="285636" indent="-285636" algn="just">
              <a:buFont typeface="Wingdings" pitchFamily="2" charset="2"/>
              <a:buChar char="n"/>
            </a:pPr>
            <a:r>
              <a:rPr lang="en-US" altLang="zh-CN" sz="1200">
                <a:latin typeface="微软雅黑" panose="020B0503020204020204" pitchFamily="34" charset="-122"/>
                <a:ea typeface="微软雅黑" panose="020B0503020204020204" pitchFamily="34" charset="-122"/>
              </a:rPr>
              <a:t>Strictly implement financial supervision and budget system;</a:t>
            </a:r>
            <a:endParaRPr lang="en-US" altLang="zh-CN" sz="1200">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533325174"/>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nodeType="afterGroup">
                            <p:stCondLst>
                              <p:cond delay="2000"/>
                            </p:stCondLst>
                            <p:childTnLst>
                              <p:par>
                                <p:cTn id="19" presetID="4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nodeType="afterGroup">
                            <p:stCondLst>
                              <p:cond delay="35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nodeType="afterGroup">
                            <p:stCondLst>
                              <p:cond delay="4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nodeType="afterGroup">
                            <p:stCondLst>
                              <p:cond delay="50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1"/>
      <p:bldP spid="17" grpId="2"/>
      <p:bldP spid="19" grpId="3"/>
      <p:bldP spid="20" grpId="4"/>
      <p:bldP spid="15" grpId="5"/>
      <p:bldP spid="22" grpId="6"/>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FF994911-566F-4B0C-8FAE-EA04558DF8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8775" y="3784944"/>
            <a:ext cx="3666654" cy="2444436"/>
          </a:xfrm>
          <a:prstGeom prst="rect">
            <a:avLst/>
          </a:prstGeom>
        </p:spPr>
      </p:pic>
      <p:sp>
        <p:nvSpPr>
          <p:cNvPr id="18" name="文本框 17"/>
          <p:cNvSpPr txBox="1"/>
          <p:nvPr/>
        </p:nvSpPr>
        <p:spPr>
          <a:xfrm>
            <a:off x="318772" y="105843"/>
            <a:ext cx="5110280" cy="953851"/>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799"/>
              <a:t>Management risk and countermeasures</a:t>
            </a:r>
            <a:endParaRPr lang="zh-CN" altLang="en-US" sz="2799"/>
          </a:p>
        </p:txBody>
      </p:sp>
      <p:grpSp>
        <p:nvGrpSpPr>
          <p:cNvPr id="2" name="组合 1"/>
          <p:cNvGrpSpPr/>
          <p:nvPr/>
        </p:nvGrpSpPr>
        <p:grpSpPr>
          <a:xfrm>
            <a:off x="4116790" y="1550517"/>
            <a:ext cx="7088022" cy="1963279"/>
            <a:chOff x="4116790" y="1550517"/>
            <a:chExt cx="7088022" cy="1963279"/>
          </a:xfrm>
        </p:grpSpPr>
        <p:sp>
          <p:nvSpPr>
            <p:cNvPr id="8" name="文本框 7"/>
            <p:cNvSpPr txBox="1"/>
            <p:nvPr/>
          </p:nvSpPr>
          <p:spPr>
            <a:xfrm>
              <a:off x="4116790" y="1550517"/>
              <a:ext cx="2444195" cy="400110"/>
            </a:xfrm>
            <a:prstGeom prst="rect">
              <a:avLst/>
            </a:prstGeom>
            <a:noFill/>
          </p:spPr>
          <p:txBody>
            <a:bodyPr wrap="none" rtlCol="0">
              <a:spAutoFit/>
            </a:bodyPr>
            <a:lstStyle/>
            <a:p>
              <a:r>
                <a:rPr lang="en-US" altLang="zh-CN" sz="2000" b="1">
                  <a:latin typeface="微软雅黑" panose="020B0503020204020204" pitchFamily="34" charset="-122"/>
                  <a:ea typeface="微软雅黑" panose="020B0503020204020204" pitchFamily="34" charset="-122"/>
                </a:rPr>
                <a:t>Management risk</a:t>
              </a:r>
              <a:endParaRPr lang="zh-CN" altLang="en-US" sz="2000" b="1">
                <a:latin typeface="微软雅黑" panose="020B0503020204020204" pitchFamily="34" charset="-122"/>
                <a:ea typeface="微软雅黑" panose="020B0503020204020204" pitchFamily="34" charset="-122"/>
              </a:endParaRPr>
            </a:p>
          </p:txBody>
        </p:sp>
        <p:sp>
          <p:nvSpPr>
            <p:cNvPr id="10" name="TextBox 10"/>
            <p:cNvSpPr txBox="1"/>
            <p:nvPr/>
          </p:nvSpPr>
          <p:spPr>
            <a:xfrm>
              <a:off x="4116790" y="2069105"/>
              <a:ext cx="7088022" cy="613694"/>
            </a:xfrm>
            <a:prstGeom prst="rect">
              <a:avLst/>
            </a:prstGeom>
            <a:noFill/>
          </p:spPr>
          <p:txBody>
            <a:bodyPr wrap="square" rtlCol="0">
              <a:spAutoFit/>
            </a:bodyPr>
            <a:lstStyle/>
            <a:p>
              <a:pPr marL="285636" indent="-285636" algn="just">
                <a:lnSpc>
                  <a:spcPct val="150000"/>
                </a:lnSpc>
                <a:buFont typeface="Wingdings" pitchFamily="2" charset="2"/>
                <a:buChar char="n"/>
              </a:pPr>
              <a:r>
                <a:rPr lang="en-US" altLang="zh-CN" sz="1200">
                  <a:latin typeface="微软雅黑" panose="020B0503020204020204" pitchFamily="34" charset="-122"/>
                  <a:ea typeface="微软雅黑" panose="020B0503020204020204" pitchFamily="34" charset="-122"/>
                </a:rPr>
                <a:t>As the company expands, the company's organizational structure, management methods and ideas may not adapt to the changing internal and external environment.</a:t>
              </a:r>
              <a:endParaRPr lang="en-US" altLang="zh-CN" sz="1200">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0"/>
            <p:cNvSpPr txBox="1"/>
            <p:nvPr/>
          </p:nvSpPr>
          <p:spPr>
            <a:xfrm>
              <a:off x="4116790" y="2900102"/>
              <a:ext cx="7088022" cy="613694"/>
            </a:xfrm>
            <a:prstGeom prst="rect">
              <a:avLst/>
            </a:prstGeom>
            <a:noFill/>
          </p:spPr>
          <p:txBody>
            <a:bodyPr wrap="square" rtlCol="0">
              <a:spAutoFit/>
            </a:bodyPr>
            <a:lstStyle>
              <a:defPPr>
                <a:defRPr lang="zh-CN"/>
              </a:defPPr>
              <a:lvl1pPr marL="285750" indent="-285750" algn="just">
                <a:buFont typeface="Wingdings"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pPr>
                <a:lnSpc>
                  <a:spcPct val="150000"/>
                </a:lnSpc>
              </a:pPr>
              <a:r>
                <a:rPr lang="en-US" altLang="zh-CN" sz="1200">
                  <a:solidFill>
                    <a:schemeClr val="tx1"/>
                  </a:solidFill>
                </a:rPr>
                <a:t>The products and services developed by the company's independent R&amp;D team cannot keep up with the changes in consumer demand.</a:t>
              </a:r>
              <a:endParaRPr lang="zh-CN" altLang="en-US" sz="1200">
                <a:solidFill>
                  <a:schemeClr val="tx1"/>
                </a:solidFill>
              </a:endParaRPr>
            </a:p>
          </p:txBody>
        </p:sp>
      </p:grpSp>
      <p:grpSp>
        <p:nvGrpSpPr>
          <p:cNvPr id="4" name="组合 3"/>
          <p:cNvGrpSpPr/>
          <p:nvPr/>
        </p:nvGrpSpPr>
        <p:grpSpPr>
          <a:xfrm>
            <a:off x="838169" y="4056554"/>
            <a:ext cx="6561225" cy="2081416"/>
            <a:chOff x="838169" y="4056554"/>
            <a:chExt cx="6561225" cy="2081416"/>
          </a:xfrm>
        </p:grpSpPr>
        <p:sp>
          <p:nvSpPr>
            <p:cNvPr id="9" name="文本框 8"/>
            <p:cNvSpPr txBox="1"/>
            <p:nvPr/>
          </p:nvSpPr>
          <p:spPr>
            <a:xfrm>
              <a:off x="4951480" y="4056554"/>
              <a:ext cx="2447914" cy="400110"/>
            </a:xfrm>
            <a:prstGeom prst="rect">
              <a:avLst/>
            </a:prstGeom>
            <a:noFill/>
          </p:spPr>
          <p:txBody>
            <a:bodyPr wrap="none" rtlCol="0">
              <a:spAutoFit/>
            </a:bodyPr>
            <a:lstStyle>
              <a:defPPr>
                <a:defRPr lang="zh-CN"/>
              </a:defPPr>
              <a:lvl1pPr>
                <a:defRPr sz="2000">
                  <a:solidFill>
                    <a:schemeClr val="accent2"/>
                  </a:solidFill>
                  <a:latin typeface="+mj-ea"/>
                  <a:ea typeface="+mj-ea"/>
                </a:defRPr>
              </a:lvl1pPr>
            </a:lstStyle>
            <a:p>
              <a:r>
                <a:rPr lang="en-US" altLang="zh-CN" b="1">
                  <a:solidFill>
                    <a:schemeClr val="tx1"/>
                  </a:solidFill>
                  <a:latin typeface="微软雅黑" panose="020B0503020204020204" pitchFamily="34" charset="-122"/>
                  <a:ea typeface="微软雅黑" panose="020B0503020204020204" pitchFamily="34" charset="-122"/>
                </a:rPr>
                <a:t>Countermeasures</a:t>
              </a:r>
              <a:endParaRPr lang="zh-CN" altLang="en-US" b="1">
                <a:solidFill>
                  <a:schemeClr val="tx1"/>
                </a:solidFill>
                <a:latin typeface="微软雅黑" pitchFamily="34" charset="-122"/>
                <a:ea typeface="微软雅黑" pitchFamily="34" charset="-122"/>
              </a:endParaRPr>
            </a:p>
          </p:txBody>
        </p:sp>
        <p:sp>
          <p:nvSpPr>
            <p:cNvPr id="12" name="TextBox 10"/>
            <p:cNvSpPr txBox="1"/>
            <p:nvPr/>
          </p:nvSpPr>
          <p:spPr>
            <a:xfrm>
              <a:off x="838170" y="4456664"/>
              <a:ext cx="6426849" cy="377411"/>
            </a:xfrm>
            <a:prstGeom prst="rect">
              <a:avLst/>
            </a:prstGeom>
            <a:noFill/>
          </p:spPr>
          <p:txBody>
            <a:bodyPr wrap="square" rtlCol="0">
              <a:spAutoFit/>
            </a:bodyPr>
            <a:lstStyle/>
            <a:p>
              <a:pPr marL="285636" indent="-285636">
                <a:lnSpc>
                  <a:spcPct val="150000"/>
                </a:lnSpc>
                <a:buFont typeface="Wingdings" pitchFamily="2" charset="2"/>
                <a:buChar char="n"/>
              </a:pPr>
              <a:r>
                <a:rPr lang="en-US" altLang="zh-CN" sz="1400">
                  <a:latin typeface="微软雅黑" panose="020B0503020204020204" pitchFamily="34" charset="-122"/>
                  <a:ea typeface="微软雅黑" panose="020B0503020204020204" pitchFamily="34" charset="-122"/>
                </a:rPr>
                <a:t>Implement target cost management and strengthen cost control;</a:t>
              </a:r>
              <a:endParaRPr lang="en-US" altLang="zh-CN" sz="1400">
                <a:latin typeface="微软雅黑" pitchFamily="34" charset="-122"/>
                <a:ea typeface="微软雅黑" pitchFamily="34" charset="-122"/>
                <a:sym typeface="Arial" pitchFamily="34" charset="0"/>
              </a:endParaRPr>
            </a:p>
          </p:txBody>
        </p:sp>
        <p:sp>
          <p:nvSpPr>
            <p:cNvPr id="13" name="TextBox 10"/>
            <p:cNvSpPr txBox="1"/>
            <p:nvPr/>
          </p:nvSpPr>
          <p:spPr>
            <a:xfrm>
              <a:off x="838169" y="4883897"/>
              <a:ext cx="6426849" cy="700576"/>
            </a:xfrm>
            <a:prstGeom prst="rect">
              <a:avLst/>
            </a:prstGeom>
            <a:noFill/>
          </p:spPr>
          <p:txBody>
            <a:bodyPr wrap="square" rtlCol="0">
              <a:spAutoFit/>
            </a:bodyPr>
            <a:lstStyle>
              <a:defPPr>
                <a:defRPr lang="zh-CN"/>
              </a:defPPr>
              <a:lvl1pPr marL="285750" indent="-285750" algn="just">
                <a:buFont typeface="Wingdings"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pPr algn="l">
                <a:lnSpc>
                  <a:spcPct val="150000"/>
                </a:lnSpc>
              </a:pPr>
              <a:r>
                <a:rPr lang="en-US" altLang="zh-CN" sz="1400">
                  <a:solidFill>
                    <a:schemeClr val="tx1"/>
                  </a:solidFill>
                </a:rPr>
                <a:t>Take internal training, external training and other measures to improve the overall quality of the management team;</a:t>
              </a:r>
              <a:endParaRPr lang="zh-CN" altLang="en-US" sz="1400">
                <a:solidFill>
                  <a:schemeClr val="tx1"/>
                </a:solidFill>
              </a:endParaRPr>
            </a:p>
          </p:txBody>
        </p:sp>
        <p:sp>
          <p:nvSpPr>
            <p:cNvPr id="14" name="TextBox 10"/>
            <p:cNvSpPr txBox="1"/>
            <p:nvPr/>
          </p:nvSpPr>
          <p:spPr>
            <a:xfrm>
              <a:off x="838170" y="5437394"/>
              <a:ext cx="6426849" cy="700576"/>
            </a:xfrm>
            <a:prstGeom prst="rect">
              <a:avLst/>
            </a:prstGeom>
            <a:noFill/>
          </p:spPr>
          <p:txBody>
            <a:bodyPr wrap="square" rtlCol="0">
              <a:spAutoFit/>
            </a:bodyPr>
            <a:lstStyle>
              <a:defPPr>
                <a:defRPr lang="zh-CN"/>
              </a:defPPr>
              <a:lvl1pPr marL="285750" indent="-285750" algn="just">
                <a:buFont typeface="Wingdings"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pPr algn="l">
                <a:lnSpc>
                  <a:spcPct val="150000"/>
                </a:lnSpc>
              </a:pPr>
              <a:r>
                <a:rPr lang="en-US" altLang="zh-CN" sz="1400">
                  <a:solidFill>
                    <a:schemeClr val="tx1"/>
                  </a:solidFill>
                </a:rPr>
                <a:t>Advocate organizational innovation and innovative thinking to adapt to the changing external environment.</a:t>
              </a:r>
              <a:endParaRPr lang="zh-CN" altLang="en-US" sz="1400">
                <a:solidFill>
                  <a:schemeClr val="tx1"/>
                </a:solidFill>
              </a:endParaRPr>
            </a:p>
          </p:txBody>
        </p:sp>
      </p:grpSp>
      <p:sp>
        <p:nvSpPr>
          <p:cNvPr id="17" name="文本框 16"/>
          <p:cNvSpPr txBox="1"/>
          <p:nvPr/>
        </p:nvSpPr>
        <p:spPr>
          <a:xfrm>
            <a:off x="6836504" y="281049"/>
            <a:ext cx="3918992" cy="1077218"/>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latin typeface="微软雅黑" panose="020B0503020204020204" pitchFamily="34" charset="-122"/>
                <a:ea typeface="微软雅黑" panose="020B0503020204020204" pitchFamily="34" charset="-122"/>
              </a:rPr>
              <a:t>Site selection and site</a:t>
            </a:r>
            <a:endParaRPr lang="zh-CN" altLang="en-US" sz="3200">
              <a:latin typeface="微软雅黑" panose="020B0503020204020204" pitchFamily="34" charset="-122"/>
              <a:ea typeface="微软雅黑" panose="020B0503020204020204" pitchFamily="34" charset="-122"/>
            </a:endParaRPr>
          </a:p>
        </p:txBody>
      </p:sp>
      <p:grpSp>
        <p:nvGrpSpPr>
          <p:cNvPr id="3" name="Grupo 2">
            <a:extLst>
              <a:ext uri="{FF2B5EF4-FFF2-40B4-BE49-F238E27FC236}">
                <a16:creationId xmlns:a16="http://schemas.microsoft.com/office/drawing/2014/main" id="{EC8BE20F-A248-2832-01C2-4EBD235F2BAE}"/>
              </a:ext>
            </a:extLst>
          </p:cNvPr>
          <p:cNvGrpSpPr/>
          <p:nvPr/>
        </p:nvGrpSpPr>
        <p:grpSpPr>
          <a:xfrm>
            <a:off x="9927585" y="5796366"/>
            <a:ext cx="1820311" cy="533018"/>
            <a:chOff x="9927585" y="5796366"/>
            <a:chExt cx="1820311" cy="533018"/>
          </a:xfrm>
        </p:grpSpPr>
        <p:pic>
          <p:nvPicPr>
            <p:cNvPr id="15" name="Gráfico 14">
              <a:extLst>
                <a:ext uri="{FF2B5EF4-FFF2-40B4-BE49-F238E27FC236}">
                  <a16:creationId xmlns:a16="http://schemas.microsoft.com/office/drawing/2014/main" id="{7BDEE97D-3434-4F87-9843-862E5AE8798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37431" y="5796366"/>
              <a:ext cx="610465" cy="533018"/>
            </a:xfrm>
            <a:prstGeom prst="rect">
              <a:avLst/>
            </a:prstGeom>
          </p:spPr>
        </p:pic>
        <p:pic>
          <p:nvPicPr>
            <p:cNvPr id="16" name="Gráfico 15">
              <a:extLst>
                <a:ext uri="{FF2B5EF4-FFF2-40B4-BE49-F238E27FC236}">
                  <a16:creationId xmlns:a16="http://schemas.microsoft.com/office/drawing/2014/main" id="{A5F004A1-BE46-47D7-8287-6959F587E28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32508" y="5796366"/>
              <a:ext cx="610465" cy="533018"/>
            </a:xfrm>
            <a:prstGeom prst="rect">
              <a:avLst/>
            </a:prstGeom>
          </p:spPr>
        </p:pic>
        <p:pic>
          <p:nvPicPr>
            <p:cNvPr id="20" name="Gráfico 19">
              <a:extLst>
                <a:ext uri="{FF2B5EF4-FFF2-40B4-BE49-F238E27FC236}">
                  <a16:creationId xmlns:a16="http://schemas.microsoft.com/office/drawing/2014/main" id="{F8184639-E502-43A9-BF53-9E185993F85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27585" y="5796366"/>
              <a:ext cx="610465" cy="533018"/>
            </a:xfrm>
            <a:prstGeom prst="rect">
              <a:avLst/>
            </a:prstGeom>
          </p:spPr>
        </p:pic>
      </p:grpSp>
      <p:pic>
        <p:nvPicPr>
          <p:cNvPr id="6" name="Imagen 5">
            <a:extLst>
              <a:ext uri="{FF2B5EF4-FFF2-40B4-BE49-F238E27FC236}">
                <a16:creationId xmlns:a16="http://schemas.microsoft.com/office/drawing/2014/main" id="{42FCBCC3-521B-4D9C-8347-38733C95B0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8502" y="1662434"/>
            <a:ext cx="3361100" cy="2240733"/>
          </a:xfrm>
          <a:prstGeom prst="rect">
            <a:avLst/>
          </a:prstGeom>
        </p:spPr>
      </p:pic>
    </p:spTree>
    <p:extLst>
      <p:ext uri="{BB962C8B-B14F-4D97-AF65-F5344CB8AC3E}">
        <p14:creationId xmlns:p14="http://schemas.microsoft.com/office/powerpoint/2010/main" val="2825432996"/>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CD41"/>
        </a:solid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C813ABF-5516-4A0D-B033-8126A3F59FA1}"/>
              </a:ext>
            </a:extLst>
          </p:cNvPr>
          <p:cNvGrpSpPr/>
          <p:nvPr/>
        </p:nvGrpSpPr>
        <p:grpSpPr>
          <a:xfrm>
            <a:off x="0" y="5091858"/>
            <a:ext cx="12192001" cy="1776372"/>
            <a:chOff x="0" y="5091858"/>
            <a:chExt cx="12192001" cy="1776372"/>
          </a:xfrm>
        </p:grpSpPr>
        <p:cxnSp>
          <p:nvCxnSpPr>
            <p:cNvPr id="20" name="直接连接符 7">
              <a:extLst>
                <a:ext uri="{FF2B5EF4-FFF2-40B4-BE49-F238E27FC236}">
                  <a16:creationId xmlns:a16="http://schemas.microsoft.com/office/drawing/2014/main" id="{6E17533A-3C7C-4346-A75B-81E854552975}"/>
                </a:ext>
              </a:extLst>
            </p:cNvPr>
            <p:cNvCxnSpPr/>
            <p:nvPr/>
          </p:nvCxnSpPr>
          <p:spPr>
            <a:xfrm>
              <a:off x="757482" y="5575940"/>
              <a:ext cx="7434285" cy="0"/>
            </a:xfrm>
            <a:prstGeom prst="line">
              <a:avLst/>
            </a:prstGeom>
            <a:ln w="3810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21" name="直接连接符 16">
              <a:extLst>
                <a:ext uri="{FF2B5EF4-FFF2-40B4-BE49-F238E27FC236}">
                  <a16:creationId xmlns:a16="http://schemas.microsoft.com/office/drawing/2014/main" id="{7DCD1779-017D-447F-BF09-7E8555DD8CCB}"/>
                </a:ext>
              </a:extLst>
            </p:cNvPr>
            <p:cNvCxnSpPr/>
            <p:nvPr/>
          </p:nvCxnSpPr>
          <p:spPr>
            <a:xfrm>
              <a:off x="1554445" y="5329453"/>
              <a:ext cx="5840360" cy="0"/>
            </a:xfrm>
            <a:prstGeom prst="line">
              <a:avLst/>
            </a:prstGeom>
            <a:ln w="12700">
              <a:solidFill>
                <a:srgbClr val="007033"/>
              </a:solidFill>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6AC6EF5D-F06D-490E-88F6-357565385D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091858"/>
              <a:ext cx="3139807" cy="1766142"/>
            </a:xfrm>
            <a:prstGeom prst="rect">
              <a:avLst/>
            </a:prstGeom>
          </p:spPr>
        </p:pic>
        <p:pic>
          <p:nvPicPr>
            <p:cNvPr id="23" name="Imagen 22">
              <a:extLst>
                <a:ext uri="{FF2B5EF4-FFF2-40B4-BE49-F238E27FC236}">
                  <a16:creationId xmlns:a16="http://schemas.microsoft.com/office/drawing/2014/main" id="{44C5E12E-5BC7-46C3-8782-77F56B9587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86297" y="5101005"/>
              <a:ext cx="1243189" cy="1766142"/>
            </a:xfrm>
            <a:prstGeom prst="rect">
              <a:avLst/>
            </a:prstGeom>
          </p:spPr>
        </p:pic>
        <p:pic>
          <p:nvPicPr>
            <p:cNvPr id="24" name="Imagen 23">
              <a:extLst>
                <a:ext uri="{FF2B5EF4-FFF2-40B4-BE49-F238E27FC236}">
                  <a16:creationId xmlns:a16="http://schemas.microsoft.com/office/drawing/2014/main" id="{817C56FA-4319-43FB-933C-6794A8D728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29486" y="5101005"/>
              <a:ext cx="1243189" cy="1766142"/>
            </a:xfrm>
            <a:prstGeom prst="rect">
              <a:avLst/>
            </a:prstGeom>
          </p:spPr>
        </p:pic>
        <p:pic>
          <p:nvPicPr>
            <p:cNvPr id="25" name="Imagen 24">
              <a:extLst>
                <a:ext uri="{FF2B5EF4-FFF2-40B4-BE49-F238E27FC236}">
                  <a16:creationId xmlns:a16="http://schemas.microsoft.com/office/drawing/2014/main" id="{4AB9793E-DABE-4DA8-861F-E0455036F9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72675" y="5091858"/>
              <a:ext cx="1243189" cy="1766142"/>
            </a:xfrm>
            <a:prstGeom prst="rect">
              <a:avLst/>
            </a:prstGeom>
          </p:spPr>
        </p:pic>
        <p:pic>
          <p:nvPicPr>
            <p:cNvPr id="26" name="Imagen 25">
              <a:extLst>
                <a:ext uri="{FF2B5EF4-FFF2-40B4-BE49-F238E27FC236}">
                  <a16:creationId xmlns:a16="http://schemas.microsoft.com/office/drawing/2014/main" id="{61FC6414-F106-4FE0-A9E9-C3A0892984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97937" y="5100218"/>
              <a:ext cx="1243189" cy="1766142"/>
            </a:xfrm>
            <a:prstGeom prst="rect">
              <a:avLst/>
            </a:prstGeom>
          </p:spPr>
        </p:pic>
        <p:pic>
          <p:nvPicPr>
            <p:cNvPr id="27" name="Imagen 26">
              <a:extLst>
                <a:ext uri="{FF2B5EF4-FFF2-40B4-BE49-F238E27FC236}">
                  <a16:creationId xmlns:a16="http://schemas.microsoft.com/office/drawing/2014/main" id="{8C397A28-81D4-4544-B6A6-9E0B607224D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41126" y="5100218"/>
              <a:ext cx="1243189" cy="1766142"/>
            </a:xfrm>
            <a:prstGeom prst="rect">
              <a:avLst/>
            </a:prstGeom>
          </p:spPr>
        </p:pic>
        <p:pic>
          <p:nvPicPr>
            <p:cNvPr id="28" name="Imagen 27">
              <a:extLst>
                <a:ext uri="{FF2B5EF4-FFF2-40B4-BE49-F238E27FC236}">
                  <a16:creationId xmlns:a16="http://schemas.microsoft.com/office/drawing/2014/main" id="{B481F97D-9870-4EE9-A373-CFA942BDEE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84315" y="5102088"/>
              <a:ext cx="1243189" cy="1766142"/>
            </a:xfrm>
            <a:prstGeom prst="rect">
              <a:avLst/>
            </a:prstGeom>
          </p:spPr>
        </p:pic>
        <p:pic>
          <p:nvPicPr>
            <p:cNvPr id="29" name="Imagen 28">
              <a:extLst>
                <a:ext uri="{FF2B5EF4-FFF2-40B4-BE49-F238E27FC236}">
                  <a16:creationId xmlns:a16="http://schemas.microsoft.com/office/drawing/2014/main" id="{CF797494-0836-4485-8D4A-8C6B336C48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16497" y="5102088"/>
              <a:ext cx="1243189" cy="1766142"/>
            </a:xfrm>
            <a:prstGeom prst="rect">
              <a:avLst/>
            </a:prstGeom>
          </p:spPr>
        </p:pic>
        <p:pic>
          <p:nvPicPr>
            <p:cNvPr id="30" name="Imagen 29">
              <a:extLst>
                <a:ext uri="{FF2B5EF4-FFF2-40B4-BE49-F238E27FC236}">
                  <a16:creationId xmlns:a16="http://schemas.microsoft.com/office/drawing/2014/main" id="{F012DA6B-82FF-43F2-A970-B80BE150AD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59687" y="5102088"/>
              <a:ext cx="432314" cy="1766142"/>
            </a:xfrm>
            <a:prstGeom prst="rect">
              <a:avLst/>
            </a:prstGeom>
          </p:spPr>
        </p:pic>
      </p:grpSp>
      <p:grpSp>
        <p:nvGrpSpPr>
          <p:cNvPr id="3" name="组合 2"/>
          <p:cNvGrpSpPr/>
          <p:nvPr/>
        </p:nvGrpSpPr>
        <p:grpSpPr>
          <a:xfrm>
            <a:off x="1612490" y="1423750"/>
            <a:ext cx="8967019" cy="4543177"/>
            <a:chOff x="1612490" y="1423750"/>
            <a:chExt cx="8967019" cy="4543177"/>
          </a:xfrm>
        </p:grpSpPr>
        <p:sp>
          <p:nvSpPr>
            <p:cNvPr id="2" name="矩形 1"/>
            <p:cNvSpPr/>
            <p:nvPr/>
          </p:nvSpPr>
          <p:spPr>
            <a:xfrm>
              <a:off x="1612490" y="2218848"/>
              <a:ext cx="8967019" cy="3748079"/>
            </a:xfrm>
            <a:prstGeom prst="rect">
              <a:avLst/>
            </a:prstGeom>
            <a:solidFill>
              <a:srgbClr val="F2CD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圆角矩形 15"/>
            <p:cNvSpPr/>
            <p:nvPr/>
          </p:nvSpPr>
          <p:spPr>
            <a:xfrm>
              <a:off x="4972467" y="1423750"/>
              <a:ext cx="2307913" cy="14532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TextBox 58"/>
            <p:cNvSpPr txBox="1"/>
            <p:nvPr/>
          </p:nvSpPr>
          <p:spPr>
            <a:xfrm>
              <a:off x="5449796" y="1423750"/>
              <a:ext cx="1353256" cy="1446550"/>
            </a:xfrm>
            <a:prstGeom prst="rect">
              <a:avLst/>
            </a:prstGeom>
            <a:noFill/>
          </p:spPr>
          <p:txBody>
            <a:bodyPr wrap="none" rtlCol="0">
              <a:spAutoFit/>
            </a:bodyPr>
            <a:lstStyle/>
            <a:p>
              <a:pPr algn="ctr" defTabSz="914034" fontAlgn="base">
                <a:spcBef>
                  <a:spcPct val="0"/>
                </a:spcBef>
                <a:spcAft>
                  <a:spcPct val="0"/>
                </a:spcAft>
                <a:defRPr/>
              </a:pPr>
              <a:r>
                <a:rPr lang="en-US" altLang="zh-CN" sz="8800">
                  <a:solidFill>
                    <a:srgbClr val="007033"/>
                  </a:solidFill>
                  <a:latin typeface="Impact" panose="020B0806030902050204" pitchFamily="34" charset="0"/>
                  <a:ea typeface="微软雅黑" panose="020B0503020204020204" pitchFamily="34" charset="-122"/>
                </a:rPr>
                <a:t>04</a:t>
              </a:r>
              <a:endParaRPr lang="zh-CN" altLang="en-US" sz="8800">
                <a:solidFill>
                  <a:srgbClr val="007033"/>
                </a:solidFill>
                <a:latin typeface="Impact" panose="020B0806030902050204" pitchFamily="34" charset="0"/>
                <a:ea typeface="微软雅黑" panose="020B0503020204020204" pitchFamily="34" charset="-122"/>
              </a:endParaRPr>
            </a:p>
          </p:txBody>
        </p:sp>
        <p:sp>
          <p:nvSpPr>
            <p:cNvPr id="37" name="矩形 36"/>
            <p:cNvSpPr/>
            <p:nvPr/>
          </p:nvSpPr>
          <p:spPr>
            <a:xfrm>
              <a:off x="1686525" y="3027744"/>
              <a:ext cx="8818948" cy="1015663"/>
            </a:xfrm>
            <a:prstGeom prst="rect">
              <a:avLst/>
            </a:prstGeom>
            <a:noFill/>
            <a:ln>
              <a:noFill/>
            </a:ln>
          </p:spPr>
          <p:txBody>
            <a:bodyPr vert="horz" wrap="square" lIns="0" tIns="0" rIns="0" bIns="0" numCol="1" anchor="t" anchorCtr="0" compatLnSpc="1">
              <a:spAutoFit/>
            </a:bodyPr>
            <a:lstStyle/>
            <a:p>
              <a:pPr algn="ctr"/>
              <a:r>
                <a:rPr lang="en-US" altLang="zh-CN" sz="6600" b="1">
                  <a:latin typeface="微软雅黑" panose="020B0503020204020204" pitchFamily="34" charset="-122"/>
                  <a:ea typeface="微软雅黑" panose="020B0503020204020204" pitchFamily="34" charset="-122"/>
                </a:rPr>
                <a:t>financial analysis</a:t>
              </a:r>
              <a:endParaRPr lang="zh-CN" altLang="en-US" sz="6600" b="1">
                <a:latin typeface="微软雅黑" pitchFamily="34" charset="-122"/>
                <a:ea typeface="微软雅黑" pitchFamily="34" charset="-122"/>
              </a:endParaRPr>
            </a:p>
          </p:txBody>
        </p:sp>
        <p:sp>
          <p:nvSpPr>
            <p:cNvPr id="13" name="TextBox 65"/>
            <p:cNvSpPr txBox="1"/>
            <p:nvPr/>
          </p:nvSpPr>
          <p:spPr>
            <a:xfrm>
              <a:off x="2735482" y="4804678"/>
              <a:ext cx="2456021" cy="400110"/>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r>
                <a:rPr lang="en-US" altLang="zh-CN" sz="2000">
                  <a:solidFill>
                    <a:schemeClr val="tx1"/>
                  </a:solidFill>
                  <a:ea typeface="微软雅黑" panose="020B0503020204020204" pitchFamily="34" charset="-122"/>
                </a:rPr>
                <a:t>Investment structure</a:t>
              </a:r>
              <a:endParaRPr lang="zh-CN" altLang="en-US" sz="2000">
                <a:solidFill>
                  <a:schemeClr val="tx1"/>
                </a:solidFill>
                <a:ea typeface="微软雅黑" pitchFamily="34" charset="-122"/>
              </a:endParaRPr>
            </a:p>
          </p:txBody>
        </p:sp>
        <p:sp>
          <p:nvSpPr>
            <p:cNvPr id="14" name="TextBox 66"/>
            <p:cNvSpPr txBox="1"/>
            <p:nvPr/>
          </p:nvSpPr>
          <p:spPr>
            <a:xfrm>
              <a:off x="5202286" y="4811530"/>
              <a:ext cx="2432606" cy="400110"/>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r>
                <a:rPr lang="en-US" altLang="zh-CN">
                  <a:solidFill>
                    <a:schemeClr val="tx1"/>
                  </a:solidFill>
                  <a:latin typeface="微软雅黑" panose="020B0503020204020204" pitchFamily="34" charset="-122"/>
                  <a:ea typeface="微软雅黑" panose="020B0503020204020204" pitchFamily="34" charset="-122"/>
                </a:rPr>
                <a:t>cost calculation</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 name="TextBox 15"/>
            <p:cNvSpPr txBox="1"/>
            <p:nvPr/>
          </p:nvSpPr>
          <p:spPr>
            <a:xfrm>
              <a:off x="7634893" y="4790747"/>
              <a:ext cx="2227563" cy="400110"/>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defTabSz="914034" fontAlgn="base">
                <a:spcBef>
                  <a:spcPct val="0"/>
                </a:spcBef>
                <a:spcAft>
                  <a:spcPct val="0"/>
                </a:spcAft>
                <a:defRPr/>
              </a:pPr>
              <a:r>
                <a:rPr lang="en-US" altLang="zh-CN">
                  <a:solidFill>
                    <a:schemeClr val="tx1"/>
                  </a:solidFill>
                  <a:latin typeface="微软雅黑" panose="020B0503020204020204" pitchFamily="34" charset="-122"/>
                  <a:ea typeface="微软雅黑" panose="020B0503020204020204" pitchFamily="34" charset="-122"/>
                </a:rPr>
                <a:t>Pricing Strategy</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TextBox 15"/>
            <p:cNvSpPr txBox="1"/>
            <p:nvPr/>
          </p:nvSpPr>
          <p:spPr>
            <a:xfrm>
              <a:off x="2776050" y="5234195"/>
              <a:ext cx="2374883" cy="400110"/>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just"/>
              <a:r>
                <a:rPr lang="en-US" altLang="zh-CN">
                  <a:solidFill>
                    <a:schemeClr val="tx1"/>
                  </a:solidFill>
                  <a:latin typeface="+mj-ea"/>
                  <a:ea typeface="微软雅黑" panose="020B0503020204020204" pitchFamily="34" charset="-122"/>
                </a:rPr>
                <a:t>Income statement</a:t>
              </a:r>
              <a:endParaRPr lang="zh-CN" altLang="en-US">
                <a:solidFill>
                  <a:schemeClr val="tx1"/>
                </a:solidFill>
                <a:latin typeface="+mj-ea"/>
                <a:ea typeface="微软雅黑" pitchFamily="34" charset="-122"/>
              </a:endParaRPr>
            </a:p>
          </p:txBody>
        </p:sp>
        <p:sp>
          <p:nvSpPr>
            <p:cNvPr id="18" name="TextBox 15"/>
            <p:cNvSpPr txBox="1"/>
            <p:nvPr/>
          </p:nvSpPr>
          <p:spPr>
            <a:xfrm>
              <a:off x="5191503" y="5246324"/>
              <a:ext cx="2319639" cy="400110"/>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r>
                <a:rPr lang="en-US" altLang="zh-CN">
                  <a:solidFill>
                    <a:schemeClr val="tx1"/>
                  </a:solidFill>
                  <a:latin typeface="+mj-ea"/>
                  <a:ea typeface="微软雅黑" panose="020B0503020204020204" pitchFamily="34" charset="-122"/>
                </a:rPr>
                <a:t>Income forecast</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TextBox 15"/>
            <p:cNvSpPr txBox="1"/>
            <p:nvPr/>
          </p:nvSpPr>
          <p:spPr>
            <a:xfrm>
              <a:off x="7644327" y="5238818"/>
              <a:ext cx="2374883" cy="400110"/>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just"/>
              <a:r>
                <a:rPr lang="en-US" altLang="zh-CN">
                  <a:solidFill>
                    <a:schemeClr val="tx1"/>
                  </a:solidFill>
                  <a:latin typeface="+mj-ea"/>
                  <a:ea typeface="微软雅黑" panose="020B0503020204020204" pitchFamily="34" charset="-122"/>
                </a:rPr>
                <a:t>Source of financing</a:t>
              </a:r>
              <a:endParaRPr lang="zh-CN" altLang="en-US">
                <a:solidFill>
                  <a:schemeClr val="tx1"/>
                </a:solidFill>
                <a:latin typeface="+mj-ea"/>
                <a:ea typeface="微软雅黑" panose="020B0503020204020204" pitchFamily="34" charset="-122"/>
              </a:endParaRPr>
            </a:p>
          </p:txBody>
        </p:sp>
      </p:grpSp>
    </p:spTree>
    <p:extLst>
      <p:ext uri="{BB962C8B-B14F-4D97-AF65-F5344CB8AC3E}">
        <p14:creationId xmlns:p14="http://schemas.microsoft.com/office/powerpoint/2010/main" val="652042738"/>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3752450" y="986373"/>
            <a:ext cx="441146" cy="399981"/>
          </a:xfrm>
          <a:prstGeom prst="rect">
            <a:avLst/>
          </a:prstGeom>
          <a:noFill/>
        </p:spPr>
        <p:txBody>
          <a:bodyPr wrap="none" rtlCol="0">
            <a:spAutoFit/>
          </a:bodyPr>
          <a:lstStyle/>
          <a:p>
            <a:r>
              <a:rPr lang="zh-CN" altLang="en-US" sz="1999" b="1">
                <a:solidFill>
                  <a:schemeClr val="accent1"/>
                </a:solidFill>
                <a:latin typeface="+mj-ea"/>
                <a:ea typeface="+mj-ea"/>
              </a:rPr>
              <a:t>：</a:t>
            </a:r>
          </a:p>
        </p:txBody>
      </p:sp>
      <p:sp>
        <p:nvSpPr>
          <p:cNvPr id="24" name="文本框 23"/>
          <p:cNvSpPr txBox="1"/>
          <p:nvPr/>
        </p:nvSpPr>
        <p:spPr>
          <a:xfrm>
            <a:off x="6836504" y="281049"/>
            <a:ext cx="3918992" cy="1077218"/>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latin typeface="微软雅黑" panose="020B0503020204020204" pitchFamily="34" charset="-122"/>
                <a:ea typeface="微软雅黑" panose="020B0503020204020204" pitchFamily="34" charset="-122"/>
              </a:rPr>
              <a:t>Investment structure</a:t>
            </a:r>
            <a:endParaRPr lang="zh-CN" altLang="en-US" sz="3200">
              <a:latin typeface="微软雅黑" panose="020B0503020204020204" pitchFamily="34" charset="-122"/>
              <a:ea typeface="微软雅黑" panose="020B0503020204020204" pitchFamily="34" charset="-122"/>
            </a:endParaRPr>
          </a:p>
        </p:txBody>
      </p:sp>
      <p:grpSp>
        <p:nvGrpSpPr>
          <p:cNvPr id="2" name="组合 1"/>
          <p:cNvGrpSpPr/>
          <p:nvPr/>
        </p:nvGrpSpPr>
        <p:grpSpPr>
          <a:xfrm>
            <a:off x="6525339" y="1614464"/>
            <a:ext cx="5078972" cy="4159166"/>
            <a:chOff x="6525339" y="1614464"/>
            <a:chExt cx="5078972" cy="4159166"/>
          </a:xfrm>
        </p:grpSpPr>
        <p:sp>
          <p:nvSpPr>
            <p:cNvPr id="8" name="矩形 7"/>
            <p:cNvSpPr/>
            <p:nvPr/>
          </p:nvSpPr>
          <p:spPr>
            <a:xfrm>
              <a:off x="6525339" y="2730036"/>
              <a:ext cx="1800000" cy="707886"/>
            </a:xfrm>
            <a:prstGeom prst="rect">
              <a:avLst/>
            </a:prstGeom>
          </p:spPr>
          <p:txBody>
            <a:bodyPr wrap="square">
              <a:spAutoFit/>
            </a:bodyPr>
            <a:lstStyle/>
            <a:p>
              <a:pPr algn="ctr"/>
              <a:r>
                <a:rPr lang="en-US" altLang="zh-CN" sz="2000" b="1">
                  <a:latin typeface="微软雅黑" panose="020B0503020204020204" pitchFamily="34" charset="-122"/>
                  <a:ea typeface="微软雅黑" panose="020B0503020204020204" pitchFamily="34" charset="-122"/>
                </a:rPr>
                <a:t>Rent and decoration</a:t>
              </a:r>
              <a:endParaRPr lang="zh-CN" altLang="en-US" sz="2000" b="1">
                <a:latin typeface="微软雅黑" panose="020B0503020204020204" pitchFamily="34" charset="-122"/>
                <a:ea typeface="微软雅黑" panose="020B0503020204020204" pitchFamily="34" charset="-122"/>
              </a:endParaRPr>
            </a:p>
          </p:txBody>
        </p:sp>
        <p:sp>
          <p:nvSpPr>
            <p:cNvPr id="10" name="矩形 9"/>
            <p:cNvSpPr/>
            <p:nvPr/>
          </p:nvSpPr>
          <p:spPr>
            <a:xfrm>
              <a:off x="6525339" y="1614464"/>
              <a:ext cx="1800000" cy="400110"/>
            </a:xfrm>
            <a:prstGeom prst="rect">
              <a:avLst/>
            </a:prstGeom>
          </p:spPr>
          <p:txBody>
            <a:bodyPr wrap="square">
              <a:spAutoFit/>
            </a:bodyPr>
            <a:lstStyle/>
            <a:p>
              <a:pPr algn="ctr"/>
              <a:r>
                <a:rPr lang="en-US" altLang="zh-CN" sz="2000" b="1">
                  <a:latin typeface="微软雅黑" panose="020B0503020204020204" pitchFamily="34" charset="-122"/>
                  <a:ea typeface="微软雅黑" panose="020B0503020204020204" pitchFamily="34" charset="-122"/>
                </a:rPr>
                <a:t>Fixed assets</a:t>
              </a:r>
              <a:endParaRPr lang="zh-CN" altLang="en-US" sz="2000" b="1">
                <a:latin typeface="微软雅黑" panose="020B0503020204020204" pitchFamily="34" charset="-122"/>
                <a:ea typeface="微软雅黑" panose="020B0503020204020204" pitchFamily="34" charset="-122"/>
              </a:endParaRPr>
            </a:p>
          </p:txBody>
        </p:sp>
        <p:sp>
          <p:nvSpPr>
            <p:cNvPr id="14" name="矩形 13"/>
            <p:cNvSpPr/>
            <p:nvPr/>
          </p:nvSpPr>
          <p:spPr>
            <a:xfrm>
              <a:off x="6525339" y="4999280"/>
              <a:ext cx="1800000" cy="400110"/>
            </a:xfrm>
            <a:prstGeom prst="rect">
              <a:avLst/>
            </a:prstGeom>
          </p:spPr>
          <p:txBody>
            <a:bodyPr wrap="square">
              <a:spAutoFit/>
            </a:bodyPr>
            <a:lstStyle/>
            <a:p>
              <a:pPr algn="ctr"/>
              <a:r>
                <a:rPr lang="en-US" altLang="zh-CN" sz="2000" b="1">
                  <a:latin typeface="微软雅黑" panose="020B0503020204020204" pitchFamily="34" charset="-122"/>
                  <a:ea typeface="微软雅黑" panose="020B0503020204020204" pitchFamily="34" charset="-122"/>
                </a:rPr>
                <a:t>Liquidity</a:t>
              </a:r>
              <a:endParaRPr lang="zh-CN" altLang="en-US" sz="2000" b="1">
                <a:latin typeface="微软雅黑" panose="020B0503020204020204" pitchFamily="34" charset="-122"/>
                <a:ea typeface="微软雅黑" panose="020B0503020204020204" pitchFamily="34" charset="-122"/>
              </a:endParaRPr>
            </a:p>
          </p:txBody>
        </p:sp>
        <p:sp>
          <p:nvSpPr>
            <p:cNvPr id="20" name="矩形 19"/>
            <p:cNvSpPr/>
            <p:nvPr/>
          </p:nvSpPr>
          <p:spPr>
            <a:xfrm>
              <a:off x="8325339" y="2695833"/>
              <a:ext cx="3240000" cy="11568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a:lnSpc>
                  <a:spcPct val="150000"/>
                </a:lnSpc>
              </a:pPr>
              <a:r>
                <a:rPr lang="en-US" altLang="zh-CN" sz="1600">
                  <a:latin typeface="微软雅黑" panose="020B0503020204020204" pitchFamily="34" charset="-122"/>
                  <a:ea typeface="微软雅黑" panose="020B0503020204020204" pitchFamily="34" charset="-122"/>
                </a:rPr>
                <a:t>The rent and decoration costs of the three storefronts will cost about 340,000 yuan.</a:t>
              </a:r>
              <a:endParaRPr lang="zh-CN" altLang="zh-CN" sz="1600">
                <a:latin typeface="微软雅黑" pitchFamily="34" charset="-122"/>
                <a:ea typeface="微软雅黑" pitchFamily="34" charset="-122"/>
              </a:endParaRPr>
            </a:p>
          </p:txBody>
        </p:sp>
        <p:sp>
          <p:nvSpPr>
            <p:cNvPr id="21" name="矩形 20"/>
            <p:cNvSpPr/>
            <p:nvPr/>
          </p:nvSpPr>
          <p:spPr>
            <a:xfrm>
              <a:off x="8364311" y="1633435"/>
              <a:ext cx="3240000" cy="11568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a:lnSpc>
                  <a:spcPct val="150000"/>
                </a:lnSpc>
              </a:pPr>
              <a:r>
                <a:rPr lang="en-US" altLang="zh-CN" sz="1600">
                  <a:latin typeface="微软雅黑" panose="020B0503020204020204" pitchFamily="34" charset="-122"/>
                  <a:ea typeface="微软雅黑" panose="020B0503020204020204" pitchFamily="34" charset="-122"/>
                </a:rPr>
                <a:t>Tables and chairs, catering equipment, store facilities, etc., will cost about 270,000 yuan.</a:t>
              </a:r>
              <a:endParaRPr lang="zh-CN" altLang="zh-CN" sz="1600">
                <a:latin typeface="微软雅黑" panose="020B0503020204020204" pitchFamily="34" charset="-122"/>
                <a:ea typeface="微软雅黑" panose="020B0503020204020204" pitchFamily="34" charset="-122"/>
              </a:endParaRPr>
            </a:p>
          </p:txBody>
        </p:sp>
        <p:sp>
          <p:nvSpPr>
            <p:cNvPr id="22" name="矩形 21"/>
            <p:cNvSpPr/>
            <p:nvPr/>
          </p:nvSpPr>
          <p:spPr>
            <a:xfrm>
              <a:off x="8325339" y="3795987"/>
              <a:ext cx="3240000" cy="13469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a:lnSpc>
                  <a:spcPct val="150000"/>
                </a:lnSpc>
              </a:pPr>
              <a:r>
                <a:rPr lang="en-US" altLang="zh-CN" sz="1400">
                  <a:latin typeface="微软雅黑" panose="020B0503020204020204" pitchFamily="34" charset="-122"/>
                  <a:ea typeface="微软雅黑" panose="020B0503020204020204" pitchFamily="34" charset="-122"/>
                </a:rPr>
                <a:t>Initial publicity advertising, operating expenses, and network promotion fees totaled 236,000 yuan.</a:t>
              </a:r>
              <a:endParaRPr lang="zh-CN" altLang="zh-CN" sz="1400">
                <a:latin typeface="微软雅黑" panose="020B0503020204020204" pitchFamily="34" charset="-122"/>
                <a:ea typeface="微软雅黑" panose="020B0503020204020204" pitchFamily="34" charset="-122"/>
              </a:endParaRPr>
            </a:p>
          </p:txBody>
        </p:sp>
        <p:sp>
          <p:nvSpPr>
            <p:cNvPr id="23" name="矩形 22"/>
            <p:cNvSpPr/>
            <p:nvPr/>
          </p:nvSpPr>
          <p:spPr>
            <a:xfrm>
              <a:off x="8325339" y="4986107"/>
              <a:ext cx="3240000" cy="7875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a:lnSpc>
                  <a:spcPct val="150000"/>
                </a:lnSpc>
              </a:pPr>
              <a:r>
                <a:rPr lang="en-US" altLang="zh-CN" sz="1600">
                  <a:latin typeface="微软雅黑" panose="020B0503020204020204" pitchFamily="34" charset="-122"/>
                  <a:ea typeface="微软雅黑" panose="020B0503020204020204" pitchFamily="34" charset="-122"/>
                </a:rPr>
                <a:t>Daily working capital and staff wages total 100,000 yuan.</a:t>
              </a:r>
              <a:endParaRPr lang="zh-CN" altLang="zh-CN" sz="1600">
                <a:latin typeface="微软雅黑" panose="020B0503020204020204" pitchFamily="34" charset="-122"/>
                <a:ea typeface="微软雅黑" panose="020B0503020204020204" pitchFamily="34" charset="-122"/>
              </a:endParaRPr>
            </a:p>
          </p:txBody>
        </p:sp>
        <p:sp>
          <p:nvSpPr>
            <p:cNvPr id="73" name="CustomText3"/>
            <p:cNvSpPr txBox="1"/>
            <p:nvPr/>
          </p:nvSpPr>
          <p:spPr>
            <a:xfrm flipH="1">
              <a:off x="6525339" y="3864658"/>
              <a:ext cx="1800000" cy="360000"/>
            </a:xfrm>
            <a:prstGeom prst="rect">
              <a:avLst/>
            </a:prstGeom>
            <a:noFill/>
          </p:spPr>
          <p:txBody>
            <a:bodyPr wrap="none" lIns="0" tIns="0" rIns="0" bIns="0" anchor="ctr" anchorCtr="0">
              <a:normAutofit fontScale="70000" lnSpcReduction="20000"/>
            </a:bodyPr>
            <a:lstStyle/>
            <a:p>
              <a:pPr algn="ctr"/>
              <a:r>
                <a:rPr lang="en-US" altLang="zh-CN" sz="2000" b="1">
                  <a:latin typeface="微软雅黑" panose="020B0503020204020204" pitchFamily="34" charset="-122"/>
                  <a:ea typeface="微软雅黑" panose="020B0503020204020204" pitchFamily="34" charset="-122"/>
                </a:rPr>
                <a:t>Initial operating</a:t>
              </a:r>
            </a:p>
            <a:p>
              <a:pPr algn="ctr"/>
              <a:r>
                <a:rPr lang="en-US" altLang="zh-CN" sz="2000" b="1">
                  <a:latin typeface="微软雅黑" panose="020B0503020204020204" pitchFamily="34" charset="-122"/>
                  <a:ea typeface="微软雅黑" panose="020B0503020204020204" pitchFamily="34" charset="-122"/>
                </a:rPr>
                <a:t> expenses</a:t>
              </a:r>
              <a:endParaRPr lang="zh-CN" altLang="en-US" sz="2000" b="1">
                <a:latin typeface="微软雅黑" panose="020B0503020204020204" pitchFamily="34" charset="-122"/>
                <a:ea typeface="微软雅黑" panose="020B0503020204020204" pitchFamily="34" charset="-122"/>
              </a:endParaRPr>
            </a:p>
          </p:txBody>
        </p:sp>
      </p:grpSp>
      <p:pic>
        <p:nvPicPr>
          <p:cNvPr id="4" name="Imagen 3">
            <a:extLst>
              <a:ext uri="{FF2B5EF4-FFF2-40B4-BE49-F238E27FC236}">
                <a16:creationId xmlns:a16="http://schemas.microsoft.com/office/drawing/2014/main" id="{883A9620-8503-46D7-AF39-BA27219AF2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4504" y="0"/>
            <a:ext cx="4572000" cy="6858000"/>
          </a:xfrm>
          <a:prstGeom prst="rect">
            <a:avLst/>
          </a:prstGeom>
        </p:spPr>
      </p:pic>
    </p:spTree>
    <p:extLst>
      <p:ext uri="{BB962C8B-B14F-4D97-AF65-F5344CB8AC3E}">
        <p14:creationId xmlns:p14="http://schemas.microsoft.com/office/powerpoint/2010/main" val="2645039119"/>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isósceles 5">
            <a:extLst>
              <a:ext uri="{FF2B5EF4-FFF2-40B4-BE49-F238E27FC236}">
                <a16:creationId xmlns:a16="http://schemas.microsoft.com/office/drawing/2014/main" id="{BFAEE75D-1683-478C-8089-44FC1497F4D0}"/>
              </a:ext>
            </a:extLst>
          </p:cNvPr>
          <p:cNvSpPr/>
          <p:nvPr/>
        </p:nvSpPr>
        <p:spPr>
          <a:xfrm>
            <a:off x="356461" y="2886243"/>
            <a:ext cx="5382218" cy="397175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9" name="Freeform: Shape 58">
            <a:extLst>
              <a:ext uri="{FF2B5EF4-FFF2-40B4-BE49-F238E27FC236}">
                <a16:creationId xmlns:a16="http://schemas.microsoft.com/office/drawing/2014/main" id="{548D969A-8682-4B28-AC36-6DB15E8D8DB3}"/>
              </a:ext>
            </a:extLst>
          </p:cNvPr>
          <p:cNvSpPr/>
          <p:nvPr/>
        </p:nvSpPr>
        <p:spPr>
          <a:xfrm>
            <a:off x="5990934" y="1627935"/>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F2CD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bg1"/>
              </a:solidFill>
              <a:latin typeface="Arial" pitchFamily="34" charset="0"/>
              <a:cs typeface="Arial" pitchFamily="34" charset="0"/>
            </a:endParaRPr>
          </a:p>
        </p:txBody>
      </p:sp>
      <p:sp>
        <p:nvSpPr>
          <p:cNvPr id="24" name="Freeform: Shape 23">
            <a:extLst>
              <a:ext uri="{FF2B5EF4-FFF2-40B4-BE49-F238E27FC236}">
                <a16:creationId xmlns:a16="http://schemas.microsoft.com/office/drawing/2014/main" id="{CAA30986-2355-4E80-82EF-613EDD893B70}"/>
              </a:ext>
            </a:extLst>
          </p:cNvPr>
          <p:cNvSpPr/>
          <p:nvPr/>
        </p:nvSpPr>
        <p:spPr>
          <a:xfrm>
            <a:off x="5738679" y="1622254"/>
            <a:ext cx="259017" cy="592035"/>
          </a:xfrm>
          <a:custGeom>
            <a:avLst/>
            <a:gdLst/>
            <a:ahLst/>
            <a:cxnLst/>
            <a:rect l="l" t="t" r="r" b="b"/>
            <a:pathLst>
              <a:path w="215653" h="492919">
                <a:moveTo>
                  <a:pt x="139304" y="0"/>
                </a:moveTo>
                <a:lnTo>
                  <a:pt x="215653" y="0"/>
                </a:lnTo>
                <a:lnTo>
                  <a:pt x="215653" y="492919"/>
                </a:lnTo>
                <a:lnTo>
                  <a:pt x="121556" y="492919"/>
                </a:lnTo>
                <a:lnTo>
                  <a:pt x="121556" y="138299"/>
                </a:lnTo>
                <a:cubicBezTo>
                  <a:pt x="87177" y="170446"/>
                  <a:pt x="46658" y="194221"/>
                  <a:pt x="0" y="209625"/>
                </a:cubicBezTo>
                <a:lnTo>
                  <a:pt x="0" y="124235"/>
                </a:lnTo>
                <a:cubicBezTo>
                  <a:pt x="24557" y="116198"/>
                  <a:pt x="51235" y="100962"/>
                  <a:pt x="80033" y="78526"/>
                </a:cubicBezTo>
                <a:cubicBezTo>
                  <a:pt x="108831" y="56090"/>
                  <a:pt x="128588" y="29915"/>
                  <a:pt x="139304" y="0"/>
                </a:cubicBezTo>
                <a:close/>
              </a:path>
            </a:pathLst>
          </a:cu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4CEEAC66-AB21-4FF0-AD1C-7A7DA88B4883}"/>
              </a:ext>
            </a:extLst>
          </p:cNvPr>
          <p:cNvSpPr/>
          <p:nvPr/>
        </p:nvSpPr>
        <p:spPr>
          <a:xfrm>
            <a:off x="6013948" y="3560798"/>
            <a:ext cx="6178052" cy="583725"/>
          </a:xfrm>
          <a:custGeom>
            <a:avLst/>
            <a:gdLst>
              <a:gd name="connsiteX0" fmla="*/ 0 w 6178052"/>
              <a:gd name="connsiteY0" fmla="*/ 0 h 583725"/>
              <a:gd name="connsiteX1" fmla="*/ 6178052 w 6178052"/>
              <a:gd name="connsiteY1" fmla="*/ 0 h 583725"/>
              <a:gd name="connsiteX2" fmla="*/ 6178052 w 6178052"/>
              <a:gd name="connsiteY2" fmla="*/ 583725 h 583725"/>
              <a:gd name="connsiteX3" fmla="*/ 0 w 6178052"/>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178052" h="583725">
                <a:moveTo>
                  <a:pt x="0" y="0"/>
                </a:moveTo>
                <a:lnTo>
                  <a:pt x="6178052" y="0"/>
                </a:lnTo>
                <a:lnTo>
                  <a:pt x="6178052" y="583725"/>
                </a:lnTo>
                <a:lnTo>
                  <a:pt x="0" y="583725"/>
                </a:lnTo>
                <a:close/>
              </a:path>
            </a:pathLst>
          </a:custGeom>
          <a:solidFill>
            <a:srgbClr val="F2CD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9A9147DB-0E27-4EE9-8E01-312269548D87}"/>
              </a:ext>
            </a:extLst>
          </p:cNvPr>
          <p:cNvSpPr/>
          <p:nvPr/>
        </p:nvSpPr>
        <p:spPr>
          <a:xfrm>
            <a:off x="5738679" y="3561257"/>
            <a:ext cx="391741" cy="602091"/>
          </a:xfrm>
          <a:custGeom>
            <a:avLst/>
            <a:gdLst/>
            <a:ahLst/>
            <a:cxnLst/>
            <a:rect l="l" t="t" r="r" b="b"/>
            <a:pathLst>
              <a:path w="326157" h="501291">
                <a:moveTo>
                  <a:pt x="158391" y="0"/>
                </a:moveTo>
                <a:cubicBezTo>
                  <a:pt x="204602" y="0"/>
                  <a:pt x="241660" y="14734"/>
                  <a:pt x="269565" y="44202"/>
                </a:cubicBezTo>
                <a:cubicBezTo>
                  <a:pt x="292559" y="68312"/>
                  <a:pt x="304056" y="95548"/>
                  <a:pt x="304056" y="125909"/>
                </a:cubicBezTo>
                <a:cubicBezTo>
                  <a:pt x="304056" y="168995"/>
                  <a:pt x="280504" y="203374"/>
                  <a:pt x="233400" y="229047"/>
                </a:cubicBezTo>
                <a:cubicBezTo>
                  <a:pt x="261528" y="235074"/>
                  <a:pt x="284020" y="248581"/>
                  <a:pt x="300875" y="269565"/>
                </a:cubicBezTo>
                <a:cubicBezTo>
                  <a:pt x="317730" y="290550"/>
                  <a:pt x="326157" y="315888"/>
                  <a:pt x="326157" y="345579"/>
                </a:cubicBezTo>
                <a:cubicBezTo>
                  <a:pt x="326157" y="388665"/>
                  <a:pt x="310418" y="425388"/>
                  <a:pt x="278941" y="455749"/>
                </a:cubicBezTo>
                <a:cubicBezTo>
                  <a:pt x="247464" y="486110"/>
                  <a:pt x="208285" y="501291"/>
                  <a:pt x="161404" y="501291"/>
                </a:cubicBezTo>
                <a:cubicBezTo>
                  <a:pt x="116979" y="501291"/>
                  <a:pt x="80144" y="488510"/>
                  <a:pt x="50899" y="462949"/>
                </a:cubicBezTo>
                <a:cubicBezTo>
                  <a:pt x="21655" y="437388"/>
                  <a:pt x="4688" y="403957"/>
                  <a:pt x="0" y="362657"/>
                </a:cubicBezTo>
                <a:lnTo>
                  <a:pt x="91083" y="351607"/>
                </a:lnTo>
                <a:cubicBezTo>
                  <a:pt x="93985" y="374824"/>
                  <a:pt x="101799" y="392572"/>
                  <a:pt x="114523" y="404850"/>
                </a:cubicBezTo>
                <a:cubicBezTo>
                  <a:pt x="127248" y="417128"/>
                  <a:pt x="142652" y="423268"/>
                  <a:pt x="160735" y="423268"/>
                </a:cubicBezTo>
                <a:cubicBezTo>
                  <a:pt x="180157" y="423268"/>
                  <a:pt x="196509" y="415901"/>
                  <a:pt x="209792" y="401167"/>
                </a:cubicBezTo>
                <a:cubicBezTo>
                  <a:pt x="223075" y="386433"/>
                  <a:pt x="229716" y="366564"/>
                  <a:pt x="229716" y="341561"/>
                </a:cubicBezTo>
                <a:cubicBezTo>
                  <a:pt x="229716" y="317897"/>
                  <a:pt x="223354" y="299145"/>
                  <a:pt x="210629" y="285304"/>
                </a:cubicBezTo>
                <a:cubicBezTo>
                  <a:pt x="197904" y="271463"/>
                  <a:pt x="182389" y="264542"/>
                  <a:pt x="164083" y="264542"/>
                </a:cubicBezTo>
                <a:cubicBezTo>
                  <a:pt x="152028" y="264542"/>
                  <a:pt x="137629" y="266886"/>
                  <a:pt x="120886" y="271575"/>
                </a:cubicBezTo>
                <a:lnTo>
                  <a:pt x="131267" y="194891"/>
                </a:lnTo>
                <a:cubicBezTo>
                  <a:pt x="156716" y="195561"/>
                  <a:pt x="176138" y="190035"/>
                  <a:pt x="189533" y="178315"/>
                </a:cubicBezTo>
                <a:cubicBezTo>
                  <a:pt x="202927" y="166595"/>
                  <a:pt x="209625" y="151024"/>
                  <a:pt x="209625" y="131602"/>
                </a:cubicBezTo>
                <a:cubicBezTo>
                  <a:pt x="209625" y="115082"/>
                  <a:pt x="204713" y="101910"/>
                  <a:pt x="194891" y="92088"/>
                </a:cubicBezTo>
                <a:cubicBezTo>
                  <a:pt x="185068" y="82265"/>
                  <a:pt x="172008" y="77354"/>
                  <a:pt x="155712" y="77354"/>
                </a:cubicBezTo>
                <a:cubicBezTo>
                  <a:pt x="139638" y="77354"/>
                  <a:pt x="125909" y="82935"/>
                  <a:pt x="114523" y="94097"/>
                </a:cubicBezTo>
                <a:cubicBezTo>
                  <a:pt x="103138" y="105259"/>
                  <a:pt x="96217" y="121556"/>
                  <a:pt x="93762" y="142987"/>
                </a:cubicBezTo>
                <a:lnTo>
                  <a:pt x="7032" y="128253"/>
                </a:lnTo>
                <a:cubicBezTo>
                  <a:pt x="13060" y="98562"/>
                  <a:pt x="22157" y="74842"/>
                  <a:pt x="34324" y="57095"/>
                </a:cubicBezTo>
                <a:cubicBezTo>
                  <a:pt x="46490" y="39347"/>
                  <a:pt x="63457" y="25394"/>
                  <a:pt x="85223" y="15237"/>
                </a:cubicBezTo>
                <a:cubicBezTo>
                  <a:pt x="106989" y="5079"/>
                  <a:pt x="131378" y="0"/>
                  <a:pt x="158391" y="0"/>
                </a:cubicBezTo>
                <a:close/>
              </a:path>
            </a:pathLst>
          </a:cu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68CDBED8-0AAB-401F-ACB3-071E916799D4}"/>
              </a:ext>
            </a:extLst>
          </p:cNvPr>
          <p:cNvSpPr/>
          <p:nvPr/>
        </p:nvSpPr>
        <p:spPr>
          <a:xfrm>
            <a:off x="6055034" y="4548496"/>
            <a:ext cx="6136966" cy="583725"/>
          </a:xfrm>
          <a:custGeom>
            <a:avLst/>
            <a:gdLst>
              <a:gd name="connsiteX0" fmla="*/ 0 w 6136966"/>
              <a:gd name="connsiteY0" fmla="*/ 0 h 583725"/>
              <a:gd name="connsiteX1" fmla="*/ 6136966 w 6136966"/>
              <a:gd name="connsiteY1" fmla="*/ 0 h 583725"/>
              <a:gd name="connsiteX2" fmla="*/ 6136966 w 6136966"/>
              <a:gd name="connsiteY2" fmla="*/ 583725 h 583725"/>
              <a:gd name="connsiteX3" fmla="*/ 0 w 61369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136966" h="583725">
                <a:moveTo>
                  <a:pt x="0" y="0"/>
                </a:moveTo>
                <a:lnTo>
                  <a:pt x="6136966" y="0"/>
                </a:lnTo>
                <a:lnTo>
                  <a:pt x="6136966" y="583725"/>
                </a:lnTo>
                <a:lnTo>
                  <a:pt x="0" y="583725"/>
                </a:lnTo>
                <a:close/>
              </a:path>
            </a:pathLst>
          </a:custGeom>
          <a:solidFill>
            <a:srgbClr val="F2CD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latin typeface="Arial" pitchFamily="34" charset="0"/>
              <a:cs typeface="Arial" pitchFamily="34" charset="0"/>
            </a:endParaRPr>
          </a:p>
        </p:txBody>
      </p:sp>
      <p:sp>
        <p:nvSpPr>
          <p:cNvPr id="34" name="Freeform: Shape 33">
            <a:extLst>
              <a:ext uri="{FF2B5EF4-FFF2-40B4-BE49-F238E27FC236}">
                <a16:creationId xmlns:a16="http://schemas.microsoft.com/office/drawing/2014/main" id="{C861EC5F-0095-48D0-AC21-4E576FDC2DCF}"/>
              </a:ext>
            </a:extLst>
          </p:cNvPr>
          <p:cNvSpPr/>
          <p:nvPr/>
        </p:nvSpPr>
        <p:spPr>
          <a:xfrm>
            <a:off x="5738679" y="4540585"/>
            <a:ext cx="423916" cy="592035"/>
          </a:xfrm>
          <a:custGeom>
            <a:avLst/>
            <a:gdLst/>
            <a:ahLst/>
            <a:cxnLst/>
            <a:rect l="l" t="t" r="r" b="b"/>
            <a:pathLst>
              <a:path w="352946" h="492919">
                <a:moveTo>
                  <a:pt x="200919" y="143657"/>
                </a:moveTo>
                <a:lnTo>
                  <a:pt x="88069" y="311423"/>
                </a:lnTo>
                <a:lnTo>
                  <a:pt x="200919" y="311423"/>
                </a:lnTo>
                <a:close/>
                <a:moveTo>
                  <a:pt x="212974" y="0"/>
                </a:moveTo>
                <a:lnTo>
                  <a:pt x="292001" y="0"/>
                </a:lnTo>
                <a:lnTo>
                  <a:pt x="292001" y="311423"/>
                </a:lnTo>
                <a:lnTo>
                  <a:pt x="352946" y="311423"/>
                </a:lnTo>
                <a:lnTo>
                  <a:pt x="352946" y="394135"/>
                </a:lnTo>
                <a:lnTo>
                  <a:pt x="292001" y="394135"/>
                </a:lnTo>
                <a:lnTo>
                  <a:pt x="292001" y="492919"/>
                </a:lnTo>
                <a:lnTo>
                  <a:pt x="200919" y="492919"/>
                </a:lnTo>
                <a:lnTo>
                  <a:pt x="200919" y="394135"/>
                </a:lnTo>
                <a:lnTo>
                  <a:pt x="0" y="394135"/>
                </a:lnTo>
                <a:lnTo>
                  <a:pt x="0" y="311758"/>
                </a:lnTo>
                <a:close/>
              </a:path>
            </a:pathLst>
          </a:cu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eeform: Shape 57">
            <a:extLst>
              <a:ext uri="{FF2B5EF4-FFF2-40B4-BE49-F238E27FC236}">
                <a16:creationId xmlns:a16="http://schemas.microsoft.com/office/drawing/2014/main" id="{5A049F81-5BE2-485A-A864-EC83452513F0}"/>
              </a:ext>
            </a:extLst>
          </p:cNvPr>
          <p:cNvSpPr/>
          <p:nvPr/>
        </p:nvSpPr>
        <p:spPr>
          <a:xfrm>
            <a:off x="5776114" y="2597951"/>
            <a:ext cx="6415886" cy="583725"/>
          </a:xfrm>
          <a:custGeom>
            <a:avLst/>
            <a:gdLst>
              <a:gd name="connsiteX0" fmla="*/ 199305 w 6415886"/>
              <a:gd name="connsiteY0" fmla="*/ 0 h 583725"/>
              <a:gd name="connsiteX1" fmla="*/ 6415886 w 6415886"/>
              <a:gd name="connsiteY1" fmla="*/ 0 h 583725"/>
              <a:gd name="connsiteX2" fmla="*/ 6415886 w 6415886"/>
              <a:gd name="connsiteY2" fmla="*/ 583725 h 583725"/>
              <a:gd name="connsiteX3" fmla="*/ 398608 w 6415886"/>
              <a:gd name="connsiteY3" fmla="*/ 583725 h 583725"/>
              <a:gd name="connsiteX4" fmla="*/ 199305 w 6415886"/>
              <a:gd name="connsiteY4" fmla="*/ 583725 h 583725"/>
              <a:gd name="connsiteX5" fmla="*/ 0 w 6415886"/>
              <a:gd name="connsiteY5" fmla="*/ 583725 h 583725"/>
              <a:gd name="connsiteX6" fmla="*/ 271832 w 6415886"/>
              <a:gd name="connsiteY6" fmla="*/ 283741 h 583725"/>
              <a:gd name="connsiteX7" fmla="*/ 199305 w 6415886"/>
              <a:gd name="connsiteY7" fmla="*/ 0 h 5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5886" h="583725">
                <a:moveTo>
                  <a:pt x="199305" y="0"/>
                </a:moveTo>
                <a:lnTo>
                  <a:pt x="6415886" y="0"/>
                </a:lnTo>
                <a:lnTo>
                  <a:pt x="6415886" y="583725"/>
                </a:lnTo>
                <a:lnTo>
                  <a:pt x="398608" y="583725"/>
                </a:lnTo>
                <a:lnTo>
                  <a:pt x="199305" y="583725"/>
                </a:lnTo>
                <a:lnTo>
                  <a:pt x="0" y="583725"/>
                </a:lnTo>
                <a:cubicBezTo>
                  <a:pt x="90611" y="483731"/>
                  <a:pt x="77612" y="352653"/>
                  <a:pt x="271832" y="283741"/>
                </a:cubicBezTo>
                <a:cubicBezTo>
                  <a:pt x="458331" y="103683"/>
                  <a:pt x="199305" y="86809"/>
                  <a:pt x="199305" y="0"/>
                </a:cubicBezTo>
                <a:close/>
              </a:path>
            </a:pathLst>
          </a:custGeom>
          <a:solidFill>
            <a:srgbClr val="F2CD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42" name="Freeform: Shape 41">
            <a:extLst>
              <a:ext uri="{FF2B5EF4-FFF2-40B4-BE49-F238E27FC236}">
                <a16:creationId xmlns:a16="http://schemas.microsoft.com/office/drawing/2014/main" id="{C447C401-F04D-42F9-9FD5-7D55E755FBE1}"/>
              </a:ext>
            </a:extLst>
          </p:cNvPr>
          <p:cNvSpPr/>
          <p:nvPr/>
        </p:nvSpPr>
        <p:spPr>
          <a:xfrm>
            <a:off x="5738679" y="2591526"/>
            <a:ext cx="396164" cy="592035"/>
          </a:xfrm>
          <a:custGeom>
            <a:avLst/>
            <a:gdLst/>
            <a:ahLst/>
            <a:cxnLst/>
            <a:rect l="l" t="t" r="r" b="b"/>
            <a:pathLst>
              <a:path w="329840" h="492919">
                <a:moveTo>
                  <a:pt x="174129" y="0"/>
                </a:moveTo>
                <a:cubicBezTo>
                  <a:pt x="222572" y="0"/>
                  <a:pt x="260635" y="13060"/>
                  <a:pt x="288317" y="39179"/>
                </a:cubicBezTo>
                <a:cubicBezTo>
                  <a:pt x="315999" y="65299"/>
                  <a:pt x="329840" y="97780"/>
                  <a:pt x="329840" y="136625"/>
                </a:cubicBezTo>
                <a:cubicBezTo>
                  <a:pt x="329840" y="158726"/>
                  <a:pt x="325878" y="179766"/>
                  <a:pt x="317952" y="199746"/>
                </a:cubicBezTo>
                <a:cubicBezTo>
                  <a:pt x="310027" y="219727"/>
                  <a:pt x="297470" y="240655"/>
                  <a:pt x="280280" y="262533"/>
                </a:cubicBezTo>
                <a:cubicBezTo>
                  <a:pt x="268895" y="277044"/>
                  <a:pt x="248357" y="297917"/>
                  <a:pt x="218665" y="325153"/>
                </a:cubicBezTo>
                <a:cubicBezTo>
                  <a:pt x="188974" y="352388"/>
                  <a:pt x="170166" y="370471"/>
                  <a:pt x="162241" y="379401"/>
                </a:cubicBezTo>
                <a:cubicBezTo>
                  <a:pt x="154316" y="388330"/>
                  <a:pt x="147898" y="397037"/>
                  <a:pt x="142986" y="405520"/>
                </a:cubicBezTo>
                <a:lnTo>
                  <a:pt x="329840" y="405520"/>
                </a:lnTo>
                <a:lnTo>
                  <a:pt x="329840" y="492919"/>
                </a:lnTo>
                <a:lnTo>
                  <a:pt x="0" y="492919"/>
                </a:lnTo>
                <a:cubicBezTo>
                  <a:pt x="3572" y="459879"/>
                  <a:pt x="14287" y="428570"/>
                  <a:pt x="32147" y="398990"/>
                </a:cubicBezTo>
                <a:cubicBezTo>
                  <a:pt x="50006" y="369410"/>
                  <a:pt x="85278" y="330176"/>
                  <a:pt x="137963" y="281286"/>
                </a:cubicBezTo>
                <a:cubicBezTo>
                  <a:pt x="180379" y="241772"/>
                  <a:pt x="206387" y="214983"/>
                  <a:pt x="215987" y="200918"/>
                </a:cubicBezTo>
                <a:cubicBezTo>
                  <a:pt x="228935" y="181496"/>
                  <a:pt x="235409" y="162297"/>
                  <a:pt x="235409" y="143322"/>
                </a:cubicBezTo>
                <a:cubicBezTo>
                  <a:pt x="235409" y="122337"/>
                  <a:pt x="229772" y="106208"/>
                  <a:pt x="218498" y="94934"/>
                </a:cubicBezTo>
                <a:cubicBezTo>
                  <a:pt x="207224" y="83660"/>
                  <a:pt x="191653" y="78024"/>
                  <a:pt x="171785" y="78024"/>
                </a:cubicBezTo>
                <a:cubicBezTo>
                  <a:pt x="152139" y="78024"/>
                  <a:pt x="136512" y="83939"/>
                  <a:pt x="124904" y="95771"/>
                </a:cubicBezTo>
                <a:cubicBezTo>
                  <a:pt x="113295" y="107603"/>
                  <a:pt x="106598" y="127248"/>
                  <a:pt x="104812" y="154707"/>
                </a:cubicBezTo>
                <a:lnTo>
                  <a:pt x="11050" y="145331"/>
                </a:lnTo>
                <a:cubicBezTo>
                  <a:pt x="16631" y="93539"/>
                  <a:pt x="34156" y="56369"/>
                  <a:pt x="63624" y="33822"/>
                </a:cubicBezTo>
                <a:cubicBezTo>
                  <a:pt x="93092" y="11274"/>
                  <a:pt x="129927" y="0"/>
                  <a:pt x="174129" y="0"/>
                </a:cubicBezTo>
                <a:close/>
              </a:path>
            </a:pathLst>
          </a:cu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a:extLst>
              <a:ext uri="{FF2B5EF4-FFF2-40B4-BE49-F238E27FC236}">
                <a16:creationId xmlns:a16="http://schemas.microsoft.com/office/drawing/2014/main" id="{500A91DE-DFAB-4C09-AD01-853556A9D3C3}"/>
              </a:ext>
            </a:extLst>
          </p:cNvPr>
          <p:cNvSpPr txBox="1"/>
          <p:nvPr/>
        </p:nvSpPr>
        <p:spPr bwMode="auto">
          <a:xfrm>
            <a:off x="6557682" y="1774300"/>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a:latin typeface="Arial" panose="020B0604020202020204" pitchFamily="34" charset="0"/>
                <a:cs typeface="Arial" panose="020B0604020202020204" pitchFamily="34" charset="0"/>
              </a:rPr>
              <a:t>Get a modern PowerPoint  Presentation that is beautifully designed.</a:t>
            </a:r>
            <a:endParaRPr lang="ko-KR" altLang="en-US" sz="1200">
              <a:latin typeface="Arial" pitchFamily="34" charset="0"/>
              <a:cs typeface="Arial" pitchFamily="34" charset="0"/>
            </a:endParaRPr>
          </a:p>
        </p:txBody>
      </p:sp>
      <p:sp>
        <p:nvSpPr>
          <p:cNvPr id="46" name="TextBox 45">
            <a:extLst>
              <a:ext uri="{FF2B5EF4-FFF2-40B4-BE49-F238E27FC236}">
                <a16:creationId xmlns:a16="http://schemas.microsoft.com/office/drawing/2014/main" id="{F93D855C-D96D-4C33-AA08-4D632D80BE26}"/>
              </a:ext>
            </a:extLst>
          </p:cNvPr>
          <p:cNvSpPr txBox="1"/>
          <p:nvPr/>
        </p:nvSpPr>
        <p:spPr bwMode="auto">
          <a:xfrm>
            <a:off x="6557682" y="2747744"/>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a:latin typeface="Arial" panose="020B0604020202020204" pitchFamily="34" charset="0"/>
                <a:cs typeface="Arial" panose="020B0604020202020204" pitchFamily="34" charset="0"/>
              </a:rPr>
              <a:t>Get a modern PowerPoint  Presentation that is beautifully designed.</a:t>
            </a:r>
            <a:endParaRPr lang="ko-KR" altLang="en-US" sz="120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FB886D1-3DA3-47EB-9E13-EDAE0FB352C4}"/>
              </a:ext>
            </a:extLst>
          </p:cNvPr>
          <p:cNvSpPr txBox="1"/>
          <p:nvPr/>
        </p:nvSpPr>
        <p:spPr bwMode="auto">
          <a:xfrm>
            <a:off x="6557682" y="3721188"/>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a:latin typeface="Arial" panose="020B0604020202020204" pitchFamily="34" charset="0"/>
                <a:cs typeface="Arial" panose="020B0604020202020204" pitchFamily="34" charset="0"/>
              </a:rPr>
              <a:t>Get a modern PowerPoint  Presentation that is beautifully designed.</a:t>
            </a:r>
            <a:endParaRPr lang="ko-KR" altLang="en-US" sz="120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7D8EAF21-0139-4D7C-B9A5-A21D66CDD0E3}"/>
              </a:ext>
            </a:extLst>
          </p:cNvPr>
          <p:cNvSpPr txBox="1"/>
          <p:nvPr/>
        </p:nvSpPr>
        <p:spPr bwMode="auto">
          <a:xfrm>
            <a:off x="6557682" y="4694632"/>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a:latin typeface="Arial" panose="020B0604020202020204" pitchFamily="34" charset="0"/>
                <a:cs typeface="Arial" panose="020B0604020202020204" pitchFamily="34" charset="0"/>
              </a:rPr>
              <a:t>Get a modern PowerPoint  Presentation that is beautifully designed.</a:t>
            </a:r>
            <a:endParaRPr lang="ko-KR" altLang="en-US" sz="1200">
              <a:latin typeface="Arial" panose="020B0604020202020204" pitchFamily="34" charset="0"/>
              <a:cs typeface="Arial" panose="020B0604020202020204" pitchFamily="34" charset="0"/>
            </a:endParaRPr>
          </a:p>
        </p:txBody>
      </p:sp>
      <p:sp>
        <p:nvSpPr>
          <p:cNvPr id="60" name="Title 1">
            <a:extLst>
              <a:ext uri="{FF2B5EF4-FFF2-40B4-BE49-F238E27FC236}">
                <a16:creationId xmlns:a16="http://schemas.microsoft.com/office/drawing/2014/main" id="{491E32B6-7A12-44BB-A507-C04477CB3DF9}"/>
              </a:ext>
            </a:extLst>
          </p:cNvPr>
          <p:cNvSpPr txBox="1"/>
          <p:nvPr/>
        </p:nvSpPr>
        <p:spPr>
          <a:xfrm>
            <a:off x="1755124" y="217331"/>
            <a:ext cx="3103314" cy="712210"/>
          </a:xfrm>
          <a:prstGeom prst="rect">
            <a:avLst/>
          </a:prstGeom>
          <a:noFill/>
        </p:spPr>
        <p:txBody>
          <a:bodyPr tIns="9144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altLang="ko-KR" sz="4000" b="1">
                <a:solidFill>
                  <a:srgbClr val="007033"/>
                </a:solidFill>
              </a:rPr>
              <a:t>AGENDA</a:t>
            </a:r>
          </a:p>
        </p:txBody>
      </p:sp>
      <p:grpSp>
        <p:nvGrpSpPr>
          <p:cNvPr id="2" name="Grupo 1">
            <a:extLst>
              <a:ext uri="{FF2B5EF4-FFF2-40B4-BE49-F238E27FC236}">
                <a16:creationId xmlns:a16="http://schemas.microsoft.com/office/drawing/2014/main" id="{45FA1D0D-65B1-4D0D-9BBC-A1B16D8442A0}"/>
              </a:ext>
            </a:extLst>
          </p:cNvPr>
          <p:cNvGrpSpPr/>
          <p:nvPr/>
        </p:nvGrpSpPr>
        <p:grpSpPr>
          <a:xfrm rot="10800000">
            <a:off x="0" y="573437"/>
            <a:ext cx="12192000" cy="0"/>
            <a:chOff x="0" y="573437"/>
            <a:chExt cx="12192000" cy="0"/>
          </a:xfrm>
        </p:grpSpPr>
        <p:cxnSp>
          <p:nvCxnSpPr>
            <p:cNvPr id="20" name="直接连接符 9">
              <a:extLst>
                <a:ext uri="{FF2B5EF4-FFF2-40B4-BE49-F238E27FC236}">
                  <a16:creationId xmlns:a16="http://schemas.microsoft.com/office/drawing/2014/main" id="{BD5CF893-B7EA-4BAC-AB7A-33276233889D}"/>
                </a:ext>
              </a:extLst>
            </p:cNvPr>
            <p:cNvCxnSpPr/>
            <p:nvPr/>
          </p:nvCxnSpPr>
          <p:spPr>
            <a:xfrm flipV="1">
              <a:off x="0" y="573437"/>
              <a:ext cx="6840000" cy="0"/>
            </a:xfrm>
            <a:prstGeom prst="line">
              <a:avLst/>
            </a:prstGeom>
            <a:ln w="5715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21" name="直接连接符 10">
              <a:extLst>
                <a:ext uri="{FF2B5EF4-FFF2-40B4-BE49-F238E27FC236}">
                  <a16:creationId xmlns:a16="http://schemas.microsoft.com/office/drawing/2014/main" id="{1D164CEA-5488-4D5C-8ECB-67B92641BD48}"/>
                </a:ext>
              </a:extLst>
            </p:cNvPr>
            <p:cNvCxnSpPr/>
            <p:nvPr/>
          </p:nvCxnSpPr>
          <p:spPr>
            <a:xfrm flipV="1">
              <a:off x="10752000" y="573437"/>
              <a:ext cx="1440000" cy="0"/>
            </a:xfrm>
            <a:prstGeom prst="line">
              <a:avLst/>
            </a:prstGeom>
            <a:ln w="57150">
              <a:solidFill>
                <a:srgbClr val="F2CD41"/>
              </a:solidFill>
            </a:ln>
          </p:spPr>
          <p:style>
            <a:lnRef idx="1">
              <a:schemeClr val="accent1"/>
            </a:lnRef>
            <a:fillRef idx="0">
              <a:schemeClr val="accent1"/>
            </a:fillRef>
            <a:effectRef idx="0">
              <a:schemeClr val="accent1"/>
            </a:effectRef>
            <a:fontRef idx="minor">
              <a:schemeClr val="tx1"/>
            </a:fontRef>
          </p:style>
        </p:cxnSp>
      </p:grpSp>
      <p:cxnSp>
        <p:nvCxnSpPr>
          <p:cNvPr id="22" name="直接连接符 11">
            <a:extLst>
              <a:ext uri="{FF2B5EF4-FFF2-40B4-BE49-F238E27FC236}">
                <a16:creationId xmlns:a16="http://schemas.microsoft.com/office/drawing/2014/main" id="{183EE51B-C1A6-41E0-9D32-EA7795A3CDED}"/>
              </a:ext>
            </a:extLst>
          </p:cNvPr>
          <p:cNvCxnSpPr/>
          <p:nvPr/>
        </p:nvCxnSpPr>
        <p:spPr>
          <a:xfrm flipV="1">
            <a:off x="9399641" y="6398217"/>
            <a:ext cx="2435898" cy="0"/>
          </a:xfrm>
          <a:prstGeom prst="line">
            <a:avLst/>
          </a:prstGeom>
          <a:ln w="254000">
            <a:solidFill>
              <a:srgbClr val="F2CD4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0A5DC6D5-9BBE-46E0-931F-F33B13D3BD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27" y="953988"/>
            <a:ext cx="4172760" cy="5904012"/>
          </a:xfrm>
          <a:prstGeom prst="rect">
            <a:avLst/>
          </a:prstGeom>
        </p:spPr>
      </p:pic>
      <p:grpSp>
        <p:nvGrpSpPr>
          <p:cNvPr id="3" name="Grupo 2">
            <a:extLst>
              <a:ext uri="{FF2B5EF4-FFF2-40B4-BE49-F238E27FC236}">
                <a16:creationId xmlns:a16="http://schemas.microsoft.com/office/drawing/2014/main" id="{CDBB2648-BC63-26C5-33F4-AF5E13D1F3DD}"/>
              </a:ext>
            </a:extLst>
          </p:cNvPr>
          <p:cNvGrpSpPr/>
          <p:nvPr/>
        </p:nvGrpSpPr>
        <p:grpSpPr>
          <a:xfrm>
            <a:off x="9927585" y="5796366"/>
            <a:ext cx="1820311" cy="533018"/>
            <a:chOff x="9927585" y="5796366"/>
            <a:chExt cx="1820311" cy="533018"/>
          </a:xfrm>
        </p:grpSpPr>
        <p:pic>
          <p:nvPicPr>
            <p:cNvPr id="26" name="Gráfico 25">
              <a:extLst>
                <a:ext uri="{FF2B5EF4-FFF2-40B4-BE49-F238E27FC236}">
                  <a16:creationId xmlns:a16="http://schemas.microsoft.com/office/drawing/2014/main" id="{B39B7538-5905-4768-8AF5-B1AAB440381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7431" y="5796366"/>
              <a:ext cx="610465" cy="533018"/>
            </a:xfrm>
            <a:prstGeom prst="rect">
              <a:avLst/>
            </a:prstGeom>
          </p:spPr>
        </p:pic>
        <p:pic>
          <p:nvPicPr>
            <p:cNvPr id="27" name="Gráfico 26">
              <a:extLst>
                <a:ext uri="{FF2B5EF4-FFF2-40B4-BE49-F238E27FC236}">
                  <a16:creationId xmlns:a16="http://schemas.microsoft.com/office/drawing/2014/main" id="{EBF21F51-BA84-4992-A577-C16B1FC6A11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32508" y="5796366"/>
              <a:ext cx="610465" cy="533018"/>
            </a:xfrm>
            <a:prstGeom prst="rect">
              <a:avLst/>
            </a:prstGeom>
          </p:spPr>
        </p:pic>
        <p:pic>
          <p:nvPicPr>
            <p:cNvPr id="28" name="Gráfico 27">
              <a:extLst>
                <a:ext uri="{FF2B5EF4-FFF2-40B4-BE49-F238E27FC236}">
                  <a16:creationId xmlns:a16="http://schemas.microsoft.com/office/drawing/2014/main" id="{0BBDCABF-4A8A-44BE-8733-9F28201B05C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27585" y="5796366"/>
              <a:ext cx="610465" cy="533018"/>
            </a:xfrm>
            <a:prstGeom prst="rect">
              <a:avLst/>
            </a:prstGeom>
          </p:spPr>
        </p:pic>
      </p:grpSp>
    </p:spTree>
    <p:extLst>
      <p:ext uri="{BB962C8B-B14F-4D97-AF65-F5344CB8AC3E}">
        <p14:creationId xmlns:p14="http://schemas.microsoft.com/office/powerpoint/2010/main" val="35407268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5418038" y="1207604"/>
            <a:ext cx="3985386" cy="4615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zh-CN" sz="2399" b="1">
                <a:latin typeface="微软雅黑" panose="020B0503020204020204" pitchFamily="34" charset="-122"/>
                <a:ea typeface="微软雅黑" panose="020B0503020204020204" pitchFamily="34" charset="-122"/>
              </a:rPr>
              <a:t>Monthly operating costs</a:t>
            </a:r>
            <a:endParaRPr lang="zh-CN" altLang="en-US" sz="2399" b="1">
              <a:latin typeface="微软雅黑" pitchFamily="34" charset="-122"/>
              <a:ea typeface="微软雅黑" pitchFamily="34" charset="-122"/>
            </a:endParaRPr>
          </a:p>
        </p:txBody>
      </p:sp>
      <p:sp>
        <p:nvSpPr>
          <p:cNvPr id="27" name="Oval 16"/>
          <p:cNvSpPr>
            <a:spLocks noChangeArrowheads="1"/>
          </p:cNvSpPr>
          <p:nvPr/>
        </p:nvSpPr>
        <p:spPr bwMode="auto">
          <a:xfrm flipH="1">
            <a:off x="3976373" y="1946750"/>
            <a:ext cx="1260000" cy="1260000"/>
          </a:xfrm>
          <a:prstGeom prst="ellipse">
            <a:avLst/>
          </a:prstGeom>
          <a:solidFill>
            <a:srgbClr val="FF9409"/>
          </a:solidFill>
          <a:ln w="28575">
            <a:noFill/>
            <a:round/>
          </a:ln>
          <a:effectLst/>
        </p:spPr>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6833</a:t>
            </a:r>
            <a:endParaRPr lang="zh-CN" altLang="en-US" sz="1600" b="1">
              <a:solidFill>
                <a:schemeClr val="bg1"/>
              </a:solidFill>
              <a:latin typeface="微软雅黑" pitchFamily="34" charset="-122"/>
              <a:ea typeface="微软雅黑" pitchFamily="34" charset="-122"/>
            </a:endParaRPr>
          </a:p>
        </p:txBody>
      </p:sp>
      <p:sp>
        <p:nvSpPr>
          <p:cNvPr id="28" name="Oval 17"/>
          <p:cNvSpPr>
            <a:spLocks noChangeArrowheads="1"/>
          </p:cNvSpPr>
          <p:nvPr/>
        </p:nvSpPr>
        <p:spPr bwMode="auto">
          <a:xfrm flipH="1">
            <a:off x="5481717" y="1946750"/>
            <a:ext cx="1260000" cy="1260000"/>
          </a:xfrm>
          <a:prstGeom prst="ellipse">
            <a:avLst/>
          </a:prstGeom>
          <a:solidFill>
            <a:srgbClr val="FF9409"/>
          </a:solidFill>
          <a:ln w="28575">
            <a:noFill/>
            <a:round/>
          </a:ln>
          <a:effectLst/>
        </p:spPr>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9000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9" name="Oval 18"/>
          <p:cNvSpPr>
            <a:spLocks noChangeArrowheads="1"/>
          </p:cNvSpPr>
          <p:nvPr/>
        </p:nvSpPr>
        <p:spPr bwMode="auto">
          <a:xfrm flipH="1">
            <a:off x="6987061" y="1946750"/>
            <a:ext cx="1260000" cy="1260000"/>
          </a:xfrm>
          <a:prstGeom prst="ellipse">
            <a:avLst/>
          </a:prstGeom>
          <a:solidFill>
            <a:srgbClr val="FF9409"/>
          </a:solidFill>
          <a:ln w="28575">
            <a:noFill/>
            <a:round/>
          </a:ln>
          <a:effectLst/>
        </p:spPr>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79200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0" name="Oval 19"/>
          <p:cNvSpPr>
            <a:spLocks noChangeArrowheads="1"/>
          </p:cNvSpPr>
          <p:nvPr/>
        </p:nvSpPr>
        <p:spPr bwMode="auto">
          <a:xfrm flipH="1">
            <a:off x="8492641" y="1946750"/>
            <a:ext cx="1260000" cy="1260000"/>
          </a:xfrm>
          <a:prstGeom prst="ellipse">
            <a:avLst/>
          </a:prstGeom>
          <a:solidFill>
            <a:srgbClr val="FF9409"/>
          </a:solidFill>
          <a:ln w="28575">
            <a:noFill/>
            <a:round/>
          </a:ln>
          <a:effectLst/>
        </p:spPr>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92000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1" name="Oval 19"/>
          <p:cNvSpPr>
            <a:spLocks noChangeArrowheads="1"/>
          </p:cNvSpPr>
          <p:nvPr/>
        </p:nvSpPr>
        <p:spPr bwMode="auto">
          <a:xfrm flipH="1">
            <a:off x="9996395" y="1946750"/>
            <a:ext cx="1260000" cy="1260000"/>
          </a:xfrm>
          <a:prstGeom prst="ellipse">
            <a:avLst/>
          </a:prstGeom>
          <a:solidFill>
            <a:srgbClr val="FF9409"/>
          </a:solidFill>
          <a:ln w="28575">
            <a:noFill/>
            <a:round/>
          </a:ln>
          <a:effectLst/>
        </p:spPr>
        <p:txBody>
          <a:bodyPr rot="0" spcFirstLastPara="0" vertOverflow="overflow" horzOverflow="overflow" vert="horz" wrap="square" lIns="91404" tIns="45702" rIns="91404" bIns="45702" numCol="1" spcCol="0" rtlCol="0" fromWordArt="0" anchor="ctr" anchorCtr="0" forceAA="0" compatLnSpc="1">
            <a:no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8000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3887896" y="3455732"/>
            <a:ext cx="1440000" cy="9612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zh-CN" sz="2000" b="1" kern="100">
                <a:latin typeface="微软雅黑" panose="020B0503020204020204" pitchFamily="34" charset="-122"/>
                <a:ea typeface="微软雅黑" panose="020B0503020204020204" pitchFamily="34" charset="-122"/>
              </a:rPr>
              <a:t>Amortization fee</a:t>
            </a:r>
            <a:endParaRPr lang="zh-CN" altLang="zh-CN" sz="2000" b="1" kern="100">
              <a:latin typeface="微软雅黑" pitchFamily="34" charset="-122"/>
              <a:ea typeface="微软雅黑" pitchFamily="34" charset="-122"/>
            </a:endParaRPr>
          </a:p>
        </p:txBody>
      </p:sp>
      <p:sp>
        <p:nvSpPr>
          <p:cNvPr id="36" name="矩形 35"/>
          <p:cNvSpPr/>
          <p:nvPr/>
        </p:nvSpPr>
        <p:spPr>
          <a:xfrm>
            <a:off x="5367599" y="3455732"/>
            <a:ext cx="1440000" cy="4996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zh-CN" sz="2000" b="1" kern="100">
                <a:latin typeface="微软雅黑" panose="020B0503020204020204" pitchFamily="34" charset="-122"/>
                <a:ea typeface="微软雅黑" panose="020B0503020204020204" pitchFamily="34" charset="-122"/>
              </a:rPr>
              <a:t>Utility fee</a:t>
            </a:r>
            <a:endParaRPr lang="zh-CN" altLang="zh-CN" sz="2000" b="1" kern="100">
              <a:latin typeface="微软雅黑" panose="020B0503020204020204" pitchFamily="34" charset="-122"/>
              <a:ea typeface="微软雅黑" panose="020B0503020204020204" pitchFamily="34" charset="-122"/>
            </a:endParaRPr>
          </a:p>
        </p:txBody>
      </p:sp>
      <p:sp>
        <p:nvSpPr>
          <p:cNvPr id="37" name="矩形 36"/>
          <p:cNvSpPr/>
          <p:nvPr/>
        </p:nvSpPr>
        <p:spPr>
          <a:xfrm>
            <a:off x="6897061" y="3455732"/>
            <a:ext cx="1440000" cy="9612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zh-CN" sz="2000" b="1" kern="100">
                <a:latin typeface="微软雅黑" panose="020B0503020204020204" pitchFamily="34" charset="-122"/>
                <a:ea typeface="微软雅黑" panose="020B0503020204020204" pitchFamily="34" charset="-122"/>
              </a:rPr>
              <a:t>staff salary</a:t>
            </a:r>
            <a:endParaRPr lang="zh-CN" altLang="zh-CN" sz="2000" b="1" kern="100">
              <a:latin typeface="微软雅黑" panose="020B0503020204020204" pitchFamily="34" charset="-122"/>
              <a:ea typeface="微软雅黑" panose="020B0503020204020204" pitchFamily="34" charset="-122"/>
            </a:endParaRPr>
          </a:p>
        </p:txBody>
      </p:sp>
      <p:sp>
        <p:nvSpPr>
          <p:cNvPr id="38" name="矩形 37"/>
          <p:cNvSpPr/>
          <p:nvPr/>
        </p:nvSpPr>
        <p:spPr>
          <a:xfrm>
            <a:off x="8402641" y="3455732"/>
            <a:ext cx="1440000" cy="9612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zh-CN" sz="2000" b="1" kern="100">
                <a:latin typeface="微软雅黑" panose="020B0503020204020204" pitchFamily="34" charset="-122"/>
                <a:ea typeface="微软雅黑" panose="020B0503020204020204" pitchFamily="34" charset="-122"/>
              </a:rPr>
              <a:t>House rental fee</a:t>
            </a:r>
            <a:endParaRPr lang="zh-CN" altLang="zh-CN" sz="2000" b="1" kern="100">
              <a:latin typeface="微软雅黑" panose="020B0503020204020204" pitchFamily="34" charset="-122"/>
              <a:ea typeface="微软雅黑" panose="020B0503020204020204" pitchFamily="34" charset="-122"/>
            </a:endParaRPr>
          </a:p>
        </p:txBody>
      </p:sp>
      <p:sp>
        <p:nvSpPr>
          <p:cNvPr id="39" name="矩形 38"/>
          <p:cNvSpPr/>
          <p:nvPr/>
        </p:nvSpPr>
        <p:spPr>
          <a:xfrm>
            <a:off x="9908221" y="3455732"/>
            <a:ext cx="1440000" cy="8744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zh-CN" b="1" kern="100">
                <a:latin typeface="微软雅黑" panose="020B0503020204020204" pitchFamily="34" charset="-122"/>
                <a:ea typeface="微软雅黑" panose="020B0503020204020204" pitchFamily="34" charset="-122"/>
              </a:rPr>
              <a:t>Promotion fee</a:t>
            </a:r>
            <a:endParaRPr lang="zh-CN" altLang="zh-CN" b="1" kern="100">
              <a:latin typeface="微软雅黑" pitchFamily="34" charset="-122"/>
              <a:ea typeface="微软雅黑" pitchFamily="34" charset="-122"/>
            </a:endParaRPr>
          </a:p>
        </p:txBody>
      </p:sp>
      <p:sp>
        <p:nvSpPr>
          <p:cNvPr id="47" name="矩形 46"/>
          <p:cNvSpPr/>
          <p:nvPr/>
        </p:nvSpPr>
        <p:spPr>
          <a:xfrm>
            <a:off x="4218702" y="4760548"/>
            <a:ext cx="3192029" cy="338682"/>
          </a:xfrm>
          <a:prstGeom prst="rect">
            <a:avLst/>
          </a:prstGeom>
        </p:spPr>
        <p:txBody>
          <a:bodyPr wrap="none">
            <a:spAutoFit/>
          </a:bodyPr>
          <a:lstStyle/>
          <a:p>
            <a:pPr algn="ctr">
              <a:lnSpc>
                <a:spcPts val="1799"/>
              </a:lnSpc>
            </a:pPr>
            <a:r>
              <a:rPr lang="en-US" altLang="zh-CN" sz="2400" b="1" kern="100">
                <a:solidFill>
                  <a:srgbClr val="FF9409"/>
                </a:solidFill>
                <a:latin typeface="微软雅黑" panose="020B0503020204020204" pitchFamily="34" charset="-122"/>
                <a:ea typeface="微软雅黑" panose="020B0503020204020204" pitchFamily="34" charset="-122"/>
              </a:rPr>
              <a:t>Total: 320,800 yuan</a:t>
            </a:r>
            <a:endParaRPr lang="zh-CN" altLang="zh-CN" sz="2400" b="1" kern="100">
              <a:solidFill>
                <a:srgbClr val="FF9409"/>
              </a:solidFill>
              <a:latin typeface="微软雅黑" pitchFamily="34" charset="-122"/>
              <a:ea typeface="微软雅黑" pitchFamily="34" charset="-122"/>
            </a:endParaRPr>
          </a:p>
        </p:txBody>
      </p:sp>
      <p:sp>
        <p:nvSpPr>
          <p:cNvPr id="48" name="矩形 47"/>
          <p:cNvSpPr/>
          <p:nvPr/>
        </p:nvSpPr>
        <p:spPr>
          <a:xfrm>
            <a:off x="2061636" y="5257905"/>
            <a:ext cx="8303359" cy="824200"/>
          </a:xfrm>
          <a:prstGeom prst="rect">
            <a:avLst/>
          </a:prstGeom>
          <a:noFill/>
        </p:spPr>
        <p:txBody>
          <a:bodyPr wrap="square" rtlCol="0">
            <a:spAutoFit/>
          </a:bodyPr>
          <a:lstStyle/>
          <a:p>
            <a:pPr algn="ctr">
              <a:lnSpc>
                <a:spcPct val="150000"/>
              </a:lnSpc>
            </a:pPr>
            <a:r>
              <a:rPr lang="en-US" altLang="zh-CN" sz="1100">
                <a:latin typeface="微软雅黑" panose="020B0503020204020204" pitchFamily="34" charset="-122"/>
                <a:ea typeface="微软雅黑" panose="020B0503020204020204" pitchFamily="34" charset="-122"/>
              </a:rPr>
              <a:t>The designed annual operating income is about 5.316 million yuan, the fixed assets amount is 440,000 yuan, and the house rent (annual payment) is 1.104 million yuan. Fixed assets are expected to be used for 5 years, and depreciation of fixed assets is calculated using the average years method (except in July and August).</a:t>
            </a:r>
            <a:endParaRPr lang="zh-CN" altLang="en-US" sz="1100">
              <a:latin typeface="微软雅黑" pitchFamily="34" charset="-122"/>
              <a:ea typeface="微软雅黑" pitchFamily="34" charset="-122"/>
            </a:endParaRPr>
          </a:p>
        </p:txBody>
      </p:sp>
      <p:sp>
        <p:nvSpPr>
          <p:cNvPr id="49" name="文本框 48"/>
          <p:cNvSpPr txBox="1"/>
          <p:nvPr/>
        </p:nvSpPr>
        <p:spPr>
          <a:xfrm>
            <a:off x="6836504" y="281049"/>
            <a:ext cx="3918992" cy="954107"/>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a:solidFill>
                  <a:srgbClr val="007033"/>
                </a:solidFill>
                <a:latin typeface="微软雅黑" panose="020B0503020204020204" pitchFamily="34" charset="-122"/>
                <a:ea typeface="微软雅黑" panose="020B0503020204020204" pitchFamily="34" charset="-122"/>
              </a:rPr>
              <a:t>Monthly operating expenses</a:t>
            </a:r>
            <a:endParaRPr lang="zh-CN" altLang="en-US">
              <a:solidFill>
                <a:srgbClr val="007033"/>
              </a:solidFill>
              <a:latin typeface="微软雅黑" pitchFamily="34" charset="-122"/>
              <a:ea typeface="微软雅黑" pitchFamily="34" charset="-122"/>
            </a:endParaRPr>
          </a:p>
        </p:txBody>
      </p:sp>
      <p:grpSp>
        <p:nvGrpSpPr>
          <p:cNvPr id="2" name="Grupo 1">
            <a:extLst>
              <a:ext uri="{FF2B5EF4-FFF2-40B4-BE49-F238E27FC236}">
                <a16:creationId xmlns:a16="http://schemas.microsoft.com/office/drawing/2014/main" id="{290D6495-1E40-8FE4-DAEC-1ED8F604F6BB}"/>
              </a:ext>
            </a:extLst>
          </p:cNvPr>
          <p:cNvGrpSpPr/>
          <p:nvPr/>
        </p:nvGrpSpPr>
        <p:grpSpPr>
          <a:xfrm>
            <a:off x="9927585" y="5796366"/>
            <a:ext cx="1820311" cy="533018"/>
            <a:chOff x="9927585" y="5796366"/>
            <a:chExt cx="1820311" cy="533018"/>
          </a:xfrm>
        </p:grpSpPr>
        <p:pic>
          <p:nvPicPr>
            <p:cNvPr id="21" name="Gráfico 20">
              <a:extLst>
                <a:ext uri="{FF2B5EF4-FFF2-40B4-BE49-F238E27FC236}">
                  <a16:creationId xmlns:a16="http://schemas.microsoft.com/office/drawing/2014/main" id="{D2703081-5E95-44D9-AA45-1FF3C2C7C1C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7431" y="5796366"/>
              <a:ext cx="610465" cy="533018"/>
            </a:xfrm>
            <a:prstGeom prst="rect">
              <a:avLst/>
            </a:prstGeom>
          </p:spPr>
        </p:pic>
        <p:pic>
          <p:nvPicPr>
            <p:cNvPr id="22" name="Gráfico 21">
              <a:extLst>
                <a:ext uri="{FF2B5EF4-FFF2-40B4-BE49-F238E27FC236}">
                  <a16:creationId xmlns:a16="http://schemas.microsoft.com/office/drawing/2014/main" id="{7D0F82F4-5A8C-47D2-A8BA-B27439E105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32508" y="5796366"/>
              <a:ext cx="610465" cy="533018"/>
            </a:xfrm>
            <a:prstGeom prst="rect">
              <a:avLst/>
            </a:prstGeom>
          </p:spPr>
        </p:pic>
        <p:pic>
          <p:nvPicPr>
            <p:cNvPr id="23" name="Gráfico 22">
              <a:extLst>
                <a:ext uri="{FF2B5EF4-FFF2-40B4-BE49-F238E27FC236}">
                  <a16:creationId xmlns:a16="http://schemas.microsoft.com/office/drawing/2014/main" id="{C6071BB8-413F-453B-9720-1F3522F6E9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27585" y="5796366"/>
              <a:ext cx="610465" cy="533018"/>
            </a:xfrm>
            <a:prstGeom prst="rect">
              <a:avLst/>
            </a:prstGeom>
          </p:spPr>
        </p:pic>
      </p:grpSp>
      <p:pic>
        <p:nvPicPr>
          <p:cNvPr id="4" name="Imagen 3">
            <a:extLst>
              <a:ext uri="{FF2B5EF4-FFF2-40B4-BE49-F238E27FC236}">
                <a16:creationId xmlns:a16="http://schemas.microsoft.com/office/drawing/2014/main" id="{D198545B-810E-4A5B-AB9A-F924FA07ED6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35821" y="-43308"/>
            <a:ext cx="3546986" cy="6337300"/>
          </a:xfrm>
          <a:prstGeom prst="rect">
            <a:avLst/>
          </a:prstGeom>
        </p:spPr>
      </p:pic>
    </p:spTree>
    <p:extLst>
      <p:ext uri="{BB962C8B-B14F-4D97-AF65-F5344CB8AC3E}">
        <p14:creationId xmlns:p14="http://schemas.microsoft.com/office/powerpoint/2010/main" val="820346949"/>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p:cNvSpPr txBox="1"/>
          <p:nvPr/>
        </p:nvSpPr>
        <p:spPr>
          <a:xfrm>
            <a:off x="6836504" y="281049"/>
            <a:ext cx="3918992" cy="584775"/>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latin typeface="微软雅黑" panose="020B0503020204020204" pitchFamily="34" charset="-122"/>
                <a:ea typeface="微软雅黑" panose="020B0503020204020204" pitchFamily="34" charset="-122"/>
              </a:rPr>
              <a:t>Profit forecast</a:t>
            </a:r>
            <a:endParaRPr lang="zh-CN" altLang="en-US" sz="3200">
              <a:latin typeface="微软雅黑" panose="020B0503020204020204" pitchFamily="34" charset="-122"/>
              <a:ea typeface="微软雅黑" panose="020B0503020204020204" pitchFamily="34" charset="-122"/>
            </a:endParaRPr>
          </a:p>
        </p:txBody>
      </p:sp>
      <p:grpSp>
        <p:nvGrpSpPr>
          <p:cNvPr id="3" name="组合 2"/>
          <p:cNvGrpSpPr/>
          <p:nvPr/>
        </p:nvGrpSpPr>
        <p:grpSpPr>
          <a:xfrm>
            <a:off x="1092106" y="865824"/>
            <a:ext cx="10037507" cy="5459119"/>
            <a:chOff x="1092106" y="865824"/>
            <a:chExt cx="10037507" cy="5459119"/>
          </a:xfrm>
        </p:grpSpPr>
        <p:sp>
          <p:nvSpPr>
            <p:cNvPr id="65" name="左右箭头标注 64"/>
            <p:cNvSpPr/>
            <p:nvPr/>
          </p:nvSpPr>
          <p:spPr>
            <a:xfrm rot="5400000">
              <a:off x="3423589" y="-1351400"/>
              <a:ext cx="5459119" cy="9893567"/>
            </a:xfrm>
            <a:prstGeom prst="leftRightArrowCallout">
              <a:avLst>
                <a:gd name="adj1" fmla="val 34771"/>
                <a:gd name="adj2" fmla="val 27792"/>
                <a:gd name="adj3" fmla="val 11041"/>
                <a:gd name="adj4" fmla="val 39748"/>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23180" y="1350076"/>
              <a:ext cx="1659939" cy="400110"/>
            </a:xfrm>
            <a:prstGeom prst="rect">
              <a:avLst/>
            </a:prstGeom>
          </p:spPr>
          <p:txBody>
            <a:bodyPr wrap="square">
              <a:spAutoFit/>
            </a:bodyPr>
            <a:lstStyle/>
            <a:p>
              <a:pPr algn="ctr"/>
              <a:r>
                <a:rPr lang="en-US" altLang="zh-CN" sz="2000" b="1">
                  <a:latin typeface="微软雅黑" panose="020B0503020204020204" pitchFamily="34" charset="-122"/>
                  <a:ea typeface="微软雅黑" panose="020B0503020204020204" pitchFamily="34" charset="-122"/>
                </a:rPr>
                <a:t>Total profit</a:t>
              </a:r>
              <a:endParaRPr lang="zh-CN" altLang="en-US" sz="2000" b="1">
                <a:latin typeface="微软雅黑" panose="020B0503020204020204" pitchFamily="34" charset="-122"/>
                <a:ea typeface="微软雅黑" panose="020B0503020204020204" pitchFamily="34" charset="-122"/>
              </a:endParaRPr>
            </a:p>
          </p:txBody>
        </p:sp>
        <p:sp>
          <p:nvSpPr>
            <p:cNvPr id="28" name="矩形 27"/>
            <p:cNvSpPr/>
            <p:nvPr/>
          </p:nvSpPr>
          <p:spPr>
            <a:xfrm>
              <a:off x="6411505" y="3730171"/>
              <a:ext cx="1494825" cy="399981"/>
            </a:xfrm>
            <a:prstGeom prst="rect">
              <a:avLst/>
            </a:prstGeom>
          </p:spPr>
          <p:txBody>
            <a:bodyPr wrap="square">
              <a:spAutoFit/>
            </a:bodyPr>
            <a:lstStyle/>
            <a:p>
              <a:pPr algn="ctr"/>
              <a:r>
                <a:rPr lang="en-US" altLang="zh-CN" sz="1999" b="1">
                  <a:latin typeface="微软雅黑" panose="020B0503020204020204" pitchFamily="34" charset="-122"/>
                  <a:ea typeface="微软雅黑" panose="020B0503020204020204" pitchFamily="34" charset="-122"/>
                </a:rPr>
                <a:t>Income</a:t>
              </a:r>
              <a:endParaRPr lang="zh-CN" altLang="en-US" sz="1999" b="1">
                <a:latin typeface="微软雅黑" pitchFamily="34" charset="-122"/>
                <a:ea typeface="微软雅黑" pitchFamily="34" charset="-122"/>
              </a:endParaRPr>
            </a:p>
          </p:txBody>
        </p:sp>
        <p:sp>
          <p:nvSpPr>
            <p:cNvPr id="29" name="矩形 28"/>
            <p:cNvSpPr/>
            <p:nvPr/>
          </p:nvSpPr>
          <p:spPr>
            <a:xfrm>
              <a:off x="5379283" y="5110573"/>
              <a:ext cx="1603835" cy="400110"/>
            </a:xfrm>
            <a:prstGeom prst="rect">
              <a:avLst/>
            </a:prstGeom>
          </p:spPr>
          <p:txBody>
            <a:bodyPr wrap="square">
              <a:spAutoFit/>
            </a:bodyPr>
            <a:lstStyle/>
            <a:p>
              <a:pPr algn="ctr"/>
              <a:r>
                <a:rPr lang="en-US" altLang="zh-CN" sz="2000" b="1">
                  <a:latin typeface="微软雅黑" panose="020B0503020204020204" pitchFamily="34" charset="-122"/>
                  <a:ea typeface="微软雅黑" panose="020B0503020204020204" pitchFamily="34" charset="-122"/>
                </a:rPr>
                <a:t>Net profit</a:t>
              </a:r>
              <a:endParaRPr lang="zh-CN" altLang="en-US" sz="2000" b="1">
                <a:latin typeface="微软雅黑" panose="020B0503020204020204" pitchFamily="34" charset="-122"/>
                <a:ea typeface="微软雅黑" panose="020B0503020204020204" pitchFamily="34" charset="-122"/>
              </a:endParaRPr>
            </a:p>
          </p:txBody>
        </p:sp>
        <p:grpSp>
          <p:nvGrpSpPr>
            <p:cNvPr id="64" name="组合 63"/>
            <p:cNvGrpSpPr/>
            <p:nvPr/>
          </p:nvGrpSpPr>
          <p:grpSpPr>
            <a:xfrm>
              <a:off x="1092106" y="2814418"/>
              <a:ext cx="10037507" cy="1064148"/>
              <a:chOff x="319412" y="2749476"/>
              <a:chExt cx="10075525" cy="891654"/>
            </a:xfrm>
          </p:grpSpPr>
          <p:sp>
            <p:nvSpPr>
              <p:cNvPr id="14" name="Rectangle 13"/>
              <p:cNvSpPr>
                <a:spLocks noChangeArrowheads="1"/>
              </p:cNvSpPr>
              <p:nvPr/>
            </p:nvSpPr>
            <p:spPr bwMode="auto">
              <a:xfrm>
                <a:off x="3788229" y="2949467"/>
                <a:ext cx="328913" cy="46477"/>
              </a:xfrm>
              <a:prstGeom prst="rect">
                <a:avLst/>
              </a:prstGeom>
              <a:solidFill>
                <a:srgbClr val="231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lstStyle/>
              <a:p>
                <a:endParaRPr lang="zh-CN" altLang="en-US" sz="1799">
                  <a:latin typeface="微软雅黑" pitchFamily="34" charset="-122"/>
                  <a:ea typeface="微软雅黑" pitchFamily="34" charset="-122"/>
                </a:endParaRPr>
              </a:p>
            </p:txBody>
          </p:sp>
          <p:sp>
            <p:nvSpPr>
              <p:cNvPr id="15" name="Rectangle 14"/>
              <p:cNvSpPr>
                <a:spLocks noChangeArrowheads="1"/>
              </p:cNvSpPr>
              <p:nvPr/>
            </p:nvSpPr>
            <p:spPr bwMode="auto">
              <a:xfrm>
                <a:off x="7172758" y="2928651"/>
                <a:ext cx="325337" cy="46477"/>
              </a:xfrm>
              <a:prstGeom prst="rect">
                <a:avLst/>
              </a:prstGeom>
              <a:solidFill>
                <a:srgbClr val="231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lstStyle/>
              <a:p>
                <a:endParaRPr lang="zh-CN" altLang="en-US" sz="1799">
                  <a:latin typeface="微软雅黑" panose="020B0503020204020204" pitchFamily="34" charset="-122"/>
                  <a:ea typeface="微软雅黑" panose="020B0503020204020204" pitchFamily="34" charset="-122"/>
                </a:endParaRPr>
              </a:p>
            </p:txBody>
          </p:sp>
          <p:sp>
            <p:nvSpPr>
              <p:cNvPr id="24" name="矩形 23"/>
              <p:cNvSpPr/>
              <p:nvPr/>
            </p:nvSpPr>
            <p:spPr>
              <a:xfrm>
                <a:off x="319412" y="2755032"/>
                <a:ext cx="2118923" cy="592926"/>
              </a:xfrm>
              <a:prstGeom prst="rect">
                <a:avLst/>
              </a:prstGeom>
            </p:spPr>
            <p:txBody>
              <a:bodyPr wrap="square">
                <a:spAutoFit/>
              </a:bodyPr>
              <a:lstStyle/>
              <a:p>
                <a:pPr algn="ctr"/>
                <a:r>
                  <a:rPr lang="en-US" altLang="zh-CN" sz="1999" b="1" kern="100">
                    <a:latin typeface="微软雅黑" panose="020B0503020204020204" pitchFamily="34" charset="-122"/>
                    <a:ea typeface="微软雅黑" panose="020B0503020204020204" pitchFamily="34" charset="-122"/>
                  </a:rPr>
                  <a:t>Operating income</a:t>
                </a:r>
                <a:endParaRPr lang="zh-CN" altLang="en-US" sz="1999" b="1">
                  <a:latin typeface="微软雅黑" panose="020B0503020204020204" pitchFamily="34" charset="-122"/>
                  <a:ea typeface="微软雅黑" panose="020B0503020204020204" pitchFamily="34" charset="-122"/>
                </a:endParaRPr>
              </a:p>
            </p:txBody>
          </p:sp>
          <p:sp>
            <p:nvSpPr>
              <p:cNvPr id="25" name="矩形 24"/>
              <p:cNvSpPr/>
              <p:nvPr/>
            </p:nvSpPr>
            <p:spPr>
              <a:xfrm>
                <a:off x="3776465" y="2749476"/>
                <a:ext cx="2118923" cy="592926"/>
              </a:xfrm>
              <a:prstGeom prst="rect">
                <a:avLst/>
              </a:prstGeom>
            </p:spPr>
            <p:txBody>
              <a:bodyPr wrap="square">
                <a:spAutoFit/>
              </a:bodyPr>
              <a:lstStyle/>
              <a:p>
                <a:pPr algn="ctr"/>
                <a:r>
                  <a:rPr lang="en-US" altLang="zh-CN" sz="1999" b="1">
                    <a:latin typeface="微软雅黑" panose="020B0503020204020204" pitchFamily="34" charset="-122"/>
                    <a:ea typeface="微软雅黑" panose="020B0503020204020204" pitchFamily="34" charset="-122"/>
                  </a:rPr>
                  <a:t>Operating </a:t>
                </a:r>
              </a:p>
              <a:p>
                <a:pPr algn="ctr"/>
                <a:r>
                  <a:rPr lang="en-US" altLang="zh-CN" sz="1999" b="1">
                    <a:latin typeface="微软雅黑" panose="020B0503020204020204" pitchFamily="34" charset="-122"/>
                    <a:ea typeface="微软雅黑" panose="020B0503020204020204" pitchFamily="34" charset="-122"/>
                  </a:rPr>
                  <a:t>cost</a:t>
                </a:r>
                <a:endParaRPr lang="zh-CN" altLang="en-US" sz="1999" b="1">
                  <a:latin typeface="微软雅黑" panose="020B0503020204020204" pitchFamily="34" charset="-122"/>
                  <a:ea typeface="微软雅黑" panose="020B0503020204020204" pitchFamily="34" charset="-122"/>
                </a:endParaRPr>
              </a:p>
            </p:txBody>
          </p:sp>
          <p:sp>
            <p:nvSpPr>
              <p:cNvPr id="26" name="矩形 25"/>
              <p:cNvSpPr/>
              <p:nvPr/>
            </p:nvSpPr>
            <p:spPr>
              <a:xfrm>
                <a:off x="7233518" y="2751898"/>
                <a:ext cx="2118923" cy="592926"/>
              </a:xfrm>
              <a:prstGeom prst="rect">
                <a:avLst/>
              </a:prstGeom>
            </p:spPr>
            <p:txBody>
              <a:bodyPr wrap="square">
                <a:spAutoFit/>
              </a:bodyPr>
              <a:lstStyle/>
              <a:p>
                <a:pPr algn="ctr"/>
                <a:r>
                  <a:rPr lang="en-US" altLang="zh-CN" sz="1999" b="1">
                    <a:latin typeface="微软雅黑" panose="020B0503020204020204" pitchFamily="34" charset="-122"/>
                    <a:ea typeface="微软雅黑" panose="020B0503020204020204" pitchFamily="34" charset="-122"/>
                  </a:rPr>
                  <a:t>Operating expenses</a:t>
                </a:r>
                <a:endParaRPr lang="zh-CN" altLang="en-US" sz="1999" b="1">
                  <a:latin typeface="微软雅黑" panose="020B0503020204020204" pitchFamily="34" charset="-122"/>
                  <a:ea typeface="微软雅黑" panose="020B0503020204020204" pitchFamily="34" charset="-122"/>
                </a:endParaRPr>
              </a:p>
            </p:txBody>
          </p:sp>
          <p:sp>
            <p:nvSpPr>
              <p:cNvPr id="41" name="文本框 40"/>
              <p:cNvSpPr txBox="1"/>
              <p:nvPr/>
            </p:nvSpPr>
            <p:spPr>
              <a:xfrm>
                <a:off x="1856718" y="2773874"/>
                <a:ext cx="1215173" cy="335254"/>
              </a:xfrm>
              <a:prstGeom prst="rect">
                <a:avLst/>
              </a:prstGeom>
              <a:noFill/>
            </p:spPr>
            <p:txBody>
              <a:bodyPr wrap="none" rtlCol="0">
                <a:spAutoFit/>
              </a:bodyPr>
              <a:lstStyle/>
              <a:p>
                <a:pPr algn="ctr"/>
                <a:r>
                  <a:rPr lang="en-US" altLang="zh-CN" sz="2000" b="1">
                    <a:solidFill>
                      <a:schemeClr val="accent1">
                        <a:lumMod val="50000"/>
                      </a:schemeClr>
                    </a:solidFill>
                    <a:latin typeface="微软雅黑" panose="020B0503020204020204" pitchFamily="34" charset="-122"/>
                    <a:ea typeface="微软雅黑" panose="020B0503020204020204" pitchFamily="34" charset="-122"/>
                  </a:rPr>
                  <a:t>513.168</a:t>
                </a:r>
                <a:endParaRPr lang="zh-CN" altLang="en-US" sz="2000" b="1">
                  <a:solidFill>
                    <a:schemeClr val="accent1">
                      <a:lumMod val="50000"/>
                    </a:schemeClr>
                  </a:solidFill>
                  <a:latin typeface="微软雅黑" pitchFamily="34" charset="-122"/>
                  <a:ea typeface="微软雅黑" pitchFamily="34" charset="-122"/>
                </a:endParaRPr>
              </a:p>
            </p:txBody>
          </p:sp>
          <p:sp>
            <p:nvSpPr>
              <p:cNvPr id="42" name="文本框 41"/>
              <p:cNvSpPr txBox="1"/>
              <p:nvPr/>
            </p:nvSpPr>
            <p:spPr>
              <a:xfrm>
                <a:off x="2665489" y="2842055"/>
                <a:ext cx="999557" cy="618930"/>
              </a:xfrm>
              <a:prstGeom prst="rect">
                <a:avLst/>
              </a:prstGeom>
              <a:noFill/>
            </p:spPr>
            <p:txBody>
              <a:bodyPr wrap="none" rtlCol="0">
                <a:spAutoFit/>
              </a:bodyPr>
              <a:lstStyle/>
              <a:p>
                <a:pPr algn="ctr"/>
                <a:r>
                  <a:rPr lang="en-US" altLang="zh-CN" sz="1400">
                    <a:solidFill>
                      <a:schemeClr val="bg1"/>
                    </a:solidFill>
                    <a:latin typeface="微软雅黑" panose="020B0503020204020204" pitchFamily="34" charset="-122"/>
                    <a:ea typeface="微软雅黑" panose="020B0503020204020204" pitchFamily="34" charset="-122"/>
                  </a:rPr>
                  <a:t>Ten </a:t>
                </a:r>
              </a:p>
              <a:p>
                <a:pPr algn="ctr"/>
                <a:r>
                  <a:rPr lang="en-US" altLang="zh-CN" sz="1400">
                    <a:solidFill>
                      <a:schemeClr val="bg1"/>
                    </a:solidFill>
                    <a:latin typeface="微软雅黑" panose="020B0503020204020204" pitchFamily="34" charset="-122"/>
                    <a:ea typeface="微软雅黑" panose="020B0503020204020204" pitchFamily="34" charset="-122"/>
                  </a:rPr>
                  <a:t>thousand</a:t>
                </a:r>
              </a:p>
              <a:p>
                <a:pPr algn="ctr"/>
                <a:r>
                  <a:rPr lang="en-US" altLang="zh-CN" sz="1400">
                    <a:solidFill>
                      <a:schemeClr val="bg1"/>
                    </a:solidFill>
                    <a:latin typeface="微软雅黑" panose="020B0503020204020204" pitchFamily="34" charset="-122"/>
                    <a:ea typeface="微软雅黑" panose="020B0503020204020204" pitchFamily="34" charset="-122"/>
                  </a:rPr>
                  <a:t> yuan</a:t>
                </a:r>
                <a:endParaRPr lang="zh-CN" altLang="en-US" sz="1400">
                  <a:solidFill>
                    <a:schemeClr val="bg1"/>
                  </a:solidFill>
                  <a:latin typeface="微软雅黑" pitchFamily="34" charset="-122"/>
                  <a:ea typeface="微软雅黑" pitchFamily="34" charset="-122"/>
                </a:endParaRPr>
              </a:p>
            </p:txBody>
          </p:sp>
          <p:sp>
            <p:nvSpPr>
              <p:cNvPr id="43" name="文本框 42"/>
              <p:cNvSpPr txBox="1"/>
              <p:nvPr/>
            </p:nvSpPr>
            <p:spPr>
              <a:xfrm>
                <a:off x="5317778" y="2773874"/>
                <a:ext cx="896576" cy="335254"/>
              </a:xfrm>
              <a:prstGeom prst="rect">
                <a:avLst/>
              </a:prstGeom>
              <a:noFill/>
            </p:spPr>
            <p:txBody>
              <a:bodyPr wrap="none" rtlCol="0">
                <a:spAutoFit/>
              </a:bodyPr>
              <a:lstStyle/>
              <a:p>
                <a:pPr algn="ctr"/>
                <a:r>
                  <a:rPr lang="en-US" altLang="zh-CN" sz="2000" b="1">
                    <a:solidFill>
                      <a:schemeClr val="accent1">
                        <a:lumMod val="50000"/>
                      </a:schemeClr>
                    </a:solidFill>
                    <a:latin typeface="微软雅黑" panose="020B0503020204020204" pitchFamily="34" charset="-122"/>
                    <a:ea typeface="微软雅黑" panose="020B0503020204020204" pitchFamily="34" charset="-122"/>
                  </a:rPr>
                  <a:t>150.2</a:t>
                </a:r>
                <a:endParaRPr lang="zh-CN" altLang="en-US" sz="20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890220" y="2828727"/>
                <a:ext cx="999557" cy="618930"/>
              </a:xfrm>
              <a:prstGeom prst="rect">
                <a:avLst/>
              </a:prstGeom>
              <a:noFill/>
            </p:spPr>
            <p:txBody>
              <a:bodyPr wrap="none" rtlCol="0">
                <a:spAutoFit/>
              </a:bodyPr>
              <a:lstStyle/>
              <a:p>
                <a:pPr algn="ctr"/>
                <a:r>
                  <a:rPr lang="en-US" altLang="zh-CN" sz="1400">
                    <a:solidFill>
                      <a:schemeClr val="bg1"/>
                    </a:solidFill>
                    <a:latin typeface="微软雅黑" panose="020B0503020204020204" pitchFamily="34" charset="-122"/>
                    <a:ea typeface="微软雅黑" panose="020B0503020204020204" pitchFamily="34" charset="-122"/>
                  </a:rPr>
                  <a:t>Ten </a:t>
                </a:r>
              </a:p>
              <a:p>
                <a:pPr algn="ctr"/>
                <a:r>
                  <a:rPr lang="en-US" altLang="zh-CN" sz="1400">
                    <a:solidFill>
                      <a:schemeClr val="bg1"/>
                    </a:solidFill>
                    <a:latin typeface="微软雅黑" panose="020B0503020204020204" pitchFamily="34" charset="-122"/>
                    <a:ea typeface="微软雅黑" panose="020B0503020204020204" pitchFamily="34" charset="-122"/>
                  </a:rPr>
                  <a:t>thousand</a:t>
                </a:r>
              </a:p>
              <a:p>
                <a:pPr algn="ctr"/>
                <a:r>
                  <a:rPr lang="en-US" altLang="zh-CN" sz="1400">
                    <a:solidFill>
                      <a:schemeClr val="bg1"/>
                    </a:solidFill>
                    <a:latin typeface="微软雅黑" panose="020B0503020204020204" pitchFamily="34" charset="-122"/>
                    <a:ea typeface="微软雅黑" panose="020B0503020204020204" pitchFamily="34" charset="-122"/>
                  </a:rPr>
                  <a:t> yuan</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895856" y="2755826"/>
                <a:ext cx="1055875" cy="335253"/>
              </a:xfrm>
              <a:prstGeom prst="rect">
                <a:avLst/>
              </a:prstGeom>
              <a:noFill/>
            </p:spPr>
            <p:txBody>
              <a:bodyPr wrap="none" rtlCol="0">
                <a:spAutoFit/>
              </a:bodyPr>
              <a:lstStyle/>
              <a:p>
                <a:pPr algn="ctr"/>
                <a:r>
                  <a:rPr lang="en-US" altLang="zh-CN" sz="2000" b="1">
                    <a:solidFill>
                      <a:schemeClr val="accent1">
                        <a:lumMod val="50000"/>
                      </a:schemeClr>
                    </a:solidFill>
                    <a:latin typeface="微软雅黑" panose="020B0503020204020204" pitchFamily="34" charset="-122"/>
                    <a:ea typeface="微软雅黑" panose="020B0503020204020204" pitchFamily="34" charset="-122"/>
                  </a:rPr>
                  <a:t>125.84</a:t>
                </a:r>
                <a:endParaRPr lang="zh-CN" altLang="en-US" sz="20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9755628" y="2841680"/>
                <a:ext cx="639309" cy="799450"/>
              </a:xfrm>
              <a:prstGeom prst="rect">
                <a:avLst/>
              </a:prstGeom>
              <a:noFill/>
            </p:spPr>
            <p:txBody>
              <a:bodyPr wrap="square" rtlCol="0">
                <a:spAutoFit/>
              </a:bodyPr>
              <a:lstStyle/>
              <a:p>
                <a:pPr algn="ctr"/>
                <a:r>
                  <a:rPr lang="en-US" altLang="zh-CN" sz="1400">
                    <a:solidFill>
                      <a:schemeClr val="bg1"/>
                    </a:solidFill>
                    <a:latin typeface="微软雅黑" panose="020B0503020204020204" pitchFamily="34" charset="-122"/>
                    <a:ea typeface="微软雅黑" panose="020B0503020204020204" pitchFamily="34" charset="-122"/>
                  </a:rPr>
                  <a:t>Ten thousand yuan</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5379284" y="1749332"/>
              <a:ext cx="1742204" cy="797171"/>
              <a:chOff x="5528622" y="1576633"/>
              <a:chExt cx="1742204" cy="797171"/>
            </a:xfrm>
          </p:grpSpPr>
          <p:sp>
            <p:nvSpPr>
              <p:cNvPr id="47" name="文本框 46"/>
              <p:cNvSpPr txBox="1"/>
              <p:nvPr/>
            </p:nvSpPr>
            <p:spPr>
              <a:xfrm>
                <a:off x="5528622" y="1576633"/>
                <a:ext cx="1051891" cy="400110"/>
              </a:xfrm>
              <a:prstGeom prst="rect">
                <a:avLst/>
              </a:prstGeom>
              <a:noFill/>
            </p:spPr>
            <p:txBody>
              <a:bodyPr wrap="none" rtlCol="0">
                <a:spAutoFit/>
              </a:bodyPr>
              <a:lstStyle/>
              <a:p>
                <a:pPr algn="ctr"/>
                <a:r>
                  <a:rPr lang="en-US" altLang="zh-CN" sz="2000" b="1">
                    <a:solidFill>
                      <a:schemeClr val="accent1">
                        <a:lumMod val="50000"/>
                      </a:schemeClr>
                    </a:solidFill>
                    <a:latin typeface="微软雅黑" panose="020B0503020204020204" pitchFamily="34" charset="-122"/>
                    <a:ea typeface="微软雅黑" panose="020B0503020204020204" pitchFamily="34" charset="-122"/>
                  </a:rPr>
                  <a:t>236.38</a:t>
                </a:r>
                <a:endParaRPr lang="zh-CN" altLang="en-US" sz="20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222142" y="1635140"/>
                <a:ext cx="1048684" cy="738664"/>
              </a:xfrm>
              <a:prstGeom prst="rect">
                <a:avLst/>
              </a:prstGeom>
              <a:noFill/>
            </p:spPr>
            <p:txBody>
              <a:bodyPr wrap="none" rtlCol="0">
                <a:spAutoFit/>
              </a:bodyPr>
              <a:lstStyle/>
              <a:p>
                <a:pPr algn="ctr"/>
                <a:r>
                  <a:rPr lang="en-US" altLang="zh-CN" sz="1400">
                    <a:solidFill>
                      <a:schemeClr val="accent1">
                        <a:lumMod val="50000"/>
                      </a:schemeClr>
                    </a:solidFill>
                    <a:latin typeface="微软雅黑" panose="020B0503020204020204" pitchFamily="34" charset="-122"/>
                    <a:ea typeface="微软雅黑" panose="020B0503020204020204" pitchFamily="34" charset="-122"/>
                  </a:rPr>
                  <a:t>Ten </a:t>
                </a:r>
              </a:p>
              <a:p>
                <a:pPr algn="ctr"/>
                <a:r>
                  <a:rPr lang="en-US" altLang="zh-CN" sz="1400">
                    <a:solidFill>
                      <a:schemeClr val="accent1">
                        <a:lumMod val="50000"/>
                      </a:schemeClr>
                    </a:solidFill>
                    <a:latin typeface="微软雅黑" panose="020B0503020204020204" pitchFamily="34" charset="-122"/>
                    <a:ea typeface="微软雅黑" panose="020B0503020204020204" pitchFamily="34" charset="-122"/>
                  </a:rPr>
                  <a:t>thousand </a:t>
                </a:r>
              </a:p>
              <a:p>
                <a:pPr algn="ctr"/>
                <a:r>
                  <a:rPr lang="en-US" altLang="zh-CN" sz="1400">
                    <a:solidFill>
                      <a:schemeClr val="accent1">
                        <a:lumMod val="50000"/>
                      </a:schemeClr>
                    </a:solidFill>
                    <a:latin typeface="微软雅黑" panose="020B0503020204020204" pitchFamily="34" charset="-122"/>
                    <a:ea typeface="微软雅黑" panose="020B0503020204020204" pitchFamily="34" charset="-122"/>
                  </a:rPr>
                  <a:t>yuan</a:t>
                </a:r>
                <a:endParaRPr lang="zh-CN" altLang="en-US" sz="1400">
                  <a:solidFill>
                    <a:schemeClr val="accent1">
                      <a:lumMod val="50000"/>
                    </a:schemeClr>
                  </a:solidFill>
                  <a:latin typeface="微软雅黑" pitchFamily="34" charset="-122"/>
                  <a:ea typeface="微软雅黑" pitchFamily="34" charset="-122"/>
                </a:endParaRPr>
              </a:p>
            </p:txBody>
          </p:sp>
        </p:grpSp>
        <p:sp>
          <p:nvSpPr>
            <p:cNvPr id="51" name="文本框 50"/>
            <p:cNvSpPr txBox="1"/>
            <p:nvPr/>
          </p:nvSpPr>
          <p:spPr>
            <a:xfrm>
              <a:off x="7598822" y="3745500"/>
              <a:ext cx="1051891" cy="400110"/>
            </a:xfrm>
            <a:prstGeom prst="rect">
              <a:avLst/>
            </a:prstGeom>
            <a:noFill/>
          </p:spPr>
          <p:txBody>
            <a:bodyPr wrap="none" rtlCol="0">
              <a:spAutoFit/>
            </a:bodyPr>
            <a:lstStyle/>
            <a:p>
              <a:pPr algn="ctr"/>
              <a:r>
                <a:rPr lang="en-US" altLang="zh-CN" sz="2000" b="1">
                  <a:solidFill>
                    <a:schemeClr val="accent1">
                      <a:lumMod val="50000"/>
                    </a:schemeClr>
                  </a:solidFill>
                  <a:latin typeface="微软雅黑" panose="020B0503020204020204" pitchFamily="34" charset="-122"/>
                  <a:ea typeface="微软雅黑" panose="020B0503020204020204" pitchFamily="34" charset="-122"/>
                </a:rPr>
                <a:t>177.28</a:t>
              </a:r>
              <a:endParaRPr lang="zh-CN" altLang="en-US" sz="20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315677" y="3810002"/>
              <a:ext cx="1048684" cy="738664"/>
            </a:xfrm>
            <a:prstGeom prst="rect">
              <a:avLst/>
            </a:prstGeom>
            <a:noFill/>
          </p:spPr>
          <p:txBody>
            <a:bodyPr wrap="none" rtlCol="0">
              <a:spAutoFit/>
            </a:bodyPr>
            <a:lstStyle/>
            <a:p>
              <a:pPr algn="ctr"/>
              <a:r>
                <a:rPr lang="en-US" altLang="zh-CN" sz="1400">
                  <a:solidFill>
                    <a:schemeClr val="bg1"/>
                  </a:solidFill>
                  <a:latin typeface="微软雅黑" panose="020B0503020204020204" pitchFamily="34" charset="-122"/>
                  <a:ea typeface="微软雅黑" panose="020B0503020204020204" pitchFamily="34" charset="-122"/>
                </a:rPr>
                <a:t>Ten </a:t>
              </a:r>
            </a:p>
            <a:p>
              <a:pPr algn="ctr"/>
              <a:r>
                <a:rPr lang="en-US" altLang="zh-CN" sz="1400">
                  <a:solidFill>
                    <a:schemeClr val="bg1"/>
                  </a:solidFill>
                  <a:latin typeface="微软雅黑" panose="020B0503020204020204" pitchFamily="34" charset="-122"/>
                  <a:ea typeface="微软雅黑" panose="020B0503020204020204" pitchFamily="34" charset="-122"/>
                </a:rPr>
                <a:t>thousand </a:t>
              </a:r>
            </a:p>
            <a:p>
              <a:pPr algn="ctr"/>
              <a:r>
                <a:rPr lang="en-US" altLang="zh-CN" sz="1400">
                  <a:solidFill>
                    <a:schemeClr val="bg1"/>
                  </a:solidFill>
                  <a:latin typeface="微软雅黑" panose="020B0503020204020204" pitchFamily="34" charset="-122"/>
                  <a:ea typeface="微软雅黑" panose="020B0503020204020204" pitchFamily="34" charset="-122"/>
                </a:rPr>
                <a:t>yuan</a:t>
              </a: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rot="16200000">
              <a:off x="6008099" y="2266110"/>
              <a:ext cx="252000" cy="160777"/>
              <a:chOff x="3567088" y="2246148"/>
              <a:chExt cx="252000" cy="160777"/>
            </a:xfrm>
          </p:grpSpPr>
          <p:sp>
            <p:nvSpPr>
              <p:cNvPr id="58" name="Rectangle 14"/>
              <p:cNvSpPr>
                <a:spLocks noChangeArrowheads="1"/>
              </p:cNvSpPr>
              <p:nvPr/>
            </p:nvSpPr>
            <p:spPr bwMode="auto">
              <a:xfrm>
                <a:off x="3567088" y="2246148"/>
                <a:ext cx="252000" cy="46477"/>
              </a:xfrm>
              <a:prstGeom prst="rect">
                <a:avLst/>
              </a:prstGeom>
              <a:solidFill>
                <a:srgbClr val="231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lstStyle/>
              <a:p>
                <a:endParaRPr lang="zh-CN" altLang="en-US" sz="1799">
                  <a:latin typeface="微软雅黑" panose="020B0503020204020204" pitchFamily="34" charset="-122"/>
                  <a:ea typeface="微软雅黑" panose="020B0503020204020204" pitchFamily="34" charset="-122"/>
                </a:endParaRPr>
              </a:p>
            </p:txBody>
          </p:sp>
          <p:sp>
            <p:nvSpPr>
              <p:cNvPr id="59" name="Rectangle 14"/>
              <p:cNvSpPr>
                <a:spLocks noChangeArrowheads="1"/>
              </p:cNvSpPr>
              <p:nvPr/>
            </p:nvSpPr>
            <p:spPr bwMode="auto">
              <a:xfrm>
                <a:off x="3567088" y="2360448"/>
                <a:ext cx="252000" cy="46477"/>
              </a:xfrm>
              <a:prstGeom prst="rect">
                <a:avLst/>
              </a:prstGeom>
              <a:solidFill>
                <a:srgbClr val="231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lstStyle/>
              <a:p>
                <a:endParaRPr lang="zh-CN" altLang="en-US" sz="1799">
                  <a:latin typeface="微软雅黑" panose="020B0503020204020204" pitchFamily="34" charset="-122"/>
                  <a:ea typeface="微软雅黑" panose="020B0503020204020204" pitchFamily="34" charset="-122"/>
                </a:endParaRPr>
              </a:p>
            </p:txBody>
          </p:sp>
        </p:grpSp>
        <p:sp>
          <p:nvSpPr>
            <p:cNvPr id="66" name="矩形 65"/>
            <p:cNvSpPr/>
            <p:nvPr/>
          </p:nvSpPr>
          <p:spPr>
            <a:xfrm>
              <a:off x="2826542" y="3710813"/>
              <a:ext cx="1659939" cy="400110"/>
            </a:xfrm>
            <a:prstGeom prst="rect">
              <a:avLst/>
            </a:prstGeom>
          </p:spPr>
          <p:txBody>
            <a:bodyPr wrap="square">
              <a:spAutoFit/>
            </a:bodyPr>
            <a:lstStyle/>
            <a:p>
              <a:pPr algn="ctr"/>
              <a:r>
                <a:rPr lang="en-US" altLang="zh-CN" sz="2000" b="1">
                  <a:latin typeface="微软雅黑" panose="020B0503020204020204" pitchFamily="34" charset="-122"/>
                  <a:ea typeface="微软雅黑" panose="020B0503020204020204" pitchFamily="34" charset="-122"/>
                </a:rPr>
                <a:t>Total profit</a:t>
              </a:r>
              <a:endParaRPr lang="zh-CN" altLang="en-US" sz="2000" b="1">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255728" y="3710365"/>
              <a:ext cx="1715755" cy="797171"/>
              <a:chOff x="5528622" y="1576633"/>
              <a:chExt cx="1715755" cy="797171"/>
            </a:xfrm>
          </p:grpSpPr>
          <p:sp>
            <p:nvSpPr>
              <p:cNvPr id="68" name="文本框 67"/>
              <p:cNvSpPr txBox="1"/>
              <p:nvPr/>
            </p:nvSpPr>
            <p:spPr>
              <a:xfrm>
                <a:off x="5528622" y="1576633"/>
                <a:ext cx="1051891" cy="400110"/>
              </a:xfrm>
              <a:prstGeom prst="rect">
                <a:avLst/>
              </a:prstGeom>
              <a:noFill/>
            </p:spPr>
            <p:txBody>
              <a:bodyPr wrap="none" rtlCol="0">
                <a:spAutoFit/>
              </a:bodyPr>
              <a:lstStyle/>
              <a:p>
                <a:pPr algn="ctr"/>
                <a:r>
                  <a:rPr lang="en-US" altLang="zh-CN" sz="2000" b="1">
                    <a:solidFill>
                      <a:schemeClr val="accent1">
                        <a:lumMod val="50000"/>
                      </a:schemeClr>
                    </a:solidFill>
                    <a:latin typeface="微软雅黑" panose="020B0503020204020204" pitchFamily="34" charset="-122"/>
                    <a:ea typeface="微软雅黑" panose="020B0503020204020204" pitchFamily="34" charset="-122"/>
                  </a:rPr>
                  <a:t>236.38</a:t>
                </a:r>
                <a:endParaRPr lang="zh-CN" altLang="en-US" sz="20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6248592" y="1635140"/>
                <a:ext cx="995785" cy="738664"/>
              </a:xfrm>
              <a:prstGeom prst="rect">
                <a:avLst/>
              </a:prstGeom>
              <a:noFill/>
            </p:spPr>
            <p:txBody>
              <a:bodyPr wrap="none" rtlCol="0">
                <a:spAutoFit/>
              </a:bodyPr>
              <a:lstStyle/>
              <a:p>
                <a:pPr algn="ctr"/>
                <a:r>
                  <a:rPr lang="en-US" altLang="zh-CN" sz="1400">
                    <a:solidFill>
                      <a:schemeClr val="bg1"/>
                    </a:solidFill>
                    <a:latin typeface="微软雅黑" panose="020B0503020204020204" pitchFamily="34" charset="-122"/>
                    <a:ea typeface="微软雅黑" panose="020B0503020204020204" pitchFamily="34" charset="-122"/>
                  </a:rPr>
                  <a:t>Ten </a:t>
                </a:r>
              </a:p>
              <a:p>
                <a:pPr algn="ctr"/>
                <a:r>
                  <a:rPr lang="en-US" altLang="zh-CN" sz="1400">
                    <a:solidFill>
                      <a:schemeClr val="bg1"/>
                    </a:solidFill>
                    <a:latin typeface="微软雅黑" panose="020B0503020204020204" pitchFamily="34" charset="-122"/>
                    <a:ea typeface="微软雅黑" panose="020B0503020204020204" pitchFamily="34" charset="-122"/>
                  </a:rPr>
                  <a:t>thousand</a:t>
                </a:r>
              </a:p>
              <a:p>
                <a:pPr algn="ctr"/>
                <a:r>
                  <a:rPr lang="en-US" altLang="zh-CN" sz="1400">
                    <a:solidFill>
                      <a:schemeClr val="bg1"/>
                    </a:solidFill>
                    <a:latin typeface="微软雅黑" panose="020B0503020204020204" pitchFamily="34" charset="-122"/>
                    <a:ea typeface="微软雅黑" panose="020B0503020204020204" pitchFamily="34" charset="-122"/>
                  </a:rPr>
                  <a:t> yuan</a:t>
                </a: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70" name="Rectangle 13"/>
            <p:cNvSpPr>
              <a:spLocks noChangeArrowheads="1"/>
            </p:cNvSpPr>
            <p:nvPr/>
          </p:nvSpPr>
          <p:spPr bwMode="auto">
            <a:xfrm>
              <a:off x="5958775" y="3944841"/>
              <a:ext cx="327672" cy="55468"/>
            </a:xfrm>
            <a:prstGeom prst="rect">
              <a:avLst/>
            </a:prstGeom>
            <a:solidFill>
              <a:srgbClr val="231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lstStyle/>
            <a:p>
              <a:endParaRPr lang="zh-CN" altLang="en-US" sz="1799">
                <a:latin typeface="微软雅黑" panose="020B0503020204020204" pitchFamily="34" charset="-122"/>
                <a:ea typeface="微软雅黑" panose="020B0503020204020204" pitchFamily="34" charset="-122"/>
              </a:endParaRPr>
            </a:p>
          </p:txBody>
        </p:sp>
        <p:grpSp>
          <p:nvGrpSpPr>
            <p:cNvPr id="74" name="组合 73"/>
            <p:cNvGrpSpPr/>
            <p:nvPr/>
          </p:nvGrpSpPr>
          <p:grpSpPr>
            <a:xfrm>
              <a:off x="5473590" y="5439783"/>
              <a:ext cx="1542510" cy="770031"/>
              <a:chOff x="5473590" y="5439783"/>
              <a:chExt cx="1542510" cy="770031"/>
            </a:xfrm>
          </p:grpSpPr>
          <p:sp>
            <p:nvSpPr>
              <p:cNvPr id="50" name="文本框 49"/>
              <p:cNvSpPr txBox="1"/>
              <p:nvPr/>
            </p:nvSpPr>
            <p:spPr>
              <a:xfrm>
                <a:off x="6020315" y="5471150"/>
                <a:ext cx="995785" cy="738664"/>
              </a:xfrm>
              <a:prstGeom prst="rect">
                <a:avLst/>
              </a:prstGeom>
              <a:noFill/>
            </p:spPr>
            <p:txBody>
              <a:bodyPr wrap="none" rtlCol="0">
                <a:spAutoFit/>
              </a:bodyPr>
              <a:lstStyle/>
              <a:p>
                <a:pPr algn="ctr"/>
                <a:r>
                  <a:rPr lang="en-US" altLang="zh-CN" sz="1400">
                    <a:solidFill>
                      <a:schemeClr val="bg1"/>
                    </a:solidFill>
                    <a:latin typeface="微软雅黑" panose="020B0503020204020204" pitchFamily="34" charset="-122"/>
                    <a:ea typeface="微软雅黑" panose="020B0503020204020204" pitchFamily="34" charset="-122"/>
                  </a:rPr>
                  <a:t>Ten </a:t>
                </a:r>
              </a:p>
              <a:p>
                <a:pPr algn="ctr"/>
                <a:r>
                  <a:rPr lang="en-US" altLang="zh-CN" sz="1400">
                    <a:solidFill>
                      <a:schemeClr val="bg1"/>
                    </a:solidFill>
                    <a:latin typeface="微软雅黑" panose="020B0503020204020204" pitchFamily="34" charset="-122"/>
                    <a:ea typeface="微软雅黑" panose="020B0503020204020204" pitchFamily="34" charset="-122"/>
                  </a:rPr>
                  <a:t>thousand</a:t>
                </a:r>
              </a:p>
              <a:p>
                <a:pPr algn="ctr"/>
                <a:r>
                  <a:rPr lang="en-US" altLang="zh-CN" sz="1400">
                    <a:solidFill>
                      <a:schemeClr val="bg1"/>
                    </a:solidFill>
                    <a:latin typeface="微软雅黑" panose="020B0503020204020204" pitchFamily="34" charset="-122"/>
                    <a:ea typeface="微软雅黑" panose="020B0503020204020204" pitchFamily="34" charset="-122"/>
                  </a:rPr>
                  <a:t> yuan</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473590" y="5439783"/>
                <a:ext cx="893194" cy="400110"/>
              </a:xfrm>
              <a:prstGeom prst="rect">
                <a:avLst/>
              </a:prstGeom>
              <a:noFill/>
            </p:spPr>
            <p:txBody>
              <a:bodyPr wrap="none" rtlCol="0">
                <a:spAutoFit/>
              </a:bodyPr>
              <a:lstStyle/>
              <a:p>
                <a:pPr algn="ctr"/>
                <a:r>
                  <a:rPr lang="en-US" altLang="zh-CN" sz="2000" b="1">
                    <a:solidFill>
                      <a:schemeClr val="accent1">
                        <a:lumMod val="50000"/>
                      </a:schemeClr>
                    </a:solidFill>
                    <a:latin typeface="微软雅黑" panose="020B0503020204020204" pitchFamily="34" charset="-122"/>
                    <a:ea typeface="微软雅黑" panose="020B0503020204020204" pitchFamily="34" charset="-122"/>
                  </a:rPr>
                  <a:t>59.93</a:t>
                </a:r>
                <a:endParaRPr lang="zh-CN" altLang="en-US" sz="2000" b="1">
                  <a:solidFill>
                    <a:schemeClr val="accent1">
                      <a:lumMod val="50000"/>
                    </a:scheme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rot="16200000">
              <a:off x="6008100" y="4635940"/>
              <a:ext cx="252000" cy="160777"/>
              <a:chOff x="3567088" y="2246148"/>
              <a:chExt cx="252000" cy="160777"/>
            </a:xfrm>
          </p:grpSpPr>
          <p:sp>
            <p:nvSpPr>
              <p:cNvPr id="72" name="Rectangle 14"/>
              <p:cNvSpPr>
                <a:spLocks noChangeArrowheads="1"/>
              </p:cNvSpPr>
              <p:nvPr/>
            </p:nvSpPr>
            <p:spPr bwMode="auto">
              <a:xfrm>
                <a:off x="3567088" y="2246148"/>
                <a:ext cx="252000" cy="46477"/>
              </a:xfrm>
              <a:prstGeom prst="rect">
                <a:avLst/>
              </a:prstGeom>
              <a:solidFill>
                <a:srgbClr val="231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lstStyle/>
              <a:p>
                <a:endParaRPr lang="zh-CN" altLang="en-US" sz="1799">
                  <a:latin typeface="微软雅黑" panose="020B0503020204020204" pitchFamily="34" charset="-122"/>
                  <a:ea typeface="微软雅黑" panose="020B0503020204020204" pitchFamily="34" charset="-122"/>
                </a:endParaRPr>
              </a:p>
            </p:txBody>
          </p:sp>
          <p:sp>
            <p:nvSpPr>
              <p:cNvPr id="73" name="Rectangle 14"/>
              <p:cNvSpPr>
                <a:spLocks noChangeArrowheads="1"/>
              </p:cNvSpPr>
              <p:nvPr/>
            </p:nvSpPr>
            <p:spPr bwMode="auto">
              <a:xfrm>
                <a:off x="3567088" y="2360448"/>
                <a:ext cx="252000" cy="46477"/>
              </a:xfrm>
              <a:prstGeom prst="rect">
                <a:avLst/>
              </a:prstGeom>
              <a:solidFill>
                <a:srgbClr val="2319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lstStyle/>
              <a:p>
                <a:endParaRPr lang="zh-CN" altLang="en-US" sz="1799">
                  <a:latin typeface="微软雅黑" panose="020B0503020204020204" pitchFamily="34" charset="-122"/>
                  <a:ea typeface="微软雅黑" panose="020B0503020204020204" pitchFamily="34" charset="-122"/>
                </a:endParaRPr>
              </a:p>
            </p:txBody>
          </p:sp>
        </p:grpSp>
      </p:grpSp>
      <p:pic>
        <p:nvPicPr>
          <p:cNvPr id="39" name="Imagen 38">
            <a:extLst>
              <a:ext uri="{FF2B5EF4-FFF2-40B4-BE49-F238E27FC236}">
                <a16:creationId xmlns:a16="http://schemas.microsoft.com/office/drawing/2014/main" id="{B7C2BC06-C8FB-4C7D-A037-86EEB1219B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5193" y="5151576"/>
            <a:ext cx="3763918" cy="1835367"/>
          </a:xfrm>
          <a:prstGeom prst="rect">
            <a:avLst/>
          </a:prstGeom>
        </p:spPr>
      </p:pic>
    </p:spTree>
    <p:extLst>
      <p:ext uri="{BB962C8B-B14F-4D97-AF65-F5344CB8AC3E}">
        <p14:creationId xmlns:p14="http://schemas.microsoft.com/office/powerpoint/2010/main" val="1836441919"/>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CD41"/>
        </a:solidFill>
        <a:effectLst/>
      </p:bgPr>
    </p:bg>
    <p:spTree>
      <p:nvGrpSpPr>
        <p:cNvPr id="1" name=""/>
        <p:cNvGrpSpPr/>
        <p:nvPr/>
      </p:nvGrpSpPr>
      <p:grpSpPr>
        <a:xfrm>
          <a:off x="0" y="0"/>
          <a:ext cx="0" cy="0"/>
          <a:chOff x="0" y="0"/>
          <a:chExt cx="0" cy="0"/>
        </a:xfrm>
      </p:grpSpPr>
      <p:grpSp>
        <p:nvGrpSpPr>
          <p:cNvPr id="3" name="组合 2"/>
          <p:cNvGrpSpPr/>
          <p:nvPr/>
        </p:nvGrpSpPr>
        <p:grpSpPr>
          <a:xfrm>
            <a:off x="1612490" y="1423750"/>
            <a:ext cx="8967019" cy="4543177"/>
            <a:chOff x="1612490" y="1423750"/>
            <a:chExt cx="8967019" cy="4543177"/>
          </a:xfrm>
        </p:grpSpPr>
        <p:sp>
          <p:nvSpPr>
            <p:cNvPr id="2" name="矩形 1"/>
            <p:cNvSpPr/>
            <p:nvPr/>
          </p:nvSpPr>
          <p:spPr>
            <a:xfrm>
              <a:off x="1612490" y="2218848"/>
              <a:ext cx="8967019" cy="3748079"/>
            </a:xfrm>
            <a:prstGeom prst="rect">
              <a:avLst/>
            </a:prstGeom>
            <a:solidFill>
              <a:srgbClr val="F2CD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圆角矩形 15"/>
            <p:cNvSpPr/>
            <p:nvPr/>
          </p:nvSpPr>
          <p:spPr>
            <a:xfrm>
              <a:off x="4972467" y="1423750"/>
              <a:ext cx="2307913" cy="14532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TextBox 58"/>
            <p:cNvSpPr txBox="1"/>
            <p:nvPr/>
          </p:nvSpPr>
          <p:spPr>
            <a:xfrm>
              <a:off x="5428957" y="1423750"/>
              <a:ext cx="1394934" cy="1446550"/>
            </a:xfrm>
            <a:prstGeom prst="rect">
              <a:avLst/>
            </a:prstGeom>
            <a:noFill/>
          </p:spPr>
          <p:txBody>
            <a:bodyPr wrap="none" rtlCol="0">
              <a:spAutoFit/>
            </a:bodyPr>
            <a:lstStyle/>
            <a:p>
              <a:pPr algn="ctr" defTabSz="914034" fontAlgn="base">
                <a:spcBef>
                  <a:spcPct val="0"/>
                </a:spcBef>
                <a:spcAft>
                  <a:spcPct val="0"/>
                </a:spcAft>
                <a:defRPr/>
              </a:pPr>
              <a:r>
                <a:rPr lang="en-US" altLang="zh-CN" sz="8800">
                  <a:solidFill>
                    <a:srgbClr val="007033"/>
                  </a:solidFill>
                  <a:latin typeface="Impact" panose="020B0806030902050204" pitchFamily="34" charset="0"/>
                  <a:ea typeface="微软雅黑" panose="020B0503020204020204" pitchFamily="34" charset="-122"/>
                </a:rPr>
                <a:t>05</a:t>
              </a:r>
              <a:endParaRPr lang="zh-CN" altLang="en-US" sz="8800">
                <a:solidFill>
                  <a:srgbClr val="007033"/>
                </a:solidFill>
                <a:latin typeface="Impact" panose="020B0806030902050204" pitchFamily="34" charset="0"/>
                <a:ea typeface="微软雅黑" panose="020B0503020204020204" pitchFamily="34" charset="-122"/>
              </a:endParaRPr>
            </a:p>
          </p:txBody>
        </p:sp>
        <p:sp>
          <p:nvSpPr>
            <p:cNvPr id="37" name="矩形 36"/>
            <p:cNvSpPr/>
            <p:nvPr/>
          </p:nvSpPr>
          <p:spPr>
            <a:xfrm>
              <a:off x="1686525" y="3027744"/>
              <a:ext cx="8818948" cy="1477328"/>
            </a:xfrm>
            <a:prstGeom prst="rect">
              <a:avLst/>
            </a:prstGeom>
            <a:noFill/>
            <a:ln>
              <a:noFill/>
            </a:ln>
          </p:spPr>
          <p:txBody>
            <a:bodyPr vert="horz" wrap="square" lIns="0" tIns="0" rIns="0" bIns="0" numCol="1" anchor="t" anchorCtr="0" compatLnSpc="1">
              <a:spAutoFit/>
            </a:bodyPr>
            <a:lstStyle/>
            <a:p>
              <a:pPr algn="ctr"/>
              <a:r>
                <a:rPr lang="en-US" altLang="zh-CN" sz="4800" b="1">
                  <a:latin typeface="微软雅黑" panose="020B0503020204020204" pitchFamily="34" charset="-122"/>
                  <a:ea typeface="微软雅黑" panose="020B0503020204020204" pitchFamily="34" charset="-122"/>
                </a:rPr>
                <a:t>Company development strategy</a:t>
              </a:r>
              <a:endParaRPr lang="zh-CN" altLang="en-US" sz="4800" b="1">
                <a:latin typeface="微软雅黑" pitchFamily="34" charset="-122"/>
                <a:ea typeface="微软雅黑" pitchFamily="34" charset="-122"/>
              </a:endParaRPr>
            </a:p>
          </p:txBody>
        </p:sp>
        <p:sp>
          <p:nvSpPr>
            <p:cNvPr id="13" name="TextBox 65"/>
            <p:cNvSpPr txBox="1"/>
            <p:nvPr/>
          </p:nvSpPr>
          <p:spPr>
            <a:xfrm>
              <a:off x="2033543" y="4756222"/>
              <a:ext cx="3392705" cy="400110"/>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r>
                <a:rPr lang="en-US" altLang="zh-CN" sz="2000">
                  <a:solidFill>
                    <a:schemeClr val="tx1"/>
                  </a:solidFill>
                  <a:ea typeface="微软雅黑" panose="020B0503020204020204" pitchFamily="34" charset="-122"/>
                </a:rPr>
                <a:t>company strategy</a:t>
              </a:r>
              <a:endParaRPr lang="zh-CN" altLang="en-US" sz="2000">
                <a:solidFill>
                  <a:schemeClr val="tx1"/>
                </a:solidFill>
                <a:ea typeface="微软雅黑" panose="020B0503020204020204" pitchFamily="34" charset="-122"/>
              </a:endParaRPr>
            </a:p>
          </p:txBody>
        </p:sp>
        <p:sp>
          <p:nvSpPr>
            <p:cNvPr id="15" name="TextBox 15"/>
            <p:cNvSpPr txBox="1"/>
            <p:nvPr/>
          </p:nvSpPr>
          <p:spPr>
            <a:xfrm>
              <a:off x="8789642" y="5367697"/>
              <a:ext cx="1751864" cy="400110"/>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defTabSz="914034" fontAlgn="base">
                <a:spcBef>
                  <a:spcPct val="0"/>
                </a:spcBef>
                <a:spcAft>
                  <a:spcPct val="0"/>
                </a:spcAft>
                <a:defRPr/>
              </a:pPr>
              <a:r>
                <a:rPr lang="en-US" altLang="zh-CN">
                  <a:solidFill>
                    <a:schemeClr val="tx1"/>
                  </a:solidFill>
                  <a:latin typeface="微软雅黑" panose="020B0503020204020204" pitchFamily="34" charset="-122"/>
                  <a:ea typeface="微软雅黑" panose="020B0503020204020204" pitchFamily="34" charset="-122"/>
                </a:rPr>
                <a:t>future plan</a:t>
              </a: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9" name="Grupo 8">
            <a:extLst>
              <a:ext uri="{FF2B5EF4-FFF2-40B4-BE49-F238E27FC236}">
                <a16:creationId xmlns:a16="http://schemas.microsoft.com/office/drawing/2014/main" id="{B608D37B-9711-4681-BC4A-BA9388B57835}"/>
              </a:ext>
            </a:extLst>
          </p:cNvPr>
          <p:cNvGrpSpPr/>
          <p:nvPr/>
        </p:nvGrpSpPr>
        <p:grpSpPr>
          <a:xfrm>
            <a:off x="0" y="5091858"/>
            <a:ext cx="12192001" cy="1776372"/>
            <a:chOff x="0" y="5091858"/>
            <a:chExt cx="12192001" cy="1776372"/>
          </a:xfrm>
        </p:grpSpPr>
        <p:cxnSp>
          <p:nvCxnSpPr>
            <p:cNvPr id="10" name="直接连接符 7">
              <a:extLst>
                <a:ext uri="{FF2B5EF4-FFF2-40B4-BE49-F238E27FC236}">
                  <a16:creationId xmlns:a16="http://schemas.microsoft.com/office/drawing/2014/main" id="{F9CC7C39-7AD5-4CFC-B833-63523E86C1B8}"/>
                </a:ext>
              </a:extLst>
            </p:cNvPr>
            <p:cNvCxnSpPr/>
            <p:nvPr/>
          </p:nvCxnSpPr>
          <p:spPr>
            <a:xfrm>
              <a:off x="757482" y="5575940"/>
              <a:ext cx="7434285" cy="0"/>
            </a:xfrm>
            <a:prstGeom prst="line">
              <a:avLst/>
            </a:prstGeom>
            <a:ln w="3810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11" name="直接连接符 16">
              <a:extLst>
                <a:ext uri="{FF2B5EF4-FFF2-40B4-BE49-F238E27FC236}">
                  <a16:creationId xmlns:a16="http://schemas.microsoft.com/office/drawing/2014/main" id="{6FDF572F-7522-4AA8-AF73-893D2AED2BB5}"/>
                </a:ext>
              </a:extLst>
            </p:cNvPr>
            <p:cNvCxnSpPr/>
            <p:nvPr/>
          </p:nvCxnSpPr>
          <p:spPr>
            <a:xfrm>
              <a:off x="1554445" y="5329453"/>
              <a:ext cx="5840360" cy="0"/>
            </a:xfrm>
            <a:prstGeom prst="line">
              <a:avLst/>
            </a:prstGeom>
            <a:ln w="12700">
              <a:solidFill>
                <a:srgbClr val="007033"/>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54A7D18E-C16E-4F12-ABE8-0A0674ACD1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091858"/>
              <a:ext cx="3139807" cy="1766142"/>
            </a:xfrm>
            <a:prstGeom prst="rect">
              <a:avLst/>
            </a:prstGeom>
          </p:spPr>
        </p:pic>
        <p:pic>
          <p:nvPicPr>
            <p:cNvPr id="14" name="Imagen 13">
              <a:extLst>
                <a:ext uri="{FF2B5EF4-FFF2-40B4-BE49-F238E27FC236}">
                  <a16:creationId xmlns:a16="http://schemas.microsoft.com/office/drawing/2014/main" id="{E5A9CAEF-8B0B-43F0-BAF1-03DF991B383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86297" y="5101005"/>
              <a:ext cx="1243189" cy="1766142"/>
            </a:xfrm>
            <a:prstGeom prst="rect">
              <a:avLst/>
            </a:prstGeom>
          </p:spPr>
        </p:pic>
        <p:pic>
          <p:nvPicPr>
            <p:cNvPr id="17" name="Imagen 16">
              <a:extLst>
                <a:ext uri="{FF2B5EF4-FFF2-40B4-BE49-F238E27FC236}">
                  <a16:creationId xmlns:a16="http://schemas.microsoft.com/office/drawing/2014/main" id="{AB9C4C25-D8A4-422E-9157-0448CB9D4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29486" y="5101005"/>
              <a:ext cx="1243189" cy="1766142"/>
            </a:xfrm>
            <a:prstGeom prst="rect">
              <a:avLst/>
            </a:prstGeom>
          </p:spPr>
        </p:pic>
        <p:pic>
          <p:nvPicPr>
            <p:cNvPr id="18" name="Imagen 17">
              <a:extLst>
                <a:ext uri="{FF2B5EF4-FFF2-40B4-BE49-F238E27FC236}">
                  <a16:creationId xmlns:a16="http://schemas.microsoft.com/office/drawing/2014/main" id="{4D03FCAC-1AF9-445D-AA6C-38BEF2BCA95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72675" y="5091858"/>
              <a:ext cx="1243189" cy="1766142"/>
            </a:xfrm>
            <a:prstGeom prst="rect">
              <a:avLst/>
            </a:prstGeom>
          </p:spPr>
        </p:pic>
        <p:pic>
          <p:nvPicPr>
            <p:cNvPr id="19" name="Imagen 18">
              <a:extLst>
                <a:ext uri="{FF2B5EF4-FFF2-40B4-BE49-F238E27FC236}">
                  <a16:creationId xmlns:a16="http://schemas.microsoft.com/office/drawing/2014/main" id="{DDF67A37-C85F-4996-852A-BAFE46C690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97937" y="5100218"/>
              <a:ext cx="1243189" cy="1766142"/>
            </a:xfrm>
            <a:prstGeom prst="rect">
              <a:avLst/>
            </a:prstGeom>
          </p:spPr>
        </p:pic>
        <p:pic>
          <p:nvPicPr>
            <p:cNvPr id="20" name="Imagen 19">
              <a:extLst>
                <a:ext uri="{FF2B5EF4-FFF2-40B4-BE49-F238E27FC236}">
                  <a16:creationId xmlns:a16="http://schemas.microsoft.com/office/drawing/2014/main" id="{5377D4AF-0291-43AB-8AEB-F069234C96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41126" y="5100218"/>
              <a:ext cx="1243189" cy="1766142"/>
            </a:xfrm>
            <a:prstGeom prst="rect">
              <a:avLst/>
            </a:prstGeom>
          </p:spPr>
        </p:pic>
        <p:pic>
          <p:nvPicPr>
            <p:cNvPr id="21" name="Imagen 20">
              <a:extLst>
                <a:ext uri="{FF2B5EF4-FFF2-40B4-BE49-F238E27FC236}">
                  <a16:creationId xmlns:a16="http://schemas.microsoft.com/office/drawing/2014/main" id="{A2EC9A1F-6F25-427F-9903-EEA9AFFD40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84315" y="5102088"/>
              <a:ext cx="1243189" cy="1766142"/>
            </a:xfrm>
            <a:prstGeom prst="rect">
              <a:avLst/>
            </a:prstGeom>
          </p:spPr>
        </p:pic>
        <p:pic>
          <p:nvPicPr>
            <p:cNvPr id="22" name="Imagen 21">
              <a:extLst>
                <a:ext uri="{FF2B5EF4-FFF2-40B4-BE49-F238E27FC236}">
                  <a16:creationId xmlns:a16="http://schemas.microsoft.com/office/drawing/2014/main" id="{F2BC365F-11BA-4EC0-9601-D8CB6CE23C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16497" y="5102088"/>
              <a:ext cx="1243189" cy="1766142"/>
            </a:xfrm>
            <a:prstGeom prst="rect">
              <a:avLst/>
            </a:prstGeom>
          </p:spPr>
        </p:pic>
        <p:pic>
          <p:nvPicPr>
            <p:cNvPr id="23" name="Imagen 22">
              <a:extLst>
                <a:ext uri="{FF2B5EF4-FFF2-40B4-BE49-F238E27FC236}">
                  <a16:creationId xmlns:a16="http://schemas.microsoft.com/office/drawing/2014/main" id="{060B4E4D-1AF7-421B-A7F4-2038907FD13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59687" y="5102088"/>
              <a:ext cx="432314" cy="1766142"/>
            </a:xfrm>
            <a:prstGeom prst="rect">
              <a:avLst/>
            </a:prstGeom>
          </p:spPr>
        </p:pic>
      </p:grpSp>
    </p:spTree>
    <p:extLst>
      <p:ext uri="{BB962C8B-B14F-4D97-AF65-F5344CB8AC3E}">
        <p14:creationId xmlns:p14="http://schemas.microsoft.com/office/powerpoint/2010/main" val="3427257102"/>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3501DBB-8D6B-484F-98FA-EEDA6C09CC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77727" y="1375086"/>
            <a:ext cx="4597400" cy="4597400"/>
          </a:xfrm>
          <a:prstGeom prst="rect">
            <a:avLst/>
          </a:prstGeom>
        </p:spPr>
      </p:pic>
      <p:sp>
        <p:nvSpPr>
          <p:cNvPr id="24" name="文本框 23"/>
          <p:cNvSpPr txBox="1"/>
          <p:nvPr/>
        </p:nvSpPr>
        <p:spPr>
          <a:xfrm>
            <a:off x="6836504" y="281049"/>
            <a:ext cx="3918992" cy="584775"/>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latin typeface="微软雅黑" panose="020B0503020204020204" pitchFamily="34" charset="-122"/>
                <a:ea typeface="微软雅黑" panose="020B0503020204020204" pitchFamily="34" charset="-122"/>
              </a:rPr>
              <a:t>company strategy</a:t>
            </a:r>
            <a:endParaRPr lang="zh-CN" altLang="en-US" sz="3200">
              <a:latin typeface="微软雅黑" panose="020B0503020204020204" pitchFamily="34" charset="-122"/>
              <a:ea typeface="微软雅黑" panose="020B0503020204020204" pitchFamily="34" charset="-122"/>
            </a:endParaRPr>
          </a:p>
        </p:txBody>
      </p:sp>
      <p:grpSp>
        <p:nvGrpSpPr>
          <p:cNvPr id="33" name="Group 89"/>
          <p:cNvGrpSpPr/>
          <p:nvPr/>
        </p:nvGrpSpPr>
        <p:grpSpPr>
          <a:xfrm>
            <a:off x="7424240" y="1871040"/>
            <a:ext cx="1152236" cy="284748"/>
            <a:chOff x="5257800" y="1733550"/>
            <a:chExt cx="925033" cy="228600"/>
          </a:xfrm>
        </p:grpSpPr>
        <p:cxnSp>
          <p:nvCxnSpPr>
            <p:cNvPr id="52" name="íślíḋè-Straight Connector 90"/>
            <p:cNvCxnSpPr/>
            <p:nvPr/>
          </p:nvCxnSpPr>
          <p:spPr>
            <a:xfrm flipV="1">
              <a:off x="5257800" y="1733550"/>
              <a:ext cx="304800" cy="228600"/>
            </a:xfrm>
            <a:prstGeom prst="line">
              <a:avLst/>
            </a:prstGeom>
            <a:ln>
              <a:solidFill>
                <a:schemeClr val="accent5"/>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íślíḋè-Straight Connector 91"/>
            <p:cNvCxnSpPr/>
            <p:nvPr/>
          </p:nvCxnSpPr>
          <p:spPr>
            <a:xfrm>
              <a:off x="5573233" y="1733550"/>
              <a:ext cx="609600" cy="1588"/>
            </a:xfrm>
            <a:prstGeom prst="line">
              <a:avLst/>
            </a:prstGeom>
            <a:ln>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34" name="Group 92"/>
          <p:cNvGrpSpPr/>
          <p:nvPr/>
        </p:nvGrpSpPr>
        <p:grpSpPr>
          <a:xfrm>
            <a:off x="7902275" y="5196188"/>
            <a:ext cx="1138992" cy="286726"/>
            <a:chOff x="5181600" y="3638550"/>
            <a:chExt cx="914400" cy="230188"/>
          </a:xfrm>
        </p:grpSpPr>
        <p:cxnSp>
          <p:nvCxnSpPr>
            <p:cNvPr id="50" name="íślíḋè-Straight Connector 93"/>
            <p:cNvCxnSpPr/>
            <p:nvPr/>
          </p:nvCxnSpPr>
          <p:spPr>
            <a:xfrm rot="16200000" flipH="1">
              <a:off x="5181600" y="3638550"/>
              <a:ext cx="228600" cy="228600"/>
            </a:xfrm>
            <a:prstGeom prst="line">
              <a:avLst/>
            </a:prstGeom>
            <a:ln>
              <a:solidFill>
                <a:srgbClr val="F2CD41"/>
              </a:solidFill>
              <a:prstDash val="sysDash"/>
            </a:ln>
          </p:spPr>
          <p:style>
            <a:lnRef idx="1">
              <a:schemeClr val="accent1"/>
            </a:lnRef>
            <a:fillRef idx="0">
              <a:schemeClr val="accent1"/>
            </a:fillRef>
            <a:effectRef idx="0">
              <a:schemeClr val="accent1"/>
            </a:effectRef>
            <a:fontRef idx="minor">
              <a:schemeClr val="tx1"/>
            </a:fontRef>
          </p:style>
        </p:cxnSp>
        <p:cxnSp>
          <p:nvCxnSpPr>
            <p:cNvPr id="51" name="íślíḋè-Straight Connector 94"/>
            <p:cNvCxnSpPr/>
            <p:nvPr/>
          </p:nvCxnSpPr>
          <p:spPr>
            <a:xfrm>
              <a:off x="5410200" y="3867150"/>
              <a:ext cx="685800" cy="1588"/>
            </a:xfrm>
            <a:prstGeom prst="line">
              <a:avLst/>
            </a:prstGeom>
            <a:ln>
              <a:solidFill>
                <a:srgbClr val="F2CD41"/>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35" name="Group 109"/>
          <p:cNvGrpSpPr/>
          <p:nvPr/>
        </p:nvGrpSpPr>
        <p:grpSpPr>
          <a:xfrm>
            <a:off x="3684639" y="1938671"/>
            <a:ext cx="1266662" cy="289564"/>
            <a:chOff x="3408325" y="2192425"/>
            <a:chExt cx="1355861" cy="309955"/>
          </a:xfrm>
        </p:grpSpPr>
        <p:cxnSp>
          <p:nvCxnSpPr>
            <p:cNvPr id="48" name="íślíḋè-Straight Connector 97"/>
            <p:cNvCxnSpPr/>
            <p:nvPr/>
          </p:nvCxnSpPr>
          <p:spPr>
            <a:xfrm rot="5400000" flipH="1">
              <a:off x="4459386" y="2197580"/>
              <a:ext cx="304800" cy="304800"/>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49" name="íślíḋè-Straight Connector 98"/>
            <p:cNvCxnSpPr/>
            <p:nvPr/>
          </p:nvCxnSpPr>
          <p:spPr>
            <a:xfrm flipH="1">
              <a:off x="3408325" y="2192425"/>
              <a:ext cx="1056544" cy="4190"/>
            </a:xfrm>
            <a:prstGeom prst="line">
              <a:avLst/>
            </a:prstGeom>
            <a:ln>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36" name="Group 110"/>
          <p:cNvGrpSpPr/>
          <p:nvPr/>
        </p:nvGrpSpPr>
        <p:grpSpPr>
          <a:xfrm>
            <a:off x="3567330" y="5480936"/>
            <a:ext cx="1284069" cy="460309"/>
            <a:chOff x="3408325" y="4890939"/>
            <a:chExt cx="1564545" cy="325768"/>
          </a:xfrm>
        </p:grpSpPr>
        <p:cxnSp>
          <p:nvCxnSpPr>
            <p:cNvPr id="46" name="íślíḋè-Straight Connector 101"/>
            <p:cNvCxnSpPr/>
            <p:nvPr/>
          </p:nvCxnSpPr>
          <p:spPr>
            <a:xfrm rot="10800000" flipV="1">
              <a:off x="4566470" y="4890939"/>
              <a:ext cx="406400" cy="304800"/>
            </a:xfrm>
            <a:prstGeom prst="line">
              <a:avLst/>
            </a:prstGeom>
            <a:ln>
              <a:solidFill>
                <a:schemeClr val="accent5"/>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7" name="íślíḋè-Straight Connector 102"/>
            <p:cNvCxnSpPr/>
            <p:nvPr/>
          </p:nvCxnSpPr>
          <p:spPr>
            <a:xfrm flipH="1">
              <a:off x="3408325" y="5195740"/>
              <a:ext cx="1143968" cy="20967"/>
            </a:xfrm>
            <a:prstGeom prst="line">
              <a:avLst/>
            </a:prstGeom>
            <a:ln>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38" name="íślíḋè-TextBox 74"/>
          <p:cNvSpPr txBox="1"/>
          <p:nvPr/>
        </p:nvSpPr>
        <p:spPr bwMode="auto">
          <a:xfrm>
            <a:off x="8563231" y="4477779"/>
            <a:ext cx="2828966" cy="289567"/>
          </a:xfrm>
          <a:prstGeom prst="rect">
            <a:avLst/>
          </a:prstGeom>
          <a:noFill/>
        </p:spPr>
        <p:txBody>
          <a:bodyPr wrap="none" lIns="360000" tIns="0" rIns="0" bIns="0" anchor="ctr" anchorCtr="0">
            <a:normAutofit/>
          </a:bodyPr>
          <a:lstStyle/>
          <a:p>
            <a:r>
              <a:rPr lang="en-US" altLang="zh-CN" sz="1200" b="1">
                <a:solidFill>
                  <a:srgbClr val="F2CD41"/>
                </a:solidFill>
                <a:latin typeface="Arial" panose="020B0604020202020204" pitchFamily="34" charset="0"/>
                <a:ea typeface="微软雅黑" panose="020B0503020204020204" pitchFamily="34" charset="-122"/>
                <a:cs typeface="Arial" panose="020B0604020202020204" pitchFamily="34" charset="0"/>
              </a:rPr>
              <a:t>Capital operation strategy</a:t>
            </a:r>
            <a:endParaRPr lang="zh-CN" altLang="en-US" sz="1200" b="1">
              <a:solidFill>
                <a:srgbClr val="F2CD41"/>
              </a:solidFill>
              <a:latin typeface="Arial" pitchFamily="34" charset="0"/>
              <a:ea typeface="微软雅黑" pitchFamily="34" charset="-122"/>
              <a:cs typeface="Arial" pitchFamily="34" charset="0"/>
            </a:endParaRPr>
          </a:p>
        </p:txBody>
      </p:sp>
      <p:sp>
        <p:nvSpPr>
          <p:cNvPr id="39" name="íślíḋè-TextBox 75"/>
          <p:cNvSpPr txBox="1"/>
          <p:nvPr/>
        </p:nvSpPr>
        <p:spPr bwMode="auto">
          <a:xfrm>
            <a:off x="8563231" y="4793654"/>
            <a:ext cx="2828966" cy="519589"/>
          </a:xfrm>
          <a:prstGeom prst="rect">
            <a:avLst/>
          </a:prstGeom>
          <a:noFill/>
        </p:spPr>
        <p:txBody>
          <a:bodyPr wrap="square" lIns="360000" tIns="0" rIns="0" bIns="0" anchor="ctr" anchorCtr="0">
            <a:noAutofit/>
          </a:bodyPr>
          <a:lstStyle/>
          <a:p>
            <a:pPr>
              <a:lnSpc>
                <a:spcPct val="120000"/>
              </a:lnSpc>
            </a:pPr>
            <a:r>
              <a:rPr lang="en-US" altLang="zh-CN" sz="1100">
                <a:latin typeface="微软雅黑" panose="020B0503020204020204" pitchFamily="34" charset="-122"/>
                <a:ea typeface="微软雅黑" panose="020B0503020204020204" pitchFamily="34" charset="-122"/>
              </a:rPr>
              <a:t>Make the most efficient use of capital to maximize its benefits.</a:t>
            </a:r>
            <a:endParaRPr lang="zh-CN" altLang="en-US" sz="1100">
              <a:latin typeface="微软雅黑" panose="020B0503020204020204" pitchFamily="34" charset="-122"/>
              <a:ea typeface="微软雅黑" panose="020B0503020204020204" pitchFamily="34" charset="-122"/>
            </a:endParaRPr>
          </a:p>
        </p:txBody>
      </p:sp>
      <p:sp>
        <p:nvSpPr>
          <p:cNvPr id="40" name="íślíḋè-TextBox 76"/>
          <p:cNvSpPr txBox="1"/>
          <p:nvPr/>
        </p:nvSpPr>
        <p:spPr bwMode="auto">
          <a:xfrm>
            <a:off x="8563231" y="1605277"/>
            <a:ext cx="2947691" cy="289567"/>
          </a:xfrm>
          <a:prstGeom prst="rect">
            <a:avLst/>
          </a:prstGeom>
          <a:noFill/>
        </p:spPr>
        <p:txBody>
          <a:bodyPr wrap="none" lIns="360000" tIns="0" rIns="360000" bIns="0" anchor="ctr" anchorCtr="0">
            <a:normAutofit/>
          </a:bodyPr>
          <a:lstStyle/>
          <a:p>
            <a:r>
              <a:rPr lang="en-US" altLang="zh-CN" sz="1200" b="1">
                <a:solidFill>
                  <a:schemeClr val="accent2">
                    <a:lumMod val="100000"/>
                  </a:schemeClr>
                </a:solidFill>
                <a:latin typeface="Arial" panose="020B0604020202020204" pitchFamily="34" charset="0"/>
                <a:ea typeface="微软雅黑" panose="020B0503020204020204" pitchFamily="34" charset="-122"/>
                <a:cs typeface="Arial" panose="020B0604020202020204" pitchFamily="34" charset="0"/>
              </a:rPr>
              <a:t>Service diversity strategy</a:t>
            </a:r>
            <a:endParaRPr lang="zh-CN" altLang="en-US" sz="1200" b="1">
              <a:solidFill>
                <a:schemeClr val="accent2">
                  <a:lumMod val="100000"/>
                </a:schemeClr>
              </a:solidFill>
              <a:latin typeface="Arial" pitchFamily="34" charset="0"/>
              <a:ea typeface="微软雅黑" pitchFamily="34" charset="-122"/>
              <a:cs typeface="Arial" pitchFamily="34" charset="0"/>
            </a:endParaRPr>
          </a:p>
        </p:txBody>
      </p:sp>
      <p:sp>
        <p:nvSpPr>
          <p:cNvPr id="41" name="íślíḋè-TextBox 96"/>
          <p:cNvSpPr txBox="1"/>
          <p:nvPr/>
        </p:nvSpPr>
        <p:spPr bwMode="auto">
          <a:xfrm>
            <a:off x="8563231" y="2119682"/>
            <a:ext cx="2947691" cy="519589"/>
          </a:xfrm>
          <a:prstGeom prst="rect">
            <a:avLst/>
          </a:prstGeom>
          <a:noFill/>
        </p:spPr>
        <p:txBody>
          <a:bodyPr wrap="square" lIns="360000" tIns="0" rIns="360000" bIns="0" anchor="ctr" anchorCtr="0">
            <a:noAutofit/>
          </a:bodyPr>
          <a:lstStyle/>
          <a:p>
            <a:pPr>
              <a:lnSpc>
                <a:spcPct val="120000"/>
              </a:lnSpc>
            </a:pPr>
            <a:r>
              <a:rPr lang="en-US" altLang="zh-CN" sz="1100">
                <a:latin typeface="微软雅黑" panose="020B0503020204020204" pitchFamily="34" charset="-122"/>
                <a:ea typeface="微软雅黑" panose="020B0503020204020204" pitchFamily="34" charset="-122"/>
              </a:rPr>
              <a:t>Constantly develop and introduce new activities and services to maintain the company's competitiveness.</a:t>
            </a:r>
            <a:endParaRPr lang="zh-CN" altLang="en-US" sz="1100">
              <a:latin typeface="微软雅黑" panose="020B0503020204020204" pitchFamily="34" charset="-122"/>
              <a:ea typeface="微软雅黑" panose="020B0503020204020204" pitchFamily="34" charset="-122"/>
            </a:endParaRPr>
          </a:p>
        </p:txBody>
      </p:sp>
      <p:sp>
        <p:nvSpPr>
          <p:cNvPr id="42" name="íślíḋè-TextBox 100"/>
          <p:cNvSpPr txBox="1"/>
          <p:nvPr/>
        </p:nvSpPr>
        <p:spPr bwMode="auto">
          <a:xfrm>
            <a:off x="1291556" y="4793654"/>
            <a:ext cx="2331367" cy="289567"/>
          </a:xfrm>
          <a:prstGeom prst="rect">
            <a:avLst/>
          </a:prstGeom>
          <a:noFill/>
        </p:spPr>
        <p:txBody>
          <a:bodyPr wrap="none" lIns="0" tIns="0" rIns="360000" bIns="0" anchor="ctr" anchorCtr="0">
            <a:normAutofit/>
          </a:bodyPr>
          <a:lstStyle/>
          <a:p>
            <a:pPr algn="r"/>
            <a:r>
              <a:rPr lang="en-US" altLang="zh-CN" sz="1200" b="1">
                <a:solidFill>
                  <a:schemeClr val="accent3"/>
                </a:solidFill>
                <a:latin typeface="Arial" panose="020B0604020202020204" pitchFamily="34" charset="0"/>
                <a:ea typeface="微软雅黑" panose="020B0503020204020204" pitchFamily="34" charset="-122"/>
                <a:cs typeface="Arial" panose="020B0604020202020204" pitchFamily="34" charset="0"/>
              </a:rPr>
              <a:t>Cultural popularization strategy</a:t>
            </a:r>
            <a:endParaRPr lang="zh-CN" altLang="en-US" sz="1200" b="1">
              <a:solidFill>
                <a:schemeClr val="accent3"/>
              </a:solidFill>
              <a:latin typeface="Arial" pitchFamily="34" charset="0"/>
              <a:ea typeface="微软雅黑" pitchFamily="34" charset="-122"/>
              <a:cs typeface="Arial" pitchFamily="34" charset="0"/>
            </a:endParaRPr>
          </a:p>
        </p:txBody>
      </p:sp>
      <p:sp>
        <p:nvSpPr>
          <p:cNvPr id="43" name="íślíḋè-TextBox 105"/>
          <p:cNvSpPr txBox="1"/>
          <p:nvPr/>
        </p:nvSpPr>
        <p:spPr bwMode="auto">
          <a:xfrm>
            <a:off x="677126" y="5443477"/>
            <a:ext cx="2945797" cy="519589"/>
          </a:xfrm>
          <a:prstGeom prst="rect">
            <a:avLst/>
          </a:prstGeom>
          <a:noFill/>
        </p:spPr>
        <p:txBody>
          <a:bodyPr wrap="square" lIns="0" tIns="0" rIns="360000" bIns="0" anchor="ctr" anchorCtr="0">
            <a:noAutofit/>
          </a:bodyPr>
          <a:lstStyle/>
          <a:p>
            <a:pPr algn="r">
              <a:lnSpc>
                <a:spcPct val="120000"/>
              </a:lnSpc>
            </a:pPr>
            <a:r>
              <a:rPr lang="en-US" altLang="zh-CN" sz="1100">
                <a:latin typeface="微软雅黑" panose="020B0503020204020204" pitchFamily="34" charset="-122"/>
                <a:ea typeface="微软雅黑" panose="020B0503020204020204" pitchFamily="34" charset="-122"/>
              </a:rPr>
              <a:t>In the early stage of development, we widely publicized the culture of our company, enhanced the company's popularity, and established our company's position in the hearts of consumers.</a:t>
            </a:r>
            <a:endParaRPr lang="zh-CN" altLang="en-US" sz="1100">
              <a:latin typeface="微软雅黑" panose="020B0503020204020204" pitchFamily="34" charset="-122"/>
              <a:ea typeface="微软雅黑" panose="020B0503020204020204" pitchFamily="34" charset="-122"/>
            </a:endParaRPr>
          </a:p>
        </p:txBody>
      </p:sp>
      <p:sp>
        <p:nvSpPr>
          <p:cNvPr id="44" name="íślíḋè-TextBox 106"/>
          <p:cNvSpPr txBox="1"/>
          <p:nvPr/>
        </p:nvSpPr>
        <p:spPr bwMode="auto">
          <a:xfrm>
            <a:off x="1161323" y="1584350"/>
            <a:ext cx="2343877" cy="298665"/>
          </a:xfrm>
          <a:prstGeom prst="rect">
            <a:avLst/>
          </a:prstGeom>
          <a:noFill/>
        </p:spPr>
        <p:txBody>
          <a:bodyPr wrap="none" lIns="0" tIns="0" rIns="360000" bIns="0" anchor="ctr" anchorCtr="0">
            <a:normAutofit/>
          </a:bodyPr>
          <a:lstStyle/>
          <a:p>
            <a:pPr algn="ctr"/>
            <a:r>
              <a:rPr lang="en-US" altLang="zh-CN" sz="1200" b="1">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rPr>
              <a:t>Catering Health Diversification Strategy</a:t>
            </a:r>
            <a:endParaRPr lang="zh-CN" altLang="en-US" sz="1200" b="1">
              <a:solidFill>
                <a:schemeClr val="accent1">
                  <a:lumMod val="100000"/>
                </a:schemeClr>
              </a:solidFill>
              <a:latin typeface="Arial" pitchFamily="34" charset="0"/>
              <a:ea typeface="微软雅黑" pitchFamily="34" charset="-122"/>
              <a:cs typeface="Arial" pitchFamily="34" charset="0"/>
            </a:endParaRPr>
          </a:p>
        </p:txBody>
      </p:sp>
      <p:sp>
        <p:nvSpPr>
          <p:cNvPr id="45" name="íślíḋè-TextBox 107"/>
          <p:cNvSpPr txBox="1"/>
          <p:nvPr/>
        </p:nvSpPr>
        <p:spPr bwMode="auto">
          <a:xfrm>
            <a:off x="681077" y="2243271"/>
            <a:ext cx="2941846" cy="519589"/>
          </a:xfrm>
          <a:prstGeom prst="rect">
            <a:avLst/>
          </a:prstGeom>
          <a:noFill/>
        </p:spPr>
        <p:txBody>
          <a:bodyPr wrap="square" lIns="0" tIns="0" rIns="360000" bIns="0" anchor="ctr" anchorCtr="0">
            <a:noAutofit/>
          </a:bodyPr>
          <a:lstStyle/>
          <a:p>
            <a:pPr algn="r">
              <a:lnSpc>
                <a:spcPct val="120000"/>
              </a:lnSpc>
            </a:pPr>
            <a:r>
              <a:rPr lang="en-US" altLang="zh-CN" sz="1200">
                <a:latin typeface="微软雅黑" panose="020B0503020204020204" pitchFamily="34" charset="-122"/>
                <a:ea typeface="微软雅黑" panose="020B0503020204020204" pitchFamily="34" charset="-122"/>
              </a:rPr>
              <a:t>Strictly guarantee food hygiene, ensure good quality, let customers eat with confidence, eat comfortably; provide foreign food ordering service, DIYservice.</a:t>
            </a:r>
            <a:endParaRPr lang="zh-CN" altLang="en-US" sz="1200">
              <a:latin typeface="微软雅黑" panose="020B0503020204020204" pitchFamily="34" charset="-122"/>
              <a:ea typeface="微软雅黑" panose="020B0503020204020204" pitchFamily="34" charset="-122"/>
            </a:endParaRPr>
          </a:p>
        </p:txBody>
      </p:sp>
      <p:grpSp>
        <p:nvGrpSpPr>
          <p:cNvPr id="2" name="Grupo 1">
            <a:extLst>
              <a:ext uri="{FF2B5EF4-FFF2-40B4-BE49-F238E27FC236}">
                <a16:creationId xmlns:a16="http://schemas.microsoft.com/office/drawing/2014/main" id="{0ACE86FC-1546-45CF-D2A1-07272BEBDCFA}"/>
              </a:ext>
            </a:extLst>
          </p:cNvPr>
          <p:cNvGrpSpPr/>
          <p:nvPr/>
        </p:nvGrpSpPr>
        <p:grpSpPr>
          <a:xfrm>
            <a:off x="9927585" y="5796366"/>
            <a:ext cx="1820311" cy="533018"/>
            <a:chOff x="9927585" y="5796366"/>
            <a:chExt cx="1820311" cy="533018"/>
          </a:xfrm>
        </p:grpSpPr>
        <p:pic>
          <p:nvPicPr>
            <p:cNvPr id="100" name="Gráfico 99">
              <a:extLst>
                <a:ext uri="{FF2B5EF4-FFF2-40B4-BE49-F238E27FC236}">
                  <a16:creationId xmlns:a16="http://schemas.microsoft.com/office/drawing/2014/main" id="{88FCD19C-2C75-4C6C-B11B-E157EF1B654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37431" y="5796366"/>
              <a:ext cx="610465" cy="533018"/>
            </a:xfrm>
            <a:prstGeom prst="rect">
              <a:avLst/>
            </a:prstGeom>
          </p:spPr>
        </p:pic>
        <p:pic>
          <p:nvPicPr>
            <p:cNvPr id="101" name="Gráfico 100">
              <a:extLst>
                <a:ext uri="{FF2B5EF4-FFF2-40B4-BE49-F238E27FC236}">
                  <a16:creationId xmlns:a16="http://schemas.microsoft.com/office/drawing/2014/main" id="{74D3F912-77FD-4A60-881F-7640EB4A745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32508" y="5796366"/>
              <a:ext cx="610465" cy="533018"/>
            </a:xfrm>
            <a:prstGeom prst="rect">
              <a:avLst/>
            </a:prstGeom>
          </p:spPr>
        </p:pic>
        <p:pic>
          <p:nvPicPr>
            <p:cNvPr id="102" name="Gráfico 101">
              <a:extLst>
                <a:ext uri="{FF2B5EF4-FFF2-40B4-BE49-F238E27FC236}">
                  <a16:creationId xmlns:a16="http://schemas.microsoft.com/office/drawing/2014/main" id="{FDBCA1D6-C778-4C11-AF71-CA69C1D9C9F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27585" y="5796366"/>
              <a:ext cx="610465" cy="533018"/>
            </a:xfrm>
            <a:prstGeom prst="rect">
              <a:avLst/>
            </a:prstGeom>
          </p:spPr>
        </p:pic>
      </p:grpSp>
    </p:spTree>
    <p:extLst>
      <p:ext uri="{BB962C8B-B14F-4D97-AF65-F5344CB8AC3E}">
        <p14:creationId xmlns:p14="http://schemas.microsoft.com/office/powerpoint/2010/main" val="1873708004"/>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D69351-63EA-4C73-82C3-CD549010F3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2" y="-9053"/>
            <a:ext cx="3833849" cy="6750844"/>
          </a:xfrm>
          <a:prstGeom prst="rect">
            <a:avLst/>
          </a:prstGeom>
        </p:spPr>
      </p:pic>
      <p:sp>
        <p:nvSpPr>
          <p:cNvPr id="32" name="文本框 31"/>
          <p:cNvSpPr txBox="1"/>
          <p:nvPr/>
        </p:nvSpPr>
        <p:spPr>
          <a:xfrm>
            <a:off x="6836504" y="281049"/>
            <a:ext cx="3918992" cy="584775"/>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latin typeface="微软雅黑" panose="020B0503020204020204" pitchFamily="34" charset="-122"/>
                <a:ea typeface="微软雅黑" panose="020B0503020204020204" pitchFamily="34" charset="-122"/>
              </a:rPr>
              <a:t>future plan</a:t>
            </a:r>
            <a:endParaRPr lang="zh-CN" altLang="en-US" sz="3200">
              <a:latin typeface="微软雅黑" panose="020B0503020204020204" pitchFamily="34" charset="-122"/>
              <a:ea typeface="微软雅黑" panose="020B0503020204020204" pitchFamily="34" charset="-122"/>
            </a:endParaRPr>
          </a:p>
        </p:txBody>
      </p:sp>
      <p:sp>
        <p:nvSpPr>
          <p:cNvPr id="34" name="íślíḋè-Text Placeholder 2"/>
          <p:cNvSpPr txBox="1"/>
          <p:nvPr/>
        </p:nvSpPr>
        <p:spPr>
          <a:xfrm>
            <a:off x="4437222" y="3717212"/>
            <a:ext cx="1863072" cy="916864"/>
          </a:xfrm>
          <a:prstGeom prst="rect">
            <a:avLst/>
          </a:prstGeom>
        </p:spPr>
        <p:txBody>
          <a:bodyP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nSpc>
                <a:spcPct val="100000"/>
              </a:lnSpc>
              <a:spcBef>
                <a:spcPct val="0"/>
              </a:spcBef>
              <a:buNone/>
            </a:pPr>
            <a:r>
              <a:rPr lang="en-US" altLang="zh-CN" sz="1400">
                <a:latin typeface="微软雅黑" panose="020B0503020204020204" pitchFamily="34" charset="-122"/>
                <a:ea typeface="微软雅黑" panose="020B0503020204020204" pitchFamily="34" charset="-122"/>
              </a:rPr>
              <a:t>From 2017 to 2019, we created services and processes as core competencies to form a unique corporate culture and management model.</a:t>
            </a:r>
            <a:endParaRPr lang="zh-CN" altLang="en-US" sz="1400">
              <a:latin typeface="微软雅黑" pitchFamily="34" charset="-122"/>
              <a:ea typeface="微软雅黑" pitchFamily="34" charset="-122"/>
            </a:endParaRPr>
          </a:p>
        </p:txBody>
      </p:sp>
      <p:sp>
        <p:nvSpPr>
          <p:cNvPr id="35" name="íślíḋè-Content Placeholder 4"/>
          <p:cNvSpPr txBox="1"/>
          <p:nvPr/>
        </p:nvSpPr>
        <p:spPr>
          <a:xfrm>
            <a:off x="4558571" y="3140788"/>
            <a:ext cx="1504955" cy="329498"/>
          </a:xfrm>
          <a:prstGeom prst="rect">
            <a:avLst/>
          </a:prstGeom>
        </p:spPr>
        <p:txBody>
          <a:bodyP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buNone/>
            </a:pPr>
            <a:r>
              <a:rPr lang="en-US" altLang="zh-CN" sz="1600" b="1">
                <a:latin typeface="微软雅黑" panose="020B0503020204020204" pitchFamily="34" charset="-122"/>
                <a:ea typeface="微软雅黑" panose="020B0503020204020204" pitchFamily="34" charset="-122"/>
              </a:rPr>
              <a:t>Standardized operation</a:t>
            </a:r>
            <a:endParaRPr lang="zh-CN" altLang="en-US" sz="1600" b="1">
              <a:latin typeface="微软雅黑" pitchFamily="34" charset="-122"/>
              <a:ea typeface="微软雅黑" pitchFamily="34" charset="-122"/>
            </a:endParaRPr>
          </a:p>
        </p:txBody>
      </p:sp>
      <p:sp>
        <p:nvSpPr>
          <p:cNvPr id="36" name="íślíḋè-Shape 994"/>
          <p:cNvSpPr/>
          <p:nvPr/>
        </p:nvSpPr>
        <p:spPr>
          <a:xfrm>
            <a:off x="4131222" y="1928316"/>
            <a:ext cx="1572540" cy="593412"/>
          </a:xfrm>
          <a:custGeom>
            <a:avLst/>
            <a:gdLst/>
            <a:ahLst/>
            <a:cxnLst>
              <a:cxn ang="0">
                <a:pos x="wd2" y="hd2"/>
              </a:cxn>
              <a:cxn ang="5400000">
                <a:pos x="wd2" y="hd2"/>
              </a:cxn>
              <a:cxn ang="10800000">
                <a:pos x="wd2" y="hd2"/>
              </a:cxn>
              <a:cxn ang="16200000">
                <a:pos x="wd2" y="hd2"/>
              </a:cxn>
            </a:cxnLst>
            <a:rect l="0" t="0" r="r" b="b"/>
            <a:pathLst>
              <a:path w="21600" h="21600" extrusionOk="0">
                <a:moveTo>
                  <a:pt x="335" y="0"/>
                </a:moveTo>
                <a:cubicBezTo>
                  <a:pt x="150" y="0"/>
                  <a:pt x="0" y="398"/>
                  <a:pt x="0" y="888"/>
                </a:cubicBezTo>
                <a:lnTo>
                  <a:pt x="0" y="18765"/>
                </a:lnTo>
                <a:cubicBezTo>
                  <a:pt x="0" y="19254"/>
                  <a:pt x="150" y="19653"/>
                  <a:pt x="335" y="19653"/>
                </a:cubicBezTo>
                <a:lnTo>
                  <a:pt x="4629" y="19653"/>
                </a:lnTo>
                <a:lnTo>
                  <a:pt x="5376" y="21600"/>
                </a:lnTo>
                <a:lnTo>
                  <a:pt x="6120" y="19653"/>
                </a:lnTo>
                <a:lnTo>
                  <a:pt x="21265" y="19653"/>
                </a:lnTo>
                <a:cubicBezTo>
                  <a:pt x="21450" y="19653"/>
                  <a:pt x="21600" y="19254"/>
                  <a:pt x="21600" y="18765"/>
                </a:cubicBezTo>
                <a:lnTo>
                  <a:pt x="21600" y="888"/>
                </a:lnTo>
                <a:cubicBezTo>
                  <a:pt x="21600" y="398"/>
                  <a:pt x="21450" y="0"/>
                  <a:pt x="21265" y="0"/>
                </a:cubicBezTo>
                <a:lnTo>
                  <a:pt x="335" y="0"/>
                </a:lnTo>
                <a:close/>
              </a:path>
            </a:pathLst>
          </a:custGeom>
          <a:solidFill>
            <a:schemeClr val="tx1">
              <a:lumMod val="40000"/>
              <a:lumOff val="60000"/>
            </a:schemeClr>
          </a:solidFill>
          <a:ln w="12700" cap="flat">
            <a:noFill/>
            <a:miter lim="400000"/>
          </a:ln>
          <a:effectLst/>
        </p:spPr>
        <p:txBody>
          <a:bodyPr wrap="square" lIns="50800" tIns="50800" rIns="50800" bIns="50800" numCol="1" anchor="ctr">
            <a:noAutofit/>
          </a:bodyPr>
          <a:lstStyle/>
          <a:p>
            <a:pPr>
              <a:defRPr sz="1300"/>
            </a:pPr>
            <a:endParaRPr sz="700">
              <a:latin typeface="微软雅黑" pitchFamily="34" charset="-122"/>
              <a:ea typeface="微软雅黑" pitchFamily="34" charset="-122"/>
            </a:endParaRPr>
          </a:p>
        </p:txBody>
      </p:sp>
      <p:grpSp>
        <p:nvGrpSpPr>
          <p:cNvPr id="37" name="Group 997"/>
          <p:cNvGrpSpPr/>
          <p:nvPr/>
        </p:nvGrpSpPr>
        <p:grpSpPr>
          <a:xfrm>
            <a:off x="5311049" y="2121788"/>
            <a:ext cx="111772" cy="157994"/>
            <a:chOff x="0" y="0"/>
            <a:chExt cx="198222" cy="280123"/>
          </a:xfrm>
          <a:solidFill>
            <a:schemeClr val="bg1"/>
          </a:solidFill>
        </p:grpSpPr>
        <p:sp>
          <p:nvSpPr>
            <p:cNvPr id="62" name="íślíḋè-Shape 995"/>
            <p:cNvSpPr/>
            <p:nvPr/>
          </p:nvSpPr>
          <p:spPr>
            <a:xfrm>
              <a:off x="0" y="25260"/>
              <a:ext cx="198222" cy="254863"/>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grpFill/>
            <a:ln w="12700" cap="flat">
              <a:noFill/>
              <a:miter lim="400000"/>
            </a:ln>
            <a:effectLst/>
          </p:spPr>
          <p:txBody>
            <a:bodyPr wrap="square" lIns="38100" tIns="38100" rIns="38100" bIns="38100" numCol="1" anchor="ctr">
              <a:noAutofit/>
            </a:bodyPr>
            <a:lstStyle/>
            <a:p>
              <a:pPr>
                <a:defRPr sz="1300"/>
              </a:pPr>
              <a:endParaRPr sz="700">
                <a:latin typeface="微软雅黑" panose="020B0503020204020204" pitchFamily="34" charset="-122"/>
                <a:ea typeface="微软雅黑" panose="020B0503020204020204" pitchFamily="34" charset="-122"/>
              </a:endParaRPr>
            </a:p>
          </p:txBody>
        </p:sp>
        <p:sp>
          <p:nvSpPr>
            <p:cNvPr id="63" name="íślíḋè-Shape 996"/>
            <p:cNvSpPr/>
            <p:nvPr/>
          </p:nvSpPr>
          <p:spPr>
            <a:xfrm>
              <a:off x="34918" y="0"/>
              <a:ext cx="127431" cy="56639"/>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grpFill/>
            <a:ln w="12700" cap="flat">
              <a:noFill/>
              <a:miter lim="400000"/>
            </a:ln>
            <a:effectLst/>
          </p:spPr>
          <p:txBody>
            <a:bodyPr wrap="square" lIns="38100" tIns="38100" rIns="38100" bIns="38100" numCol="1" anchor="ctr">
              <a:noAutofit/>
            </a:bodyPr>
            <a:lstStyle/>
            <a:p>
              <a:pPr>
                <a:defRPr sz="1300"/>
              </a:pPr>
              <a:endParaRPr sz="700">
                <a:latin typeface="微软雅黑" panose="020B0503020204020204" pitchFamily="34" charset="-122"/>
                <a:ea typeface="微软雅黑" panose="020B0503020204020204" pitchFamily="34" charset="-122"/>
              </a:endParaRPr>
            </a:p>
          </p:txBody>
        </p:sp>
      </p:grpSp>
      <p:sp>
        <p:nvSpPr>
          <p:cNvPr id="38" name="íślíḋè-Shape 1000"/>
          <p:cNvSpPr/>
          <p:nvPr/>
        </p:nvSpPr>
        <p:spPr>
          <a:xfrm>
            <a:off x="6300294" y="1928316"/>
            <a:ext cx="1572540" cy="593412"/>
          </a:xfrm>
          <a:custGeom>
            <a:avLst/>
            <a:gdLst/>
            <a:ahLst/>
            <a:cxnLst>
              <a:cxn ang="0">
                <a:pos x="wd2" y="hd2"/>
              </a:cxn>
              <a:cxn ang="5400000">
                <a:pos x="wd2" y="hd2"/>
              </a:cxn>
              <a:cxn ang="10800000">
                <a:pos x="wd2" y="hd2"/>
              </a:cxn>
              <a:cxn ang="16200000">
                <a:pos x="wd2" y="hd2"/>
              </a:cxn>
            </a:cxnLst>
            <a:rect l="0" t="0" r="r" b="b"/>
            <a:pathLst>
              <a:path w="21600" h="21600" extrusionOk="0">
                <a:moveTo>
                  <a:pt x="335" y="0"/>
                </a:moveTo>
                <a:cubicBezTo>
                  <a:pt x="150" y="0"/>
                  <a:pt x="0" y="398"/>
                  <a:pt x="0" y="888"/>
                </a:cubicBezTo>
                <a:lnTo>
                  <a:pt x="0" y="18765"/>
                </a:lnTo>
                <a:cubicBezTo>
                  <a:pt x="0" y="19254"/>
                  <a:pt x="150" y="19653"/>
                  <a:pt x="335" y="19653"/>
                </a:cubicBezTo>
                <a:lnTo>
                  <a:pt x="4629" y="19653"/>
                </a:lnTo>
                <a:lnTo>
                  <a:pt x="5376" y="21600"/>
                </a:lnTo>
                <a:lnTo>
                  <a:pt x="6120" y="19653"/>
                </a:lnTo>
                <a:lnTo>
                  <a:pt x="21265" y="19653"/>
                </a:lnTo>
                <a:cubicBezTo>
                  <a:pt x="21450" y="19653"/>
                  <a:pt x="21600" y="19254"/>
                  <a:pt x="21600" y="18765"/>
                </a:cubicBezTo>
                <a:lnTo>
                  <a:pt x="21600" y="888"/>
                </a:lnTo>
                <a:cubicBezTo>
                  <a:pt x="21600" y="398"/>
                  <a:pt x="21450" y="0"/>
                  <a:pt x="21265" y="0"/>
                </a:cubicBezTo>
                <a:lnTo>
                  <a:pt x="335" y="0"/>
                </a:lnTo>
                <a:close/>
              </a:path>
            </a:pathLst>
          </a:custGeom>
          <a:solidFill>
            <a:srgbClr val="F2CD41"/>
          </a:solidFill>
          <a:ln w="12700" cap="flat">
            <a:solidFill>
              <a:srgbClr val="F2CD41"/>
            </a:solidFill>
            <a:miter lim="400000"/>
          </a:ln>
          <a:effectLst/>
        </p:spPr>
        <p:txBody>
          <a:bodyPr wrap="square" lIns="50800" tIns="50800" rIns="50800" bIns="50800" numCol="1" anchor="ctr">
            <a:noAutofit/>
          </a:bodyPr>
          <a:lstStyle/>
          <a:p>
            <a:pPr>
              <a:defRPr sz="1300"/>
            </a:pPr>
            <a:endParaRPr sz="700">
              <a:latin typeface="微软雅黑" panose="020B0503020204020204" pitchFamily="34" charset="-122"/>
              <a:ea typeface="微软雅黑" panose="020B0503020204020204" pitchFamily="34" charset="-122"/>
            </a:endParaRPr>
          </a:p>
        </p:txBody>
      </p:sp>
      <p:sp>
        <p:nvSpPr>
          <p:cNvPr id="39" name="íślíḋè-Shape 1001"/>
          <p:cNvSpPr/>
          <p:nvPr/>
        </p:nvSpPr>
        <p:spPr>
          <a:xfrm>
            <a:off x="7431227" y="2112125"/>
            <a:ext cx="165171" cy="177320"/>
          </a:xfrm>
          <a:custGeom>
            <a:avLst/>
            <a:gdLst/>
            <a:ahLst/>
            <a:cxnLst>
              <a:cxn ang="0">
                <a:pos x="wd2" y="hd2"/>
              </a:cxn>
              <a:cxn ang="5400000">
                <a:pos x="wd2" y="hd2"/>
              </a:cxn>
              <a:cxn ang="10800000">
                <a:pos x="wd2" y="hd2"/>
              </a:cxn>
              <a:cxn ang="16200000">
                <a:pos x="wd2" y="hd2"/>
              </a:cxn>
            </a:cxnLst>
            <a:rect l="0" t="0" r="r" b="b"/>
            <a:pathLst>
              <a:path w="21600" h="21569" extrusionOk="0">
                <a:moveTo>
                  <a:pt x="40" y="10273"/>
                </a:moveTo>
                <a:lnTo>
                  <a:pt x="463" y="14427"/>
                </a:lnTo>
                <a:lnTo>
                  <a:pt x="7286" y="13905"/>
                </a:lnTo>
                <a:lnTo>
                  <a:pt x="6864" y="9755"/>
                </a:lnTo>
                <a:cubicBezTo>
                  <a:pt x="6853" y="9655"/>
                  <a:pt x="6848" y="9552"/>
                  <a:pt x="6848" y="9450"/>
                </a:cubicBezTo>
                <a:cubicBezTo>
                  <a:pt x="6848" y="7543"/>
                  <a:pt x="8622" y="5992"/>
                  <a:pt x="10801" y="5992"/>
                </a:cubicBezTo>
                <a:cubicBezTo>
                  <a:pt x="12978" y="5992"/>
                  <a:pt x="14752" y="7543"/>
                  <a:pt x="14752" y="9450"/>
                </a:cubicBezTo>
                <a:cubicBezTo>
                  <a:pt x="14752" y="9552"/>
                  <a:pt x="14747" y="9655"/>
                  <a:pt x="14737" y="9755"/>
                </a:cubicBezTo>
                <a:lnTo>
                  <a:pt x="14314" y="13905"/>
                </a:lnTo>
                <a:lnTo>
                  <a:pt x="21137" y="14427"/>
                </a:lnTo>
                <a:lnTo>
                  <a:pt x="21560" y="10273"/>
                </a:lnTo>
                <a:cubicBezTo>
                  <a:pt x="21587" y="9999"/>
                  <a:pt x="21600" y="9723"/>
                  <a:pt x="21600" y="9450"/>
                </a:cubicBezTo>
                <a:cubicBezTo>
                  <a:pt x="21600" y="4239"/>
                  <a:pt x="16755" y="0"/>
                  <a:pt x="10801" y="0"/>
                </a:cubicBezTo>
                <a:cubicBezTo>
                  <a:pt x="4845" y="0"/>
                  <a:pt x="0" y="4239"/>
                  <a:pt x="0" y="9450"/>
                </a:cubicBezTo>
                <a:cubicBezTo>
                  <a:pt x="0" y="9723"/>
                  <a:pt x="13" y="9999"/>
                  <a:pt x="40" y="10273"/>
                </a:cubicBezTo>
                <a:close/>
                <a:moveTo>
                  <a:pt x="717" y="16911"/>
                </a:moveTo>
                <a:lnTo>
                  <a:pt x="1126" y="20937"/>
                </a:lnTo>
                <a:cubicBezTo>
                  <a:pt x="1164" y="21317"/>
                  <a:pt x="1550" y="21600"/>
                  <a:pt x="1983" y="21566"/>
                </a:cubicBezTo>
                <a:lnTo>
                  <a:pt x="7232" y="21165"/>
                </a:lnTo>
                <a:cubicBezTo>
                  <a:pt x="7664" y="21131"/>
                  <a:pt x="7987" y="20794"/>
                  <a:pt x="7949" y="20415"/>
                </a:cubicBezTo>
                <a:lnTo>
                  <a:pt x="7540" y="16388"/>
                </a:lnTo>
                <a:cubicBezTo>
                  <a:pt x="7540" y="16388"/>
                  <a:pt x="717" y="16911"/>
                  <a:pt x="717" y="16911"/>
                </a:cubicBezTo>
                <a:close/>
                <a:moveTo>
                  <a:pt x="13651" y="20415"/>
                </a:moveTo>
                <a:cubicBezTo>
                  <a:pt x="13613" y="20794"/>
                  <a:pt x="13936" y="21131"/>
                  <a:pt x="14369" y="21165"/>
                </a:cubicBezTo>
                <a:lnTo>
                  <a:pt x="19617" y="21566"/>
                </a:lnTo>
                <a:cubicBezTo>
                  <a:pt x="20050" y="21600"/>
                  <a:pt x="20436" y="21317"/>
                  <a:pt x="20474" y="20937"/>
                </a:cubicBezTo>
                <a:lnTo>
                  <a:pt x="20883" y="16911"/>
                </a:lnTo>
                <a:lnTo>
                  <a:pt x="14062" y="16388"/>
                </a:lnTo>
                <a:cubicBezTo>
                  <a:pt x="14062" y="16388"/>
                  <a:pt x="13651" y="20415"/>
                  <a:pt x="13651" y="20415"/>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latin typeface="微软雅黑" panose="020B0503020204020204" pitchFamily="34" charset="-122"/>
              <a:ea typeface="微软雅黑" panose="020B0503020204020204" pitchFamily="34" charset="-122"/>
            </a:endParaRPr>
          </a:p>
        </p:txBody>
      </p:sp>
      <p:sp>
        <p:nvSpPr>
          <p:cNvPr id="40" name="íślíḋè-Shape 1004"/>
          <p:cNvSpPr/>
          <p:nvPr/>
        </p:nvSpPr>
        <p:spPr>
          <a:xfrm>
            <a:off x="8464495" y="1928316"/>
            <a:ext cx="1572540" cy="593412"/>
          </a:xfrm>
          <a:custGeom>
            <a:avLst/>
            <a:gdLst/>
            <a:ahLst/>
            <a:cxnLst>
              <a:cxn ang="0">
                <a:pos x="wd2" y="hd2"/>
              </a:cxn>
              <a:cxn ang="5400000">
                <a:pos x="wd2" y="hd2"/>
              </a:cxn>
              <a:cxn ang="10800000">
                <a:pos x="wd2" y="hd2"/>
              </a:cxn>
              <a:cxn ang="16200000">
                <a:pos x="wd2" y="hd2"/>
              </a:cxn>
            </a:cxnLst>
            <a:rect l="0" t="0" r="r" b="b"/>
            <a:pathLst>
              <a:path w="21600" h="21600" extrusionOk="0">
                <a:moveTo>
                  <a:pt x="335" y="0"/>
                </a:moveTo>
                <a:cubicBezTo>
                  <a:pt x="150" y="0"/>
                  <a:pt x="0" y="398"/>
                  <a:pt x="0" y="888"/>
                </a:cubicBezTo>
                <a:lnTo>
                  <a:pt x="0" y="18765"/>
                </a:lnTo>
                <a:cubicBezTo>
                  <a:pt x="0" y="19254"/>
                  <a:pt x="150" y="19653"/>
                  <a:pt x="335" y="19653"/>
                </a:cubicBezTo>
                <a:lnTo>
                  <a:pt x="4629" y="19653"/>
                </a:lnTo>
                <a:lnTo>
                  <a:pt x="5376" y="21600"/>
                </a:lnTo>
                <a:lnTo>
                  <a:pt x="6120" y="19653"/>
                </a:lnTo>
                <a:lnTo>
                  <a:pt x="21265" y="19653"/>
                </a:lnTo>
                <a:cubicBezTo>
                  <a:pt x="21450" y="19653"/>
                  <a:pt x="21600" y="19254"/>
                  <a:pt x="21600" y="18765"/>
                </a:cubicBezTo>
                <a:lnTo>
                  <a:pt x="21600" y="888"/>
                </a:lnTo>
                <a:cubicBezTo>
                  <a:pt x="21600" y="398"/>
                  <a:pt x="21450" y="0"/>
                  <a:pt x="21265" y="0"/>
                </a:cubicBezTo>
                <a:lnTo>
                  <a:pt x="335" y="0"/>
                </a:lnTo>
                <a:close/>
              </a:path>
            </a:pathLst>
          </a:custGeom>
          <a:solidFill>
            <a:schemeClr val="tx1">
              <a:lumMod val="40000"/>
              <a:lumOff val="60000"/>
            </a:schemeClr>
          </a:solidFill>
          <a:ln w="12700" cap="flat">
            <a:noFill/>
            <a:miter lim="400000"/>
          </a:ln>
          <a:effectLst/>
        </p:spPr>
        <p:txBody>
          <a:bodyPr wrap="square" lIns="50800" tIns="50800" rIns="50800" bIns="50800" numCol="1" anchor="ctr">
            <a:noAutofit/>
          </a:bodyPr>
          <a:lstStyle/>
          <a:p>
            <a:pPr>
              <a:defRPr sz="1300"/>
            </a:pPr>
            <a:endParaRPr sz="700">
              <a:latin typeface="微软雅黑" panose="020B0503020204020204" pitchFamily="34" charset="-122"/>
              <a:ea typeface="微软雅黑" panose="020B0503020204020204" pitchFamily="34" charset="-122"/>
            </a:endParaRPr>
          </a:p>
        </p:txBody>
      </p:sp>
      <p:sp>
        <p:nvSpPr>
          <p:cNvPr id="41" name="íślíḋè-Shape 1005"/>
          <p:cNvSpPr/>
          <p:nvPr/>
        </p:nvSpPr>
        <p:spPr>
          <a:xfrm>
            <a:off x="9596315" y="2116649"/>
            <a:ext cx="162395" cy="162448"/>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latin typeface="微软雅黑" panose="020B0503020204020204" pitchFamily="34" charset="-122"/>
              <a:ea typeface="微软雅黑" panose="020B0503020204020204" pitchFamily="34" charset="-122"/>
            </a:endParaRPr>
          </a:p>
        </p:txBody>
      </p:sp>
      <p:sp>
        <p:nvSpPr>
          <p:cNvPr id="44" name="íślíḋè-Shape 987"/>
          <p:cNvSpPr/>
          <p:nvPr/>
        </p:nvSpPr>
        <p:spPr>
          <a:xfrm>
            <a:off x="4579220" y="2928672"/>
            <a:ext cx="2067011" cy="64261"/>
          </a:xfrm>
          <a:prstGeom prst="rect">
            <a:avLst/>
          </a:prstGeom>
          <a:solidFill>
            <a:schemeClr val="tx2"/>
          </a:solidFill>
          <a:ln w="12700">
            <a:miter lim="400000"/>
          </a:ln>
        </p:spPr>
        <p:txBody>
          <a:bodyPr lIns="25395" tIns="25395" rIns="25395" bIns="25395" anchor="ctr"/>
          <a:lstStyle/>
          <a:p>
            <a:pPr algn="ctr">
              <a:defRPr sz="1300"/>
            </a:pPr>
            <a:endParaRPr b="1">
              <a:latin typeface="微软雅黑" pitchFamily="34" charset="-122"/>
              <a:ea typeface="微软雅黑" pitchFamily="34" charset="-122"/>
            </a:endParaRPr>
          </a:p>
        </p:txBody>
      </p:sp>
      <p:sp>
        <p:nvSpPr>
          <p:cNvPr id="45" name="íślíḋè-Shape 988"/>
          <p:cNvSpPr/>
          <p:nvPr/>
        </p:nvSpPr>
        <p:spPr>
          <a:xfrm>
            <a:off x="6756402" y="2928672"/>
            <a:ext cx="2047125" cy="64261"/>
          </a:xfrm>
          <a:prstGeom prst="rect">
            <a:avLst/>
          </a:prstGeom>
          <a:solidFill>
            <a:schemeClr val="tx2"/>
          </a:solidFill>
          <a:ln w="12700">
            <a:miter lim="400000"/>
          </a:ln>
        </p:spPr>
        <p:txBody>
          <a:bodyPr lIns="25395" tIns="25395" rIns="25395" bIns="25395" anchor="ctr"/>
          <a:lstStyle/>
          <a:p>
            <a:pPr algn="ctr">
              <a:defRPr sz="1300"/>
            </a:pPr>
            <a:endParaRPr b="1">
              <a:latin typeface="微软雅黑" panose="020B0503020204020204" pitchFamily="34" charset="-122"/>
              <a:ea typeface="微软雅黑" panose="020B0503020204020204" pitchFamily="34" charset="-122"/>
            </a:endParaRPr>
          </a:p>
        </p:txBody>
      </p:sp>
      <p:sp>
        <p:nvSpPr>
          <p:cNvPr id="46" name="íślíḋè-Shape 990"/>
          <p:cNvSpPr/>
          <p:nvPr/>
        </p:nvSpPr>
        <p:spPr>
          <a:xfrm>
            <a:off x="8913000" y="2928672"/>
            <a:ext cx="2047125" cy="64261"/>
          </a:xfrm>
          <a:prstGeom prst="rect">
            <a:avLst/>
          </a:prstGeom>
          <a:solidFill>
            <a:schemeClr val="tx2"/>
          </a:solidFill>
          <a:ln w="12700">
            <a:miter lim="400000"/>
          </a:ln>
        </p:spPr>
        <p:txBody>
          <a:bodyPr lIns="25395" tIns="25395" rIns="25395" bIns="25395" anchor="ctr"/>
          <a:lstStyle/>
          <a:p>
            <a:pPr algn="ctr">
              <a:defRPr sz="1300"/>
            </a:pPr>
            <a:endParaRPr b="1">
              <a:latin typeface="微软雅黑" panose="020B0503020204020204" pitchFamily="34" charset="-122"/>
              <a:ea typeface="微软雅黑" panose="020B0503020204020204" pitchFamily="34" charset="-122"/>
            </a:endParaRPr>
          </a:p>
        </p:txBody>
      </p:sp>
      <p:sp>
        <p:nvSpPr>
          <p:cNvPr id="47" name="íślíḋè-Shape 992"/>
          <p:cNvSpPr/>
          <p:nvPr/>
        </p:nvSpPr>
        <p:spPr>
          <a:xfrm>
            <a:off x="8499267" y="2928672"/>
            <a:ext cx="4023327" cy="64261"/>
          </a:xfrm>
          <a:prstGeom prst="rect">
            <a:avLst/>
          </a:prstGeom>
          <a:solidFill>
            <a:schemeClr val="tx2"/>
          </a:solidFill>
          <a:ln w="12700">
            <a:miter lim="400000"/>
          </a:ln>
        </p:spPr>
        <p:txBody>
          <a:bodyPr lIns="25395" tIns="25395" rIns="25395" bIns="25395" anchor="ctr"/>
          <a:lstStyle/>
          <a:p>
            <a:pPr>
              <a:defRPr sz="1300"/>
            </a:pPr>
            <a:endParaRPr sz="700">
              <a:latin typeface="微软雅黑" panose="020B0503020204020204" pitchFamily="34" charset="-122"/>
              <a:ea typeface="微软雅黑" panose="020B0503020204020204" pitchFamily="34" charset="-122"/>
            </a:endParaRPr>
          </a:p>
        </p:txBody>
      </p:sp>
      <p:sp>
        <p:nvSpPr>
          <p:cNvPr id="48" name="íślíḋè-Text Placeholder 2"/>
          <p:cNvSpPr txBox="1"/>
          <p:nvPr/>
        </p:nvSpPr>
        <p:spPr>
          <a:xfrm>
            <a:off x="4296517" y="1997309"/>
            <a:ext cx="970595" cy="401128"/>
          </a:xfrm>
          <a:prstGeom prst="rect">
            <a:avLst/>
          </a:prstGeom>
        </p:spPr>
        <p:txBody>
          <a:bodyPr anchor="ct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gn="ctr">
              <a:buNone/>
            </a:pPr>
            <a:r>
              <a:rPr lang="en-US" altLang="zh-CN" sz="1400" b="1">
                <a:solidFill>
                  <a:schemeClr val="bg1">
                    <a:lumMod val="95000"/>
                  </a:schemeClr>
                </a:solidFill>
                <a:latin typeface="微软雅黑" panose="020B0503020204020204" pitchFamily="34" charset="-122"/>
                <a:ea typeface="微软雅黑" panose="020B0503020204020204" pitchFamily="34" charset="-122"/>
              </a:rPr>
              <a:t>The first phase</a:t>
            </a:r>
            <a:endParaRPr lang="en-US" sz="1400" b="1">
              <a:solidFill>
                <a:schemeClr val="bg1">
                  <a:lumMod val="95000"/>
                </a:schemeClr>
              </a:solidFill>
              <a:latin typeface="微软雅黑" pitchFamily="34" charset="-122"/>
              <a:ea typeface="微软雅黑" pitchFamily="34" charset="-122"/>
            </a:endParaRPr>
          </a:p>
        </p:txBody>
      </p:sp>
      <p:sp>
        <p:nvSpPr>
          <p:cNvPr id="49" name="íślíḋè-Text Placeholder 2"/>
          <p:cNvSpPr txBox="1"/>
          <p:nvPr/>
        </p:nvSpPr>
        <p:spPr>
          <a:xfrm>
            <a:off x="6556452" y="3717212"/>
            <a:ext cx="1863072" cy="916864"/>
          </a:xfrm>
          <a:prstGeom prst="rect">
            <a:avLst/>
          </a:prstGeom>
        </p:spPr>
        <p:txBody>
          <a:bodyP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nSpc>
                <a:spcPct val="100000"/>
              </a:lnSpc>
              <a:spcBef>
                <a:spcPct val="0"/>
              </a:spcBef>
              <a:buNone/>
            </a:pPr>
            <a:r>
              <a:rPr lang="en-US" altLang="zh-CN" sz="1600">
                <a:latin typeface="微软雅黑" panose="020B0503020204020204" pitchFamily="34" charset="-122"/>
                <a:ea typeface="微软雅黑" panose="020B0503020204020204" pitchFamily="34" charset="-122"/>
              </a:rPr>
              <a:t>Form the company's culture to spread widely, develop entry-level customers, and cultivate loyal consumers</a:t>
            </a:r>
            <a:endParaRPr lang="en-US" sz="1600">
              <a:latin typeface="微软雅黑" pitchFamily="34" charset="-122"/>
              <a:ea typeface="微软雅黑" pitchFamily="34" charset="-122"/>
            </a:endParaRPr>
          </a:p>
        </p:txBody>
      </p:sp>
      <p:sp>
        <p:nvSpPr>
          <p:cNvPr id="50" name="íślíḋè-Content Placeholder 4"/>
          <p:cNvSpPr txBox="1"/>
          <p:nvPr/>
        </p:nvSpPr>
        <p:spPr>
          <a:xfrm>
            <a:off x="6632694" y="3137791"/>
            <a:ext cx="1504955" cy="329498"/>
          </a:xfrm>
          <a:prstGeom prst="rect">
            <a:avLst/>
          </a:prstGeom>
        </p:spPr>
        <p:txBody>
          <a:bodyP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buNone/>
            </a:pPr>
            <a:r>
              <a:rPr lang="en-US" altLang="zh-CN" b="1">
                <a:latin typeface="微软雅黑" panose="020B0503020204020204" pitchFamily="34" charset="-122"/>
                <a:ea typeface="微软雅黑" panose="020B0503020204020204" pitchFamily="34" charset="-122"/>
              </a:rPr>
              <a:t>Strengthen the brand</a:t>
            </a:r>
            <a:endParaRPr lang="zh-CN" altLang="en-US" b="1">
              <a:latin typeface="微软雅黑" pitchFamily="34" charset="-122"/>
              <a:ea typeface="微软雅黑" pitchFamily="34" charset="-122"/>
            </a:endParaRPr>
          </a:p>
        </p:txBody>
      </p:sp>
      <p:sp>
        <p:nvSpPr>
          <p:cNvPr id="51" name="íślíḋè-Text Placeholder 2"/>
          <p:cNvSpPr txBox="1"/>
          <p:nvPr/>
        </p:nvSpPr>
        <p:spPr>
          <a:xfrm>
            <a:off x="8741467" y="3717212"/>
            <a:ext cx="1863072" cy="916864"/>
          </a:xfrm>
          <a:prstGeom prst="rect">
            <a:avLst/>
          </a:prstGeom>
        </p:spPr>
        <p:txBody>
          <a:bodyP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nSpc>
                <a:spcPct val="100000"/>
              </a:lnSpc>
              <a:spcBef>
                <a:spcPct val="0"/>
              </a:spcBef>
              <a:buNone/>
            </a:pPr>
            <a:r>
              <a:rPr lang="en-US" altLang="zh-CN" sz="1100">
                <a:latin typeface="微软雅黑" panose="020B0503020204020204" pitchFamily="34" charset="-122"/>
                <a:ea typeface="微软雅黑" panose="020B0503020204020204" pitchFamily="34" charset="-122"/>
              </a:rPr>
              <a:t>Since 2019, the company has implemented an expansion policy and opened branches throughout the province, striving to make the company a major market leader in comprehensive entertainment and entertainment venues in Anhui.</a:t>
            </a:r>
            <a:endParaRPr lang="zh-CN" altLang="en-US" sz="1100">
              <a:latin typeface="微软雅黑" panose="020B0503020204020204" pitchFamily="34" charset="-122"/>
              <a:ea typeface="微软雅黑" panose="020B0503020204020204" pitchFamily="34" charset="-122"/>
            </a:endParaRPr>
          </a:p>
        </p:txBody>
      </p:sp>
      <p:sp>
        <p:nvSpPr>
          <p:cNvPr id="52" name="íślíḋè-Content Placeholder 4"/>
          <p:cNvSpPr txBox="1"/>
          <p:nvPr/>
        </p:nvSpPr>
        <p:spPr>
          <a:xfrm>
            <a:off x="8791308" y="3137791"/>
            <a:ext cx="1860795" cy="329498"/>
          </a:xfrm>
          <a:prstGeom prst="rect">
            <a:avLst/>
          </a:prstGeom>
        </p:spPr>
        <p:txBody>
          <a:bodyP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buNone/>
            </a:pPr>
            <a:r>
              <a:rPr lang="en-US" altLang="zh-CN" b="1">
                <a:latin typeface="微软雅黑" panose="020B0503020204020204" pitchFamily="34" charset="-122"/>
                <a:ea typeface="微软雅黑" panose="020B0503020204020204" pitchFamily="34" charset="-122"/>
              </a:rPr>
              <a:t>franchise management</a:t>
            </a:r>
            <a:endParaRPr lang="zh-CN" altLang="en-US" b="1">
              <a:latin typeface="微软雅黑" panose="020B0503020204020204" pitchFamily="34" charset="-122"/>
              <a:ea typeface="微软雅黑" panose="020B0503020204020204" pitchFamily="34" charset="-122"/>
            </a:endParaRPr>
          </a:p>
        </p:txBody>
      </p:sp>
      <p:sp>
        <p:nvSpPr>
          <p:cNvPr id="55" name="íślíḋè-Text Placeholder 2"/>
          <p:cNvSpPr txBox="1"/>
          <p:nvPr/>
        </p:nvSpPr>
        <p:spPr>
          <a:xfrm>
            <a:off x="6372126" y="1997309"/>
            <a:ext cx="970595" cy="401128"/>
          </a:xfrm>
          <a:prstGeom prst="rect">
            <a:avLst/>
          </a:prstGeom>
        </p:spPr>
        <p:txBody>
          <a:bodyPr anchor="ct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gn="ctr">
              <a:buNone/>
            </a:pPr>
            <a:r>
              <a:rPr lang="en-US" altLang="zh-CN" sz="1200" b="1">
                <a:solidFill>
                  <a:schemeClr val="bg1">
                    <a:lumMod val="95000"/>
                  </a:schemeClr>
                </a:solidFill>
                <a:latin typeface="微软雅黑" panose="020B0503020204020204" pitchFamily="34" charset="-122"/>
                <a:ea typeface="微软雅黑" panose="020B0503020204020204" pitchFamily="34" charset="-122"/>
              </a:rPr>
              <a:t>the second term</a:t>
            </a:r>
            <a:endParaRPr lang="en-US" sz="1200" b="1">
              <a:solidFill>
                <a:schemeClr val="bg1">
                  <a:lumMod val="95000"/>
                </a:schemeClr>
              </a:solidFill>
              <a:latin typeface="微软雅黑" pitchFamily="34" charset="-122"/>
              <a:ea typeface="微软雅黑" pitchFamily="34" charset="-122"/>
            </a:endParaRPr>
          </a:p>
        </p:txBody>
      </p:sp>
      <p:sp>
        <p:nvSpPr>
          <p:cNvPr id="56" name="íślíḋè-Text Placeholder 2"/>
          <p:cNvSpPr txBox="1"/>
          <p:nvPr/>
        </p:nvSpPr>
        <p:spPr>
          <a:xfrm>
            <a:off x="8606982" y="1997309"/>
            <a:ext cx="970595" cy="401128"/>
          </a:xfrm>
          <a:prstGeom prst="rect">
            <a:avLst/>
          </a:prstGeom>
        </p:spPr>
        <p:txBody>
          <a:bodyPr anchor="ct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gn="ctr">
              <a:buNone/>
            </a:pPr>
            <a:r>
              <a:rPr lang="en-US" altLang="zh-CN" b="1">
                <a:solidFill>
                  <a:schemeClr val="bg1">
                    <a:lumMod val="95000"/>
                  </a:schemeClr>
                </a:solidFill>
                <a:latin typeface="微软雅黑" panose="020B0503020204020204" pitchFamily="34" charset="-122"/>
                <a:ea typeface="微软雅黑" panose="020B0503020204020204" pitchFamily="34" charset="-122"/>
              </a:rPr>
              <a:t>Third period</a:t>
            </a:r>
            <a:endParaRPr lang="en-US" b="1">
              <a:solidFill>
                <a:schemeClr val="bg1">
                  <a:lumMod val="95000"/>
                </a:schemeClr>
              </a:solidFill>
              <a:latin typeface="微软雅黑" pitchFamily="34" charset="-122"/>
              <a:ea typeface="微软雅黑" pitchFamily="34" charset="-122"/>
            </a:endParaRPr>
          </a:p>
        </p:txBody>
      </p:sp>
      <p:sp>
        <p:nvSpPr>
          <p:cNvPr id="58" name="íślíḋè-Shape 986"/>
          <p:cNvSpPr/>
          <p:nvPr/>
        </p:nvSpPr>
        <p:spPr>
          <a:xfrm>
            <a:off x="4311673" y="2748805"/>
            <a:ext cx="434019" cy="434019"/>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latin typeface="微软雅黑" panose="020B0503020204020204" pitchFamily="34" charset="-122"/>
                <a:ea typeface="微软雅黑" panose="020B0503020204020204" pitchFamily="34" charset="-122"/>
              </a:rPr>
              <a:t>1</a:t>
            </a:r>
            <a:endParaRPr b="1">
              <a:latin typeface="微软雅黑" panose="020B0503020204020204" pitchFamily="34" charset="-122"/>
              <a:ea typeface="微软雅黑" panose="020B0503020204020204" pitchFamily="34" charset="-122"/>
            </a:endParaRPr>
          </a:p>
        </p:txBody>
      </p:sp>
      <p:sp>
        <p:nvSpPr>
          <p:cNvPr id="59" name="íślíḋè-Shape 989"/>
          <p:cNvSpPr/>
          <p:nvPr/>
        </p:nvSpPr>
        <p:spPr>
          <a:xfrm>
            <a:off x="6529125" y="2748805"/>
            <a:ext cx="434019" cy="434019"/>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latin typeface="微软雅黑" panose="020B0503020204020204" pitchFamily="34" charset="-122"/>
                <a:ea typeface="微软雅黑" panose="020B0503020204020204" pitchFamily="34" charset="-122"/>
              </a:rPr>
              <a:t>2</a:t>
            </a:r>
            <a:endParaRPr b="1">
              <a:latin typeface="微软雅黑" panose="020B0503020204020204" pitchFamily="34" charset="-122"/>
              <a:ea typeface="微软雅黑" panose="020B0503020204020204" pitchFamily="34" charset="-122"/>
            </a:endParaRPr>
          </a:p>
        </p:txBody>
      </p:sp>
      <p:sp>
        <p:nvSpPr>
          <p:cNvPr id="60" name="íślíḋè-Shape 991"/>
          <p:cNvSpPr/>
          <p:nvPr/>
        </p:nvSpPr>
        <p:spPr>
          <a:xfrm>
            <a:off x="8646674" y="2748805"/>
            <a:ext cx="434019" cy="434019"/>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latin typeface="微软雅黑" panose="020B0503020204020204" pitchFamily="34" charset="-122"/>
                <a:ea typeface="微软雅黑" panose="020B0503020204020204" pitchFamily="34" charset="-122"/>
              </a:rPr>
              <a:t>3</a:t>
            </a:r>
            <a:endParaRPr b="1">
              <a:latin typeface="微软雅黑" panose="020B0503020204020204" pitchFamily="34" charset="-122"/>
              <a:ea typeface="微软雅黑" panose="020B0503020204020204" pitchFamily="34" charset="-122"/>
            </a:endParaRPr>
          </a:p>
        </p:txBody>
      </p:sp>
      <p:grpSp>
        <p:nvGrpSpPr>
          <p:cNvPr id="2" name="Grupo 1">
            <a:extLst>
              <a:ext uri="{FF2B5EF4-FFF2-40B4-BE49-F238E27FC236}">
                <a16:creationId xmlns:a16="http://schemas.microsoft.com/office/drawing/2014/main" id="{220D44C9-8C5C-8DD9-F0F4-A70B25E46806}"/>
              </a:ext>
            </a:extLst>
          </p:cNvPr>
          <p:cNvGrpSpPr/>
          <p:nvPr/>
        </p:nvGrpSpPr>
        <p:grpSpPr>
          <a:xfrm>
            <a:off x="9927585" y="5796366"/>
            <a:ext cx="1820311" cy="533018"/>
            <a:chOff x="9927585" y="5796366"/>
            <a:chExt cx="1820311" cy="533018"/>
          </a:xfrm>
        </p:grpSpPr>
        <p:pic>
          <p:nvPicPr>
            <p:cNvPr id="3" name="Gráfico 2">
              <a:extLst>
                <a:ext uri="{FF2B5EF4-FFF2-40B4-BE49-F238E27FC236}">
                  <a16:creationId xmlns:a16="http://schemas.microsoft.com/office/drawing/2014/main" id="{4753F558-A622-45E4-85E0-EA857E8FD8E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37431" y="5796366"/>
              <a:ext cx="610465" cy="533018"/>
            </a:xfrm>
            <a:prstGeom prst="rect">
              <a:avLst/>
            </a:prstGeom>
          </p:spPr>
        </p:pic>
        <p:pic>
          <p:nvPicPr>
            <p:cNvPr id="64" name="Gráfico 63">
              <a:extLst>
                <a:ext uri="{FF2B5EF4-FFF2-40B4-BE49-F238E27FC236}">
                  <a16:creationId xmlns:a16="http://schemas.microsoft.com/office/drawing/2014/main" id="{2EFD09E3-6CB0-4B03-9DDF-A35E2FFCA6D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32508" y="5796366"/>
              <a:ext cx="610465" cy="533018"/>
            </a:xfrm>
            <a:prstGeom prst="rect">
              <a:avLst/>
            </a:prstGeom>
          </p:spPr>
        </p:pic>
        <p:pic>
          <p:nvPicPr>
            <p:cNvPr id="65" name="Gráfico 64">
              <a:extLst>
                <a:ext uri="{FF2B5EF4-FFF2-40B4-BE49-F238E27FC236}">
                  <a16:creationId xmlns:a16="http://schemas.microsoft.com/office/drawing/2014/main" id="{B249FEF1-2865-46AC-A30E-8948DC23C07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27585" y="5796366"/>
              <a:ext cx="610465" cy="533018"/>
            </a:xfrm>
            <a:prstGeom prst="rect">
              <a:avLst/>
            </a:prstGeom>
          </p:spPr>
        </p:pic>
      </p:grpSp>
    </p:spTree>
    <p:extLst>
      <p:ext uri="{BB962C8B-B14F-4D97-AF65-F5344CB8AC3E}">
        <p14:creationId xmlns:p14="http://schemas.microsoft.com/office/powerpoint/2010/main" val="1125142961"/>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1419F8B-9510-4927-B075-B977E7459C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2191999" cy="6852133"/>
          </a:xfrm>
          <a:prstGeom prst="rect">
            <a:avLst/>
          </a:prstGeom>
        </p:spPr>
      </p:pic>
      <p:sp>
        <p:nvSpPr>
          <p:cNvPr id="3" name="矩形 2"/>
          <p:cNvSpPr/>
          <p:nvPr/>
        </p:nvSpPr>
        <p:spPr>
          <a:xfrm>
            <a:off x="1236374" y="-35698"/>
            <a:ext cx="9719251" cy="6931742"/>
          </a:xfrm>
          <a:prstGeom prst="rect">
            <a:avLst/>
          </a:prstGeom>
          <a:solidFill>
            <a:srgbClr val="F2CD41">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矩形 4"/>
          <p:cNvSpPr/>
          <p:nvPr/>
        </p:nvSpPr>
        <p:spPr>
          <a:xfrm>
            <a:off x="1236375" y="5867"/>
            <a:ext cx="6744162" cy="4136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 name="矩形 5"/>
          <p:cNvSpPr/>
          <p:nvPr/>
        </p:nvSpPr>
        <p:spPr>
          <a:xfrm>
            <a:off x="3109159" y="-29831"/>
            <a:ext cx="3256629" cy="365258"/>
          </a:xfrm>
          <a:prstGeom prst="rect">
            <a:avLst/>
          </a:prstGeom>
          <a:solidFill>
            <a:srgbClr val="F2CD41"/>
          </a:solidFill>
          <a:ln>
            <a:solidFill>
              <a:srgbClr val="F2C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Rectangle 3"/>
          <p:cNvSpPr txBox="1">
            <a:spLocks noChangeArrowheads="1"/>
          </p:cNvSpPr>
          <p:nvPr/>
        </p:nvSpPr>
        <p:spPr bwMode="auto">
          <a:xfrm>
            <a:off x="1431481" y="1234007"/>
            <a:ext cx="6353949" cy="10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buFontTx/>
            </a:pPr>
            <a:r>
              <a:rPr lang="en-US" altLang="zh-CN" sz="6597" b="1" kern="0">
                <a:solidFill>
                  <a:srgbClr val="007033"/>
                </a:solidFill>
                <a:latin typeface="微软雅黑" panose="020B0503020204020204" pitchFamily="34" charset="-122"/>
                <a:ea typeface="微软雅黑" panose="020B0503020204020204" pitchFamily="34" charset="-122"/>
              </a:rPr>
              <a:t>Thanks for listening</a:t>
            </a:r>
            <a:endParaRPr lang="zh-CN" altLang="en-US" sz="6597" b="1" kern="0">
              <a:solidFill>
                <a:srgbClr val="007033"/>
              </a:solidFill>
              <a:latin typeface="微软雅黑" pitchFamily="34" charset="-122"/>
              <a:ea typeface="微软雅黑" pitchFamily="34" charset="-122"/>
            </a:endParaRPr>
          </a:p>
        </p:txBody>
      </p:sp>
      <p:sp>
        <p:nvSpPr>
          <p:cNvPr id="51" name="矩形 50"/>
          <p:cNvSpPr/>
          <p:nvPr/>
        </p:nvSpPr>
        <p:spPr>
          <a:xfrm>
            <a:off x="2318980" y="2952074"/>
            <a:ext cx="4595604" cy="953851"/>
          </a:xfrm>
          <a:prstGeom prst="rect">
            <a:avLst/>
          </a:prstGeom>
          <a:noFill/>
        </p:spPr>
        <p:txBody>
          <a:bodyPr wrap="square" rtlCol="0">
            <a:spAutoFit/>
          </a:bodyPr>
          <a:lstStyle/>
          <a:p>
            <a:pPr algn="ctr"/>
            <a:r>
              <a:rPr lang="en-US" altLang="zh-CN" sz="2799">
                <a:latin typeface="微软雅黑" panose="020B0503020204020204" pitchFamily="34" charset="-122"/>
                <a:ea typeface="微软雅黑" panose="020B0503020204020204" pitchFamily="34" charset="-122"/>
              </a:rPr>
              <a:t>Enter the company/team name here</a:t>
            </a:r>
            <a:endParaRPr lang="zh-CN" altLang="en-US" sz="2799">
              <a:latin typeface="微软雅黑" pitchFamily="34" charset="-122"/>
              <a:ea typeface="微软雅黑" pitchFamily="34" charset="-122"/>
            </a:endParaRPr>
          </a:p>
        </p:txBody>
      </p:sp>
      <p:cxnSp>
        <p:nvCxnSpPr>
          <p:cNvPr id="17" name="直接连接符 16"/>
          <p:cNvCxnSpPr/>
          <p:nvPr/>
        </p:nvCxnSpPr>
        <p:spPr>
          <a:xfrm>
            <a:off x="1696602" y="2572862"/>
            <a:ext cx="5840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íślíḋè-Shape 987">
            <a:extLst>
              <a:ext uri="{FF2B5EF4-FFF2-40B4-BE49-F238E27FC236}">
                <a16:creationId xmlns:a16="http://schemas.microsoft.com/office/drawing/2014/main" id="{2A29AECF-829A-41A6-90BC-D6EB04A8F7AF}"/>
              </a:ext>
            </a:extLst>
          </p:cNvPr>
          <p:cNvSpPr/>
          <p:nvPr/>
        </p:nvSpPr>
        <p:spPr>
          <a:xfrm>
            <a:off x="164289" y="6040172"/>
            <a:ext cx="2067011" cy="64261"/>
          </a:xfrm>
          <a:prstGeom prst="rect">
            <a:avLst/>
          </a:prstGeom>
          <a:solidFill>
            <a:srgbClr val="FFC000"/>
          </a:solidFill>
          <a:ln w="12700">
            <a:miter lim="400000"/>
          </a:ln>
        </p:spPr>
        <p:txBody>
          <a:bodyPr lIns="25395" tIns="25395" rIns="25395" bIns="25395" anchor="ctr"/>
          <a:lstStyle/>
          <a:p>
            <a:pPr algn="ctr">
              <a:defRPr sz="1300"/>
            </a:pPr>
            <a:endParaRPr b="1">
              <a:latin typeface="微软雅黑" panose="020B0503020204020204" pitchFamily="34" charset="-122"/>
              <a:ea typeface="微软雅黑" panose="020B0503020204020204" pitchFamily="34" charset="-122"/>
            </a:endParaRPr>
          </a:p>
        </p:txBody>
      </p:sp>
      <p:sp>
        <p:nvSpPr>
          <p:cNvPr id="14" name="íślíḋè-Shape 988">
            <a:extLst>
              <a:ext uri="{FF2B5EF4-FFF2-40B4-BE49-F238E27FC236}">
                <a16:creationId xmlns:a16="http://schemas.microsoft.com/office/drawing/2014/main" id="{9D45BB24-D1FF-4E18-99E8-32F0570E06B5}"/>
              </a:ext>
            </a:extLst>
          </p:cNvPr>
          <p:cNvSpPr/>
          <p:nvPr/>
        </p:nvSpPr>
        <p:spPr>
          <a:xfrm>
            <a:off x="2341471" y="6040172"/>
            <a:ext cx="2047125" cy="64261"/>
          </a:xfrm>
          <a:prstGeom prst="rect">
            <a:avLst/>
          </a:prstGeom>
          <a:solidFill>
            <a:srgbClr val="FFC000"/>
          </a:solidFill>
          <a:ln w="12700">
            <a:miter lim="400000"/>
          </a:ln>
        </p:spPr>
        <p:txBody>
          <a:bodyPr lIns="25395" tIns="25395" rIns="25395" bIns="25395" anchor="ctr"/>
          <a:lstStyle/>
          <a:p>
            <a:pPr algn="ctr">
              <a:defRPr sz="1300"/>
            </a:pPr>
            <a:endParaRPr b="1">
              <a:latin typeface="微软雅黑" panose="020B0503020204020204" pitchFamily="34" charset="-122"/>
              <a:ea typeface="微软雅黑" panose="020B0503020204020204" pitchFamily="34" charset="-122"/>
            </a:endParaRPr>
          </a:p>
        </p:txBody>
      </p:sp>
      <p:sp>
        <p:nvSpPr>
          <p:cNvPr id="15" name="íślíḋè-Shape 992">
            <a:extLst>
              <a:ext uri="{FF2B5EF4-FFF2-40B4-BE49-F238E27FC236}">
                <a16:creationId xmlns:a16="http://schemas.microsoft.com/office/drawing/2014/main" id="{97587672-9156-4101-ABD4-AC4A04D44B9F}"/>
              </a:ext>
            </a:extLst>
          </p:cNvPr>
          <p:cNvSpPr/>
          <p:nvPr/>
        </p:nvSpPr>
        <p:spPr>
          <a:xfrm>
            <a:off x="4084336" y="6040172"/>
            <a:ext cx="4023327" cy="64261"/>
          </a:xfrm>
          <a:prstGeom prst="rect">
            <a:avLst/>
          </a:prstGeom>
          <a:solidFill>
            <a:srgbClr val="FFC000"/>
          </a:solidFill>
          <a:ln w="12700">
            <a:miter lim="400000"/>
          </a:ln>
        </p:spPr>
        <p:txBody>
          <a:bodyPr lIns="25395" tIns="25395" rIns="25395" bIns="25395" anchor="ctr"/>
          <a:lstStyle/>
          <a:p>
            <a:pPr>
              <a:defRPr sz="1300"/>
            </a:pPr>
            <a:endParaRPr sz="700">
              <a:latin typeface="微软雅黑" panose="020B0503020204020204" pitchFamily="34" charset="-122"/>
              <a:ea typeface="微软雅黑" panose="020B0503020204020204" pitchFamily="34" charset="-122"/>
            </a:endParaRPr>
          </a:p>
        </p:txBody>
      </p:sp>
      <p:sp>
        <p:nvSpPr>
          <p:cNvPr id="16" name="íślíḋè-Shape 987">
            <a:extLst>
              <a:ext uri="{FF2B5EF4-FFF2-40B4-BE49-F238E27FC236}">
                <a16:creationId xmlns:a16="http://schemas.microsoft.com/office/drawing/2014/main" id="{63938619-0A6C-46FB-9671-E95FF442A6EA}"/>
              </a:ext>
            </a:extLst>
          </p:cNvPr>
          <p:cNvSpPr/>
          <p:nvPr/>
        </p:nvSpPr>
        <p:spPr>
          <a:xfrm>
            <a:off x="4248624" y="6029997"/>
            <a:ext cx="2067011" cy="64261"/>
          </a:xfrm>
          <a:prstGeom prst="rect">
            <a:avLst/>
          </a:prstGeom>
          <a:solidFill>
            <a:srgbClr val="FFC000"/>
          </a:solidFill>
          <a:ln w="12700">
            <a:miter lim="400000"/>
          </a:ln>
        </p:spPr>
        <p:txBody>
          <a:bodyPr lIns="25395" tIns="25395" rIns="25395" bIns="25395" anchor="ctr"/>
          <a:lstStyle/>
          <a:p>
            <a:pPr algn="ctr">
              <a:defRPr sz="1300"/>
            </a:pPr>
            <a:endParaRPr b="1">
              <a:latin typeface="微软雅黑" panose="020B0503020204020204" pitchFamily="34" charset="-122"/>
              <a:ea typeface="微软雅黑" panose="020B0503020204020204" pitchFamily="34" charset="-122"/>
            </a:endParaRPr>
          </a:p>
        </p:txBody>
      </p:sp>
      <p:sp>
        <p:nvSpPr>
          <p:cNvPr id="18" name="íślíḋè-Shape 988">
            <a:extLst>
              <a:ext uri="{FF2B5EF4-FFF2-40B4-BE49-F238E27FC236}">
                <a16:creationId xmlns:a16="http://schemas.microsoft.com/office/drawing/2014/main" id="{006ED688-6554-432E-85E2-579F8274539B}"/>
              </a:ext>
            </a:extLst>
          </p:cNvPr>
          <p:cNvSpPr/>
          <p:nvPr/>
        </p:nvSpPr>
        <p:spPr>
          <a:xfrm>
            <a:off x="6425806" y="6029997"/>
            <a:ext cx="2047125" cy="64261"/>
          </a:xfrm>
          <a:prstGeom prst="rect">
            <a:avLst/>
          </a:prstGeom>
          <a:solidFill>
            <a:srgbClr val="FFC000"/>
          </a:solidFill>
          <a:ln w="12700">
            <a:miter lim="400000"/>
          </a:ln>
        </p:spPr>
        <p:txBody>
          <a:bodyPr lIns="25395" tIns="25395" rIns="25395" bIns="25395" anchor="ctr"/>
          <a:lstStyle/>
          <a:p>
            <a:pPr algn="ctr">
              <a:defRPr sz="1300"/>
            </a:pPr>
            <a:endParaRPr b="1">
              <a:latin typeface="微软雅黑" panose="020B0503020204020204" pitchFamily="34" charset="-122"/>
              <a:ea typeface="微软雅黑" panose="020B0503020204020204" pitchFamily="34" charset="-122"/>
            </a:endParaRPr>
          </a:p>
        </p:txBody>
      </p:sp>
      <p:sp>
        <p:nvSpPr>
          <p:cNvPr id="19" name="íślíḋè-Shape 992">
            <a:extLst>
              <a:ext uri="{FF2B5EF4-FFF2-40B4-BE49-F238E27FC236}">
                <a16:creationId xmlns:a16="http://schemas.microsoft.com/office/drawing/2014/main" id="{2C0144E0-DF21-4F25-ACEE-14A7AB562AC2}"/>
              </a:ext>
            </a:extLst>
          </p:cNvPr>
          <p:cNvSpPr/>
          <p:nvPr/>
        </p:nvSpPr>
        <p:spPr>
          <a:xfrm>
            <a:off x="8168671" y="6029997"/>
            <a:ext cx="4023327" cy="64261"/>
          </a:xfrm>
          <a:prstGeom prst="rect">
            <a:avLst/>
          </a:prstGeom>
          <a:solidFill>
            <a:srgbClr val="FFC000"/>
          </a:solidFill>
          <a:ln w="12700">
            <a:miter lim="400000"/>
          </a:ln>
        </p:spPr>
        <p:txBody>
          <a:bodyPr lIns="25395" tIns="25395" rIns="25395" bIns="25395" anchor="ctr"/>
          <a:lstStyle/>
          <a:p>
            <a:pPr>
              <a:defRPr sz="1300"/>
            </a:pPr>
            <a:endParaRPr sz="700">
              <a:latin typeface="微软雅黑" panose="020B0503020204020204" pitchFamily="34" charset="-122"/>
              <a:ea typeface="微软雅黑" panose="020B0503020204020204" pitchFamily="34" charset="-122"/>
            </a:endParaRPr>
          </a:p>
        </p:txBody>
      </p:sp>
      <p:grpSp>
        <p:nvGrpSpPr>
          <p:cNvPr id="2" name="Grupo 1">
            <a:extLst>
              <a:ext uri="{FF2B5EF4-FFF2-40B4-BE49-F238E27FC236}">
                <a16:creationId xmlns:a16="http://schemas.microsoft.com/office/drawing/2014/main" id="{C657CA52-D439-47F9-8020-82EEB0BA8EA7}"/>
              </a:ext>
            </a:extLst>
          </p:cNvPr>
          <p:cNvGrpSpPr/>
          <p:nvPr/>
        </p:nvGrpSpPr>
        <p:grpSpPr>
          <a:xfrm>
            <a:off x="8176073" y="3716269"/>
            <a:ext cx="3640338" cy="2797127"/>
            <a:chOff x="8222681" y="5159342"/>
            <a:chExt cx="1431678" cy="1100059"/>
          </a:xfrm>
          <a:solidFill>
            <a:schemeClr val="bg1"/>
          </a:solidFill>
        </p:grpSpPr>
        <p:sp>
          <p:nvSpPr>
            <p:cNvPr id="10" name="Forma libre: forma 9">
              <a:extLst>
                <a:ext uri="{FF2B5EF4-FFF2-40B4-BE49-F238E27FC236}">
                  <a16:creationId xmlns:a16="http://schemas.microsoft.com/office/drawing/2014/main" id="{6F7FBC66-8ED9-43D1-BB96-868B3C67F183}"/>
                </a:ext>
              </a:extLst>
            </p:cNvPr>
            <p:cNvSpPr/>
            <p:nvPr/>
          </p:nvSpPr>
          <p:spPr>
            <a:xfrm>
              <a:off x="8222681" y="5326486"/>
              <a:ext cx="1180122" cy="932915"/>
            </a:xfrm>
            <a:custGeom>
              <a:avLst/>
              <a:gdLst>
                <a:gd name="connsiteX0" fmla="*/ 1160159 w 1180122"/>
                <a:gd name="connsiteY0" fmla="*/ 186095 h 932915"/>
                <a:gd name="connsiteX1" fmla="*/ 1177358 w 1180122"/>
                <a:gd name="connsiteY1" fmla="*/ 240911 h 932915"/>
                <a:gd name="connsiteX2" fmla="*/ 1173637 w 1180122"/>
                <a:gd name="connsiteY2" fmla="*/ 266559 h 932915"/>
                <a:gd name="connsiteX3" fmla="*/ 1046504 w 1180122"/>
                <a:gd name="connsiteY3" fmla="*/ 467517 h 932915"/>
                <a:gd name="connsiteX4" fmla="*/ 656757 w 1180122"/>
                <a:gd name="connsiteY4" fmla="*/ 813613 h 932915"/>
                <a:gd name="connsiteX5" fmla="*/ 335806 w 1180122"/>
                <a:gd name="connsiteY5" fmla="*/ 928676 h 932915"/>
                <a:gd name="connsiteX6" fmla="*/ 114430 w 1180122"/>
                <a:gd name="connsiteY6" fmla="*/ 897697 h 932915"/>
                <a:gd name="connsiteX7" fmla="*/ 8922 w 1180122"/>
                <a:gd name="connsiteY7" fmla="*/ 656406 h 932915"/>
                <a:gd name="connsiteX8" fmla="*/ 222352 w 1180122"/>
                <a:gd name="connsiteY8" fmla="*/ 403750 h 932915"/>
                <a:gd name="connsiteX9" fmla="*/ 464850 w 1180122"/>
                <a:gd name="connsiteY9" fmla="*/ 305483 h 932915"/>
                <a:gd name="connsiteX10" fmla="*/ 685422 w 1180122"/>
                <a:gd name="connsiteY10" fmla="*/ 225824 h 932915"/>
                <a:gd name="connsiteX11" fmla="*/ 895734 w 1180122"/>
                <a:gd name="connsiteY11" fmla="*/ 56849 h 932915"/>
                <a:gd name="connsiteX12" fmla="*/ 942202 w 1180122"/>
                <a:gd name="connsiteY12" fmla="*/ 8068 h 932915"/>
                <a:gd name="connsiteX13" fmla="*/ 959401 w 1180122"/>
                <a:gd name="connsiteY13" fmla="*/ 1229 h 932915"/>
                <a:gd name="connsiteX14" fmla="*/ 963827 w 1180122"/>
                <a:gd name="connsiteY14" fmla="*/ 18730 h 932915"/>
                <a:gd name="connsiteX15" fmla="*/ 973583 w 1180122"/>
                <a:gd name="connsiteY15" fmla="*/ 50211 h 932915"/>
                <a:gd name="connsiteX16" fmla="*/ 968655 w 1180122"/>
                <a:gd name="connsiteY16" fmla="*/ 74954 h 932915"/>
                <a:gd name="connsiteX17" fmla="*/ 945924 w 1180122"/>
                <a:gd name="connsiteY17" fmla="*/ 85112 h 932915"/>
                <a:gd name="connsiteX18" fmla="*/ 928222 w 1180122"/>
                <a:gd name="connsiteY18" fmla="*/ 107944 h 932915"/>
                <a:gd name="connsiteX19" fmla="*/ 954473 w 1180122"/>
                <a:gd name="connsiteY19" fmla="*/ 120919 h 932915"/>
                <a:gd name="connsiteX20" fmla="*/ 1031417 w 1180122"/>
                <a:gd name="connsiteY20" fmla="*/ 113275 h 932915"/>
                <a:gd name="connsiteX21" fmla="*/ 1075571 w 1180122"/>
                <a:gd name="connsiteY21" fmla="*/ 117097 h 932915"/>
                <a:gd name="connsiteX22" fmla="*/ 1160360 w 1180122"/>
                <a:gd name="connsiteY22" fmla="*/ 185994 h 93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0122" h="932915">
                  <a:moveTo>
                    <a:pt x="1160159" y="186095"/>
                  </a:moveTo>
                  <a:cubicBezTo>
                    <a:pt x="1163176" y="205104"/>
                    <a:pt x="1158147" y="225824"/>
                    <a:pt x="1177358" y="240911"/>
                  </a:cubicBezTo>
                  <a:cubicBezTo>
                    <a:pt x="1184197" y="246342"/>
                    <a:pt x="1176554" y="258110"/>
                    <a:pt x="1173637" y="266559"/>
                  </a:cubicBezTo>
                  <a:cubicBezTo>
                    <a:pt x="1147184" y="343603"/>
                    <a:pt x="1102929" y="410086"/>
                    <a:pt x="1046504" y="467517"/>
                  </a:cubicBezTo>
                  <a:cubicBezTo>
                    <a:pt x="924500" y="591633"/>
                    <a:pt x="798071" y="711424"/>
                    <a:pt x="656757" y="813613"/>
                  </a:cubicBezTo>
                  <a:cubicBezTo>
                    <a:pt x="561608" y="882409"/>
                    <a:pt x="451674" y="914695"/>
                    <a:pt x="335806" y="928676"/>
                  </a:cubicBezTo>
                  <a:cubicBezTo>
                    <a:pt x="259064" y="937929"/>
                    <a:pt x="184635" y="933906"/>
                    <a:pt x="114430" y="897697"/>
                  </a:cubicBezTo>
                  <a:cubicBezTo>
                    <a:pt x="21293" y="849721"/>
                    <a:pt x="-19543" y="757288"/>
                    <a:pt x="8922" y="656406"/>
                  </a:cubicBezTo>
                  <a:cubicBezTo>
                    <a:pt x="41711" y="540035"/>
                    <a:pt x="121169" y="462388"/>
                    <a:pt x="222352" y="403750"/>
                  </a:cubicBezTo>
                  <a:cubicBezTo>
                    <a:pt x="298491" y="359595"/>
                    <a:pt x="381168" y="331433"/>
                    <a:pt x="464850" y="305483"/>
                  </a:cubicBezTo>
                  <a:cubicBezTo>
                    <a:pt x="539581" y="282350"/>
                    <a:pt x="614111" y="258412"/>
                    <a:pt x="685422" y="225824"/>
                  </a:cubicBezTo>
                  <a:cubicBezTo>
                    <a:pt x="769909" y="187201"/>
                    <a:pt x="837398" y="128060"/>
                    <a:pt x="895734" y="56849"/>
                  </a:cubicBezTo>
                  <a:cubicBezTo>
                    <a:pt x="909916" y="39550"/>
                    <a:pt x="926311" y="23960"/>
                    <a:pt x="942202" y="8068"/>
                  </a:cubicBezTo>
                  <a:cubicBezTo>
                    <a:pt x="946628" y="3643"/>
                    <a:pt x="951757" y="-2694"/>
                    <a:pt x="959401" y="1229"/>
                  </a:cubicBezTo>
                  <a:cubicBezTo>
                    <a:pt x="966744" y="5051"/>
                    <a:pt x="965839" y="11790"/>
                    <a:pt x="963827" y="18730"/>
                  </a:cubicBezTo>
                  <a:cubicBezTo>
                    <a:pt x="960206" y="31302"/>
                    <a:pt x="963827" y="42266"/>
                    <a:pt x="973583" y="50211"/>
                  </a:cubicBezTo>
                  <a:cubicBezTo>
                    <a:pt x="988368" y="62281"/>
                    <a:pt x="981831" y="69020"/>
                    <a:pt x="968655" y="74954"/>
                  </a:cubicBezTo>
                  <a:cubicBezTo>
                    <a:pt x="961111" y="78374"/>
                    <a:pt x="953668" y="82196"/>
                    <a:pt x="945924" y="85112"/>
                  </a:cubicBezTo>
                  <a:cubicBezTo>
                    <a:pt x="935162" y="89236"/>
                    <a:pt x="925003" y="93963"/>
                    <a:pt x="928222" y="107944"/>
                  </a:cubicBezTo>
                  <a:cubicBezTo>
                    <a:pt x="931541" y="121925"/>
                    <a:pt x="943711" y="121824"/>
                    <a:pt x="954473" y="120919"/>
                  </a:cubicBezTo>
                  <a:cubicBezTo>
                    <a:pt x="980221" y="118907"/>
                    <a:pt x="1005869" y="116695"/>
                    <a:pt x="1031417" y="113275"/>
                  </a:cubicBezTo>
                  <a:cubicBezTo>
                    <a:pt x="1046705" y="111263"/>
                    <a:pt x="1061188" y="111565"/>
                    <a:pt x="1075571" y="117097"/>
                  </a:cubicBezTo>
                  <a:cubicBezTo>
                    <a:pt x="1104639" y="139124"/>
                    <a:pt x="1140747" y="152400"/>
                    <a:pt x="1160360" y="185994"/>
                  </a:cubicBezTo>
                  <a:close/>
                </a:path>
              </a:pathLst>
            </a:custGeom>
            <a:grpFill/>
            <a:ln w="10058"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25CCB7C9-FE25-4441-B974-33446A812A78}"/>
                </a:ext>
              </a:extLst>
            </p:cNvPr>
            <p:cNvSpPr/>
            <p:nvPr/>
          </p:nvSpPr>
          <p:spPr>
            <a:xfrm>
              <a:off x="9170923" y="5159342"/>
              <a:ext cx="483436" cy="388765"/>
            </a:xfrm>
            <a:custGeom>
              <a:avLst/>
              <a:gdLst>
                <a:gd name="connsiteX0" fmla="*/ 226944 w 483436"/>
                <a:gd name="connsiteY0" fmla="*/ 346345 h 388765"/>
                <a:gd name="connsiteX1" fmla="*/ 142155 w 483436"/>
                <a:gd name="connsiteY1" fmla="*/ 277448 h 388765"/>
                <a:gd name="connsiteX2" fmla="*/ 110271 w 483436"/>
                <a:gd name="connsiteY2" fmla="*/ 268295 h 388765"/>
                <a:gd name="connsiteX3" fmla="*/ 20755 w 483436"/>
                <a:gd name="connsiteY3" fmla="*/ 275637 h 388765"/>
                <a:gd name="connsiteX4" fmla="*/ 337 w 483436"/>
                <a:gd name="connsiteY4" fmla="*/ 266585 h 388765"/>
                <a:gd name="connsiteX5" fmla="*/ 15927 w 483436"/>
                <a:gd name="connsiteY5" fmla="*/ 250995 h 388765"/>
                <a:gd name="connsiteX6" fmla="*/ 69033 w 483436"/>
                <a:gd name="connsiteY6" fmla="*/ 219011 h 388765"/>
                <a:gd name="connsiteX7" fmla="*/ 33730 w 483436"/>
                <a:gd name="connsiteY7" fmla="*/ 150617 h 388765"/>
                <a:gd name="connsiteX8" fmla="*/ 49320 w 483436"/>
                <a:gd name="connsiteY8" fmla="*/ 133116 h 388765"/>
                <a:gd name="connsiteX9" fmla="*/ 174140 w 483436"/>
                <a:gd name="connsiteY9" fmla="*/ 113704 h 388765"/>
                <a:gd name="connsiteX10" fmla="*/ 224731 w 483436"/>
                <a:gd name="connsiteY10" fmla="*/ 127383 h 388765"/>
                <a:gd name="connsiteX11" fmla="*/ 326317 w 483436"/>
                <a:gd name="connsiteY11" fmla="*/ 97712 h 388765"/>
                <a:gd name="connsiteX12" fmla="*/ 399036 w 483436"/>
                <a:gd name="connsiteY12" fmla="*/ 25797 h 388765"/>
                <a:gd name="connsiteX13" fmla="*/ 410904 w 483436"/>
                <a:gd name="connsiteY13" fmla="*/ 16644 h 388765"/>
                <a:gd name="connsiteX14" fmla="*/ 471856 w 483436"/>
                <a:gd name="connsiteY14" fmla="*/ 8598 h 388765"/>
                <a:gd name="connsiteX15" fmla="*/ 469945 w 483436"/>
                <a:gd name="connsiteY15" fmla="*/ 74980 h 388765"/>
                <a:gd name="connsiteX16" fmla="*/ 373388 w 483436"/>
                <a:gd name="connsiteY16" fmla="*/ 168419 h 388765"/>
                <a:gd name="connsiteX17" fmla="*/ 312034 w 483436"/>
                <a:gd name="connsiteY17" fmla="*/ 273827 h 388765"/>
                <a:gd name="connsiteX18" fmla="*/ 262348 w 483436"/>
                <a:gd name="connsiteY18" fmla="*/ 377827 h 388765"/>
                <a:gd name="connsiteX19" fmla="*/ 243841 w 483436"/>
                <a:gd name="connsiteY19" fmla="*/ 388488 h 388765"/>
                <a:gd name="connsiteX20" fmla="*/ 234286 w 483436"/>
                <a:gd name="connsiteY20" fmla="*/ 369981 h 388765"/>
                <a:gd name="connsiteX21" fmla="*/ 226843 w 483436"/>
                <a:gd name="connsiteY21" fmla="*/ 346345 h 38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3435" h="388765">
                  <a:moveTo>
                    <a:pt x="226944" y="346345"/>
                  </a:moveTo>
                  <a:cubicBezTo>
                    <a:pt x="207331" y="312751"/>
                    <a:pt x="171223" y="299475"/>
                    <a:pt x="142155" y="277448"/>
                  </a:cubicBezTo>
                  <a:cubicBezTo>
                    <a:pt x="133908" y="266082"/>
                    <a:pt x="121737" y="267390"/>
                    <a:pt x="110271" y="268295"/>
                  </a:cubicBezTo>
                  <a:cubicBezTo>
                    <a:pt x="80399" y="270407"/>
                    <a:pt x="50627" y="273224"/>
                    <a:pt x="20755" y="275637"/>
                  </a:cubicBezTo>
                  <a:cubicBezTo>
                    <a:pt x="12407" y="276342"/>
                    <a:pt x="2550" y="277347"/>
                    <a:pt x="337" y="266585"/>
                  </a:cubicBezTo>
                  <a:cubicBezTo>
                    <a:pt x="-1976" y="255320"/>
                    <a:pt x="8082" y="253711"/>
                    <a:pt x="15927" y="250995"/>
                  </a:cubicBezTo>
                  <a:cubicBezTo>
                    <a:pt x="34132" y="244759"/>
                    <a:pt x="50828" y="235808"/>
                    <a:pt x="69033" y="219011"/>
                  </a:cubicBezTo>
                  <a:cubicBezTo>
                    <a:pt x="22063" y="212272"/>
                    <a:pt x="42078" y="175057"/>
                    <a:pt x="33730" y="150617"/>
                  </a:cubicBezTo>
                  <a:cubicBezTo>
                    <a:pt x="30914" y="142470"/>
                    <a:pt x="42380" y="137239"/>
                    <a:pt x="49320" y="133116"/>
                  </a:cubicBezTo>
                  <a:cubicBezTo>
                    <a:pt x="88345" y="110284"/>
                    <a:pt x="129985" y="102942"/>
                    <a:pt x="174140" y="113704"/>
                  </a:cubicBezTo>
                  <a:cubicBezTo>
                    <a:pt x="191138" y="117828"/>
                    <a:pt x="207934" y="122655"/>
                    <a:pt x="224731" y="127383"/>
                  </a:cubicBezTo>
                  <a:cubicBezTo>
                    <a:pt x="264762" y="138648"/>
                    <a:pt x="298356" y="128389"/>
                    <a:pt x="326317" y="97712"/>
                  </a:cubicBezTo>
                  <a:cubicBezTo>
                    <a:pt x="349349" y="72567"/>
                    <a:pt x="372282" y="47221"/>
                    <a:pt x="399036" y="25797"/>
                  </a:cubicBezTo>
                  <a:cubicBezTo>
                    <a:pt x="402959" y="22679"/>
                    <a:pt x="406881" y="19561"/>
                    <a:pt x="410904" y="16644"/>
                  </a:cubicBezTo>
                  <a:cubicBezTo>
                    <a:pt x="437759" y="-2466"/>
                    <a:pt x="457574" y="-5081"/>
                    <a:pt x="471856" y="8598"/>
                  </a:cubicBezTo>
                  <a:cubicBezTo>
                    <a:pt x="487747" y="23886"/>
                    <a:pt x="487446" y="48628"/>
                    <a:pt x="469945" y="74980"/>
                  </a:cubicBezTo>
                  <a:cubicBezTo>
                    <a:pt x="444599" y="113100"/>
                    <a:pt x="407183" y="138949"/>
                    <a:pt x="373388" y="168419"/>
                  </a:cubicBezTo>
                  <a:cubicBezTo>
                    <a:pt x="340800" y="196783"/>
                    <a:pt x="319377" y="230779"/>
                    <a:pt x="312034" y="273827"/>
                  </a:cubicBezTo>
                  <a:cubicBezTo>
                    <a:pt x="305396" y="312952"/>
                    <a:pt x="292522" y="349664"/>
                    <a:pt x="262348" y="377827"/>
                  </a:cubicBezTo>
                  <a:cubicBezTo>
                    <a:pt x="256917" y="382856"/>
                    <a:pt x="252491" y="390298"/>
                    <a:pt x="243841" y="388488"/>
                  </a:cubicBezTo>
                  <a:cubicBezTo>
                    <a:pt x="234085" y="386376"/>
                    <a:pt x="236600" y="376720"/>
                    <a:pt x="234286" y="369981"/>
                  </a:cubicBezTo>
                  <a:cubicBezTo>
                    <a:pt x="231671" y="362136"/>
                    <a:pt x="229358" y="354190"/>
                    <a:pt x="226843" y="346345"/>
                  </a:cubicBezTo>
                  <a:close/>
                </a:path>
              </a:pathLst>
            </a:custGeom>
            <a:grpFill/>
            <a:ln w="10058" cap="flat">
              <a:noFill/>
              <a:prstDash val="solid"/>
              <a:miter/>
            </a:ln>
          </p:spPr>
          <p:txBody>
            <a:bodyPr rtlCol="0" anchor="ctr"/>
            <a:lstStyle/>
            <a:p>
              <a:endParaRPr lang="LID4096"/>
            </a:p>
          </p:txBody>
        </p:sp>
      </p:grpSp>
      <p:pic>
        <p:nvPicPr>
          <p:cNvPr id="7" name="Gráfico 6">
            <a:extLst>
              <a:ext uri="{FF2B5EF4-FFF2-40B4-BE49-F238E27FC236}">
                <a16:creationId xmlns:a16="http://schemas.microsoft.com/office/drawing/2014/main" id="{EDA7AC9C-F421-454D-AEA8-D52083721C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5223" y="5256815"/>
            <a:ext cx="1633139" cy="1425950"/>
          </a:xfrm>
          <a:prstGeom prst="rect">
            <a:avLst/>
          </a:prstGeom>
        </p:spPr>
      </p:pic>
    </p:spTree>
    <p:extLst>
      <p:ext uri="{BB962C8B-B14F-4D97-AF65-F5344CB8AC3E}">
        <p14:creationId xmlns:p14="http://schemas.microsoft.com/office/powerpoint/2010/main" val="2297909653"/>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7" presetClass="entr" presetSubtype="0"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789F623-3E98-878F-36C4-E0A460074EC8}"/>
              </a:ext>
            </a:extLst>
          </p:cNvPr>
          <p:cNvGrpSpPr/>
          <p:nvPr/>
        </p:nvGrpSpPr>
        <p:grpSpPr>
          <a:xfrm>
            <a:off x="0" y="5269786"/>
            <a:ext cx="12523154" cy="1649099"/>
            <a:chOff x="0" y="5208900"/>
            <a:chExt cx="12523154" cy="1649099"/>
          </a:xfrm>
          <a:solidFill>
            <a:srgbClr val="F2CD41"/>
          </a:solidFill>
        </p:grpSpPr>
        <p:sp>
          <p:nvSpPr>
            <p:cNvPr id="29" name="Rectángulo 28">
              <a:extLst>
                <a:ext uri="{FF2B5EF4-FFF2-40B4-BE49-F238E27FC236}">
                  <a16:creationId xmlns:a16="http://schemas.microsoft.com/office/drawing/2014/main" id="{FD807681-40BB-485C-99E0-61545E783841}"/>
                </a:ext>
              </a:extLst>
            </p:cNvPr>
            <p:cNvSpPr/>
            <p:nvPr userDrawn="1"/>
          </p:nvSpPr>
          <p:spPr>
            <a:xfrm>
              <a:off x="0" y="6381750"/>
              <a:ext cx="12192000" cy="476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Freeform 7">
              <a:extLst>
                <a:ext uri="{FF2B5EF4-FFF2-40B4-BE49-F238E27FC236}">
                  <a16:creationId xmlns:a16="http://schemas.microsoft.com/office/drawing/2014/main" id="{5FCC34DB-975C-4B36-95DF-F6154699C4F2}"/>
                </a:ext>
              </a:extLst>
            </p:cNvPr>
            <p:cNvSpPr/>
            <p:nvPr userDrawn="1"/>
          </p:nvSpPr>
          <p:spPr bwMode="auto">
            <a:xfrm rot="7963427">
              <a:off x="11445692" y="5421510"/>
              <a:ext cx="1290072" cy="864852"/>
            </a:xfrm>
            <a:custGeom>
              <a:avLst/>
              <a:gdLst>
                <a:gd name="T0" fmla="*/ 0 w 765"/>
                <a:gd name="T1" fmla="*/ 547 h 547"/>
                <a:gd name="T2" fmla="*/ 195 w 765"/>
                <a:gd name="T3" fmla="*/ 547 h 547"/>
                <a:gd name="T4" fmla="*/ 765 w 765"/>
                <a:gd name="T5" fmla="*/ 0 h 547"/>
                <a:gd name="T6" fmla="*/ 570 w 765"/>
                <a:gd name="T7" fmla="*/ 0 h 547"/>
                <a:gd name="T8" fmla="*/ 0 w 765"/>
                <a:gd name="T9" fmla="*/ 547 h 547"/>
              </a:gdLst>
              <a:ahLst/>
              <a:cxnLst>
                <a:cxn ang="0">
                  <a:pos x="T0" y="T1"/>
                </a:cxn>
                <a:cxn ang="0">
                  <a:pos x="T2" y="T3"/>
                </a:cxn>
                <a:cxn ang="0">
                  <a:pos x="T4" y="T5"/>
                </a:cxn>
                <a:cxn ang="0">
                  <a:pos x="T6" y="T7"/>
                </a:cxn>
                <a:cxn ang="0">
                  <a:pos x="T8" y="T9"/>
                </a:cxn>
              </a:cxnLst>
              <a:rect l="0" t="0" r="r" b="b"/>
              <a:pathLst>
                <a:path w="765" h="547">
                  <a:moveTo>
                    <a:pt x="0" y="547"/>
                  </a:moveTo>
                  <a:lnTo>
                    <a:pt x="195" y="547"/>
                  </a:lnTo>
                  <a:lnTo>
                    <a:pt x="765" y="0"/>
                  </a:lnTo>
                  <a:lnTo>
                    <a:pt x="570" y="0"/>
                  </a:lnTo>
                  <a:lnTo>
                    <a:pt x="0" y="547"/>
                  </a:ln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grpSp>
      <p:sp>
        <p:nvSpPr>
          <p:cNvPr id="32" name="Diagrama de flujo: retraso 31">
            <a:extLst>
              <a:ext uri="{FF2B5EF4-FFF2-40B4-BE49-F238E27FC236}">
                <a16:creationId xmlns:a16="http://schemas.microsoft.com/office/drawing/2014/main" id="{8139EB84-6004-4897-99FA-A50AD3FB4941}"/>
              </a:ext>
            </a:extLst>
          </p:cNvPr>
          <p:cNvSpPr/>
          <p:nvPr userDrawn="1"/>
        </p:nvSpPr>
        <p:spPr>
          <a:xfrm rot="5400000">
            <a:off x="10668000" y="0"/>
            <a:ext cx="1524000" cy="1524000"/>
          </a:xfrm>
          <a:prstGeom prst="flowChartDelay">
            <a:avLst/>
          </a:prstGeom>
          <a:solidFill>
            <a:srgbClr val="C5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Google Shape;263;p42"/>
          <p:cNvSpPr txBox="1"/>
          <p:nvPr userDrawn="1"/>
        </p:nvSpPr>
        <p:spPr>
          <a:xfrm>
            <a:off x="0" y="739329"/>
            <a:ext cx="5424400" cy="1031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rgbClr val="C59B00"/>
                </a:solidFill>
                <a:latin typeface="Arial (Títulos)"/>
                <a:cs typeface="Rubik" panose="020B0604020202020204" charset="-79"/>
              </a:rPr>
              <a:t>FUENTE</a:t>
            </a:r>
          </a:p>
        </p:txBody>
      </p:sp>
      <p:sp>
        <p:nvSpPr>
          <p:cNvPr id="12" name="Google Shape;270;p42"/>
          <p:cNvSpPr txBox="1"/>
          <p:nvPr userDrawn="1"/>
        </p:nvSpPr>
        <p:spPr>
          <a:xfrm>
            <a:off x="1169899" y="1991024"/>
            <a:ext cx="5543552" cy="565400"/>
          </a:xfrm>
          <a:prstGeom prst="rect">
            <a:avLst/>
          </a:prstGeom>
          <a:noFill/>
          <a:ln>
            <a:noFill/>
          </a:ln>
        </p:spPr>
        <p:txBody>
          <a:bodyPr spcFirstLastPara="1" wrap="square" lIns="121900" tIns="121900" rIns="121900" bIns="121900" anchor="t" anchorCtr="0">
            <a:noAutofit/>
          </a:bodyPr>
          <a:lstStyle/>
          <a:p>
            <a:r>
              <a:rPr lang="es-PE" sz="2133">
                <a:solidFill>
                  <a:srgbClr val="C59B00"/>
                </a:solidFill>
                <a:latin typeface="Source Sans Pro" panose="020B0503030403020204" pitchFamily="34" charset="0"/>
                <a:ea typeface="Rubik"/>
                <a:cs typeface="Rubik" panose="020B0604020202020204" charset="-79"/>
                <a:sym typeface="Rubik"/>
              </a:rPr>
              <a:t>ELABORADO POR  </a:t>
            </a:r>
            <a:r>
              <a:rPr lang="es-PE" sz="2133">
                <a:solidFill>
                  <a:srgbClr val="297D53"/>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userDrawn="1"/>
        </p:nvGrpSpPr>
        <p:grpSpPr>
          <a:xfrm>
            <a:off x="1169899" y="2996867"/>
            <a:ext cx="3985576" cy="2126071"/>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900" tIns="121900" rIns="121900" bIns="121900" anchor="t" anchorCtr="0">
              <a:noAutofit/>
            </a:bodyPr>
            <a:lstStyle/>
            <a:p>
              <a:pPr lvl="0"/>
              <a:r>
                <a:rPr lang="es-PE" sz="2133">
                  <a:solidFill>
                    <a:srgbClr val="C59B00"/>
                  </a:solidFill>
                  <a:latin typeface="Source Sans Pro" panose="020B0503030403020204" pitchFamily="34" charset="0"/>
                  <a:ea typeface="Rubik"/>
                  <a:cs typeface="Rubik" panose="020B0604020202020204" charset="-79"/>
                  <a:sym typeface="Rubik"/>
                </a:rPr>
                <a:t>IMAGES</a:t>
              </a:r>
              <a:r>
                <a:rPr lang="en" sz="2133">
                  <a:solidFill>
                    <a:srgbClr val="C59B00"/>
                  </a:solidFill>
                  <a:latin typeface="Source Sans Pro" panose="020B0503030403020204" pitchFamily="34" charset="0"/>
                  <a:ea typeface="Rubik"/>
                  <a:cs typeface="Rubik" panose="020B0604020202020204" charset="-79"/>
                  <a:sym typeface="Rubik"/>
                </a:rPr>
                <a:t> :</a:t>
              </a:r>
              <a:endParaRPr sz="2133">
                <a:solidFill>
                  <a:srgbClr val="C59B00"/>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900" tIns="121900" rIns="121900" bIns="121900" anchor="t" anchorCtr="0">
              <a:noAutofit/>
            </a:bodyPr>
            <a:lstStyle/>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unsplash.com</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pixabay.com</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pngwing.com</a:t>
              </a:r>
            </a:p>
            <a:p>
              <a:endParaRPr lang="es-PE" sz="200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1198668" y="4481956"/>
            <a:ext cx="2822800" cy="411600"/>
          </a:xfrm>
          <a:prstGeom prst="rect">
            <a:avLst/>
          </a:prstGeom>
          <a:noFill/>
          <a:ln>
            <a:noFill/>
          </a:ln>
        </p:spPr>
        <p:txBody>
          <a:bodyPr spcFirstLastPara="1" wrap="square" lIns="121900" tIns="121900" rIns="121900" bIns="121900" anchor="t" anchorCtr="0">
            <a:noAutofit/>
          </a:bodyPr>
          <a:lstStyle/>
          <a:p>
            <a:r>
              <a:rPr lang="en" sz="2133">
                <a:solidFill>
                  <a:srgbClr val="C59B00"/>
                </a:solidFill>
                <a:latin typeface="Source Sans Pro" panose="020B0503030403020204" pitchFamily="34" charset="0"/>
                <a:ea typeface="Rubik"/>
                <a:cs typeface="Rubik" panose="020B0604020202020204" charset="-79"/>
                <a:sym typeface="Rubik"/>
              </a:rPr>
              <a:t>FONTS :</a:t>
            </a:r>
            <a:endParaRPr sz="2133">
              <a:solidFill>
                <a:srgbClr val="C59B00"/>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69899" y="4866443"/>
            <a:ext cx="3527168" cy="912800"/>
          </a:xfrm>
          <a:prstGeom prst="rect">
            <a:avLst/>
          </a:prstGeom>
          <a:noFill/>
          <a:ln>
            <a:noFill/>
          </a:ln>
        </p:spPr>
        <p:txBody>
          <a:bodyPr spcFirstLastPara="1" wrap="square" lIns="121900" tIns="121900" rIns="121900" bIns="121900" anchor="t" anchorCtr="0">
            <a:noAutofit/>
          </a:bodyPr>
          <a:lstStyle/>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Microsoft YaHei</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Arial Black (Títulos)</a:t>
            </a:r>
          </a:p>
          <a:p>
            <a:pPr marL="380962" indent="-380962">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Arial (Cuerpo)</a:t>
            </a: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9616884" y="6442636"/>
            <a:ext cx="2232000" cy="307777"/>
          </a:xfrm>
          <a:prstGeom prst="rect">
            <a:avLst/>
          </a:prstGeom>
          <a:noFill/>
        </p:spPr>
        <p:txBody>
          <a:bodyPr wrap="square" rtlCol="0" anchor="ctr">
            <a:spAutoFit/>
          </a:bodyPr>
          <a:lstStyle/>
          <a:p>
            <a:pPr algn="r"/>
            <a:r>
              <a:rPr lang="en-US" altLang="ko-KR" sz="1400">
                <a:solidFill>
                  <a:schemeClr val="bg1"/>
                </a:solidFill>
                <a:latin typeface="Arial" panose="020B0604020202020204" pitchFamily="34" charset="0"/>
                <a:cs typeface="Arial" panose="020B0604020202020204" pitchFamily="34" charset="0"/>
              </a:rPr>
              <a:t>slidesppt.net</a:t>
            </a:r>
            <a:endParaRPr lang="ko-KR" altLang="en-US" sz="1400">
              <a:solidFill>
                <a:schemeClr val="bg1"/>
              </a:solidFill>
              <a:latin typeface="Arial" pitchFamily="34" charset="0"/>
              <a:cs typeface="Arial"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1239618" y="5765946"/>
            <a:ext cx="604635" cy="604635"/>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C59B00"/>
            </a:solidFill>
            <a:ln w="2285" cap="flat">
              <a:noFill/>
              <a:prstDash val="solid"/>
              <a:miter/>
            </a:ln>
          </p:spPr>
          <p:txBody>
            <a:bodyPr rtlCol="0" anchor="ctr"/>
            <a:lstStyle/>
            <a:p>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cxnSp>
        <p:nvCxnSpPr>
          <p:cNvPr id="6" name="Conector recto 5">
            <a:extLst>
              <a:ext uri="{FF2B5EF4-FFF2-40B4-BE49-F238E27FC236}">
                <a16:creationId xmlns:a16="http://schemas.microsoft.com/office/drawing/2014/main" id="{8A9CB62D-7969-4667-858C-ABC2421C5F9F}"/>
              </a:ext>
            </a:extLst>
          </p:cNvPr>
          <p:cNvCxnSpPr/>
          <p:nvPr userDrawn="1"/>
        </p:nvCxnSpPr>
        <p:spPr>
          <a:xfrm flipV="1">
            <a:off x="3992699" y="6006670"/>
            <a:ext cx="7029402" cy="9043"/>
          </a:xfrm>
          <a:prstGeom prst="line">
            <a:avLst/>
          </a:prstGeom>
          <a:ln w="266700">
            <a:solidFill>
              <a:srgbClr val="C59B00"/>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911F2F9B-B7AA-4E84-B5B2-71451F4F36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49086" y="2277987"/>
            <a:ext cx="6458715" cy="3596555"/>
          </a:xfrm>
          <a:prstGeom prst="rect">
            <a:avLst/>
          </a:prstGeom>
        </p:spPr>
      </p:pic>
      <p:pic>
        <p:nvPicPr>
          <p:cNvPr id="19" name="Gráfico 18">
            <a:extLst>
              <a:ext uri="{FF2B5EF4-FFF2-40B4-BE49-F238E27FC236}">
                <a16:creationId xmlns:a16="http://schemas.microsoft.com/office/drawing/2014/main" id="{010C8EB7-BE07-473D-BAB9-5B5330BE8A5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07801" y="185619"/>
            <a:ext cx="1020316" cy="890873"/>
          </a:xfrm>
          <a:prstGeom prst="rect">
            <a:avLst/>
          </a:prstGeom>
        </p:spPr>
      </p:pic>
    </p:spTree>
    <p:extLst>
      <p:ext uri="{BB962C8B-B14F-4D97-AF65-F5344CB8AC3E}">
        <p14:creationId xmlns:p14="http://schemas.microsoft.com/office/powerpoint/2010/main" val="22088555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7CFBE909-D393-4EDF-8521-739F36507F1E}"/>
              </a:ext>
            </a:extLst>
          </p:cNvPr>
          <p:cNvSpPr>
            <a:spLocks noGrp="1"/>
          </p:cNvSpPr>
          <p:nvPr>
            <p:ph type="body" sz="quarter" idx="10"/>
          </p:nvPr>
        </p:nvSpPr>
        <p:spPr>
          <a:xfrm>
            <a:off x="-368364" y="126596"/>
            <a:ext cx="3482598" cy="724247"/>
          </a:xfrm>
        </p:spPr>
        <p:txBody>
          <a:bodyPr>
            <a:noAutofit/>
          </a:bodyPr>
          <a:lstStyle/>
          <a:p>
            <a:r>
              <a:rPr lang="en-US" sz="2800">
                <a:solidFill>
                  <a:srgbClr val="C59B00"/>
                </a:solidFill>
                <a:latin typeface="Arial Black" panose="020B0A04020102020204" pitchFamily="34" charset="0"/>
              </a:rPr>
              <a:t>Resources</a:t>
            </a:r>
          </a:p>
        </p:txBody>
      </p:sp>
      <p:pic>
        <p:nvPicPr>
          <p:cNvPr id="3" name="Gráfico 2">
            <a:extLst>
              <a:ext uri="{FF2B5EF4-FFF2-40B4-BE49-F238E27FC236}">
                <a16:creationId xmlns:a16="http://schemas.microsoft.com/office/drawing/2014/main" id="{04E32DC8-E1C1-4304-9B5D-2A93ACD128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870" y="1027488"/>
            <a:ext cx="5532728" cy="5543793"/>
          </a:xfrm>
          <a:prstGeom prst="rect">
            <a:avLst/>
          </a:prstGeom>
        </p:spPr>
      </p:pic>
      <p:sp>
        <p:nvSpPr>
          <p:cNvPr id="6" name="Forma libre: forma 5">
            <a:extLst>
              <a:ext uri="{FF2B5EF4-FFF2-40B4-BE49-F238E27FC236}">
                <a16:creationId xmlns:a16="http://schemas.microsoft.com/office/drawing/2014/main" id="{3BB6FCEC-9C35-4478-87D8-7437B28912B2}"/>
              </a:ext>
            </a:extLst>
          </p:cNvPr>
          <p:cNvSpPr/>
          <p:nvPr/>
        </p:nvSpPr>
        <p:spPr>
          <a:xfrm>
            <a:off x="9504360" y="1129594"/>
            <a:ext cx="1500582" cy="1569781"/>
          </a:xfrm>
          <a:custGeom>
            <a:avLst/>
            <a:gdLst>
              <a:gd name="connsiteX0" fmla="*/ 1449638 w 1500582"/>
              <a:gd name="connsiteY0" fmla="*/ 1170364 h 1569781"/>
              <a:gd name="connsiteX1" fmla="*/ 1394218 w 1500582"/>
              <a:gd name="connsiteY1" fmla="*/ 1379570 h 1569781"/>
              <a:gd name="connsiteX2" fmla="*/ 1371789 w 1500582"/>
              <a:gd name="connsiteY2" fmla="*/ 1434990 h 1569781"/>
              <a:gd name="connsiteX3" fmla="*/ 1387178 w 1500582"/>
              <a:gd name="connsiteY3" fmla="*/ 1490309 h 1569781"/>
              <a:gd name="connsiteX4" fmla="*/ 1433344 w 1500582"/>
              <a:gd name="connsiteY4" fmla="*/ 1489504 h 1569781"/>
              <a:gd name="connsiteX5" fmla="*/ 1499827 w 1500582"/>
              <a:gd name="connsiteY5" fmla="*/ 1518069 h 1569781"/>
              <a:gd name="connsiteX6" fmla="*/ 1483131 w 1500582"/>
              <a:gd name="connsiteY6" fmla="*/ 1535268 h 1569781"/>
              <a:gd name="connsiteX7" fmla="*/ 1417151 w 1500582"/>
              <a:gd name="connsiteY7" fmla="*/ 1549349 h 1569781"/>
              <a:gd name="connsiteX8" fmla="*/ 1295550 w 1500582"/>
              <a:gd name="connsiteY8" fmla="*/ 1513543 h 1569781"/>
              <a:gd name="connsiteX9" fmla="*/ 1275836 w 1500582"/>
              <a:gd name="connsiteY9" fmla="*/ 1502479 h 1569781"/>
              <a:gd name="connsiteX10" fmla="*/ 921594 w 1500582"/>
              <a:gd name="connsiteY10" fmla="*/ 1448367 h 1569781"/>
              <a:gd name="connsiteX11" fmla="*/ 773339 w 1500582"/>
              <a:gd name="connsiteY11" fmla="*/ 1261590 h 1569781"/>
              <a:gd name="connsiteX12" fmla="*/ 789935 w 1500582"/>
              <a:gd name="connsiteY12" fmla="*/ 1027339 h 1569781"/>
              <a:gd name="connsiteX13" fmla="*/ 807435 w 1500582"/>
              <a:gd name="connsiteY13" fmla="*/ 974736 h 1569781"/>
              <a:gd name="connsiteX14" fmla="*/ 756140 w 1500582"/>
              <a:gd name="connsiteY14" fmla="*/ 954318 h 1569781"/>
              <a:gd name="connsiteX15" fmla="*/ 718925 w 1500582"/>
              <a:gd name="connsiteY15" fmla="*/ 968500 h 1569781"/>
              <a:gd name="connsiteX16" fmla="*/ 658175 w 1500582"/>
              <a:gd name="connsiteY16" fmla="*/ 996461 h 1569781"/>
              <a:gd name="connsiteX17" fmla="*/ 596318 w 1500582"/>
              <a:gd name="connsiteY17" fmla="*/ 1018589 h 1569781"/>
              <a:gd name="connsiteX18" fmla="*/ 404814 w 1500582"/>
              <a:gd name="connsiteY18" fmla="*/ 1019394 h 1569781"/>
              <a:gd name="connsiteX19" fmla="*/ 342857 w 1500582"/>
              <a:gd name="connsiteY19" fmla="*/ 999479 h 1569781"/>
              <a:gd name="connsiteX20" fmla="*/ 215322 w 1500582"/>
              <a:gd name="connsiteY20" fmla="*/ 957638 h 1569781"/>
              <a:gd name="connsiteX21" fmla="*/ 130432 w 1500582"/>
              <a:gd name="connsiteY21" fmla="*/ 858768 h 1569781"/>
              <a:gd name="connsiteX22" fmla="*/ 71995 w 1500582"/>
              <a:gd name="connsiteY22" fmla="*/ 789468 h 1569781"/>
              <a:gd name="connsiteX23" fmla="*/ 24019 w 1500582"/>
              <a:gd name="connsiteY23" fmla="*/ 749739 h 1569781"/>
              <a:gd name="connsiteX24" fmla="*/ 38703 w 1500582"/>
              <a:gd name="connsiteY24" fmla="*/ 627233 h 1569781"/>
              <a:gd name="connsiteX25" fmla="*/ 295182 w 1500582"/>
              <a:gd name="connsiteY25" fmla="*/ 612447 h 1569781"/>
              <a:gd name="connsiteX26" fmla="*/ 395360 w 1500582"/>
              <a:gd name="connsiteY26" fmla="*/ 639101 h 1569781"/>
              <a:gd name="connsiteX27" fmla="*/ 528829 w 1500582"/>
              <a:gd name="connsiteY27" fmla="*/ 717151 h 1569781"/>
              <a:gd name="connsiteX28" fmla="*/ 593301 w 1500582"/>
              <a:gd name="connsiteY28" fmla="*/ 744911 h 1569781"/>
              <a:gd name="connsiteX29" fmla="*/ 734314 w 1500582"/>
              <a:gd name="connsiteY29" fmla="*/ 847402 h 1569781"/>
              <a:gd name="connsiteX30" fmla="*/ 768008 w 1500582"/>
              <a:gd name="connsiteY30" fmla="*/ 888841 h 1569781"/>
              <a:gd name="connsiteX31" fmla="*/ 811459 w 1500582"/>
              <a:gd name="connsiteY31" fmla="*/ 907951 h 1569781"/>
              <a:gd name="connsiteX32" fmla="*/ 849076 w 1500582"/>
              <a:gd name="connsiteY32" fmla="*/ 909661 h 1569781"/>
              <a:gd name="connsiteX33" fmla="*/ 855211 w 1500582"/>
              <a:gd name="connsiteY33" fmla="*/ 857058 h 1569781"/>
              <a:gd name="connsiteX34" fmla="*/ 796875 w 1500582"/>
              <a:gd name="connsiteY34" fmla="*/ 767240 h 1569781"/>
              <a:gd name="connsiteX35" fmla="*/ 775552 w 1500582"/>
              <a:gd name="connsiteY35" fmla="*/ 761205 h 1569781"/>
              <a:gd name="connsiteX36" fmla="*/ 658678 w 1500582"/>
              <a:gd name="connsiteY36" fmla="*/ 722180 h 1569781"/>
              <a:gd name="connsiteX37" fmla="*/ 624782 w 1500582"/>
              <a:gd name="connsiteY37" fmla="*/ 702064 h 1569781"/>
              <a:gd name="connsiteX38" fmla="*/ 505092 w 1500582"/>
              <a:gd name="connsiteY38" fmla="*/ 591426 h 1569781"/>
              <a:gd name="connsiteX39" fmla="*/ 514346 w 1500582"/>
              <a:gd name="connsiteY39" fmla="*/ 525647 h 1569781"/>
              <a:gd name="connsiteX40" fmla="*/ 500566 w 1500582"/>
              <a:gd name="connsiteY40" fmla="*/ 423055 h 1569781"/>
              <a:gd name="connsiteX41" fmla="*/ 479646 w 1500582"/>
              <a:gd name="connsiteY41" fmla="*/ 214453 h 1569781"/>
              <a:gd name="connsiteX42" fmla="*/ 508110 w 1500582"/>
              <a:gd name="connsiteY42" fmla="*/ 103513 h 1569781"/>
              <a:gd name="connsiteX43" fmla="*/ 570972 w 1500582"/>
              <a:gd name="connsiteY43" fmla="*/ 11986 h 1569781"/>
              <a:gd name="connsiteX44" fmla="*/ 702933 w 1500582"/>
              <a:gd name="connsiteY44" fmla="*/ 53123 h 1569781"/>
              <a:gd name="connsiteX45" fmla="*/ 762879 w 1500582"/>
              <a:gd name="connsiteY45" fmla="*/ 118097 h 1569781"/>
              <a:gd name="connsiteX46" fmla="*/ 839520 w 1500582"/>
              <a:gd name="connsiteY46" fmla="*/ 177540 h 1569781"/>
              <a:gd name="connsiteX47" fmla="*/ 871605 w 1500582"/>
              <a:gd name="connsiteY47" fmla="*/ 273795 h 1569781"/>
              <a:gd name="connsiteX48" fmla="*/ 889106 w 1500582"/>
              <a:gd name="connsiteY48" fmla="*/ 315435 h 1569781"/>
              <a:gd name="connsiteX49" fmla="*/ 944626 w 1500582"/>
              <a:gd name="connsiteY49" fmla="*/ 524440 h 1569781"/>
              <a:gd name="connsiteX50" fmla="*/ 951768 w 1500582"/>
              <a:gd name="connsiteY50" fmla="*/ 607418 h 1569781"/>
              <a:gd name="connsiteX51" fmla="*/ 895443 w 1500582"/>
              <a:gd name="connsiteY51" fmla="*/ 731836 h 1569781"/>
              <a:gd name="connsiteX52" fmla="*/ 874321 w 1500582"/>
              <a:gd name="connsiteY52" fmla="*/ 779309 h 1569781"/>
              <a:gd name="connsiteX53" fmla="*/ 907915 w 1500582"/>
              <a:gd name="connsiteY53" fmla="*/ 837847 h 1569781"/>
              <a:gd name="connsiteX54" fmla="*/ 929036 w 1500582"/>
              <a:gd name="connsiteY54" fmla="*/ 846095 h 1569781"/>
              <a:gd name="connsiteX55" fmla="*/ 1252099 w 1500582"/>
              <a:gd name="connsiteY55" fmla="*/ 879789 h 1569781"/>
              <a:gd name="connsiteX56" fmla="*/ 1404578 w 1500582"/>
              <a:gd name="connsiteY56" fmla="*/ 1018690 h 1569781"/>
              <a:gd name="connsiteX57" fmla="*/ 1450141 w 1500582"/>
              <a:gd name="connsiteY57" fmla="*/ 1170968 h 1569781"/>
              <a:gd name="connsiteX58" fmla="*/ 804921 w 1500582"/>
              <a:gd name="connsiteY58" fmla="*/ 433516 h 1569781"/>
              <a:gd name="connsiteX59" fmla="*/ 786716 w 1500582"/>
              <a:gd name="connsiteY59" fmla="*/ 457856 h 1569781"/>
              <a:gd name="connsiteX60" fmla="*/ 755939 w 1500582"/>
              <a:gd name="connsiteY60" fmla="*/ 517802 h 1569781"/>
              <a:gd name="connsiteX61" fmla="*/ 740952 w 1500582"/>
              <a:gd name="connsiteY61" fmla="*/ 535906 h 1569781"/>
              <a:gd name="connsiteX62" fmla="*/ 728178 w 1500582"/>
              <a:gd name="connsiteY62" fmla="*/ 516394 h 1569781"/>
              <a:gd name="connsiteX63" fmla="*/ 687846 w 1500582"/>
              <a:gd name="connsiteY63" fmla="*/ 398313 h 1569781"/>
              <a:gd name="connsiteX64" fmla="*/ 687142 w 1500582"/>
              <a:gd name="connsiteY64" fmla="*/ 330019 h 1569781"/>
              <a:gd name="connsiteX65" fmla="*/ 731296 w 1500582"/>
              <a:gd name="connsiteY65" fmla="*/ 224108 h 1569781"/>
              <a:gd name="connsiteX66" fmla="*/ 738941 w 1500582"/>
              <a:gd name="connsiteY66" fmla="*/ 186994 h 1569781"/>
              <a:gd name="connsiteX67" fmla="*/ 672156 w 1500582"/>
              <a:gd name="connsiteY67" fmla="*/ 341485 h 1569781"/>
              <a:gd name="connsiteX68" fmla="*/ 588775 w 1500582"/>
              <a:gd name="connsiteY68" fmla="*/ 67707 h 1569781"/>
              <a:gd name="connsiteX69" fmla="*/ 656566 w 1500582"/>
              <a:gd name="connsiteY69" fmla="*/ 342994 h 1569781"/>
              <a:gd name="connsiteX70" fmla="*/ 607282 w 1500582"/>
              <a:gd name="connsiteY70" fmla="*/ 314932 h 1569781"/>
              <a:gd name="connsiteX71" fmla="*/ 626593 w 1500582"/>
              <a:gd name="connsiteY71" fmla="*/ 336356 h 1569781"/>
              <a:gd name="connsiteX72" fmla="*/ 668836 w 1500582"/>
              <a:gd name="connsiteY72" fmla="*/ 377694 h 1569781"/>
              <a:gd name="connsiteX73" fmla="*/ 717115 w 1500582"/>
              <a:gd name="connsiteY73" fmla="*/ 522127 h 1569781"/>
              <a:gd name="connsiteX74" fmla="*/ 715908 w 1500582"/>
              <a:gd name="connsiteY74" fmla="*/ 535806 h 1569781"/>
              <a:gd name="connsiteX75" fmla="*/ 702128 w 1500582"/>
              <a:gd name="connsiteY75" fmla="*/ 533190 h 1569781"/>
              <a:gd name="connsiteX76" fmla="*/ 632527 w 1500582"/>
              <a:gd name="connsiteY76" fmla="*/ 494065 h 1569781"/>
              <a:gd name="connsiteX77" fmla="*/ 583746 w 1500582"/>
              <a:gd name="connsiteY77" fmla="*/ 463891 h 1569781"/>
              <a:gd name="connsiteX78" fmla="*/ 603661 w 1500582"/>
              <a:gd name="connsiteY78" fmla="*/ 488935 h 1569781"/>
              <a:gd name="connsiteX79" fmla="*/ 705950 w 1500582"/>
              <a:gd name="connsiteY79" fmla="*/ 545562 h 1569781"/>
              <a:gd name="connsiteX80" fmla="*/ 737029 w 1500582"/>
              <a:gd name="connsiteY80" fmla="*/ 578049 h 1569781"/>
              <a:gd name="connsiteX81" fmla="*/ 798182 w 1500582"/>
              <a:gd name="connsiteY81" fmla="*/ 728416 h 1569781"/>
              <a:gd name="connsiteX82" fmla="*/ 811257 w 1500582"/>
              <a:gd name="connsiteY82" fmla="*/ 744207 h 1569781"/>
              <a:gd name="connsiteX83" fmla="*/ 768209 w 1500582"/>
              <a:gd name="connsiteY83" fmla="*/ 627132 h 1569781"/>
              <a:gd name="connsiteX84" fmla="*/ 780480 w 1500582"/>
              <a:gd name="connsiteY84" fmla="*/ 498390 h 1569781"/>
              <a:gd name="connsiteX85" fmla="*/ 798182 w 1500582"/>
              <a:gd name="connsiteY85" fmla="*/ 465500 h 1569781"/>
              <a:gd name="connsiteX86" fmla="*/ 805122 w 1500582"/>
              <a:gd name="connsiteY86" fmla="*/ 433516 h 1569781"/>
              <a:gd name="connsiteX87" fmla="*/ 502075 w 1500582"/>
              <a:gd name="connsiteY87" fmla="*/ 833019 h 1569781"/>
              <a:gd name="connsiteX88" fmla="*/ 382485 w 1500582"/>
              <a:gd name="connsiteY88" fmla="*/ 790776 h 1569781"/>
              <a:gd name="connsiteX89" fmla="*/ 299004 w 1500582"/>
              <a:gd name="connsiteY89" fmla="*/ 731031 h 1569781"/>
              <a:gd name="connsiteX90" fmla="*/ 230308 w 1500582"/>
              <a:gd name="connsiteY90" fmla="*/ 673298 h 1569781"/>
              <a:gd name="connsiteX91" fmla="*/ 295585 w 1500582"/>
              <a:gd name="connsiteY91" fmla="*/ 750342 h 1569781"/>
              <a:gd name="connsiteX92" fmla="*/ 139082 w 1500582"/>
              <a:gd name="connsiteY92" fmla="*/ 685569 h 1569781"/>
              <a:gd name="connsiteX93" fmla="*/ 293573 w 1500582"/>
              <a:gd name="connsiteY93" fmla="*/ 770861 h 1569781"/>
              <a:gd name="connsiteX94" fmla="*/ 202246 w 1500582"/>
              <a:gd name="connsiteY94" fmla="*/ 810590 h 1569781"/>
              <a:gd name="connsiteX95" fmla="*/ 232320 w 1500582"/>
              <a:gd name="connsiteY95" fmla="*/ 807975 h 1569781"/>
              <a:gd name="connsiteX96" fmla="*/ 398277 w 1500582"/>
              <a:gd name="connsiteY96" fmla="*/ 808075 h 1569781"/>
              <a:gd name="connsiteX97" fmla="*/ 490005 w 1500582"/>
              <a:gd name="connsiteY97" fmla="*/ 843278 h 1569781"/>
              <a:gd name="connsiteX98" fmla="*/ 363476 w 1500582"/>
              <a:gd name="connsiteY98" fmla="*/ 907147 h 1569781"/>
              <a:gd name="connsiteX99" fmla="*/ 447360 w 1500582"/>
              <a:gd name="connsiteY99" fmla="*/ 876671 h 1569781"/>
              <a:gd name="connsiteX100" fmla="*/ 583746 w 1500582"/>
              <a:gd name="connsiteY100" fmla="*/ 870334 h 1569781"/>
              <a:gd name="connsiteX101" fmla="*/ 715002 w 1500582"/>
              <a:gd name="connsiteY101" fmla="*/ 901413 h 1569781"/>
              <a:gd name="connsiteX102" fmla="*/ 551057 w 1500582"/>
              <a:gd name="connsiteY102" fmla="*/ 851124 h 1569781"/>
              <a:gd name="connsiteX103" fmla="*/ 504388 w 1500582"/>
              <a:gd name="connsiteY103" fmla="*/ 814010 h 1569781"/>
              <a:gd name="connsiteX104" fmla="*/ 449069 w 1500582"/>
              <a:gd name="connsiteY104" fmla="*/ 739480 h 1569781"/>
              <a:gd name="connsiteX105" fmla="*/ 502276 w 1500582"/>
              <a:gd name="connsiteY105" fmla="*/ 832919 h 1569781"/>
              <a:gd name="connsiteX106" fmla="*/ 1144378 w 1500582"/>
              <a:gd name="connsiteY106" fmla="*/ 1167749 h 1569781"/>
              <a:gd name="connsiteX107" fmla="*/ 1005578 w 1500582"/>
              <a:gd name="connsiteY107" fmla="*/ 1433079 h 1569781"/>
              <a:gd name="connsiteX108" fmla="*/ 1144378 w 1500582"/>
              <a:gd name="connsiteY108" fmla="*/ 1167749 h 1569781"/>
              <a:gd name="connsiteX109" fmla="*/ 920487 w 1500582"/>
              <a:gd name="connsiteY109" fmla="*/ 1368004 h 1569781"/>
              <a:gd name="connsiteX110" fmla="*/ 1027404 w 1500582"/>
              <a:gd name="connsiteY110" fmla="*/ 1118666 h 1569781"/>
              <a:gd name="connsiteX111" fmla="*/ 920487 w 1500582"/>
              <a:gd name="connsiteY111" fmla="*/ 1368004 h 1569781"/>
              <a:gd name="connsiteX112" fmla="*/ 1105152 w 1500582"/>
              <a:gd name="connsiteY112" fmla="*/ 1479044 h 1569781"/>
              <a:gd name="connsiteX113" fmla="*/ 1263867 w 1500582"/>
              <a:gd name="connsiteY113" fmla="*/ 1221157 h 1569781"/>
              <a:gd name="connsiteX114" fmla="*/ 1105152 w 1500582"/>
              <a:gd name="connsiteY114" fmla="*/ 1479044 h 1569781"/>
              <a:gd name="connsiteX115" fmla="*/ 1210962 w 1500582"/>
              <a:gd name="connsiteY115" fmla="*/ 901514 h 1569781"/>
              <a:gd name="connsiteX116" fmla="*/ 984456 w 1500582"/>
              <a:gd name="connsiteY116" fmla="*/ 996260 h 1569781"/>
              <a:gd name="connsiteX117" fmla="*/ 1210962 w 1500582"/>
              <a:gd name="connsiteY117" fmla="*/ 901514 h 1569781"/>
              <a:gd name="connsiteX118" fmla="*/ 1189036 w 1500582"/>
              <a:gd name="connsiteY118" fmla="*/ 1486788 h 1569781"/>
              <a:gd name="connsiteX119" fmla="*/ 1309329 w 1500582"/>
              <a:gd name="connsiteY119" fmla="*/ 1331996 h 1569781"/>
              <a:gd name="connsiteX120" fmla="*/ 1189036 w 1500582"/>
              <a:gd name="connsiteY120" fmla="*/ 1486788 h 1569781"/>
              <a:gd name="connsiteX121" fmla="*/ 1094088 w 1500582"/>
              <a:gd name="connsiteY121" fmla="*/ 1088894 h 1569781"/>
              <a:gd name="connsiteX122" fmla="*/ 1338397 w 1500582"/>
              <a:gd name="connsiteY122" fmla="*/ 1004307 h 1569781"/>
              <a:gd name="connsiteX123" fmla="*/ 1094088 w 1500582"/>
              <a:gd name="connsiteY123" fmla="*/ 1088894 h 156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500582" h="1569781">
                <a:moveTo>
                  <a:pt x="1449638" y="1170364"/>
                </a:moveTo>
                <a:cubicBezTo>
                  <a:pt x="1447023" y="1241373"/>
                  <a:pt x="1427410" y="1312182"/>
                  <a:pt x="1394218" y="1379570"/>
                </a:cubicBezTo>
                <a:cubicBezTo>
                  <a:pt x="1385367" y="1397473"/>
                  <a:pt x="1376114" y="1415276"/>
                  <a:pt x="1371789" y="1434990"/>
                </a:cubicBezTo>
                <a:cubicBezTo>
                  <a:pt x="1367162" y="1456111"/>
                  <a:pt x="1372091" y="1474819"/>
                  <a:pt x="1387178" y="1490309"/>
                </a:cubicBezTo>
                <a:cubicBezTo>
                  <a:pt x="1402567" y="1505999"/>
                  <a:pt x="1418156" y="1495036"/>
                  <a:pt x="1433344" y="1489504"/>
                </a:cubicBezTo>
                <a:cubicBezTo>
                  <a:pt x="1468648" y="1476630"/>
                  <a:pt x="1494195" y="1487492"/>
                  <a:pt x="1499827" y="1518069"/>
                </a:cubicBezTo>
                <a:cubicBezTo>
                  <a:pt x="1502342" y="1531748"/>
                  <a:pt x="1499023" y="1540599"/>
                  <a:pt x="1483131" y="1535268"/>
                </a:cubicBezTo>
                <a:cubicBezTo>
                  <a:pt x="1458087" y="1526920"/>
                  <a:pt x="1437468" y="1537280"/>
                  <a:pt x="1417151" y="1549349"/>
                </a:cubicBezTo>
                <a:cubicBezTo>
                  <a:pt x="1357507" y="1584552"/>
                  <a:pt x="1325321" y="1575299"/>
                  <a:pt x="1295550" y="1513543"/>
                </a:cubicBezTo>
                <a:cubicBezTo>
                  <a:pt x="1291225" y="1504490"/>
                  <a:pt x="1288408" y="1496846"/>
                  <a:pt x="1275836" y="1502479"/>
                </a:cubicBezTo>
                <a:cubicBezTo>
                  <a:pt x="1146188" y="1560614"/>
                  <a:pt x="1029918" y="1525210"/>
                  <a:pt x="921594" y="1448367"/>
                </a:cubicBezTo>
                <a:cubicBezTo>
                  <a:pt x="854708" y="1400893"/>
                  <a:pt x="800395" y="1341551"/>
                  <a:pt x="773339" y="1261590"/>
                </a:cubicBezTo>
                <a:cubicBezTo>
                  <a:pt x="746082" y="1181126"/>
                  <a:pt x="762376" y="1103881"/>
                  <a:pt x="789935" y="1027339"/>
                </a:cubicBezTo>
                <a:cubicBezTo>
                  <a:pt x="796372" y="1009537"/>
                  <a:pt x="814275" y="990728"/>
                  <a:pt x="807435" y="974736"/>
                </a:cubicBezTo>
                <a:cubicBezTo>
                  <a:pt x="800294" y="958040"/>
                  <a:pt x="773339" y="962365"/>
                  <a:pt x="756140" y="954318"/>
                </a:cubicBezTo>
                <a:cubicBezTo>
                  <a:pt x="738739" y="946171"/>
                  <a:pt x="727374" y="945970"/>
                  <a:pt x="718925" y="968500"/>
                </a:cubicBezTo>
                <a:cubicBezTo>
                  <a:pt x="709068" y="994953"/>
                  <a:pt x="683421" y="1000585"/>
                  <a:pt x="658175" y="996461"/>
                </a:cubicBezTo>
                <a:cubicBezTo>
                  <a:pt x="632326" y="992136"/>
                  <a:pt x="614423" y="1001390"/>
                  <a:pt x="596318" y="1018589"/>
                </a:cubicBezTo>
                <a:cubicBezTo>
                  <a:pt x="540899" y="1071092"/>
                  <a:pt x="460133" y="1071796"/>
                  <a:pt x="404814" y="1019394"/>
                </a:cubicBezTo>
                <a:cubicBezTo>
                  <a:pt x="386006" y="1001591"/>
                  <a:pt x="371120" y="993846"/>
                  <a:pt x="342857" y="999479"/>
                </a:cubicBezTo>
                <a:cubicBezTo>
                  <a:pt x="295081" y="1008933"/>
                  <a:pt x="254347" y="981475"/>
                  <a:pt x="215322" y="957638"/>
                </a:cubicBezTo>
                <a:cubicBezTo>
                  <a:pt x="176800" y="934102"/>
                  <a:pt x="147129" y="901011"/>
                  <a:pt x="130432" y="858768"/>
                </a:cubicBezTo>
                <a:cubicBezTo>
                  <a:pt x="118463" y="828493"/>
                  <a:pt x="98046" y="807069"/>
                  <a:pt x="71995" y="789468"/>
                </a:cubicBezTo>
                <a:cubicBezTo>
                  <a:pt x="54796" y="777801"/>
                  <a:pt x="37798" y="765631"/>
                  <a:pt x="24019" y="749739"/>
                </a:cubicBezTo>
                <a:cubicBezTo>
                  <a:pt x="-12291" y="708099"/>
                  <a:pt x="-7463" y="657608"/>
                  <a:pt x="38703" y="627233"/>
                </a:cubicBezTo>
                <a:cubicBezTo>
                  <a:pt x="120777" y="573422"/>
                  <a:pt x="208281" y="569802"/>
                  <a:pt x="295182" y="612447"/>
                </a:cubicBezTo>
                <a:cubicBezTo>
                  <a:pt x="327871" y="628540"/>
                  <a:pt x="360861" y="634374"/>
                  <a:pt x="395360" y="639101"/>
                </a:cubicBezTo>
                <a:cubicBezTo>
                  <a:pt x="450578" y="646645"/>
                  <a:pt x="497247" y="669174"/>
                  <a:pt x="528829" y="717151"/>
                </a:cubicBezTo>
                <a:cubicBezTo>
                  <a:pt x="544218" y="740586"/>
                  <a:pt x="561518" y="751549"/>
                  <a:pt x="593301" y="744911"/>
                </a:cubicBezTo>
                <a:cubicBezTo>
                  <a:pt x="655057" y="732138"/>
                  <a:pt x="720535" y="781220"/>
                  <a:pt x="734314" y="847402"/>
                </a:cubicBezTo>
                <a:cubicBezTo>
                  <a:pt x="738739" y="868826"/>
                  <a:pt x="747993" y="881599"/>
                  <a:pt x="768008" y="888841"/>
                </a:cubicBezTo>
                <a:cubicBezTo>
                  <a:pt x="782894" y="894172"/>
                  <a:pt x="796573" y="902620"/>
                  <a:pt x="811459" y="907951"/>
                </a:cubicBezTo>
                <a:cubicBezTo>
                  <a:pt x="823428" y="912276"/>
                  <a:pt x="835900" y="926760"/>
                  <a:pt x="849076" y="909661"/>
                </a:cubicBezTo>
                <a:cubicBezTo>
                  <a:pt x="861547" y="893468"/>
                  <a:pt x="871706" y="879085"/>
                  <a:pt x="855211" y="857058"/>
                </a:cubicBezTo>
                <a:cubicBezTo>
                  <a:pt x="833888" y="828594"/>
                  <a:pt x="811459" y="800331"/>
                  <a:pt x="796875" y="767240"/>
                </a:cubicBezTo>
                <a:cubicBezTo>
                  <a:pt x="792550" y="757383"/>
                  <a:pt x="787018" y="755070"/>
                  <a:pt x="775552" y="761205"/>
                </a:cubicBezTo>
                <a:cubicBezTo>
                  <a:pt x="721339" y="790172"/>
                  <a:pt x="683421" y="777398"/>
                  <a:pt x="658678" y="722180"/>
                </a:cubicBezTo>
                <a:cubicBezTo>
                  <a:pt x="651537" y="706188"/>
                  <a:pt x="639367" y="703673"/>
                  <a:pt x="624782" y="702064"/>
                </a:cubicBezTo>
                <a:cubicBezTo>
                  <a:pt x="563630" y="695325"/>
                  <a:pt x="516458" y="651070"/>
                  <a:pt x="505092" y="591426"/>
                </a:cubicBezTo>
                <a:cubicBezTo>
                  <a:pt x="500667" y="568192"/>
                  <a:pt x="505394" y="546568"/>
                  <a:pt x="514346" y="525647"/>
                </a:cubicBezTo>
                <a:cubicBezTo>
                  <a:pt x="530338" y="488432"/>
                  <a:pt x="526113" y="455543"/>
                  <a:pt x="500566" y="423055"/>
                </a:cubicBezTo>
                <a:cubicBezTo>
                  <a:pt x="449773" y="358584"/>
                  <a:pt x="443839" y="288278"/>
                  <a:pt x="479646" y="214453"/>
                </a:cubicBezTo>
                <a:cubicBezTo>
                  <a:pt x="496644" y="179350"/>
                  <a:pt x="499661" y="140728"/>
                  <a:pt x="508110" y="103513"/>
                </a:cubicBezTo>
                <a:cubicBezTo>
                  <a:pt x="516961" y="64689"/>
                  <a:pt x="533959" y="31699"/>
                  <a:pt x="570972" y="11986"/>
                </a:cubicBezTo>
                <a:cubicBezTo>
                  <a:pt x="619653" y="-13964"/>
                  <a:pt x="678894" y="3336"/>
                  <a:pt x="702933" y="53123"/>
                </a:cubicBezTo>
                <a:cubicBezTo>
                  <a:pt x="716612" y="81486"/>
                  <a:pt x="736828" y="101904"/>
                  <a:pt x="762879" y="118097"/>
                </a:cubicBezTo>
                <a:cubicBezTo>
                  <a:pt x="790437" y="135296"/>
                  <a:pt x="818600" y="151792"/>
                  <a:pt x="839520" y="177540"/>
                </a:cubicBezTo>
                <a:cubicBezTo>
                  <a:pt x="862352" y="205602"/>
                  <a:pt x="877439" y="235977"/>
                  <a:pt x="871605" y="273795"/>
                </a:cubicBezTo>
                <a:cubicBezTo>
                  <a:pt x="868990" y="290793"/>
                  <a:pt x="875930" y="304170"/>
                  <a:pt x="889106" y="315435"/>
                </a:cubicBezTo>
                <a:cubicBezTo>
                  <a:pt x="960417" y="376085"/>
                  <a:pt x="976812" y="436131"/>
                  <a:pt x="944626" y="524440"/>
                </a:cubicBezTo>
                <a:cubicBezTo>
                  <a:pt x="933764" y="554111"/>
                  <a:pt x="934870" y="579759"/>
                  <a:pt x="951768" y="607418"/>
                </a:cubicBezTo>
                <a:cubicBezTo>
                  <a:pt x="985764" y="662938"/>
                  <a:pt x="959512" y="718961"/>
                  <a:pt x="895443" y="731836"/>
                </a:cubicBezTo>
                <a:cubicBezTo>
                  <a:pt x="853199" y="740284"/>
                  <a:pt x="852998" y="740385"/>
                  <a:pt x="874321" y="779309"/>
                </a:cubicBezTo>
                <a:cubicBezTo>
                  <a:pt x="885083" y="799023"/>
                  <a:pt x="897052" y="818133"/>
                  <a:pt x="907915" y="837847"/>
                </a:cubicBezTo>
                <a:cubicBezTo>
                  <a:pt x="912944" y="847000"/>
                  <a:pt x="917067" y="852029"/>
                  <a:pt x="929036" y="846095"/>
                </a:cubicBezTo>
                <a:cubicBezTo>
                  <a:pt x="1043698" y="788563"/>
                  <a:pt x="1150815" y="812098"/>
                  <a:pt x="1252099" y="879789"/>
                </a:cubicBezTo>
                <a:cubicBezTo>
                  <a:pt x="1309631" y="918311"/>
                  <a:pt x="1363743" y="961057"/>
                  <a:pt x="1404578" y="1018690"/>
                </a:cubicBezTo>
                <a:cubicBezTo>
                  <a:pt x="1436261" y="1063347"/>
                  <a:pt x="1449537" y="1112832"/>
                  <a:pt x="1450141" y="1170968"/>
                </a:cubicBezTo>
                <a:close/>
                <a:moveTo>
                  <a:pt x="804921" y="433516"/>
                </a:moveTo>
                <a:cubicBezTo>
                  <a:pt x="794058" y="439651"/>
                  <a:pt x="791041" y="449307"/>
                  <a:pt x="786716" y="457856"/>
                </a:cubicBezTo>
                <a:cubicBezTo>
                  <a:pt x="776457" y="477872"/>
                  <a:pt x="766399" y="497987"/>
                  <a:pt x="755939" y="517802"/>
                </a:cubicBezTo>
                <a:cubicBezTo>
                  <a:pt x="752217" y="524842"/>
                  <a:pt x="750004" y="536308"/>
                  <a:pt x="740952" y="535906"/>
                </a:cubicBezTo>
                <a:cubicBezTo>
                  <a:pt x="731498" y="535504"/>
                  <a:pt x="730794" y="523837"/>
                  <a:pt x="728178" y="516394"/>
                </a:cubicBezTo>
                <a:cubicBezTo>
                  <a:pt x="714600" y="477067"/>
                  <a:pt x="702330" y="437237"/>
                  <a:pt x="687846" y="398313"/>
                </a:cubicBezTo>
                <a:cubicBezTo>
                  <a:pt x="679196" y="375079"/>
                  <a:pt x="680705" y="353152"/>
                  <a:pt x="687142" y="330019"/>
                </a:cubicBezTo>
                <a:cubicBezTo>
                  <a:pt x="697602" y="292805"/>
                  <a:pt x="716612" y="259412"/>
                  <a:pt x="731296" y="224108"/>
                </a:cubicBezTo>
                <a:cubicBezTo>
                  <a:pt x="736124" y="212542"/>
                  <a:pt x="743567" y="201176"/>
                  <a:pt x="738941" y="186994"/>
                </a:cubicBezTo>
                <a:cubicBezTo>
                  <a:pt x="709973" y="232960"/>
                  <a:pt x="691769" y="283551"/>
                  <a:pt x="672156" y="341485"/>
                </a:cubicBezTo>
                <a:cubicBezTo>
                  <a:pt x="642283" y="245431"/>
                  <a:pt x="624280" y="153803"/>
                  <a:pt x="588775" y="67707"/>
                </a:cubicBezTo>
                <a:cubicBezTo>
                  <a:pt x="598229" y="161347"/>
                  <a:pt x="628806" y="249857"/>
                  <a:pt x="656566" y="342994"/>
                </a:cubicBezTo>
                <a:cubicBezTo>
                  <a:pt x="634639" y="337764"/>
                  <a:pt x="627498" y="315737"/>
                  <a:pt x="607282" y="314932"/>
                </a:cubicBezTo>
                <a:cubicBezTo>
                  <a:pt x="610601" y="327002"/>
                  <a:pt x="620759" y="329617"/>
                  <a:pt x="626593" y="336356"/>
                </a:cubicBezTo>
                <a:cubicBezTo>
                  <a:pt x="639467" y="351443"/>
                  <a:pt x="661796" y="357679"/>
                  <a:pt x="668836" y="377694"/>
                </a:cubicBezTo>
                <a:cubicBezTo>
                  <a:pt x="685633" y="425570"/>
                  <a:pt x="701122" y="473949"/>
                  <a:pt x="717115" y="522127"/>
                </a:cubicBezTo>
                <a:cubicBezTo>
                  <a:pt x="718624" y="526854"/>
                  <a:pt x="720937" y="532386"/>
                  <a:pt x="715908" y="535806"/>
                </a:cubicBezTo>
                <a:cubicBezTo>
                  <a:pt x="711180" y="539125"/>
                  <a:pt x="706554" y="535403"/>
                  <a:pt x="702128" y="533190"/>
                </a:cubicBezTo>
                <a:cubicBezTo>
                  <a:pt x="678291" y="521221"/>
                  <a:pt x="654655" y="509152"/>
                  <a:pt x="632527" y="494065"/>
                </a:cubicBezTo>
                <a:cubicBezTo>
                  <a:pt x="617943" y="484208"/>
                  <a:pt x="602554" y="475458"/>
                  <a:pt x="583746" y="463891"/>
                </a:cubicBezTo>
                <a:cubicBezTo>
                  <a:pt x="588071" y="479280"/>
                  <a:pt x="596620" y="483705"/>
                  <a:pt x="603661" y="488935"/>
                </a:cubicBezTo>
                <a:cubicBezTo>
                  <a:pt x="635243" y="512270"/>
                  <a:pt x="668836" y="532185"/>
                  <a:pt x="705950" y="545562"/>
                </a:cubicBezTo>
                <a:cubicBezTo>
                  <a:pt x="722244" y="551395"/>
                  <a:pt x="730794" y="561755"/>
                  <a:pt x="737029" y="578049"/>
                </a:cubicBezTo>
                <a:cubicBezTo>
                  <a:pt x="756240" y="628540"/>
                  <a:pt x="777463" y="678327"/>
                  <a:pt x="798182" y="728416"/>
                </a:cubicBezTo>
                <a:cubicBezTo>
                  <a:pt x="800395" y="733747"/>
                  <a:pt x="800797" y="740787"/>
                  <a:pt x="811257" y="744207"/>
                </a:cubicBezTo>
                <a:cubicBezTo>
                  <a:pt x="796472" y="703271"/>
                  <a:pt x="785710" y="663542"/>
                  <a:pt x="768209" y="627132"/>
                </a:cubicBezTo>
                <a:cubicBezTo>
                  <a:pt x="745478" y="580161"/>
                  <a:pt x="741958" y="538521"/>
                  <a:pt x="780480" y="498390"/>
                </a:cubicBezTo>
                <a:cubicBezTo>
                  <a:pt x="788828" y="489740"/>
                  <a:pt x="792952" y="476866"/>
                  <a:pt x="798182" y="465500"/>
                </a:cubicBezTo>
                <a:cubicBezTo>
                  <a:pt x="802406" y="456146"/>
                  <a:pt x="808944" y="446994"/>
                  <a:pt x="805122" y="433516"/>
                </a:cubicBezTo>
                <a:close/>
                <a:moveTo>
                  <a:pt x="502075" y="833019"/>
                </a:moveTo>
                <a:cubicBezTo>
                  <a:pt x="457216" y="821050"/>
                  <a:pt x="420002" y="805661"/>
                  <a:pt x="382485" y="790776"/>
                </a:cubicBezTo>
                <a:cubicBezTo>
                  <a:pt x="349395" y="777700"/>
                  <a:pt x="320730" y="761004"/>
                  <a:pt x="299004" y="731031"/>
                </a:cubicBezTo>
                <a:cubicBezTo>
                  <a:pt x="281403" y="706791"/>
                  <a:pt x="256861" y="688385"/>
                  <a:pt x="230308" y="673298"/>
                </a:cubicBezTo>
                <a:cubicBezTo>
                  <a:pt x="245596" y="701461"/>
                  <a:pt x="276273" y="715944"/>
                  <a:pt x="295585" y="750342"/>
                </a:cubicBezTo>
                <a:cubicBezTo>
                  <a:pt x="238757" y="727913"/>
                  <a:pt x="191484" y="700555"/>
                  <a:pt x="139082" y="685569"/>
                </a:cubicBezTo>
                <a:cubicBezTo>
                  <a:pt x="184243" y="723286"/>
                  <a:pt x="239561" y="742900"/>
                  <a:pt x="293573" y="770861"/>
                </a:cubicBezTo>
                <a:cubicBezTo>
                  <a:pt x="264103" y="790574"/>
                  <a:pt x="229504" y="789669"/>
                  <a:pt x="202246" y="810590"/>
                </a:cubicBezTo>
                <a:cubicBezTo>
                  <a:pt x="215724" y="816222"/>
                  <a:pt x="224575" y="811998"/>
                  <a:pt x="232320" y="807975"/>
                </a:cubicBezTo>
                <a:cubicBezTo>
                  <a:pt x="287840" y="779108"/>
                  <a:pt x="342052" y="778706"/>
                  <a:pt x="398277" y="808075"/>
                </a:cubicBezTo>
                <a:cubicBezTo>
                  <a:pt x="427143" y="823162"/>
                  <a:pt x="459329" y="831812"/>
                  <a:pt x="490005" y="843278"/>
                </a:cubicBezTo>
                <a:cubicBezTo>
                  <a:pt x="446957" y="866814"/>
                  <a:pt x="401797" y="880191"/>
                  <a:pt x="363476" y="907147"/>
                </a:cubicBezTo>
                <a:cubicBezTo>
                  <a:pt x="394756" y="905034"/>
                  <a:pt x="420605" y="889042"/>
                  <a:pt x="447360" y="876671"/>
                </a:cubicBezTo>
                <a:cubicBezTo>
                  <a:pt x="492721" y="855650"/>
                  <a:pt x="535669" y="851224"/>
                  <a:pt x="583746" y="870334"/>
                </a:cubicBezTo>
                <a:cubicBezTo>
                  <a:pt x="625386" y="886829"/>
                  <a:pt x="669943" y="896384"/>
                  <a:pt x="715002" y="901413"/>
                </a:cubicBezTo>
                <a:cubicBezTo>
                  <a:pt x="660689" y="883309"/>
                  <a:pt x="606075" y="866512"/>
                  <a:pt x="551057" y="851124"/>
                </a:cubicBezTo>
                <a:cubicBezTo>
                  <a:pt x="529634" y="845089"/>
                  <a:pt x="515050" y="834226"/>
                  <a:pt x="504388" y="814010"/>
                </a:cubicBezTo>
                <a:cubicBezTo>
                  <a:pt x="490106" y="786551"/>
                  <a:pt x="473209" y="760300"/>
                  <a:pt x="449069" y="739480"/>
                </a:cubicBezTo>
                <a:cubicBezTo>
                  <a:pt x="458122" y="773074"/>
                  <a:pt x="483367" y="797716"/>
                  <a:pt x="502276" y="832919"/>
                </a:cubicBezTo>
                <a:close/>
                <a:moveTo>
                  <a:pt x="1144378" y="1167749"/>
                </a:moveTo>
                <a:cubicBezTo>
                  <a:pt x="1054560" y="1210294"/>
                  <a:pt x="994112" y="1337628"/>
                  <a:pt x="1005578" y="1433079"/>
                </a:cubicBezTo>
                <a:cubicBezTo>
                  <a:pt x="1014630" y="1325156"/>
                  <a:pt x="1069848" y="1241575"/>
                  <a:pt x="1144378" y="1167749"/>
                </a:cubicBezTo>
                <a:close/>
                <a:moveTo>
                  <a:pt x="920487" y="1368004"/>
                </a:moveTo>
                <a:cubicBezTo>
                  <a:pt x="929137" y="1273358"/>
                  <a:pt x="973191" y="1193900"/>
                  <a:pt x="1027404" y="1118666"/>
                </a:cubicBezTo>
                <a:cubicBezTo>
                  <a:pt x="963536" y="1156685"/>
                  <a:pt x="902282" y="1300112"/>
                  <a:pt x="920487" y="1368004"/>
                </a:cubicBezTo>
                <a:close/>
                <a:moveTo>
                  <a:pt x="1105152" y="1479044"/>
                </a:moveTo>
                <a:cubicBezTo>
                  <a:pt x="1122954" y="1371423"/>
                  <a:pt x="1179682" y="1287841"/>
                  <a:pt x="1263867" y="1221157"/>
                </a:cubicBezTo>
                <a:cubicBezTo>
                  <a:pt x="1187225" y="1243385"/>
                  <a:pt x="1098614" y="1387415"/>
                  <a:pt x="1105152" y="1479044"/>
                </a:cubicBezTo>
                <a:close/>
                <a:moveTo>
                  <a:pt x="1210962" y="901514"/>
                </a:moveTo>
                <a:cubicBezTo>
                  <a:pt x="1146289" y="884315"/>
                  <a:pt x="1028309" y="932090"/>
                  <a:pt x="984456" y="996260"/>
                </a:cubicBezTo>
                <a:cubicBezTo>
                  <a:pt x="1059086" y="950798"/>
                  <a:pt x="1124765" y="900709"/>
                  <a:pt x="1210962" y="901514"/>
                </a:cubicBezTo>
                <a:close/>
                <a:moveTo>
                  <a:pt x="1189036" y="1486788"/>
                </a:moveTo>
                <a:cubicBezTo>
                  <a:pt x="1199597" y="1412259"/>
                  <a:pt x="1258838" y="1375547"/>
                  <a:pt x="1309329" y="1331996"/>
                </a:cubicBezTo>
                <a:cubicBezTo>
                  <a:pt x="1245964" y="1345574"/>
                  <a:pt x="1179279" y="1431771"/>
                  <a:pt x="1189036" y="1486788"/>
                </a:cubicBezTo>
                <a:close/>
                <a:moveTo>
                  <a:pt x="1094088" y="1088894"/>
                </a:moveTo>
                <a:cubicBezTo>
                  <a:pt x="1165802" y="1036693"/>
                  <a:pt x="1244455" y="1005212"/>
                  <a:pt x="1338397" y="1004307"/>
                </a:cubicBezTo>
                <a:cubicBezTo>
                  <a:pt x="1282575" y="983084"/>
                  <a:pt x="1133717" y="1035486"/>
                  <a:pt x="1094088" y="1088894"/>
                </a:cubicBezTo>
                <a:close/>
              </a:path>
            </a:pathLst>
          </a:custGeom>
          <a:solidFill>
            <a:srgbClr val="FFC000"/>
          </a:solidFill>
          <a:ln w="10058" cap="flat">
            <a:noFill/>
            <a:prstDash val="solid"/>
            <a:miter/>
          </a:ln>
        </p:spPr>
        <p:txBody>
          <a:bodyPr rtlCol="0" anchor="ctr"/>
          <a:lstStyle/>
          <a:p>
            <a:endParaRPr lang="LID4096"/>
          </a:p>
        </p:txBody>
      </p:sp>
      <p:sp>
        <p:nvSpPr>
          <p:cNvPr id="7" name="Forma libre: forma 6">
            <a:extLst>
              <a:ext uri="{FF2B5EF4-FFF2-40B4-BE49-F238E27FC236}">
                <a16:creationId xmlns:a16="http://schemas.microsoft.com/office/drawing/2014/main" id="{CBF0F50C-79DA-47CF-895A-5FFA1C40DAD7}"/>
              </a:ext>
            </a:extLst>
          </p:cNvPr>
          <p:cNvSpPr/>
          <p:nvPr/>
        </p:nvSpPr>
        <p:spPr>
          <a:xfrm>
            <a:off x="8622100" y="3351799"/>
            <a:ext cx="1072222" cy="922059"/>
          </a:xfrm>
          <a:custGeom>
            <a:avLst/>
            <a:gdLst>
              <a:gd name="connsiteX0" fmla="*/ 841404 w 1072222"/>
              <a:gd name="connsiteY0" fmla="*/ 787564 h 922059"/>
              <a:gd name="connsiteX1" fmla="*/ 806905 w 1072222"/>
              <a:gd name="connsiteY1" fmla="*/ 799634 h 922059"/>
              <a:gd name="connsiteX2" fmla="*/ 788901 w 1072222"/>
              <a:gd name="connsiteY2" fmla="*/ 785653 h 922059"/>
              <a:gd name="connsiteX3" fmla="*/ 790812 w 1072222"/>
              <a:gd name="connsiteY3" fmla="*/ 706296 h 922059"/>
              <a:gd name="connsiteX4" fmla="*/ 777837 w 1072222"/>
              <a:gd name="connsiteY4" fmla="*/ 734559 h 922059"/>
              <a:gd name="connsiteX5" fmla="*/ 777636 w 1072222"/>
              <a:gd name="connsiteY5" fmla="*/ 787062 h 922059"/>
              <a:gd name="connsiteX6" fmla="*/ 650604 w 1072222"/>
              <a:gd name="connsiteY6" fmla="*/ 892671 h 922059"/>
              <a:gd name="connsiteX7" fmla="*/ 646682 w 1072222"/>
              <a:gd name="connsiteY7" fmla="*/ 878287 h 922059"/>
              <a:gd name="connsiteX8" fmla="*/ 681683 w 1072222"/>
              <a:gd name="connsiteY8" fmla="*/ 818241 h 922059"/>
              <a:gd name="connsiteX9" fmla="*/ 567022 w 1072222"/>
              <a:gd name="connsiteY9" fmla="*/ 917413 h 922059"/>
              <a:gd name="connsiteX10" fmla="*/ 417762 w 1072222"/>
              <a:gd name="connsiteY10" fmla="*/ 893877 h 922059"/>
              <a:gd name="connsiteX11" fmla="*/ 454876 w 1072222"/>
              <a:gd name="connsiteY11" fmla="*/ 885227 h 922059"/>
              <a:gd name="connsiteX12" fmla="*/ 454574 w 1072222"/>
              <a:gd name="connsiteY12" fmla="*/ 882411 h 922059"/>
              <a:gd name="connsiteX13" fmla="*/ 404083 w 1072222"/>
              <a:gd name="connsiteY13" fmla="*/ 886837 h 922059"/>
              <a:gd name="connsiteX14" fmla="*/ 312455 w 1072222"/>
              <a:gd name="connsiteY14" fmla="*/ 853042 h 922059"/>
              <a:gd name="connsiteX15" fmla="*/ 239635 w 1072222"/>
              <a:gd name="connsiteY15" fmla="*/ 781831 h 922059"/>
              <a:gd name="connsiteX16" fmla="*/ 264679 w 1072222"/>
              <a:gd name="connsiteY16" fmla="*/ 564981 h 922059"/>
              <a:gd name="connsiteX17" fmla="*/ 277553 w 1072222"/>
              <a:gd name="connsiteY17" fmla="*/ 557941 h 922059"/>
              <a:gd name="connsiteX18" fmla="*/ 182405 w 1072222"/>
              <a:gd name="connsiteY18" fmla="*/ 651077 h 922059"/>
              <a:gd name="connsiteX19" fmla="*/ 222737 w 1072222"/>
              <a:gd name="connsiteY19" fmla="*/ 785653 h 922059"/>
              <a:gd name="connsiteX20" fmla="*/ 96409 w 1072222"/>
              <a:gd name="connsiteY20" fmla="*/ 697445 h 922059"/>
              <a:gd name="connsiteX21" fmla="*/ 119743 w 1072222"/>
              <a:gd name="connsiteY21" fmla="*/ 518916 h 922059"/>
              <a:gd name="connsiteX22" fmla="*/ 74784 w 1072222"/>
              <a:gd name="connsiteY22" fmla="*/ 566289 h 922059"/>
              <a:gd name="connsiteX23" fmla="*/ 64424 w 1072222"/>
              <a:gd name="connsiteY23" fmla="*/ 584091 h 922059"/>
              <a:gd name="connsiteX24" fmla="*/ 47929 w 1072222"/>
              <a:gd name="connsiteY24" fmla="*/ 570111 h 922059"/>
              <a:gd name="connsiteX25" fmla="*/ 2769 w 1072222"/>
              <a:gd name="connsiteY25" fmla="*/ 424873 h 922059"/>
              <a:gd name="connsiteX26" fmla="*/ 69655 w 1072222"/>
              <a:gd name="connsiteY26" fmla="*/ 338978 h 922059"/>
              <a:gd name="connsiteX27" fmla="*/ 105461 w 1072222"/>
              <a:gd name="connsiteY27" fmla="*/ 301864 h 922059"/>
              <a:gd name="connsiteX28" fmla="*/ 238931 w 1072222"/>
              <a:gd name="connsiteY28" fmla="*/ 235582 h 922059"/>
              <a:gd name="connsiteX29" fmla="*/ 256331 w 1072222"/>
              <a:gd name="connsiteY29" fmla="*/ 236789 h 922059"/>
              <a:gd name="connsiteX30" fmla="*/ 263774 w 1072222"/>
              <a:gd name="connsiteY30" fmla="*/ 235280 h 922059"/>
              <a:gd name="connsiteX31" fmla="*/ 142173 w 1072222"/>
              <a:gd name="connsiteY31" fmla="*/ 245338 h 922059"/>
              <a:gd name="connsiteX32" fmla="*/ 83535 w 1072222"/>
              <a:gd name="connsiteY32" fmla="*/ 309408 h 922059"/>
              <a:gd name="connsiteX33" fmla="*/ 67341 w 1072222"/>
              <a:gd name="connsiteY33" fmla="*/ 319265 h 922059"/>
              <a:gd name="connsiteX34" fmla="*/ 57384 w 1072222"/>
              <a:gd name="connsiteY34" fmla="*/ 303272 h 922059"/>
              <a:gd name="connsiteX35" fmla="*/ 172850 w 1072222"/>
              <a:gd name="connsiteY35" fmla="*/ 83204 h 922059"/>
              <a:gd name="connsiteX36" fmla="*/ 243356 w 1072222"/>
              <a:gd name="connsiteY36" fmla="*/ 85316 h 922059"/>
              <a:gd name="connsiteX37" fmla="*/ 284594 w 1072222"/>
              <a:gd name="connsiteY37" fmla="*/ 76062 h 922059"/>
              <a:gd name="connsiteX38" fmla="*/ 359928 w 1072222"/>
              <a:gd name="connsiteY38" fmla="*/ 18933 h 922059"/>
              <a:gd name="connsiteX39" fmla="*/ 485955 w 1072222"/>
              <a:gd name="connsiteY39" fmla="*/ 16720 h 922059"/>
              <a:gd name="connsiteX40" fmla="*/ 496717 w 1072222"/>
              <a:gd name="connsiteY40" fmla="*/ 54035 h 922059"/>
              <a:gd name="connsiteX41" fmla="*/ 483139 w 1072222"/>
              <a:gd name="connsiteY41" fmla="*/ 91954 h 922059"/>
              <a:gd name="connsiteX42" fmla="*/ 509993 w 1072222"/>
              <a:gd name="connsiteY42" fmla="*/ 48503 h 922059"/>
              <a:gd name="connsiteX43" fmla="*/ 636020 w 1072222"/>
              <a:gd name="connsiteY43" fmla="*/ 6260 h 922059"/>
              <a:gd name="connsiteX44" fmla="*/ 652716 w 1072222"/>
              <a:gd name="connsiteY44" fmla="*/ 26275 h 922059"/>
              <a:gd name="connsiteX45" fmla="*/ 663881 w 1072222"/>
              <a:gd name="connsiteY45" fmla="*/ 30399 h 922059"/>
              <a:gd name="connsiteX46" fmla="*/ 864336 w 1072222"/>
              <a:gd name="connsiteY46" fmla="*/ 154716 h 922059"/>
              <a:gd name="connsiteX47" fmla="*/ 894108 w 1072222"/>
              <a:gd name="connsiteY47" fmla="*/ 185896 h 922059"/>
              <a:gd name="connsiteX48" fmla="*/ 927802 w 1072222"/>
              <a:gd name="connsiteY48" fmla="*/ 209130 h 922059"/>
              <a:gd name="connsiteX49" fmla="*/ 954154 w 1072222"/>
              <a:gd name="connsiteY49" fmla="*/ 244835 h 922059"/>
              <a:gd name="connsiteX50" fmla="*/ 966123 w 1072222"/>
              <a:gd name="connsiteY50" fmla="*/ 388665 h 922059"/>
              <a:gd name="connsiteX51" fmla="*/ 950433 w 1072222"/>
              <a:gd name="connsiteY51" fmla="*/ 394096 h 922059"/>
              <a:gd name="connsiteX52" fmla="*/ 833961 w 1072222"/>
              <a:gd name="connsiteY52" fmla="*/ 351350 h 922059"/>
              <a:gd name="connsiteX53" fmla="*/ 798457 w 1072222"/>
              <a:gd name="connsiteY53" fmla="*/ 327914 h 922059"/>
              <a:gd name="connsiteX54" fmla="*/ 590155 w 1072222"/>
              <a:gd name="connsiteY54" fmla="*/ 279234 h 922059"/>
              <a:gd name="connsiteX55" fmla="*/ 557367 w 1072222"/>
              <a:gd name="connsiteY55" fmla="*/ 345616 h 922059"/>
              <a:gd name="connsiteX56" fmla="*/ 565614 w 1072222"/>
              <a:gd name="connsiteY56" fmla="*/ 331334 h 922059"/>
              <a:gd name="connsiteX57" fmla="*/ 655834 w 1072222"/>
              <a:gd name="connsiteY57" fmla="*/ 269276 h 922059"/>
              <a:gd name="connsiteX58" fmla="*/ 794735 w 1072222"/>
              <a:gd name="connsiteY58" fmla="*/ 342901 h 922059"/>
              <a:gd name="connsiteX59" fmla="*/ 825613 w 1072222"/>
              <a:gd name="connsiteY59" fmla="*/ 359195 h 922059"/>
              <a:gd name="connsiteX60" fmla="*/ 981411 w 1072222"/>
              <a:gd name="connsiteY60" fmla="*/ 455349 h 922059"/>
              <a:gd name="connsiteX61" fmla="*/ 919052 w 1072222"/>
              <a:gd name="connsiteY61" fmla="*/ 617685 h 922059"/>
              <a:gd name="connsiteX62" fmla="*/ 915230 w 1072222"/>
              <a:gd name="connsiteY62" fmla="*/ 622412 h 922059"/>
              <a:gd name="connsiteX63" fmla="*/ 951137 w 1072222"/>
              <a:gd name="connsiteY63" fmla="*/ 630459 h 922059"/>
              <a:gd name="connsiteX64" fmla="*/ 961697 w 1072222"/>
              <a:gd name="connsiteY64" fmla="*/ 667975 h 922059"/>
              <a:gd name="connsiteX65" fmla="*/ 940475 w 1072222"/>
              <a:gd name="connsiteY65" fmla="*/ 731743 h 922059"/>
              <a:gd name="connsiteX66" fmla="*/ 937056 w 1072222"/>
              <a:gd name="connsiteY66" fmla="*/ 758195 h 922059"/>
              <a:gd name="connsiteX67" fmla="*/ 964715 w 1072222"/>
              <a:gd name="connsiteY67" fmla="*/ 692416 h 922059"/>
              <a:gd name="connsiteX68" fmla="*/ 971554 w 1072222"/>
              <a:gd name="connsiteY68" fmla="*/ 677731 h 922059"/>
              <a:gd name="connsiteX69" fmla="*/ 983222 w 1072222"/>
              <a:gd name="connsiteY69" fmla="*/ 691309 h 922059"/>
              <a:gd name="connsiteX70" fmla="*/ 1001929 w 1072222"/>
              <a:gd name="connsiteY70" fmla="*/ 768655 h 922059"/>
              <a:gd name="connsiteX71" fmla="*/ 982719 w 1072222"/>
              <a:gd name="connsiteY71" fmla="*/ 804764 h 922059"/>
              <a:gd name="connsiteX72" fmla="*/ 1003539 w 1072222"/>
              <a:gd name="connsiteY72" fmla="*/ 854651 h 922059"/>
              <a:gd name="connsiteX73" fmla="*/ 1008568 w 1072222"/>
              <a:gd name="connsiteY73" fmla="*/ 833228 h 922059"/>
              <a:gd name="connsiteX74" fmla="*/ 1010177 w 1072222"/>
              <a:gd name="connsiteY74" fmla="*/ 810798 h 922059"/>
              <a:gd name="connsiteX75" fmla="*/ 1015407 w 1072222"/>
              <a:gd name="connsiteY75" fmla="*/ 792895 h 922059"/>
              <a:gd name="connsiteX76" fmla="*/ 1030997 w 1072222"/>
              <a:gd name="connsiteY76" fmla="*/ 802249 h 922059"/>
              <a:gd name="connsiteX77" fmla="*/ 1033311 w 1072222"/>
              <a:gd name="connsiteY77" fmla="*/ 798729 h 922059"/>
              <a:gd name="connsiteX78" fmla="*/ 989860 w 1072222"/>
              <a:gd name="connsiteY78" fmla="*/ 679039 h 922059"/>
              <a:gd name="connsiteX79" fmla="*/ 1003539 w 1072222"/>
              <a:gd name="connsiteY79" fmla="*/ 662845 h 922059"/>
              <a:gd name="connsiteX80" fmla="*/ 1028382 w 1072222"/>
              <a:gd name="connsiteY80" fmla="*/ 667673 h 922059"/>
              <a:gd name="connsiteX81" fmla="*/ 1004142 w 1072222"/>
              <a:gd name="connsiteY81" fmla="*/ 654296 h 922059"/>
              <a:gd name="connsiteX82" fmla="*/ 952545 w 1072222"/>
              <a:gd name="connsiteY82" fmla="*/ 617182 h 922059"/>
              <a:gd name="connsiteX83" fmla="*/ 953651 w 1072222"/>
              <a:gd name="connsiteY83" fmla="*/ 599279 h 922059"/>
              <a:gd name="connsiteX84" fmla="*/ 982719 w 1072222"/>
              <a:gd name="connsiteY84" fmla="*/ 432417 h 922059"/>
              <a:gd name="connsiteX85" fmla="*/ 983423 w 1072222"/>
              <a:gd name="connsiteY85" fmla="*/ 430103 h 922059"/>
              <a:gd name="connsiteX86" fmla="*/ 1070927 w 1072222"/>
              <a:gd name="connsiteY86" fmla="*/ 547581 h 922059"/>
              <a:gd name="connsiteX87" fmla="*/ 1058154 w 1072222"/>
              <a:gd name="connsiteY87" fmla="*/ 618892 h 922059"/>
              <a:gd name="connsiteX88" fmla="*/ 1060568 w 1072222"/>
              <a:gd name="connsiteY88" fmla="*/ 748037 h 922059"/>
              <a:gd name="connsiteX89" fmla="*/ 1005349 w 1072222"/>
              <a:gd name="connsiteY89" fmla="*/ 902729 h 922059"/>
              <a:gd name="connsiteX90" fmla="*/ 991067 w 1072222"/>
              <a:gd name="connsiteY90" fmla="*/ 911479 h 922059"/>
              <a:gd name="connsiteX91" fmla="*/ 984831 w 1072222"/>
              <a:gd name="connsiteY91" fmla="*/ 896995 h 922059"/>
              <a:gd name="connsiteX92" fmla="*/ 855083 w 1072222"/>
              <a:gd name="connsiteY92" fmla="*/ 816330 h 922059"/>
              <a:gd name="connsiteX93" fmla="*/ 801172 w 1072222"/>
              <a:gd name="connsiteY93" fmla="*/ 825282 h 922059"/>
              <a:gd name="connsiteX94" fmla="*/ 787493 w 1072222"/>
              <a:gd name="connsiteY94" fmla="*/ 817236 h 922059"/>
              <a:gd name="connsiteX95" fmla="*/ 799060 w 1072222"/>
              <a:gd name="connsiteY95" fmla="*/ 807077 h 922059"/>
              <a:gd name="connsiteX96" fmla="*/ 841203 w 1072222"/>
              <a:gd name="connsiteY96" fmla="*/ 787564 h 922059"/>
              <a:gd name="connsiteX97" fmla="*/ 896421 w 1072222"/>
              <a:gd name="connsiteY97" fmla="*/ 618490 h 922059"/>
              <a:gd name="connsiteX98" fmla="*/ 742031 w 1072222"/>
              <a:gd name="connsiteY98" fmla="*/ 547983 h 922059"/>
              <a:gd name="connsiteX99" fmla="*/ 769389 w 1072222"/>
              <a:gd name="connsiteY99" fmla="*/ 551503 h 922059"/>
              <a:gd name="connsiteX100" fmla="*/ 888677 w 1072222"/>
              <a:gd name="connsiteY100" fmla="*/ 620702 h 922059"/>
              <a:gd name="connsiteX101" fmla="*/ 864437 w 1072222"/>
              <a:gd name="connsiteY101" fmla="*/ 755882 h 922059"/>
              <a:gd name="connsiteX102" fmla="*/ 853172 w 1072222"/>
              <a:gd name="connsiteY102" fmla="*/ 769158 h 922059"/>
              <a:gd name="connsiteX103" fmla="*/ 841303 w 1072222"/>
              <a:gd name="connsiteY103" fmla="*/ 787765 h 922059"/>
              <a:gd name="connsiteX104" fmla="*/ 729962 w 1072222"/>
              <a:gd name="connsiteY104" fmla="*/ 143049 h 922059"/>
              <a:gd name="connsiteX105" fmla="*/ 609467 w 1072222"/>
              <a:gd name="connsiteY105" fmla="*/ 112774 h 922059"/>
              <a:gd name="connsiteX106" fmla="*/ 515928 w 1072222"/>
              <a:gd name="connsiteY106" fmla="*/ 159946 h 922059"/>
              <a:gd name="connsiteX107" fmla="*/ 466543 w 1072222"/>
              <a:gd name="connsiteY107" fmla="*/ 174932 h 922059"/>
              <a:gd name="connsiteX108" fmla="*/ 417661 w 1072222"/>
              <a:gd name="connsiteY108" fmla="*/ 166182 h 922059"/>
              <a:gd name="connsiteX109" fmla="*/ 320803 w 1072222"/>
              <a:gd name="connsiteY109" fmla="*/ 242019 h 922059"/>
              <a:gd name="connsiteX110" fmla="*/ 328246 w 1072222"/>
              <a:gd name="connsiteY110" fmla="*/ 237191 h 922059"/>
              <a:gd name="connsiteX111" fmla="*/ 465034 w 1072222"/>
              <a:gd name="connsiteY111" fmla="*/ 183180 h 922059"/>
              <a:gd name="connsiteX112" fmla="*/ 523672 w 1072222"/>
              <a:gd name="connsiteY112" fmla="*/ 163567 h 922059"/>
              <a:gd name="connsiteX113" fmla="*/ 605947 w 1072222"/>
              <a:gd name="connsiteY113" fmla="*/ 120318 h 922059"/>
              <a:gd name="connsiteX114" fmla="*/ 729962 w 1072222"/>
              <a:gd name="connsiteY114" fmla="*/ 142948 h 922059"/>
              <a:gd name="connsiteX115" fmla="*/ 354497 w 1072222"/>
              <a:gd name="connsiteY115" fmla="*/ 353763 h 922059"/>
              <a:gd name="connsiteX116" fmla="*/ 285298 w 1072222"/>
              <a:gd name="connsiteY116" fmla="*/ 326003 h 922059"/>
              <a:gd name="connsiteX117" fmla="*/ 201414 w 1072222"/>
              <a:gd name="connsiteY117" fmla="*/ 377199 h 922059"/>
              <a:gd name="connsiteX118" fmla="*/ 178482 w 1072222"/>
              <a:gd name="connsiteY118" fmla="*/ 472347 h 922059"/>
              <a:gd name="connsiteX119" fmla="*/ 354497 w 1072222"/>
              <a:gd name="connsiteY119" fmla="*/ 353763 h 922059"/>
              <a:gd name="connsiteX120" fmla="*/ 547610 w 1072222"/>
              <a:gd name="connsiteY120" fmla="*/ 713739 h 922059"/>
              <a:gd name="connsiteX121" fmla="*/ 601622 w 1072222"/>
              <a:gd name="connsiteY121" fmla="*/ 716756 h 922059"/>
              <a:gd name="connsiteX122" fmla="*/ 711254 w 1072222"/>
              <a:gd name="connsiteY122" fmla="*/ 714745 h 922059"/>
              <a:gd name="connsiteX123" fmla="*/ 748770 w 1072222"/>
              <a:gd name="connsiteY123" fmla="*/ 657816 h 922059"/>
              <a:gd name="connsiteX124" fmla="*/ 738812 w 1072222"/>
              <a:gd name="connsiteY124" fmla="*/ 669282 h 922059"/>
              <a:gd name="connsiteX125" fmla="*/ 646883 w 1072222"/>
              <a:gd name="connsiteY125" fmla="*/ 719170 h 922059"/>
              <a:gd name="connsiteX126" fmla="*/ 589854 w 1072222"/>
              <a:gd name="connsiteY126" fmla="*/ 702977 h 922059"/>
              <a:gd name="connsiteX127" fmla="*/ 547510 w 1072222"/>
              <a:gd name="connsiteY127" fmla="*/ 713840 h 92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072222" h="922059">
                <a:moveTo>
                  <a:pt x="841404" y="787564"/>
                </a:moveTo>
                <a:cubicBezTo>
                  <a:pt x="827524" y="784648"/>
                  <a:pt x="818975" y="796918"/>
                  <a:pt x="806905" y="799634"/>
                </a:cubicBezTo>
                <a:cubicBezTo>
                  <a:pt x="794232" y="802450"/>
                  <a:pt x="787594" y="800640"/>
                  <a:pt x="788901" y="785653"/>
                </a:cubicBezTo>
                <a:cubicBezTo>
                  <a:pt x="791114" y="760911"/>
                  <a:pt x="785180" y="736068"/>
                  <a:pt x="790812" y="706296"/>
                </a:cubicBezTo>
                <a:cubicBezTo>
                  <a:pt x="777938" y="715851"/>
                  <a:pt x="777938" y="725305"/>
                  <a:pt x="777837" y="734559"/>
                </a:cubicBezTo>
                <a:cubicBezTo>
                  <a:pt x="777636" y="752060"/>
                  <a:pt x="778441" y="769561"/>
                  <a:pt x="777636" y="787062"/>
                </a:cubicBezTo>
                <a:cubicBezTo>
                  <a:pt x="774921" y="847007"/>
                  <a:pt x="712058" y="899007"/>
                  <a:pt x="650604" y="892671"/>
                </a:cubicBezTo>
                <a:cubicBezTo>
                  <a:pt x="636120" y="891162"/>
                  <a:pt x="641351" y="884423"/>
                  <a:pt x="646682" y="878287"/>
                </a:cubicBezTo>
                <a:cubicBezTo>
                  <a:pt x="661769" y="860686"/>
                  <a:pt x="674542" y="841676"/>
                  <a:pt x="681683" y="818241"/>
                </a:cubicBezTo>
                <a:cubicBezTo>
                  <a:pt x="649095" y="858171"/>
                  <a:pt x="623347" y="904338"/>
                  <a:pt x="567022" y="917413"/>
                </a:cubicBezTo>
                <a:cubicBezTo>
                  <a:pt x="513916" y="929684"/>
                  <a:pt x="466141" y="916206"/>
                  <a:pt x="417762" y="893877"/>
                </a:cubicBezTo>
                <a:cubicBezTo>
                  <a:pt x="430133" y="890961"/>
                  <a:pt x="442504" y="888144"/>
                  <a:pt x="454876" y="885227"/>
                </a:cubicBezTo>
                <a:cubicBezTo>
                  <a:pt x="454876" y="884322"/>
                  <a:pt x="454674" y="883417"/>
                  <a:pt x="454574" y="882411"/>
                </a:cubicBezTo>
                <a:cubicBezTo>
                  <a:pt x="437777" y="883819"/>
                  <a:pt x="420880" y="885026"/>
                  <a:pt x="404083" y="886837"/>
                </a:cubicBezTo>
                <a:cubicBezTo>
                  <a:pt x="367874" y="890659"/>
                  <a:pt x="335990" y="882613"/>
                  <a:pt x="312455" y="853042"/>
                </a:cubicBezTo>
                <a:cubicBezTo>
                  <a:pt x="291132" y="826187"/>
                  <a:pt x="265685" y="804160"/>
                  <a:pt x="239635" y="781831"/>
                </a:cubicBezTo>
                <a:cubicBezTo>
                  <a:pt x="170436" y="722489"/>
                  <a:pt x="163395" y="608130"/>
                  <a:pt x="264679" y="564981"/>
                </a:cubicBezTo>
                <a:cubicBezTo>
                  <a:pt x="268300" y="563472"/>
                  <a:pt x="271619" y="561159"/>
                  <a:pt x="277553" y="557941"/>
                </a:cubicBezTo>
                <a:cubicBezTo>
                  <a:pt x="225453" y="560153"/>
                  <a:pt x="191256" y="594954"/>
                  <a:pt x="182405" y="651077"/>
                </a:cubicBezTo>
                <a:cubicBezTo>
                  <a:pt x="174358" y="702072"/>
                  <a:pt x="190351" y="745723"/>
                  <a:pt x="222737" y="785653"/>
                </a:cubicBezTo>
                <a:cubicBezTo>
                  <a:pt x="163697" y="779317"/>
                  <a:pt x="123063" y="747534"/>
                  <a:pt x="96409" y="697445"/>
                </a:cubicBezTo>
                <a:cubicBezTo>
                  <a:pt x="61508" y="631867"/>
                  <a:pt x="69655" y="574838"/>
                  <a:pt x="119743" y="518916"/>
                </a:cubicBezTo>
                <a:cubicBezTo>
                  <a:pt x="95705" y="524146"/>
                  <a:pt x="85747" y="534807"/>
                  <a:pt x="74784" y="566289"/>
                </a:cubicBezTo>
                <a:cubicBezTo>
                  <a:pt x="72471" y="572927"/>
                  <a:pt x="74080" y="583488"/>
                  <a:pt x="64424" y="584091"/>
                </a:cubicBezTo>
                <a:cubicBezTo>
                  <a:pt x="56479" y="584594"/>
                  <a:pt x="52556" y="575944"/>
                  <a:pt x="47929" y="570111"/>
                </a:cubicBezTo>
                <a:cubicBezTo>
                  <a:pt x="14738" y="527364"/>
                  <a:pt x="-8194" y="481399"/>
                  <a:pt x="2769" y="424873"/>
                </a:cubicBezTo>
                <a:cubicBezTo>
                  <a:pt x="10514" y="384943"/>
                  <a:pt x="36262" y="358591"/>
                  <a:pt x="69655" y="338978"/>
                </a:cubicBezTo>
                <a:cubicBezTo>
                  <a:pt x="85446" y="329725"/>
                  <a:pt x="97214" y="317756"/>
                  <a:pt x="105461" y="301864"/>
                </a:cubicBezTo>
                <a:cubicBezTo>
                  <a:pt x="133825" y="247350"/>
                  <a:pt x="180795" y="230352"/>
                  <a:pt x="238931" y="235582"/>
                </a:cubicBezTo>
                <a:cubicBezTo>
                  <a:pt x="244764" y="236085"/>
                  <a:pt x="250497" y="236688"/>
                  <a:pt x="256331" y="236789"/>
                </a:cubicBezTo>
                <a:cubicBezTo>
                  <a:pt x="258644" y="236789"/>
                  <a:pt x="260958" y="235884"/>
                  <a:pt x="263774" y="235280"/>
                </a:cubicBezTo>
                <a:cubicBezTo>
                  <a:pt x="235511" y="215164"/>
                  <a:pt x="181298" y="220696"/>
                  <a:pt x="142173" y="245338"/>
                </a:cubicBezTo>
                <a:cubicBezTo>
                  <a:pt x="116424" y="261532"/>
                  <a:pt x="102041" y="287079"/>
                  <a:pt x="83535" y="309408"/>
                </a:cubicBezTo>
                <a:cubicBezTo>
                  <a:pt x="79411" y="314336"/>
                  <a:pt x="74885" y="320874"/>
                  <a:pt x="67341" y="319265"/>
                </a:cubicBezTo>
                <a:cubicBezTo>
                  <a:pt x="59396" y="317655"/>
                  <a:pt x="59094" y="309408"/>
                  <a:pt x="57384" y="303272"/>
                </a:cubicBezTo>
                <a:cubicBezTo>
                  <a:pt x="35558" y="227737"/>
                  <a:pt x="98421" y="108248"/>
                  <a:pt x="172850" y="83204"/>
                </a:cubicBezTo>
                <a:cubicBezTo>
                  <a:pt x="196687" y="75157"/>
                  <a:pt x="221027" y="73850"/>
                  <a:pt x="243356" y="85316"/>
                </a:cubicBezTo>
                <a:cubicBezTo>
                  <a:pt x="261360" y="94468"/>
                  <a:pt x="272424" y="88937"/>
                  <a:pt x="284594" y="76062"/>
                </a:cubicBezTo>
                <a:cubicBezTo>
                  <a:pt x="306520" y="53030"/>
                  <a:pt x="331866" y="33718"/>
                  <a:pt x="359928" y="18933"/>
                </a:cubicBezTo>
                <a:cubicBezTo>
                  <a:pt x="401266" y="-2692"/>
                  <a:pt x="443409" y="-8827"/>
                  <a:pt x="485955" y="16720"/>
                </a:cubicBezTo>
                <a:cubicBezTo>
                  <a:pt x="501444" y="25974"/>
                  <a:pt x="510697" y="35529"/>
                  <a:pt x="496717" y="54035"/>
                </a:cubicBezTo>
                <a:cubicBezTo>
                  <a:pt x="489475" y="63590"/>
                  <a:pt x="483742" y="75157"/>
                  <a:pt x="483139" y="91954"/>
                </a:cubicBezTo>
                <a:cubicBezTo>
                  <a:pt x="493197" y="75459"/>
                  <a:pt x="500639" y="61277"/>
                  <a:pt x="509993" y="48503"/>
                </a:cubicBezTo>
                <a:cubicBezTo>
                  <a:pt x="540369" y="7266"/>
                  <a:pt x="587440" y="-8727"/>
                  <a:pt x="636020" y="6260"/>
                </a:cubicBezTo>
                <a:cubicBezTo>
                  <a:pt x="643564" y="8573"/>
                  <a:pt x="664685" y="3947"/>
                  <a:pt x="652716" y="26275"/>
                </a:cubicBezTo>
                <a:cubicBezTo>
                  <a:pt x="649900" y="31606"/>
                  <a:pt x="659757" y="30500"/>
                  <a:pt x="663881" y="30399"/>
                </a:cubicBezTo>
                <a:cubicBezTo>
                  <a:pt x="758023" y="27784"/>
                  <a:pt x="820584" y="75861"/>
                  <a:pt x="864336" y="154716"/>
                </a:cubicBezTo>
                <a:cubicBezTo>
                  <a:pt x="871377" y="167389"/>
                  <a:pt x="876506" y="182878"/>
                  <a:pt x="894108" y="185896"/>
                </a:cubicBezTo>
                <a:cubicBezTo>
                  <a:pt x="905373" y="193640"/>
                  <a:pt x="916638" y="201385"/>
                  <a:pt x="927802" y="209130"/>
                </a:cubicBezTo>
                <a:cubicBezTo>
                  <a:pt x="931624" y="224619"/>
                  <a:pt x="947114" y="231458"/>
                  <a:pt x="954154" y="244835"/>
                </a:cubicBezTo>
                <a:cubicBezTo>
                  <a:pt x="978696" y="291203"/>
                  <a:pt x="975276" y="339682"/>
                  <a:pt x="966123" y="388665"/>
                </a:cubicBezTo>
                <a:cubicBezTo>
                  <a:pt x="964212" y="398723"/>
                  <a:pt x="958278" y="401438"/>
                  <a:pt x="950433" y="394096"/>
                </a:cubicBezTo>
                <a:cubicBezTo>
                  <a:pt x="917644" y="363319"/>
                  <a:pt x="878317" y="351148"/>
                  <a:pt x="833961" y="351350"/>
                </a:cubicBezTo>
                <a:cubicBezTo>
                  <a:pt x="817969" y="351350"/>
                  <a:pt x="805095" y="343404"/>
                  <a:pt x="798457" y="327914"/>
                </a:cubicBezTo>
                <a:cubicBezTo>
                  <a:pt x="774720" y="272696"/>
                  <a:pt x="655532" y="235984"/>
                  <a:pt x="590155" y="279234"/>
                </a:cubicBezTo>
                <a:cubicBezTo>
                  <a:pt x="567022" y="294522"/>
                  <a:pt x="554952" y="317856"/>
                  <a:pt x="557367" y="345616"/>
                </a:cubicBezTo>
                <a:cubicBezTo>
                  <a:pt x="564105" y="343102"/>
                  <a:pt x="563602" y="336363"/>
                  <a:pt x="565614" y="331334"/>
                </a:cubicBezTo>
                <a:cubicBezTo>
                  <a:pt x="581908" y="290499"/>
                  <a:pt x="611981" y="267365"/>
                  <a:pt x="655834" y="269276"/>
                </a:cubicBezTo>
                <a:cubicBezTo>
                  <a:pt x="712863" y="271791"/>
                  <a:pt x="768081" y="281044"/>
                  <a:pt x="794735" y="342901"/>
                </a:cubicBezTo>
                <a:cubicBezTo>
                  <a:pt x="800368" y="356077"/>
                  <a:pt x="811834" y="359798"/>
                  <a:pt x="825613" y="359195"/>
                </a:cubicBezTo>
                <a:cubicBezTo>
                  <a:pt x="899237" y="356077"/>
                  <a:pt x="959786" y="393493"/>
                  <a:pt x="981411" y="455349"/>
                </a:cubicBezTo>
                <a:cubicBezTo>
                  <a:pt x="1000320" y="509260"/>
                  <a:pt x="978796" y="581074"/>
                  <a:pt x="919052" y="617685"/>
                </a:cubicBezTo>
                <a:cubicBezTo>
                  <a:pt x="918448" y="618087"/>
                  <a:pt x="918046" y="618892"/>
                  <a:pt x="915230" y="622412"/>
                </a:cubicBezTo>
                <a:cubicBezTo>
                  <a:pt x="930518" y="617584"/>
                  <a:pt x="943493" y="613360"/>
                  <a:pt x="951137" y="630459"/>
                </a:cubicBezTo>
                <a:cubicBezTo>
                  <a:pt x="956568" y="642629"/>
                  <a:pt x="964413" y="653492"/>
                  <a:pt x="961697" y="667975"/>
                </a:cubicBezTo>
                <a:cubicBezTo>
                  <a:pt x="957473" y="690203"/>
                  <a:pt x="950131" y="711325"/>
                  <a:pt x="940475" y="731743"/>
                </a:cubicBezTo>
                <a:cubicBezTo>
                  <a:pt x="936955" y="739186"/>
                  <a:pt x="929210" y="746830"/>
                  <a:pt x="937056" y="758195"/>
                </a:cubicBezTo>
                <a:cubicBezTo>
                  <a:pt x="954657" y="738984"/>
                  <a:pt x="958580" y="715147"/>
                  <a:pt x="964715" y="692416"/>
                </a:cubicBezTo>
                <a:cubicBezTo>
                  <a:pt x="966224" y="687085"/>
                  <a:pt x="964715" y="678737"/>
                  <a:pt x="971554" y="677731"/>
                </a:cubicBezTo>
                <a:cubicBezTo>
                  <a:pt x="980204" y="676424"/>
                  <a:pt x="980707" y="685778"/>
                  <a:pt x="983222" y="691309"/>
                </a:cubicBezTo>
                <a:cubicBezTo>
                  <a:pt x="994688" y="715851"/>
                  <a:pt x="998007" y="742303"/>
                  <a:pt x="1001929" y="768655"/>
                </a:cubicBezTo>
                <a:cubicBezTo>
                  <a:pt x="1004545" y="785754"/>
                  <a:pt x="987144" y="791789"/>
                  <a:pt x="982719" y="804764"/>
                </a:cubicBezTo>
                <a:cubicBezTo>
                  <a:pt x="996327" y="802953"/>
                  <a:pt x="1003267" y="819579"/>
                  <a:pt x="1003539" y="854651"/>
                </a:cubicBezTo>
                <a:cubicBezTo>
                  <a:pt x="1005249" y="847510"/>
                  <a:pt x="1007462" y="840470"/>
                  <a:pt x="1008568" y="833228"/>
                </a:cubicBezTo>
                <a:cubicBezTo>
                  <a:pt x="1009674" y="825885"/>
                  <a:pt x="1009272" y="818241"/>
                  <a:pt x="1010177" y="810798"/>
                </a:cubicBezTo>
                <a:cubicBezTo>
                  <a:pt x="1010881" y="804562"/>
                  <a:pt x="1007763" y="796214"/>
                  <a:pt x="1015407" y="792895"/>
                </a:cubicBezTo>
                <a:cubicBezTo>
                  <a:pt x="1023454" y="789475"/>
                  <a:pt x="1023755" y="802249"/>
                  <a:pt x="1030997" y="802249"/>
                </a:cubicBezTo>
                <a:cubicBezTo>
                  <a:pt x="1031802" y="801042"/>
                  <a:pt x="1033512" y="798930"/>
                  <a:pt x="1033311" y="798729"/>
                </a:cubicBezTo>
                <a:cubicBezTo>
                  <a:pt x="1000924" y="765336"/>
                  <a:pt x="1009674" y="717058"/>
                  <a:pt x="989860" y="679039"/>
                </a:cubicBezTo>
                <a:cubicBezTo>
                  <a:pt x="982920" y="665662"/>
                  <a:pt x="989860" y="660532"/>
                  <a:pt x="1003539" y="662845"/>
                </a:cubicBezTo>
                <a:cubicBezTo>
                  <a:pt x="1010781" y="664153"/>
                  <a:pt x="1017922" y="665662"/>
                  <a:pt x="1028382" y="667673"/>
                </a:cubicBezTo>
                <a:cubicBezTo>
                  <a:pt x="1021442" y="656207"/>
                  <a:pt x="1012893" y="653592"/>
                  <a:pt x="1004142" y="654296"/>
                </a:cubicBezTo>
                <a:cubicBezTo>
                  <a:pt x="976081" y="656509"/>
                  <a:pt x="965821" y="635085"/>
                  <a:pt x="952545" y="617182"/>
                </a:cubicBezTo>
                <a:cubicBezTo>
                  <a:pt x="947818" y="610745"/>
                  <a:pt x="948321" y="604911"/>
                  <a:pt x="953651" y="599279"/>
                </a:cubicBezTo>
                <a:cubicBezTo>
                  <a:pt x="1000220" y="550095"/>
                  <a:pt x="1004846" y="493569"/>
                  <a:pt x="982719" y="432417"/>
                </a:cubicBezTo>
                <a:cubicBezTo>
                  <a:pt x="982518" y="431813"/>
                  <a:pt x="983222" y="430908"/>
                  <a:pt x="983423" y="430103"/>
                </a:cubicBezTo>
                <a:cubicBezTo>
                  <a:pt x="1044274" y="436038"/>
                  <a:pt x="1079577" y="482908"/>
                  <a:pt x="1070927" y="547581"/>
                </a:cubicBezTo>
                <a:cubicBezTo>
                  <a:pt x="1067709" y="571519"/>
                  <a:pt x="1063183" y="595256"/>
                  <a:pt x="1058154" y="618892"/>
                </a:cubicBezTo>
                <a:cubicBezTo>
                  <a:pt x="1049001" y="662242"/>
                  <a:pt x="1055036" y="705189"/>
                  <a:pt x="1060568" y="748037"/>
                </a:cubicBezTo>
                <a:cubicBezTo>
                  <a:pt x="1068514" y="809390"/>
                  <a:pt x="1054231" y="862094"/>
                  <a:pt x="1005349" y="902729"/>
                </a:cubicBezTo>
                <a:cubicBezTo>
                  <a:pt x="1001024" y="906349"/>
                  <a:pt x="997504" y="912686"/>
                  <a:pt x="991067" y="911479"/>
                </a:cubicBezTo>
                <a:cubicBezTo>
                  <a:pt x="983222" y="909970"/>
                  <a:pt x="985736" y="902225"/>
                  <a:pt x="984831" y="896995"/>
                </a:cubicBezTo>
                <a:cubicBezTo>
                  <a:pt x="970850" y="822767"/>
                  <a:pt x="927299" y="795410"/>
                  <a:pt x="855083" y="816330"/>
                </a:cubicBezTo>
                <a:cubicBezTo>
                  <a:pt x="837381" y="821460"/>
                  <a:pt x="819679" y="826086"/>
                  <a:pt x="801172" y="825282"/>
                </a:cubicBezTo>
                <a:cubicBezTo>
                  <a:pt x="795640" y="825081"/>
                  <a:pt x="788399" y="824779"/>
                  <a:pt x="787493" y="817236"/>
                </a:cubicBezTo>
                <a:cubicBezTo>
                  <a:pt x="786488" y="809290"/>
                  <a:pt x="793528" y="808083"/>
                  <a:pt x="799060" y="807077"/>
                </a:cubicBezTo>
                <a:cubicBezTo>
                  <a:pt x="814851" y="804060"/>
                  <a:pt x="829938" y="800036"/>
                  <a:pt x="841203" y="787564"/>
                </a:cubicBezTo>
                <a:cubicBezTo>
                  <a:pt x="895214" y="750752"/>
                  <a:pt x="920963" y="671898"/>
                  <a:pt x="896421" y="618490"/>
                </a:cubicBezTo>
                <a:cubicBezTo>
                  <a:pt x="872483" y="566590"/>
                  <a:pt x="799764" y="532594"/>
                  <a:pt x="742031" y="547983"/>
                </a:cubicBezTo>
                <a:cubicBezTo>
                  <a:pt x="751888" y="553414"/>
                  <a:pt x="760940" y="550598"/>
                  <a:pt x="769389" y="551503"/>
                </a:cubicBezTo>
                <a:cubicBezTo>
                  <a:pt x="819478" y="556935"/>
                  <a:pt x="865644" y="572223"/>
                  <a:pt x="888677" y="620702"/>
                </a:cubicBezTo>
                <a:cubicBezTo>
                  <a:pt x="911911" y="669584"/>
                  <a:pt x="893605" y="714543"/>
                  <a:pt x="864437" y="755882"/>
                </a:cubicBezTo>
                <a:cubicBezTo>
                  <a:pt x="861118" y="760609"/>
                  <a:pt x="857094" y="764934"/>
                  <a:pt x="853172" y="769158"/>
                </a:cubicBezTo>
                <a:cubicBezTo>
                  <a:pt x="848143" y="774690"/>
                  <a:pt x="842511" y="779820"/>
                  <a:pt x="841303" y="787765"/>
                </a:cubicBezTo>
                <a:close/>
                <a:moveTo>
                  <a:pt x="729962" y="143049"/>
                </a:moveTo>
                <a:cubicBezTo>
                  <a:pt x="703107" y="121826"/>
                  <a:pt x="663579" y="113277"/>
                  <a:pt x="609467" y="112774"/>
                </a:cubicBezTo>
                <a:cubicBezTo>
                  <a:pt x="569637" y="112372"/>
                  <a:pt x="538055" y="127157"/>
                  <a:pt x="515928" y="159946"/>
                </a:cubicBezTo>
                <a:cubicBezTo>
                  <a:pt x="502953" y="179257"/>
                  <a:pt x="486860" y="183482"/>
                  <a:pt x="466543" y="174932"/>
                </a:cubicBezTo>
                <a:cubicBezTo>
                  <a:pt x="450853" y="168395"/>
                  <a:pt x="434156" y="167188"/>
                  <a:pt x="417661" y="166182"/>
                </a:cubicBezTo>
                <a:cubicBezTo>
                  <a:pt x="369181" y="162963"/>
                  <a:pt x="324021" y="198770"/>
                  <a:pt x="320803" y="242019"/>
                </a:cubicBezTo>
                <a:cubicBezTo>
                  <a:pt x="325027" y="243125"/>
                  <a:pt x="327441" y="240209"/>
                  <a:pt x="328246" y="237191"/>
                </a:cubicBezTo>
                <a:cubicBezTo>
                  <a:pt x="344338" y="179459"/>
                  <a:pt x="410621" y="163667"/>
                  <a:pt x="465034" y="183180"/>
                </a:cubicBezTo>
                <a:cubicBezTo>
                  <a:pt x="492794" y="193137"/>
                  <a:pt x="508585" y="185493"/>
                  <a:pt x="523672" y="163567"/>
                </a:cubicBezTo>
                <a:cubicBezTo>
                  <a:pt x="543285" y="135203"/>
                  <a:pt x="569939" y="120116"/>
                  <a:pt x="605947" y="120318"/>
                </a:cubicBezTo>
                <a:cubicBezTo>
                  <a:pt x="648794" y="120619"/>
                  <a:pt x="690233" y="125246"/>
                  <a:pt x="729962" y="142948"/>
                </a:cubicBezTo>
                <a:close/>
                <a:moveTo>
                  <a:pt x="354497" y="353763"/>
                </a:moveTo>
                <a:cubicBezTo>
                  <a:pt x="336292" y="328216"/>
                  <a:pt x="312253" y="320170"/>
                  <a:pt x="285298" y="326003"/>
                </a:cubicBezTo>
                <a:cubicBezTo>
                  <a:pt x="251101" y="333346"/>
                  <a:pt x="224648" y="353059"/>
                  <a:pt x="201414" y="377199"/>
                </a:cubicBezTo>
                <a:cubicBezTo>
                  <a:pt x="173755" y="405964"/>
                  <a:pt x="165004" y="446397"/>
                  <a:pt x="178482" y="472347"/>
                </a:cubicBezTo>
                <a:cubicBezTo>
                  <a:pt x="167720" y="386351"/>
                  <a:pt x="260153" y="322181"/>
                  <a:pt x="354497" y="353763"/>
                </a:cubicBezTo>
                <a:close/>
                <a:moveTo>
                  <a:pt x="547610" y="713739"/>
                </a:moveTo>
                <a:cubicBezTo>
                  <a:pt x="567022" y="699758"/>
                  <a:pt x="584020" y="708509"/>
                  <a:pt x="601622" y="716756"/>
                </a:cubicBezTo>
                <a:cubicBezTo>
                  <a:pt x="638333" y="733754"/>
                  <a:pt x="675447" y="736068"/>
                  <a:pt x="711254" y="714745"/>
                </a:cubicBezTo>
                <a:cubicBezTo>
                  <a:pt x="730464" y="703278"/>
                  <a:pt x="745049" y="687689"/>
                  <a:pt x="748770" y="657816"/>
                </a:cubicBezTo>
                <a:cubicBezTo>
                  <a:pt x="742735" y="664656"/>
                  <a:pt x="740120" y="666668"/>
                  <a:pt x="738812" y="669282"/>
                </a:cubicBezTo>
                <a:cubicBezTo>
                  <a:pt x="720507" y="708710"/>
                  <a:pt x="687819" y="720981"/>
                  <a:pt x="646883" y="719170"/>
                </a:cubicBezTo>
                <a:cubicBezTo>
                  <a:pt x="626364" y="718265"/>
                  <a:pt x="607958" y="711425"/>
                  <a:pt x="589854" y="702977"/>
                </a:cubicBezTo>
                <a:cubicBezTo>
                  <a:pt x="573459" y="695333"/>
                  <a:pt x="558674" y="695333"/>
                  <a:pt x="547510" y="713840"/>
                </a:cubicBezTo>
                <a:close/>
              </a:path>
            </a:pathLst>
          </a:custGeom>
          <a:solidFill>
            <a:srgbClr val="FFC000"/>
          </a:solidFill>
          <a:ln w="10058" cap="flat">
            <a:noFill/>
            <a:prstDash val="solid"/>
            <a:miter/>
          </a:ln>
        </p:spPr>
        <p:txBody>
          <a:bodyPr rtlCol="0" anchor="ctr"/>
          <a:lstStyle/>
          <a:p>
            <a:endParaRPr lang="LID4096"/>
          </a:p>
        </p:txBody>
      </p:sp>
      <p:sp>
        <p:nvSpPr>
          <p:cNvPr id="8" name="Forma libre: forma 7">
            <a:extLst>
              <a:ext uri="{FF2B5EF4-FFF2-40B4-BE49-F238E27FC236}">
                <a16:creationId xmlns:a16="http://schemas.microsoft.com/office/drawing/2014/main" id="{B28580AE-DA71-41AF-B06E-DF4F5685303B}"/>
              </a:ext>
            </a:extLst>
          </p:cNvPr>
          <p:cNvSpPr/>
          <p:nvPr/>
        </p:nvSpPr>
        <p:spPr>
          <a:xfrm>
            <a:off x="8222681" y="5326486"/>
            <a:ext cx="1180122" cy="932915"/>
          </a:xfrm>
          <a:custGeom>
            <a:avLst/>
            <a:gdLst>
              <a:gd name="connsiteX0" fmla="*/ 1160159 w 1180122"/>
              <a:gd name="connsiteY0" fmla="*/ 186095 h 932915"/>
              <a:gd name="connsiteX1" fmla="*/ 1177358 w 1180122"/>
              <a:gd name="connsiteY1" fmla="*/ 240911 h 932915"/>
              <a:gd name="connsiteX2" fmla="*/ 1173637 w 1180122"/>
              <a:gd name="connsiteY2" fmla="*/ 266559 h 932915"/>
              <a:gd name="connsiteX3" fmla="*/ 1046504 w 1180122"/>
              <a:gd name="connsiteY3" fmla="*/ 467517 h 932915"/>
              <a:gd name="connsiteX4" fmla="*/ 656757 w 1180122"/>
              <a:gd name="connsiteY4" fmla="*/ 813613 h 932915"/>
              <a:gd name="connsiteX5" fmla="*/ 335806 w 1180122"/>
              <a:gd name="connsiteY5" fmla="*/ 928676 h 932915"/>
              <a:gd name="connsiteX6" fmla="*/ 114430 w 1180122"/>
              <a:gd name="connsiteY6" fmla="*/ 897697 h 932915"/>
              <a:gd name="connsiteX7" fmla="*/ 8922 w 1180122"/>
              <a:gd name="connsiteY7" fmla="*/ 656406 h 932915"/>
              <a:gd name="connsiteX8" fmla="*/ 222352 w 1180122"/>
              <a:gd name="connsiteY8" fmla="*/ 403750 h 932915"/>
              <a:gd name="connsiteX9" fmla="*/ 464850 w 1180122"/>
              <a:gd name="connsiteY9" fmla="*/ 305483 h 932915"/>
              <a:gd name="connsiteX10" fmla="*/ 685422 w 1180122"/>
              <a:gd name="connsiteY10" fmla="*/ 225824 h 932915"/>
              <a:gd name="connsiteX11" fmla="*/ 895734 w 1180122"/>
              <a:gd name="connsiteY11" fmla="*/ 56849 h 932915"/>
              <a:gd name="connsiteX12" fmla="*/ 942202 w 1180122"/>
              <a:gd name="connsiteY12" fmla="*/ 8068 h 932915"/>
              <a:gd name="connsiteX13" fmla="*/ 959401 w 1180122"/>
              <a:gd name="connsiteY13" fmla="*/ 1229 h 932915"/>
              <a:gd name="connsiteX14" fmla="*/ 963827 w 1180122"/>
              <a:gd name="connsiteY14" fmla="*/ 18730 h 932915"/>
              <a:gd name="connsiteX15" fmla="*/ 973583 w 1180122"/>
              <a:gd name="connsiteY15" fmla="*/ 50211 h 932915"/>
              <a:gd name="connsiteX16" fmla="*/ 968655 w 1180122"/>
              <a:gd name="connsiteY16" fmla="*/ 74954 h 932915"/>
              <a:gd name="connsiteX17" fmla="*/ 945924 w 1180122"/>
              <a:gd name="connsiteY17" fmla="*/ 85112 h 932915"/>
              <a:gd name="connsiteX18" fmla="*/ 928222 w 1180122"/>
              <a:gd name="connsiteY18" fmla="*/ 107944 h 932915"/>
              <a:gd name="connsiteX19" fmla="*/ 954473 w 1180122"/>
              <a:gd name="connsiteY19" fmla="*/ 120919 h 932915"/>
              <a:gd name="connsiteX20" fmla="*/ 1031417 w 1180122"/>
              <a:gd name="connsiteY20" fmla="*/ 113275 h 932915"/>
              <a:gd name="connsiteX21" fmla="*/ 1075571 w 1180122"/>
              <a:gd name="connsiteY21" fmla="*/ 117097 h 932915"/>
              <a:gd name="connsiteX22" fmla="*/ 1160360 w 1180122"/>
              <a:gd name="connsiteY22" fmla="*/ 185994 h 93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0122" h="932915">
                <a:moveTo>
                  <a:pt x="1160159" y="186095"/>
                </a:moveTo>
                <a:cubicBezTo>
                  <a:pt x="1163176" y="205104"/>
                  <a:pt x="1158147" y="225824"/>
                  <a:pt x="1177358" y="240911"/>
                </a:cubicBezTo>
                <a:cubicBezTo>
                  <a:pt x="1184197" y="246342"/>
                  <a:pt x="1176554" y="258110"/>
                  <a:pt x="1173637" y="266559"/>
                </a:cubicBezTo>
                <a:cubicBezTo>
                  <a:pt x="1147184" y="343603"/>
                  <a:pt x="1102929" y="410086"/>
                  <a:pt x="1046504" y="467517"/>
                </a:cubicBezTo>
                <a:cubicBezTo>
                  <a:pt x="924500" y="591633"/>
                  <a:pt x="798071" y="711424"/>
                  <a:pt x="656757" y="813613"/>
                </a:cubicBezTo>
                <a:cubicBezTo>
                  <a:pt x="561608" y="882409"/>
                  <a:pt x="451674" y="914695"/>
                  <a:pt x="335806" y="928676"/>
                </a:cubicBezTo>
                <a:cubicBezTo>
                  <a:pt x="259064" y="937929"/>
                  <a:pt x="184635" y="933906"/>
                  <a:pt x="114430" y="897697"/>
                </a:cubicBezTo>
                <a:cubicBezTo>
                  <a:pt x="21293" y="849721"/>
                  <a:pt x="-19543" y="757288"/>
                  <a:pt x="8922" y="656406"/>
                </a:cubicBezTo>
                <a:cubicBezTo>
                  <a:pt x="41711" y="540035"/>
                  <a:pt x="121169" y="462388"/>
                  <a:pt x="222352" y="403750"/>
                </a:cubicBezTo>
                <a:cubicBezTo>
                  <a:pt x="298491" y="359595"/>
                  <a:pt x="381168" y="331433"/>
                  <a:pt x="464850" y="305483"/>
                </a:cubicBezTo>
                <a:cubicBezTo>
                  <a:pt x="539581" y="282350"/>
                  <a:pt x="614111" y="258412"/>
                  <a:pt x="685422" y="225824"/>
                </a:cubicBezTo>
                <a:cubicBezTo>
                  <a:pt x="769909" y="187201"/>
                  <a:pt x="837398" y="128060"/>
                  <a:pt x="895734" y="56849"/>
                </a:cubicBezTo>
                <a:cubicBezTo>
                  <a:pt x="909916" y="39550"/>
                  <a:pt x="926311" y="23960"/>
                  <a:pt x="942202" y="8068"/>
                </a:cubicBezTo>
                <a:cubicBezTo>
                  <a:pt x="946628" y="3643"/>
                  <a:pt x="951757" y="-2694"/>
                  <a:pt x="959401" y="1229"/>
                </a:cubicBezTo>
                <a:cubicBezTo>
                  <a:pt x="966744" y="5051"/>
                  <a:pt x="965839" y="11790"/>
                  <a:pt x="963827" y="18730"/>
                </a:cubicBezTo>
                <a:cubicBezTo>
                  <a:pt x="960206" y="31302"/>
                  <a:pt x="963827" y="42266"/>
                  <a:pt x="973583" y="50211"/>
                </a:cubicBezTo>
                <a:cubicBezTo>
                  <a:pt x="988368" y="62281"/>
                  <a:pt x="981831" y="69020"/>
                  <a:pt x="968655" y="74954"/>
                </a:cubicBezTo>
                <a:cubicBezTo>
                  <a:pt x="961111" y="78374"/>
                  <a:pt x="953668" y="82196"/>
                  <a:pt x="945924" y="85112"/>
                </a:cubicBezTo>
                <a:cubicBezTo>
                  <a:pt x="935162" y="89236"/>
                  <a:pt x="925003" y="93963"/>
                  <a:pt x="928222" y="107944"/>
                </a:cubicBezTo>
                <a:cubicBezTo>
                  <a:pt x="931541" y="121925"/>
                  <a:pt x="943711" y="121824"/>
                  <a:pt x="954473" y="120919"/>
                </a:cubicBezTo>
                <a:cubicBezTo>
                  <a:pt x="980221" y="118907"/>
                  <a:pt x="1005869" y="116695"/>
                  <a:pt x="1031417" y="113275"/>
                </a:cubicBezTo>
                <a:cubicBezTo>
                  <a:pt x="1046705" y="111263"/>
                  <a:pt x="1061188" y="111565"/>
                  <a:pt x="1075571" y="117097"/>
                </a:cubicBezTo>
                <a:cubicBezTo>
                  <a:pt x="1104639" y="139124"/>
                  <a:pt x="1140747" y="152400"/>
                  <a:pt x="1160360" y="185994"/>
                </a:cubicBezTo>
                <a:close/>
              </a:path>
            </a:pathLst>
          </a:custGeom>
          <a:solidFill>
            <a:srgbClr val="FFC000"/>
          </a:solidFill>
          <a:ln w="10058" cap="flat">
            <a:noFill/>
            <a:prstDash val="solid"/>
            <a:miter/>
          </a:ln>
        </p:spPr>
        <p:txBody>
          <a:bodyPr rtlCol="0" anchor="ctr"/>
          <a:lstStyle/>
          <a:p>
            <a:endParaRPr lang="LID4096"/>
          </a:p>
        </p:txBody>
      </p:sp>
      <p:sp>
        <p:nvSpPr>
          <p:cNvPr id="9" name="Forma libre: forma 8">
            <a:extLst>
              <a:ext uri="{FF2B5EF4-FFF2-40B4-BE49-F238E27FC236}">
                <a16:creationId xmlns:a16="http://schemas.microsoft.com/office/drawing/2014/main" id="{379E305E-DECE-4EF6-8213-ADF698DE72D3}"/>
              </a:ext>
            </a:extLst>
          </p:cNvPr>
          <p:cNvSpPr/>
          <p:nvPr/>
        </p:nvSpPr>
        <p:spPr>
          <a:xfrm>
            <a:off x="7425888" y="1407298"/>
            <a:ext cx="950319" cy="1015088"/>
          </a:xfrm>
          <a:custGeom>
            <a:avLst/>
            <a:gdLst>
              <a:gd name="connsiteX0" fmla="*/ 873606 w 950319"/>
              <a:gd name="connsiteY0" fmla="*/ 42057 h 1015088"/>
              <a:gd name="connsiteX1" fmla="*/ 929730 w 950319"/>
              <a:gd name="connsiteY1" fmla="*/ 6552 h 1015088"/>
              <a:gd name="connsiteX2" fmla="*/ 947230 w 950319"/>
              <a:gd name="connsiteY2" fmla="*/ 2529 h 1015088"/>
              <a:gd name="connsiteX3" fmla="*/ 941598 w 950319"/>
              <a:gd name="connsiteY3" fmla="*/ 21237 h 1015088"/>
              <a:gd name="connsiteX4" fmla="*/ 908105 w 950319"/>
              <a:gd name="connsiteY4" fmla="*/ 51109 h 1015088"/>
              <a:gd name="connsiteX5" fmla="*/ 822612 w 950319"/>
              <a:gd name="connsiteY5" fmla="*/ 129159 h 1015088"/>
              <a:gd name="connsiteX6" fmla="*/ 754318 w 950319"/>
              <a:gd name="connsiteY6" fmla="*/ 208315 h 1015088"/>
              <a:gd name="connsiteX7" fmla="*/ 741243 w 950319"/>
              <a:gd name="connsiteY7" fmla="*/ 397003 h 1015088"/>
              <a:gd name="connsiteX8" fmla="*/ 734806 w 950319"/>
              <a:gd name="connsiteY8" fmla="*/ 742696 h 1015088"/>
              <a:gd name="connsiteX9" fmla="*/ 524594 w 950319"/>
              <a:gd name="connsiteY9" fmla="*/ 868320 h 1015088"/>
              <a:gd name="connsiteX10" fmla="*/ 339426 w 950319"/>
              <a:gd name="connsiteY10" fmla="*/ 855647 h 1015088"/>
              <a:gd name="connsiteX11" fmla="*/ 315891 w 950319"/>
              <a:gd name="connsiteY11" fmla="*/ 874355 h 1015088"/>
              <a:gd name="connsiteX12" fmla="*/ 288935 w 950319"/>
              <a:gd name="connsiteY12" fmla="*/ 984390 h 1015088"/>
              <a:gd name="connsiteX13" fmla="*/ 265500 w 950319"/>
              <a:gd name="connsiteY13" fmla="*/ 998068 h 1015088"/>
              <a:gd name="connsiteX14" fmla="*/ 233113 w 950319"/>
              <a:gd name="connsiteY14" fmla="*/ 1008126 h 1015088"/>
              <a:gd name="connsiteX15" fmla="*/ 204951 w 950319"/>
              <a:gd name="connsiteY15" fmla="*/ 1012753 h 1015088"/>
              <a:gd name="connsiteX16" fmla="*/ 201833 w 950319"/>
              <a:gd name="connsiteY16" fmla="*/ 991833 h 1015088"/>
              <a:gd name="connsiteX17" fmla="*/ 216719 w 950319"/>
              <a:gd name="connsiteY17" fmla="*/ 945868 h 1015088"/>
              <a:gd name="connsiteX18" fmla="*/ 195295 w 950319"/>
              <a:gd name="connsiteY18" fmla="*/ 974734 h 1015088"/>
              <a:gd name="connsiteX19" fmla="*/ 175481 w 950319"/>
              <a:gd name="connsiteY19" fmla="*/ 984691 h 1015088"/>
              <a:gd name="connsiteX20" fmla="*/ 174676 w 950319"/>
              <a:gd name="connsiteY20" fmla="*/ 962564 h 1015088"/>
              <a:gd name="connsiteX21" fmla="*/ 198514 w 950319"/>
              <a:gd name="connsiteY21" fmla="*/ 905434 h 1015088"/>
              <a:gd name="connsiteX22" fmla="*/ 174073 w 950319"/>
              <a:gd name="connsiteY22" fmla="*/ 948483 h 1015088"/>
              <a:gd name="connsiteX23" fmla="*/ 137462 w 950319"/>
              <a:gd name="connsiteY23" fmla="*/ 978657 h 1015088"/>
              <a:gd name="connsiteX24" fmla="*/ 122576 w 950319"/>
              <a:gd name="connsiteY24" fmla="*/ 972421 h 1015088"/>
              <a:gd name="connsiteX25" fmla="*/ 130220 w 950319"/>
              <a:gd name="connsiteY25" fmla="*/ 958943 h 1015088"/>
              <a:gd name="connsiteX26" fmla="*/ 150738 w 950319"/>
              <a:gd name="connsiteY26" fmla="*/ 937016 h 1015088"/>
              <a:gd name="connsiteX27" fmla="*/ 96626 w 950319"/>
              <a:gd name="connsiteY27" fmla="*/ 968599 h 1015088"/>
              <a:gd name="connsiteX28" fmla="*/ 73191 w 950319"/>
              <a:gd name="connsiteY28" fmla="*/ 976544 h 1015088"/>
              <a:gd name="connsiteX29" fmla="*/ 59814 w 950319"/>
              <a:gd name="connsiteY29" fmla="*/ 968096 h 1015088"/>
              <a:gd name="connsiteX30" fmla="*/ 65748 w 950319"/>
              <a:gd name="connsiteY30" fmla="*/ 955624 h 1015088"/>
              <a:gd name="connsiteX31" fmla="*/ 108696 w 950319"/>
              <a:gd name="connsiteY31" fmla="*/ 932490 h 1015088"/>
              <a:gd name="connsiteX32" fmla="*/ 49354 w 950319"/>
              <a:gd name="connsiteY32" fmla="*/ 900104 h 1015088"/>
              <a:gd name="connsiteX33" fmla="*/ 43822 w 950319"/>
              <a:gd name="connsiteY33" fmla="*/ 880591 h 1015088"/>
              <a:gd name="connsiteX34" fmla="*/ 61122 w 950319"/>
              <a:gd name="connsiteY34" fmla="*/ 882200 h 1015088"/>
              <a:gd name="connsiteX35" fmla="*/ 124990 w 950319"/>
              <a:gd name="connsiteY35" fmla="*/ 858866 h 1015088"/>
              <a:gd name="connsiteX36" fmla="*/ 54483 w 950319"/>
              <a:gd name="connsiteY36" fmla="*/ 863694 h 1015088"/>
              <a:gd name="connsiteX37" fmla="*/ 14654 w 950319"/>
              <a:gd name="connsiteY37" fmla="*/ 851725 h 1015088"/>
              <a:gd name="connsiteX38" fmla="*/ 8418 w 950319"/>
              <a:gd name="connsiteY38" fmla="*/ 832011 h 1015088"/>
              <a:gd name="connsiteX39" fmla="*/ 26120 w 950319"/>
              <a:gd name="connsiteY39" fmla="*/ 829899 h 1015088"/>
              <a:gd name="connsiteX40" fmla="*/ 100247 w 950319"/>
              <a:gd name="connsiteY40" fmla="*/ 834928 h 1015088"/>
              <a:gd name="connsiteX41" fmla="*/ 150939 w 950319"/>
              <a:gd name="connsiteY41" fmla="*/ 788259 h 1015088"/>
              <a:gd name="connsiteX42" fmla="*/ 43218 w 950319"/>
              <a:gd name="connsiteY42" fmla="*/ 790069 h 1015088"/>
              <a:gd name="connsiteX43" fmla="*/ 5099 w 950319"/>
              <a:gd name="connsiteY43" fmla="*/ 762611 h 1015088"/>
              <a:gd name="connsiteX44" fmla="*/ 874 w 950319"/>
              <a:gd name="connsiteY44" fmla="*/ 749737 h 1015088"/>
              <a:gd name="connsiteX45" fmla="*/ 16263 w 950319"/>
              <a:gd name="connsiteY45" fmla="*/ 744305 h 1015088"/>
              <a:gd name="connsiteX46" fmla="*/ 74599 w 950319"/>
              <a:gd name="connsiteY46" fmla="*/ 757984 h 1015088"/>
              <a:gd name="connsiteX47" fmla="*/ 128711 w 950319"/>
              <a:gd name="connsiteY47" fmla="*/ 757683 h 1015088"/>
              <a:gd name="connsiteX48" fmla="*/ 145207 w 950319"/>
              <a:gd name="connsiteY48" fmla="*/ 721474 h 1015088"/>
              <a:gd name="connsiteX49" fmla="*/ 105679 w 950319"/>
              <a:gd name="connsiteY49" fmla="*/ 585289 h 1015088"/>
              <a:gd name="connsiteX50" fmla="*/ 484261 w 950319"/>
              <a:gd name="connsiteY50" fmla="*/ 214451 h 1015088"/>
              <a:gd name="connsiteX51" fmla="*/ 544911 w 950319"/>
              <a:gd name="connsiteY51" fmla="*/ 228130 h 1015088"/>
              <a:gd name="connsiteX52" fmla="*/ 614713 w 950319"/>
              <a:gd name="connsiteY52" fmla="*/ 218072 h 1015088"/>
              <a:gd name="connsiteX53" fmla="*/ 769807 w 950319"/>
              <a:gd name="connsiteY53" fmla="*/ 81283 h 1015088"/>
              <a:gd name="connsiteX54" fmla="*/ 806821 w 950319"/>
              <a:gd name="connsiteY54" fmla="*/ 57043 h 1015088"/>
              <a:gd name="connsiteX55" fmla="*/ 820600 w 950319"/>
              <a:gd name="connsiteY55" fmla="*/ 47186 h 1015088"/>
              <a:gd name="connsiteX56" fmla="*/ 858117 w 950319"/>
              <a:gd name="connsiteY56" fmla="*/ 18320 h 1015088"/>
              <a:gd name="connsiteX57" fmla="*/ 886581 w 950319"/>
              <a:gd name="connsiteY57" fmla="*/ 11179 h 1015088"/>
              <a:gd name="connsiteX58" fmla="*/ 873908 w 950319"/>
              <a:gd name="connsiteY58" fmla="*/ 42057 h 1015088"/>
              <a:gd name="connsiteX59" fmla="*/ 324540 w 950319"/>
              <a:gd name="connsiteY59" fmla="*/ 820847 h 1015088"/>
              <a:gd name="connsiteX60" fmla="*/ 687634 w 950319"/>
              <a:gd name="connsiteY60" fmla="*/ 641110 h 1015088"/>
              <a:gd name="connsiteX61" fmla="*/ 324540 w 950319"/>
              <a:gd name="connsiteY61" fmla="*/ 820847 h 1015088"/>
              <a:gd name="connsiteX62" fmla="*/ 235427 w 950319"/>
              <a:gd name="connsiteY62" fmla="*/ 732135 h 1015088"/>
              <a:gd name="connsiteX63" fmla="*/ 468169 w 950319"/>
              <a:gd name="connsiteY63" fmla="*/ 369444 h 1015088"/>
              <a:gd name="connsiteX64" fmla="*/ 235427 w 950319"/>
              <a:gd name="connsiteY64" fmla="*/ 732135 h 1015088"/>
              <a:gd name="connsiteX65" fmla="*/ 611394 w 950319"/>
              <a:gd name="connsiteY65" fmla="*/ 542945 h 1015088"/>
              <a:gd name="connsiteX66" fmla="*/ 306637 w 950319"/>
              <a:gd name="connsiteY66" fmla="*/ 785845 h 1015088"/>
              <a:gd name="connsiteX67" fmla="*/ 611394 w 950319"/>
              <a:gd name="connsiteY67" fmla="*/ 542945 h 1015088"/>
              <a:gd name="connsiteX68" fmla="*/ 326351 w 950319"/>
              <a:gd name="connsiteY68" fmla="*/ 308593 h 1015088"/>
              <a:gd name="connsiteX69" fmla="*/ 237941 w 950319"/>
              <a:gd name="connsiteY69" fmla="*/ 400624 h 1015088"/>
              <a:gd name="connsiteX70" fmla="*/ 190367 w 950319"/>
              <a:gd name="connsiteY70" fmla="*/ 722781 h 1015088"/>
              <a:gd name="connsiteX71" fmla="*/ 197206 w 950319"/>
              <a:gd name="connsiteY71" fmla="*/ 733443 h 1015088"/>
              <a:gd name="connsiteX72" fmla="*/ 211287 w 950319"/>
              <a:gd name="connsiteY72" fmla="*/ 503014 h 1015088"/>
              <a:gd name="connsiteX73" fmla="*/ 326351 w 950319"/>
              <a:gd name="connsiteY73" fmla="*/ 308694 h 101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50319" h="1015088">
                <a:moveTo>
                  <a:pt x="873606" y="42057"/>
                </a:moveTo>
                <a:cubicBezTo>
                  <a:pt x="894627" y="28780"/>
                  <a:pt x="912229" y="17616"/>
                  <a:pt x="929730" y="6552"/>
                </a:cubicBezTo>
                <a:cubicBezTo>
                  <a:pt x="935161" y="3132"/>
                  <a:pt x="941095" y="-3707"/>
                  <a:pt x="947230" y="2529"/>
                </a:cubicBezTo>
                <a:cubicBezTo>
                  <a:pt x="954875" y="10273"/>
                  <a:pt x="946526" y="16409"/>
                  <a:pt x="941598" y="21237"/>
                </a:cubicBezTo>
                <a:cubicBezTo>
                  <a:pt x="930936" y="31798"/>
                  <a:pt x="920275" y="42560"/>
                  <a:pt x="908105" y="51109"/>
                </a:cubicBezTo>
                <a:cubicBezTo>
                  <a:pt x="876322" y="73538"/>
                  <a:pt x="844438" y="94157"/>
                  <a:pt x="822612" y="129159"/>
                </a:cubicBezTo>
                <a:cubicBezTo>
                  <a:pt x="804407" y="158327"/>
                  <a:pt x="773328" y="178845"/>
                  <a:pt x="754318" y="208315"/>
                </a:cubicBezTo>
                <a:cubicBezTo>
                  <a:pt x="715494" y="268462"/>
                  <a:pt x="708253" y="332029"/>
                  <a:pt x="741243" y="397003"/>
                </a:cubicBezTo>
                <a:cubicBezTo>
                  <a:pt x="800484" y="513676"/>
                  <a:pt x="809939" y="629343"/>
                  <a:pt x="734806" y="742696"/>
                </a:cubicBezTo>
                <a:cubicBezTo>
                  <a:pt x="685119" y="817528"/>
                  <a:pt x="610992" y="853938"/>
                  <a:pt x="524594" y="868320"/>
                </a:cubicBezTo>
                <a:cubicBezTo>
                  <a:pt x="461932" y="878680"/>
                  <a:pt x="399975" y="874255"/>
                  <a:pt x="339426" y="855647"/>
                </a:cubicBezTo>
                <a:cubicBezTo>
                  <a:pt x="319511" y="849512"/>
                  <a:pt x="315186" y="858564"/>
                  <a:pt x="315891" y="874355"/>
                </a:cubicBezTo>
                <a:cubicBezTo>
                  <a:pt x="317600" y="913783"/>
                  <a:pt x="308045" y="950193"/>
                  <a:pt x="288935" y="984390"/>
                </a:cubicBezTo>
                <a:cubicBezTo>
                  <a:pt x="283806" y="993542"/>
                  <a:pt x="282297" y="1004003"/>
                  <a:pt x="265500" y="998068"/>
                </a:cubicBezTo>
                <a:cubicBezTo>
                  <a:pt x="257152" y="995152"/>
                  <a:pt x="242769" y="1000482"/>
                  <a:pt x="233113" y="1008126"/>
                </a:cubicBezTo>
                <a:cubicBezTo>
                  <a:pt x="224765" y="1014765"/>
                  <a:pt x="214707" y="1017380"/>
                  <a:pt x="204951" y="1012753"/>
                </a:cubicBezTo>
                <a:cubicBezTo>
                  <a:pt x="195195" y="1008126"/>
                  <a:pt x="190769" y="1000784"/>
                  <a:pt x="201833" y="991833"/>
                </a:cubicBezTo>
                <a:cubicBezTo>
                  <a:pt x="220038" y="977047"/>
                  <a:pt x="219937" y="976846"/>
                  <a:pt x="216719" y="945868"/>
                </a:cubicBezTo>
                <a:cubicBezTo>
                  <a:pt x="208270" y="957334"/>
                  <a:pt x="202135" y="966285"/>
                  <a:pt x="195295" y="974734"/>
                </a:cubicBezTo>
                <a:cubicBezTo>
                  <a:pt x="190266" y="980970"/>
                  <a:pt x="185338" y="990626"/>
                  <a:pt x="175481" y="984691"/>
                </a:cubicBezTo>
                <a:cubicBezTo>
                  <a:pt x="165926" y="978958"/>
                  <a:pt x="171357" y="970208"/>
                  <a:pt x="174676" y="962564"/>
                </a:cubicBezTo>
                <a:cubicBezTo>
                  <a:pt x="182421" y="944560"/>
                  <a:pt x="197910" y="929976"/>
                  <a:pt x="198514" y="905434"/>
                </a:cubicBezTo>
                <a:cubicBezTo>
                  <a:pt x="182421" y="917504"/>
                  <a:pt x="181214" y="934804"/>
                  <a:pt x="174073" y="948483"/>
                </a:cubicBezTo>
                <a:cubicBezTo>
                  <a:pt x="165926" y="963871"/>
                  <a:pt x="156572" y="977047"/>
                  <a:pt x="137462" y="978657"/>
                </a:cubicBezTo>
                <a:cubicBezTo>
                  <a:pt x="131427" y="979159"/>
                  <a:pt x="125292" y="978958"/>
                  <a:pt x="122576" y="972421"/>
                </a:cubicBezTo>
                <a:cubicBezTo>
                  <a:pt x="119458" y="965078"/>
                  <a:pt x="125191" y="962061"/>
                  <a:pt x="130220" y="958943"/>
                </a:cubicBezTo>
                <a:cubicBezTo>
                  <a:pt x="137864" y="954115"/>
                  <a:pt x="146212" y="949790"/>
                  <a:pt x="150738" y="937016"/>
                </a:cubicBezTo>
                <a:cubicBezTo>
                  <a:pt x="131125" y="948583"/>
                  <a:pt x="114228" y="959144"/>
                  <a:pt x="96626" y="968599"/>
                </a:cubicBezTo>
                <a:cubicBezTo>
                  <a:pt x="89485" y="972521"/>
                  <a:pt x="81238" y="974835"/>
                  <a:pt x="73191" y="976544"/>
                </a:cubicBezTo>
                <a:cubicBezTo>
                  <a:pt x="66955" y="977852"/>
                  <a:pt x="61725" y="974533"/>
                  <a:pt x="59814" y="968096"/>
                </a:cubicBezTo>
                <a:cubicBezTo>
                  <a:pt x="58104" y="962463"/>
                  <a:pt x="61222" y="958138"/>
                  <a:pt x="65748" y="955624"/>
                </a:cubicBezTo>
                <a:cubicBezTo>
                  <a:pt x="79327" y="947980"/>
                  <a:pt x="93207" y="940839"/>
                  <a:pt x="108696" y="932490"/>
                </a:cubicBezTo>
                <a:cubicBezTo>
                  <a:pt x="83450" y="928266"/>
                  <a:pt x="68263" y="910866"/>
                  <a:pt x="49354" y="900104"/>
                </a:cubicBezTo>
                <a:cubicBezTo>
                  <a:pt x="43621" y="896785"/>
                  <a:pt x="38189" y="888336"/>
                  <a:pt x="43822" y="880591"/>
                </a:cubicBezTo>
                <a:cubicBezTo>
                  <a:pt x="49454" y="872847"/>
                  <a:pt x="55389" y="879384"/>
                  <a:pt x="61122" y="882200"/>
                </a:cubicBezTo>
                <a:cubicBezTo>
                  <a:pt x="86267" y="894371"/>
                  <a:pt x="106785" y="887732"/>
                  <a:pt x="124990" y="858866"/>
                </a:cubicBezTo>
                <a:cubicBezTo>
                  <a:pt x="100046" y="861280"/>
                  <a:pt x="77315" y="865102"/>
                  <a:pt x="54483" y="863694"/>
                </a:cubicBezTo>
                <a:cubicBezTo>
                  <a:pt x="40100" y="862889"/>
                  <a:pt x="26120" y="861481"/>
                  <a:pt x="14654" y="851725"/>
                </a:cubicBezTo>
                <a:cubicBezTo>
                  <a:pt x="8619" y="846595"/>
                  <a:pt x="4193" y="839756"/>
                  <a:pt x="8418" y="832011"/>
                </a:cubicBezTo>
                <a:cubicBezTo>
                  <a:pt x="12642" y="824367"/>
                  <a:pt x="19783" y="827384"/>
                  <a:pt x="26120" y="829899"/>
                </a:cubicBezTo>
                <a:cubicBezTo>
                  <a:pt x="50259" y="839353"/>
                  <a:pt x="75605" y="837141"/>
                  <a:pt x="100247" y="834928"/>
                </a:cubicBezTo>
                <a:cubicBezTo>
                  <a:pt x="124990" y="832615"/>
                  <a:pt x="142893" y="818735"/>
                  <a:pt x="150939" y="788259"/>
                </a:cubicBezTo>
                <a:cubicBezTo>
                  <a:pt x="113021" y="802642"/>
                  <a:pt x="78120" y="799021"/>
                  <a:pt x="43218" y="790069"/>
                </a:cubicBezTo>
                <a:cubicBezTo>
                  <a:pt x="26723" y="785845"/>
                  <a:pt x="11938" y="780514"/>
                  <a:pt x="5099" y="762611"/>
                </a:cubicBezTo>
                <a:cubicBezTo>
                  <a:pt x="3489" y="758286"/>
                  <a:pt x="-2143" y="755269"/>
                  <a:pt x="874" y="749737"/>
                </a:cubicBezTo>
                <a:cubicBezTo>
                  <a:pt x="4193" y="743702"/>
                  <a:pt x="10530" y="742998"/>
                  <a:pt x="16263" y="744305"/>
                </a:cubicBezTo>
                <a:cubicBezTo>
                  <a:pt x="35776" y="748530"/>
                  <a:pt x="55187" y="753257"/>
                  <a:pt x="74599" y="757984"/>
                </a:cubicBezTo>
                <a:cubicBezTo>
                  <a:pt x="92704" y="762410"/>
                  <a:pt x="110506" y="763013"/>
                  <a:pt x="128711" y="757683"/>
                </a:cubicBezTo>
                <a:cubicBezTo>
                  <a:pt x="149028" y="751748"/>
                  <a:pt x="155365" y="742394"/>
                  <a:pt x="145207" y="721474"/>
                </a:cubicBezTo>
                <a:cubicBezTo>
                  <a:pt x="124588" y="678426"/>
                  <a:pt x="113122" y="632561"/>
                  <a:pt x="105679" y="585289"/>
                </a:cubicBezTo>
                <a:cubicBezTo>
                  <a:pt x="77818" y="407866"/>
                  <a:pt x="222854" y="174319"/>
                  <a:pt x="484261" y="214451"/>
                </a:cubicBezTo>
                <a:cubicBezTo>
                  <a:pt x="504880" y="217569"/>
                  <a:pt x="526404" y="219178"/>
                  <a:pt x="544911" y="228130"/>
                </a:cubicBezTo>
                <a:cubicBezTo>
                  <a:pt x="571665" y="241004"/>
                  <a:pt x="593491" y="233058"/>
                  <a:pt x="614713" y="218072"/>
                </a:cubicBezTo>
                <a:cubicBezTo>
                  <a:pt x="671239" y="177940"/>
                  <a:pt x="723541" y="132981"/>
                  <a:pt x="769807" y="81283"/>
                </a:cubicBezTo>
                <a:cubicBezTo>
                  <a:pt x="780067" y="69817"/>
                  <a:pt x="786906" y="54529"/>
                  <a:pt x="806821" y="57043"/>
                </a:cubicBezTo>
                <a:cubicBezTo>
                  <a:pt x="810945" y="57546"/>
                  <a:pt x="815974" y="50707"/>
                  <a:pt x="820600" y="47186"/>
                </a:cubicBezTo>
                <a:cubicBezTo>
                  <a:pt x="833072" y="37430"/>
                  <a:pt x="844840" y="26567"/>
                  <a:pt x="858117" y="18320"/>
                </a:cubicBezTo>
                <a:cubicBezTo>
                  <a:pt x="866465" y="13190"/>
                  <a:pt x="877529" y="920"/>
                  <a:pt x="886581" y="11179"/>
                </a:cubicBezTo>
                <a:cubicBezTo>
                  <a:pt x="897242" y="23248"/>
                  <a:pt x="876322" y="26970"/>
                  <a:pt x="873908" y="42057"/>
                </a:cubicBezTo>
                <a:close/>
                <a:moveTo>
                  <a:pt x="324540" y="820847"/>
                </a:moveTo>
                <a:cubicBezTo>
                  <a:pt x="418985" y="851624"/>
                  <a:pt x="670837" y="727408"/>
                  <a:pt x="687634" y="641110"/>
                </a:cubicBezTo>
                <a:cubicBezTo>
                  <a:pt x="587356" y="746719"/>
                  <a:pt x="470985" y="814309"/>
                  <a:pt x="324540" y="820847"/>
                </a:cubicBezTo>
                <a:close/>
                <a:moveTo>
                  <a:pt x="235427" y="732135"/>
                </a:moveTo>
                <a:cubicBezTo>
                  <a:pt x="276262" y="587803"/>
                  <a:pt x="363666" y="473142"/>
                  <a:pt x="468169" y="369444"/>
                </a:cubicBezTo>
                <a:cubicBezTo>
                  <a:pt x="345260" y="461374"/>
                  <a:pt x="273647" y="586093"/>
                  <a:pt x="235427" y="732135"/>
                </a:cubicBezTo>
                <a:close/>
                <a:moveTo>
                  <a:pt x="611394" y="542945"/>
                </a:moveTo>
                <a:cubicBezTo>
                  <a:pt x="512222" y="626929"/>
                  <a:pt x="426629" y="728012"/>
                  <a:pt x="306637" y="785845"/>
                </a:cubicBezTo>
                <a:cubicBezTo>
                  <a:pt x="429043" y="731029"/>
                  <a:pt x="525700" y="643826"/>
                  <a:pt x="611394" y="542945"/>
                </a:cubicBezTo>
                <a:close/>
                <a:moveTo>
                  <a:pt x="326351" y="308593"/>
                </a:moveTo>
                <a:cubicBezTo>
                  <a:pt x="290343" y="320060"/>
                  <a:pt x="259063" y="352949"/>
                  <a:pt x="237941" y="400624"/>
                </a:cubicBezTo>
                <a:cubicBezTo>
                  <a:pt x="192278" y="503517"/>
                  <a:pt x="181214" y="611741"/>
                  <a:pt x="190367" y="722781"/>
                </a:cubicBezTo>
                <a:cubicBezTo>
                  <a:pt x="190568" y="724692"/>
                  <a:pt x="192680" y="726503"/>
                  <a:pt x="197206" y="733443"/>
                </a:cubicBezTo>
                <a:cubicBezTo>
                  <a:pt x="195999" y="652577"/>
                  <a:pt x="193585" y="577041"/>
                  <a:pt x="211287" y="503014"/>
                </a:cubicBezTo>
                <a:cubicBezTo>
                  <a:pt x="229593" y="426574"/>
                  <a:pt x="264494" y="360090"/>
                  <a:pt x="326351" y="308694"/>
                </a:cubicBezTo>
                <a:close/>
              </a:path>
            </a:pathLst>
          </a:custGeom>
          <a:solidFill>
            <a:srgbClr val="FFC000"/>
          </a:solidFill>
          <a:ln w="10058" cap="flat">
            <a:noFill/>
            <a:prstDash val="solid"/>
            <a:miter/>
          </a:ln>
        </p:spPr>
        <p:txBody>
          <a:bodyPr rtlCol="0" anchor="ctr"/>
          <a:lstStyle/>
          <a:p>
            <a:endParaRPr lang="LID4096"/>
          </a:p>
        </p:txBody>
      </p:sp>
      <p:sp>
        <p:nvSpPr>
          <p:cNvPr id="10" name="Forma libre: forma 9">
            <a:extLst>
              <a:ext uri="{FF2B5EF4-FFF2-40B4-BE49-F238E27FC236}">
                <a16:creationId xmlns:a16="http://schemas.microsoft.com/office/drawing/2014/main" id="{D8B57445-25F5-4402-ADE3-9E11D39B0425}"/>
              </a:ext>
            </a:extLst>
          </p:cNvPr>
          <p:cNvSpPr/>
          <p:nvPr/>
        </p:nvSpPr>
        <p:spPr>
          <a:xfrm>
            <a:off x="10732394" y="2350657"/>
            <a:ext cx="1112713" cy="1883056"/>
          </a:xfrm>
          <a:custGeom>
            <a:avLst/>
            <a:gdLst>
              <a:gd name="connsiteX0" fmla="*/ 640921 w 1112713"/>
              <a:gd name="connsiteY0" fmla="*/ 817004 h 1883056"/>
              <a:gd name="connsiteX1" fmla="*/ 761617 w 1112713"/>
              <a:gd name="connsiteY1" fmla="*/ 662312 h 1883056"/>
              <a:gd name="connsiteX2" fmla="*/ 1076734 w 1112713"/>
              <a:gd name="connsiteY2" fmla="*/ 294693 h 1883056"/>
              <a:gd name="connsiteX3" fmla="*/ 1108216 w 1112713"/>
              <a:gd name="connsiteY3" fmla="*/ 280310 h 1883056"/>
              <a:gd name="connsiteX4" fmla="*/ 1098359 w 1112713"/>
              <a:gd name="connsiteY4" fmla="*/ 312395 h 1883056"/>
              <a:gd name="connsiteX5" fmla="*/ 843892 w 1112713"/>
              <a:gd name="connsiteY5" fmla="*/ 692084 h 1883056"/>
              <a:gd name="connsiteX6" fmla="*/ 621006 w 1112713"/>
              <a:gd name="connsiteY6" fmla="*/ 996137 h 1883056"/>
              <a:gd name="connsiteX7" fmla="*/ 532899 w 1112713"/>
              <a:gd name="connsiteY7" fmla="*/ 1138256 h 1883056"/>
              <a:gd name="connsiteX8" fmla="*/ 504233 w 1112713"/>
              <a:gd name="connsiteY8" fmla="*/ 1347462 h 1883056"/>
              <a:gd name="connsiteX9" fmla="*/ 518013 w 1112713"/>
              <a:gd name="connsiteY9" fmla="*/ 1495818 h 1883056"/>
              <a:gd name="connsiteX10" fmla="*/ 340791 w 1112713"/>
              <a:gd name="connsiteY10" fmla="*/ 1627577 h 1883056"/>
              <a:gd name="connsiteX11" fmla="*/ 294323 w 1112713"/>
              <a:gd name="connsiteY11" fmla="*/ 1618726 h 1883056"/>
              <a:gd name="connsiteX12" fmla="*/ 266161 w 1112713"/>
              <a:gd name="connsiteY12" fmla="*/ 1633411 h 1883056"/>
              <a:gd name="connsiteX13" fmla="*/ 261433 w 1112713"/>
              <a:gd name="connsiteY13" fmla="*/ 1670223 h 1883056"/>
              <a:gd name="connsiteX14" fmla="*/ 221403 w 1112713"/>
              <a:gd name="connsiteY14" fmla="*/ 1867360 h 1883056"/>
              <a:gd name="connsiteX15" fmla="*/ 201991 w 1112713"/>
              <a:gd name="connsiteY15" fmla="*/ 1882748 h 1883056"/>
              <a:gd name="connsiteX16" fmla="*/ 185898 w 1112713"/>
              <a:gd name="connsiteY16" fmla="*/ 1858408 h 1883056"/>
              <a:gd name="connsiteX17" fmla="*/ 202494 w 1112713"/>
              <a:gd name="connsiteY17" fmla="*/ 1788002 h 1883056"/>
              <a:gd name="connsiteX18" fmla="*/ 211445 w 1112713"/>
              <a:gd name="connsiteY18" fmla="*/ 1670424 h 1883056"/>
              <a:gd name="connsiteX19" fmla="*/ 123237 w 1112713"/>
              <a:gd name="connsiteY19" fmla="*/ 1870980 h 1883056"/>
              <a:gd name="connsiteX20" fmla="*/ 98293 w 1112713"/>
              <a:gd name="connsiteY20" fmla="*/ 1880837 h 1883056"/>
              <a:gd name="connsiteX21" fmla="*/ 88738 w 1112713"/>
              <a:gd name="connsiteY21" fmla="*/ 1855491 h 1883056"/>
              <a:gd name="connsiteX22" fmla="*/ 120722 w 1112713"/>
              <a:gd name="connsiteY22" fmla="*/ 1790718 h 1883056"/>
              <a:gd name="connsiteX23" fmla="*/ 68722 w 1112713"/>
              <a:gd name="connsiteY23" fmla="*/ 1844830 h 1883056"/>
              <a:gd name="connsiteX24" fmla="*/ 40158 w 1112713"/>
              <a:gd name="connsiteY24" fmla="*/ 1857503 h 1883056"/>
              <a:gd name="connsiteX25" fmla="*/ 33318 w 1112713"/>
              <a:gd name="connsiteY25" fmla="*/ 1827027 h 1883056"/>
              <a:gd name="connsiteX26" fmla="*/ 64901 w 1112713"/>
              <a:gd name="connsiteY26" fmla="*/ 1779654 h 1883056"/>
              <a:gd name="connsiteX27" fmla="*/ 113581 w 1112713"/>
              <a:gd name="connsiteY27" fmla="*/ 1694865 h 1883056"/>
              <a:gd name="connsiteX28" fmla="*/ 60777 w 1112713"/>
              <a:gd name="connsiteY28" fmla="*/ 1753604 h 1883056"/>
              <a:gd name="connsiteX29" fmla="*/ 39353 w 1112713"/>
              <a:gd name="connsiteY29" fmla="*/ 1774524 h 1883056"/>
              <a:gd name="connsiteX30" fmla="*/ 6665 w 1112713"/>
              <a:gd name="connsiteY30" fmla="*/ 1780258 h 1883056"/>
              <a:gd name="connsiteX31" fmla="*/ 11694 w 1112713"/>
              <a:gd name="connsiteY31" fmla="*/ 1745658 h 1883056"/>
              <a:gd name="connsiteX32" fmla="*/ 30804 w 1112713"/>
              <a:gd name="connsiteY32" fmla="*/ 1725944 h 1883056"/>
              <a:gd name="connsiteX33" fmla="*/ 84513 w 1112713"/>
              <a:gd name="connsiteY33" fmla="*/ 1657651 h 1883056"/>
              <a:gd name="connsiteX34" fmla="*/ 116699 w 1112713"/>
              <a:gd name="connsiteY34" fmla="*/ 1619933 h 1883056"/>
              <a:gd name="connsiteX35" fmla="*/ 154014 w 1112713"/>
              <a:gd name="connsiteY35" fmla="*/ 1561899 h 1883056"/>
              <a:gd name="connsiteX36" fmla="*/ 147275 w 1112713"/>
              <a:gd name="connsiteY36" fmla="*/ 1545604 h 1883056"/>
              <a:gd name="connsiteX37" fmla="*/ 112676 w 1112713"/>
              <a:gd name="connsiteY37" fmla="*/ 1516939 h 1883056"/>
              <a:gd name="connsiteX38" fmla="*/ 120622 w 1112713"/>
              <a:gd name="connsiteY38" fmla="*/ 1299284 h 1883056"/>
              <a:gd name="connsiteX39" fmla="*/ 216776 w 1112713"/>
              <a:gd name="connsiteY39" fmla="*/ 1246782 h 1883056"/>
              <a:gd name="connsiteX40" fmla="*/ 391483 w 1112713"/>
              <a:gd name="connsiteY40" fmla="*/ 1066342 h 1883056"/>
              <a:gd name="connsiteX41" fmla="*/ 578160 w 1112713"/>
              <a:gd name="connsiteY41" fmla="*/ 603171 h 1883056"/>
              <a:gd name="connsiteX42" fmla="*/ 776201 w 1112713"/>
              <a:gd name="connsiteY42" fmla="*/ 29564 h 1883056"/>
              <a:gd name="connsiteX43" fmla="*/ 780928 w 1112713"/>
              <a:gd name="connsiteY43" fmla="*/ 15382 h 1883056"/>
              <a:gd name="connsiteX44" fmla="*/ 797625 w 1112713"/>
              <a:gd name="connsiteY44" fmla="*/ 295 h 1883056"/>
              <a:gd name="connsiteX45" fmla="*/ 807482 w 1112713"/>
              <a:gd name="connsiteY45" fmla="*/ 18400 h 1883056"/>
              <a:gd name="connsiteX46" fmla="*/ 778917 w 1112713"/>
              <a:gd name="connsiteY46" fmla="*/ 242089 h 1883056"/>
              <a:gd name="connsiteX47" fmla="*/ 681656 w 1112713"/>
              <a:gd name="connsiteY47" fmla="*/ 493539 h 1883056"/>
              <a:gd name="connsiteX48" fmla="*/ 540744 w 1112713"/>
              <a:gd name="connsiteY48" fmla="*/ 870211 h 1883056"/>
              <a:gd name="connsiteX49" fmla="*/ 592744 w 1112713"/>
              <a:gd name="connsiteY49" fmla="*/ 762791 h 1883056"/>
              <a:gd name="connsiteX50" fmla="*/ 920936 w 1112713"/>
              <a:gd name="connsiteY50" fmla="*/ 69796 h 1883056"/>
              <a:gd name="connsiteX51" fmla="*/ 938940 w 1112713"/>
              <a:gd name="connsiteY51" fmla="*/ 52798 h 1883056"/>
              <a:gd name="connsiteX52" fmla="*/ 947087 w 1112713"/>
              <a:gd name="connsiteY52" fmla="*/ 77842 h 1883056"/>
              <a:gd name="connsiteX53" fmla="*/ 901424 w 1112713"/>
              <a:gd name="connsiteY53" fmla="*/ 217447 h 1883056"/>
              <a:gd name="connsiteX54" fmla="*/ 752465 w 1112713"/>
              <a:gd name="connsiteY54" fmla="*/ 558514 h 1883056"/>
              <a:gd name="connsiteX55" fmla="*/ 645649 w 1112713"/>
              <a:gd name="connsiteY55" fmla="*/ 795078 h 1883056"/>
              <a:gd name="connsiteX56" fmla="*/ 637803 w 1112713"/>
              <a:gd name="connsiteY56" fmla="*/ 815194 h 1883056"/>
              <a:gd name="connsiteX57" fmla="*/ 641223 w 1112713"/>
              <a:gd name="connsiteY57" fmla="*/ 817104 h 188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12713" h="1883056">
                <a:moveTo>
                  <a:pt x="640921" y="817004"/>
                </a:moveTo>
                <a:cubicBezTo>
                  <a:pt x="681153" y="765406"/>
                  <a:pt x="720983" y="713608"/>
                  <a:pt x="761617" y="662312"/>
                </a:cubicBezTo>
                <a:cubicBezTo>
                  <a:pt x="861795" y="535682"/>
                  <a:pt x="961872" y="408851"/>
                  <a:pt x="1076734" y="294693"/>
                </a:cubicBezTo>
                <a:cubicBezTo>
                  <a:pt x="1084982" y="286445"/>
                  <a:pt x="1093732" y="267335"/>
                  <a:pt x="1108216" y="280310"/>
                </a:cubicBezTo>
                <a:cubicBezTo>
                  <a:pt x="1120386" y="291172"/>
                  <a:pt x="1104695" y="302940"/>
                  <a:pt x="1098359" y="312395"/>
                </a:cubicBezTo>
                <a:cubicBezTo>
                  <a:pt x="1013972" y="439226"/>
                  <a:pt x="930994" y="567063"/>
                  <a:pt x="843892" y="692084"/>
                </a:cubicBezTo>
                <a:cubicBezTo>
                  <a:pt x="772077" y="795178"/>
                  <a:pt x="695033" y="894551"/>
                  <a:pt x="621006" y="996137"/>
                </a:cubicBezTo>
                <a:cubicBezTo>
                  <a:pt x="588117" y="1041297"/>
                  <a:pt x="562167" y="1090883"/>
                  <a:pt x="532899" y="1138256"/>
                </a:cubicBezTo>
                <a:cubicBezTo>
                  <a:pt x="491761" y="1204840"/>
                  <a:pt x="489851" y="1274139"/>
                  <a:pt x="504233" y="1347462"/>
                </a:cubicBezTo>
                <a:cubicBezTo>
                  <a:pt x="513788" y="1396344"/>
                  <a:pt x="525355" y="1445125"/>
                  <a:pt x="518013" y="1495818"/>
                </a:cubicBezTo>
                <a:cubicBezTo>
                  <a:pt x="504334" y="1589659"/>
                  <a:pt x="434934" y="1641558"/>
                  <a:pt x="340791" y="1627577"/>
                </a:cubicBezTo>
                <a:cubicBezTo>
                  <a:pt x="325201" y="1625264"/>
                  <a:pt x="309108" y="1623655"/>
                  <a:pt x="294323" y="1618726"/>
                </a:cubicBezTo>
                <a:cubicBezTo>
                  <a:pt x="278130" y="1613396"/>
                  <a:pt x="271693" y="1619832"/>
                  <a:pt x="266161" y="1633411"/>
                </a:cubicBezTo>
                <a:cubicBezTo>
                  <a:pt x="261232" y="1645481"/>
                  <a:pt x="260931" y="1657852"/>
                  <a:pt x="261433" y="1670223"/>
                </a:cubicBezTo>
                <a:cubicBezTo>
                  <a:pt x="264350" y="1739321"/>
                  <a:pt x="240915" y="1802989"/>
                  <a:pt x="221403" y="1867360"/>
                </a:cubicBezTo>
                <a:cubicBezTo>
                  <a:pt x="218587" y="1876613"/>
                  <a:pt x="213457" y="1884760"/>
                  <a:pt x="201991" y="1882748"/>
                </a:cubicBezTo>
                <a:cubicBezTo>
                  <a:pt x="188714" y="1880435"/>
                  <a:pt x="184792" y="1870176"/>
                  <a:pt x="185898" y="1858408"/>
                </a:cubicBezTo>
                <a:cubicBezTo>
                  <a:pt x="188211" y="1834269"/>
                  <a:pt x="195554" y="1811236"/>
                  <a:pt x="202494" y="1788002"/>
                </a:cubicBezTo>
                <a:cubicBezTo>
                  <a:pt x="213457" y="1751290"/>
                  <a:pt x="225225" y="1714478"/>
                  <a:pt x="211445" y="1670424"/>
                </a:cubicBezTo>
                <a:cubicBezTo>
                  <a:pt x="208830" y="1752296"/>
                  <a:pt x="158339" y="1808118"/>
                  <a:pt x="123237" y="1870980"/>
                </a:cubicBezTo>
                <a:cubicBezTo>
                  <a:pt x="117906" y="1880536"/>
                  <a:pt x="109658" y="1886168"/>
                  <a:pt x="98293" y="1880837"/>
                </a:cubicBezTo>
                <a:cubicBezTo>
                  <a:pt x="87129" y="1875708"/>
                  <a:pt x="85821" y="1866253"/>
                  <a:pt x="88738" y="1855491"/>
                </a:cubicBezTo>
                <a:cubicBezTo>
                  <a:pt x="95175" y="1831855"/>
                  <a:pt x="109658" y="1812343"/>
                  <a:pt x="120722" y="1790718"/>
                </a:cubicBezTo>
                <a:cubicBezTo>
                  <a:pt x="100807" y="1806308"/>
                  <a:pt x="82200" y="1823105"/>
                  <a:pt x="68722" y="1844830"/>
                </a:cubicBezTo>
                <a:cubicBezTo>
                  <a:pt x="61984" y="1855692"/>
                  <a:pt x="53334" y="1863940"/>
                  <a:pt x="40158" y="1857503"/>
                </a:cubicBezTo>
                <a:cubicBezTo>
                  <a:pt x="26479" y="1850864"/>
                  <a:pt x="29496" y="1838795"/>
                  <a:pt x="33318" y="1827027"/>
                </a:cubicBezTo>
                <a:cubicBezTo>
                  <a:pt x="39554" y="1808319"/>
                  <a:pt x="51724" y="1793735"/>
                  <a:pt x="64901" y="1779654"/>
                </a:cubicBezTo>
                <a:cubicBezTo>
                  <a:pt x="87028" y="1755917"/>
                  <a:pt x="107446" y="1731074"/>
                  <a:pt x="113581" y="1694865"/>
                </a:cubicBezTo>
                <a:cubicBezTo>
                  <a:pt x="94873" y="1715786"/>
                  <a:pt x="77976" y="1734796"/>
                  <a:pt x="60777" y="1753604"/>
                </a:cubicBezTo>
                <a:cubicBezTo>
                  <a:pt x="54038" y="1760946"/>
                  <a:pt x="46695" y="1767786"/>
                  <a:pt x="39353" y="1774524"/>
                </a:cubicBezTo>
                <a:cubicBezTo>
                  <a:pt x="29698" y="1783275"/>
                  <a:pt x="18835" y="1791824"/>
                  <a:pt x="6665" y="1780258"/>
                </a:cubicBezTo>
                <a:cubicBezTo>
                  <a:pt x="-6612" y="1767584"/>
                  <a:pt x="2541" y="1756018"/>
                  <a:pt x="11694" y="1745658"/>
                </a:cubicBezTo>
                <a:cubicBezTo>
                  <a:pt x="17729" y="1738819"/>
                  <a:pt x="24065" y="1732080"/>
                  <a:pt x="30804" y="1725944"/>
                </a:cubicBezTo>
                <a:cubicBezTo>
                  <a:pt x="52630" y="1706130"/>
                  <a:pt x="71036" y="1683902"/>
                  <a:pt x="84513" y="1657651"/>
                </a:cubicBezTo>
                <a:cubicBezTo>
                  <a:pt x="92258" y="1642664"/>
                  <a:pt x="102718" y="1629287"/>
                  <a:pt x="116699" y="1619933"/>
                </a:cubicBezTo>
                <a:cubicBezTo>
                  <a:pt x="137821" y="1605751"/>
                  <a:pt x="142045" y="1581512"/>
                  <a:pt x="154014" y="1561899"/>
                </a:cubicBezTo>
                <a:cubicBezTo>
                  <a:pt x="158741" y="1554053"/>
                  <a:pt x="152606" y="1549930"/>
                  <a:pt x="147275" y="1545604"/>
                </a:cubicBezTo>
                <a:cubicBezTo>
                  <a:pt x="135608" y="1536150"/>
                  <a:pt x="123740" y="1526997"/>
                  <a:pt x="112676" y="1516939"/>
                </a:cubicBezTo>
                <a:cubicBezTo>
                  <a:pt x="41264" y="1452166"/>
                  <a:pt x="44885" y="1359230"/>
                  <a:pt x="120622" y="1299284"/>
                </a:cubicBezTo>
                <a:cubicBezTo>
                  <a:pt x="149689" y="1276252"/>
                  <a:pt x="182378" y="1258650"/>
                  <a:pt x="216776" y="1246782"/>
                </a:cubicBezTo>
                <a:cubicBezTo>
                  <a:pt x="306091" y="1215703"/>
                  <a:pt x="356280" y="1149722"/>
                  <a:pt x="391483" y="1066342"/>
                </a:cubicBezTo>
                <a:cubicBezTo>
                  <a:pt x="456156" y="912957"/>
                  <a:pt x="521231" y="759573"/>
                  <a:pt x="578160" y="603171"/>
                </a:cubicBezTo>
                <a:cubicBezTo>
                  <a:pt x="647258" y="413075"/>
                  <a:pt x="713942" y="222074"/>
                  <a:pt x="776201" y="29564"/>
                </a:cubicBezTo>
                <a:cubicBezTo>
                  <a:pt x="777710" y="24837"/>
                  <a:pt x="778917" y="19908"/>
                  <a:pt x="780928" y="15382"/>
                </a:cubicBezTo>
                <a:cubicBezTo>
                  <a:pt x="784147" y="7839"/>
                  <a:pt x="786662" y="-1817"/>
                  <a:pt x="797625" y="295"/>
                </a:cubicBezTo>
                <a:cubicBezTo>
                  <a:pt x="806878" y="2106"/>
                  <a:pt x="806576" y="11057"/>
                  <a:pt x="807482" y="18400"/>
                </a:cubicBezTo>
                <a:cubicBezTo>
                  <a:pt x="817037" y="95343"/>
                  <a:pt x="800844" y="169269"/>
                  <a:pt x="778917" y="242089"/>
                </a:cubicBezTo>
                <a:cubicBezTo>
                  <a:pt x="752867" y="328286"/>
                  <a:pt x="714546" y="409957"/>
                  <a:pt x="681656" y="493539"/>
                </a:cubicBezTo>
                <a:cubicBezTo>
                  <a:pt x="632573" y="618157"/>
                  <a:pt x="583691" y="742877"/>
                  <a:pt x="540744" y="870211"/>
                </a:cubicBezTo>
                <a:cubicBezTo>
                  <a:pt x="558044" y="834404"/>
                  <a:pt x="575746" y="798799"/>
                  <a:pt x="592744" y="762791"/>
                </a:cubicBezTo>
                <a:cubicBezTo>
                  <a:pt x="702175" y="531860"/>
                  <a:pt x="811505" y="300828"/>
                  <a:pt x="920936" y="69796"/>
                </a:cubicBezTo>
                <a:cubicBezTo>
                  <a:pt x="924657" y="61850"/>
                  <a:pt x="926971" y="50082"/>
                  <a:pt x="938940" y="52798"/>
                </a:cubicBezTo>
                <a:cubicBezTo>
                  <a:pt x="953222" y="56017"/>
                  <a:pt x="948193" y="68790"/>
                  <a:pt x="947087" y="77842"/>
                </a:cubicBezTo>
                <a:cubicBezTo>
                  <a:pt x="940750" y="127227"/>
                  <a:pt x="920936" y="172387"/>
                  <a:pt x="901424" y="217447"/>
                </a:cubicBezTo>
                <a:cubicBezTo>
                  <a:pt x="852139" y="331304"/>
                  <a:pt x="802654" y="445060"/>
                  <a:pt x="752465" y="558514"/>
                </a:cubicBezTo>
                <a:cubicBezTo>
                  <a:pt x="717463" y="637670"/>
                  <a:pt x="681254" y="716223"/>
                  <a:pt x="645649" y="795078"/>
                </a:cubicBezTo>
                <a:cubicBezTo>
                  <a:pt x="642732" y="801615"/>
                  <a:pt x="640419" y="808455"/>
                  <a:pt x="637803" y="815194"/>
                </a:cubicBezTo>
                <a:cubicBezTo>
                  <a:pt x="638910" y="815797"/>
                  <a:pt x="640117" y="816501"/>
                  <a:pt x="641223" y="817104"/>
                </a:cubicBezTo>
                <a:close/>
              </a:path>
            </a:pathLst>
          </a:custGeom>
          <a:solidFill>
            <a:srgbClr val="FFC000"/>
          </a:solidFill>
          <a:ln w="10058"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25E48BFF-73EC-484E-82FF-39D7E9D7C786}"/>
              </a:ext>
            </a:extLst>
          </p:cNvPr>
          <p:cNvSpPr/>
          <p:nvPr/>
        </p:nvSpPr>
        <p:spPr>
          <a:xfrm>
            <a:off x="7667552" y="4431133"/>
            <a:ext cx="593020" cy="1324071"/>
          </a:xfrm>
          <a:custGeom>
            <a:avLst/>
            <a:gdLst>
              <a:gd name="connsiteX0" fmla="*/ 203672 w 593020"/>
              <a:gd name="connsiteY0" fmla="*/ 605302 h 1324071"/>
              <a:gd name="connsiteX1" fmla="*/ 163943 w 593020"/>
              <a:gd name="connsiteY1" fmla="*/ 565775 h 1324071"/>
              <a:gd name="connsiteX2" fmla="*/ 82373 w 593020"/>
              <a:gd name="connsiteY2" fmla="*/ 499291 h 1324071"/>
              <a:gd name="connsiteX3" fmla="*/ 41135 w 593020"/>
              <a:gd name="connsiteY3" fmla="*/ 440351 h 1324071"/>
              <a:gd name="connsiteX4" fmla="*/ 28161 w 593020"/>
              <a:gd name="connsiteY4" fmla="*/ 406054 h 1324071"/>
              <a:gd name="connsiteX5" fmla="*/ 10458 w 593020"/>
              <a:gd name="connsiteY5" fmla="*/ 297025 h 1324071"/>
              <a:gd name="connsiteX6" fmla="*/ 6134 w 593020"/>
              <a:gd name="connsiteY6" fmla="*/ 246132 h 1324071"/>
              <a:gd name="connsiteX7" fmla="*/ 16795 w 593020"/>
              <a:gd name="connsiteY7" fmla="*/ 165668 h 1324071"/>
              <a:gd name="connsiteX8" fmla="*/ 70102 w 593020"/>
              <a:gd name="connsiteY8" fmla="*/ 87215 h 1324071"/>
              <a:gd name="connsiteX9" fmla="*/ 124013 w 593020"/>
              <a:gd name="connsiteY9" fmla="*/ 49699 h 1324071"/>
              <a:gd name="connsiteX10" fmla="*/ 159820 w 593020"/>
              <a:gd name="connsiteY10" fmla="*/ 25962 h 1324071"/>
              <a:gd name="connsiteX11" fmla="*/ 302241 w 593020"/>
              <a:gd name="connsiteY11" fmla="*/ 36423 h 1324071"/>
              <a:gd name="connsiteX12" fmla="*/ 306365 w 593020"/>
              <a:gd name="connsiteY12" fmla="*/ 47889 h 1324071"/>
              <a:gd name="connsiteX13" fmla="*/ 342271 w 593020"/>
              <a:gd name="connsiteY13" fmla="*/ 106024 h 1324071"/>
              <a:gd name="connsiteX14" fmla="*/ 373049 w 593020"/>
              <a:gd name="connsiteY14" fmla="*/ 111455 h 1324071"/>
              <a:gd name="connsiteX15" fmla="*/ 472120 w 593020"/>
              <a:gd name="connsiteY15" fmla="*/ 203687 h 1324071"/>
              <a:gd name="connsiteX16" fmla="*/ 489722 w 593020"/>
              <a:gd name="connsiteY16" fmla="*/ 242410 h 1324071"/>
              <a:gd name="connsiteX17" fmla="*/ 524019 w 593020"/>
              <a:gd name="connsiteY17" fmla="*/ 293706 h 1324071"/>
              <a:gd name="connsiteX18" fmla="*/ 570789 w 593020"/>
              <a:gd name="connsiteY18" fmla="*/ 492251 h 1324071"/>
              <a:gd name="connsiteX19" fmla="*/ 542124 w 593020"/>
              <a:gd name="connsiteY19" fmla="*/ 655693 h 1324071"/>
              <a:gd name="connsiteX20" fmla="*/ 544638 w 593020"/>
              <a:gd name="connsiteY20" fmla="*/ 727205 h 1324071"/>
              <a:gd name="connsiteX21" fmla="*/ 565861 w 593020"/>
              <a:gd name="connsiteY21" fmla="*/ 795398 h 1324071"/>
              <a:gd name="connsiteX22" fmla="*/ 571795 w 593020"/>
              <a:gd name="connsiteY22" fmla="*/ 934601 h 1324071"/>
              <a:gd name="connsiteX23" fmla="*/ 573505 w 593020"/>
              <a:gd name="connsiteY23" fmla="*/ 956628 h 1324071"/>
              <a:gd name="connsiteX24" fmla="*/ 584468 w 593020"/>
              <a:gd name="connsiteY24" fmla="*/ 1056805 h 1324071"/>
              <a:gd name="connsiteX25" fmla="*/ 583864 w 593020"/>
              <a:gd name="connsiteY25" fmla="*/ 1064148 h 1324071"/>
              <a:gd name="connsiteX26" fmla="*/ 586882 w 593020"/>
              <a:gd name="connsiteY26" fmla="*/ 1174182 h 1324071"/>
              <a:gd name="connsiteX27" fmla="*/ 569884 w 593020"/>
              <a:gd name="connsiteY27" fmla="*/ 1225377 h 1324071"/>
              <a:gd name="connsiteX28" fmla="*/ 541319 w 593020"/>
              <a:gd name="connsiteY28" fmla="*/ 1303930 h 1324071"/>
              <a:gd name="connsiteX29" fmla="*/ 521002 w 593020"/>
              <a:gd name="connsiteY29" fmla="*/ 1320426 h 1324071"/>
              <a:gd name="connsiteX30" fmla="*/ 472925 w 593020"/>
              <a:gd name="connsiteY30" fmla="*/ 1318917 h 1324071"/>
              <a:gd name="connsiteX31" fmla="*/ 467493 w 593020"/>
              <a:gd name="connsiteY31" fmla="*/ 1271041 h 1324071"/>
              <a:gd name="connsiteX32" fmla="*/ 440739 w 593020"/>
              <a:gd name="connsiteY32" fmla="*/ 1188263 h 1324071"/>
              <a:gd name="connsiteX33" fmla="*/ 429474 w 593020"/>
              <a:gd name="connsiteY33" fmla="*/ 1143002 h 1324071"/>
              <a:gd name="connsiteX34" fmla="*/ 416600 w 593020"/>
              <a:gd name="connsiteY34" fmla="*/ 1111219 h 1324071"/>
              <a:gd name="connsiteX35" fmla="*/ 395378 w 593020"/>
              <a:gd name="connsiteY35" fmla="*/ 1049262 h 1324071"/>
              <a:gd name="connsiteX36" fmla="*/ 378480 w 593020"/>
              <a:gd name="connsiteY36" fmla="*/ 1007119 h 1324071"/>
              <a:gd name="connsiteX37" fmla="*/ 349815 w 593020"/>
              <a:gd name="connsiteY37" fmla="*/ 955622 h 1324071"/>
              <a:gd name="connsiteX38" fmla="*/ 321552 w 593020"/>
              <a:gd name="connsiteY38" fmla="*/ 910965 h 1324071"/>
              <a:gd name="connsiteX39" fmla="*/ 300028 w 593020"/>
              <a:gd name="connsiteY39" fmla="*/ 865603 h 1324071"/>
              <a:gd name="connsiteX40" fmla="*/ 282125 w 593020"/>
              <a:gd name="connsiteY40" fmla="*/ 830300 h 1324071"/>
              <a:gd name="connsiteX41" fmla="*/ 250844 w 593020"/>
              <a:gd name="connsiteY41" fmla="*/ 771460 h 1324071"/>
              <a:gd name="connsiteX42" fmla="*/ 228415 w 593020"/>
              <a:gd name="connsiteY42" fmla="*/ 732033 h 1324071"/>
              <a:gd name="connsiteX43" fmla="*/ 198643 w 593020"/>
              <a:gd name="connsiteY43" fmla="*/ 687878 h 1324071"/>
              <a:gd name="connsiteX44" fmla="*/ 186775 w 593020"/>
              <a:gd name="connsiteY44" fmla="*/ 636884 h 1324071"/>
              <a:gd name="connsiteX45" fmla="*/ 203572 w 593020"/>
              <a:gd name="connsiteY45" fmla="*/ 605302 h 1324071"/>
              <a:gd name="connsiteX46" fmla="*/ 304554 w 593020"/>
              <a:gd name="connsiteY46" fmla="*/ 370147 h 1324071"/>
              <a:gd name="connsiteX47" fmla="*/ 296307 w 593020"/>
              <a:gd name="connsiteY47" fmla="*/ 369241 h 1324071"/>
              <a:gd name="connsiteX48" fmla="*/ 265529 w 593020"/>
              <a:gd name="connsiteY48" fmla="*/ 170596 h 1324071"/>
              <a:gd name="connsiteX49" fmla="*/ 258187 w 593020"/>
              <a:gd name="connsiteY49" fmla="*/ 171602 h 1324071"/>
              <a:gd name="connsiteX50" fmla="*/ 279309 w 593020"/>
              <a:gd name="connsiteY50" fmla="*/ 382920 h 1324071"/>
              <a:gd name="connsiteX51" fmla="*/ 159116 w 593020"/>
              <a:gd name="connsiteY51" fmla="*/ 284050 h 1324071"/>
              <a:gd name="connsiteX52" fmla="*/ 178427 w 593020"/>
              <a:gd name="connsiteY52" fmla="*/ 308793 h 1324071"/>
              <a:gd name="connsiteX53" fmla="*/ 274581 w 593020"/>
              <a:gd name="connsiteY53" fmla="*/ 392375 h 1324071"/>
              <a:gd name="connsiteX54" fmla="*/ 294295 w 593020"/>
              <a:gd name="connsiteY54" fmla="*/ 425969 h 1324071"/>
              <a:gd name="connsiteX55" fmla="*/ 357157 w 593020"/>
              <a:gd name="connsiteY55" fmla="*/ 646942 h 1324071"/>
              <a:gd name="connsiteX56" fmla="*/ 358063 w 593020"/>
              <a:gd name="connsiteY56" fmla="*/ 670478 h 1324071"/>
              <a:gd name="connsiteX57" fmla="*/ 233243 w 593020"/>
              <a:gd name="connsiteY57" fmla="*/ 567686 h 1324071"/>
              <a:gd name="connsiteX58" fmla="*/ 319742 w 593020"/>
              <a:gd name="connsiteY58" fmla="*/ 649759 h 1324071"/>
              <a:gd name="connsiteX59" fmla="*/ 384113 w 593020"/>
              <a:gd name="connsiteY59" fmla="*/ 724892 h 1324071"/>
              <a:gd name="connsiteX60" fmla="*/ 463370 w 593020"/>
              <a:gd name="connsiteY60" fmla="*/ 940535 h 1324071"/>
              <a:gd name="connsiteX61" fmla="*/ 467493 w 593020"/>
              <a:gd name="connsiteY61" fmla="*/ 968496 h 1324071"/>
              <a:gd name="connsiteX62" fmla="*/ 390248 w 593020"/>
              <a:gd name="connsiteY62" fmla="*/ 913379 h 1324071"/>
              <a:gd name="connsiteX63" fmla="*/ 460553 w 593020"/>
              <a:gd name="connsiteY63" fmla="*/ 975336 h 1324071"/>
              <a:gd name="connsiteX64" fmla="*/ 483586 w 593020"/>
              <a:gd name="connsiteY64" fmla="*/ 1006817 h 1324071"/>
              <a:gd name="connsiteX65" fmla="*/ 508530 w 593020"/>
              <a:gd name="connsiteY65" fmla="*/ 1268526 h 1324071"/>
              <a:gd name="connsiteX66" fmla="*/ 512352 w 593020"/>
              <a:gd name="connsiteY66" fmla="*/ 1282909 h 1324071"/>
              <a:gd name="connsiteX67" fmla="*/ 510542 w 593020"/>
              <a:gd name="connsiteY67" fmla="*/ 1060728 h 1324071"/>
              <a:gd name="connsiteX68" fmla="*/ 519191 w 593020"/>
              <a:gd name="connsiteY68" fmla="*/ 903119 h 1324071"/>
              <a:gd name="connsiteX69" fmla="*/ 531261 w 593020"/>
              <a:gd name="connsiteY69" fmla="*/ 837642 h 1324071"/>
              <a:gd name="connsiteX70" fmla="*/ 491733 w 593020"/>
              <a:gd name="connsiteY70" fmla="*/ 967088 h 1324071"/>
              <a:gd name="connsiteX71" fmla="*/ 483787 w 593020"/>
              <a:gd name="connsiteY71" fmla="*/ 957231 h 1324071"/>
              <a:gd name="connsiteX72" fmla="*/ 399803 w 593020"/>
              <a:gd name="connsiteY72" fmla="*/ 732637 h 1324071"/>
              <a:gd name="connsiteX73" fmla="*/ 399099 w 593020"/>
              <a:gd name="connsiteY73" fmla="*/ 710610 h 1324071"/>
              <a:gd name="connsiteX74" fmla="*/ 442851 w 593020"/>
              <a:gd name="connsiteY74" fmla="*/ 591623 h 1324071"/>
              <a:gd name="connsiteX75" fmla="*/ 467192 w 593020"/>
              <a:gd name="connsiteY75" fmla="*/ 526448 h 1324071"/>
              <a:gd name="connsiteX76" fmla="*/ 394573 w 593020"/>
              <a:gd name="connsiteY76" fmla="*/ 698942 h 1324071"/>
              <a:gd name="connsiteX77" fmla="*/ 381598 w 593020"/>
              <a:gd name="connsiteY77" fmla="*/ 681240 h 1324071"/>
              <a:gd name="connsiteX78" fmla="*/ 327285 w 593020"/>
              <a:gd name="connsiteY78" fmla="*/ 509852 h 1324071"/>
              <a:gd name="connsiteX79" fmla="*/ 344484 w 593020"/>
              <a:gd name="connsiteY79" fmla="*/ 302859 h 1324071"/>
              <a:gd name="connsiteX80" fmla="*/ 355146 w 593020"/>
              <a:gd name="connsiteY80" fmla="*/ 250959 h 1324071"/>
              <a:gd name="connsiteX81" fmla="*/ 304554 w 593020"/>
              <a:gd name="connsiteY81" fmla="*/ 370348 h 13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93020" h="1324071">
                <a:moveTo>
                  <a:pt x="203672" y="605302"/>
                </a:moveTo>
                <a:cubicBezTo>
                  <a:pt x="180438" y="598664"/>
                  <a:pt x="176616" y="575732"/>
                  <a:pt x="163943" y="565775"/>
                </a:cubicBezTo>
                <a:cubicBezTo>
                  <a:pt x="136083" y="543949"/>
                  <a:pt x="112547" y="514479"/>
                  <a:pt x="82373" y="499291"/>
                </a:cubicBezTo>
                <a:cubicBezTo>
                  <a:pt x="53909" y="485009"/>
                  <a:pt x="45661" y="465295"/>
                  <a:pt x="41135" y="440351"/>
                </a:cubicBezTo>
                <a:cubicBezTo>
                  <a:pt x="38822" y="427578"/>
                  <a:pt x="34799" y="416614"/>
                  <a:pt x="28161" y="406054"/>
                </a:cubicBezTo>
                <a:cubicBezTo>
                  <a:pt x="7039" y="372259"/>
                  <a:pt x="-4327" y="336754"/>
                  <a:pt x="10458" y="297025"/>
                </a:cubicBezTo>
                <a:cubicBezTo>
                  <a:pt x="16996" y="279424"/>
                  <a:pt x="12671" y="262627"/>
                  <a:pt x="6134" y="246132"/>
                </a:cubicBezTo>
                <a:cubicBezTo>
                  <a:pt x="-5232" y="217366"/>
                  <a:pt x="-304" y="190712"/>
                  <a:pt x="16795" y="165668"/>
                </a:cubicBezTo>
                <a:cubicBezTo>
                  <a:pt x="34598" y="139517"/>
                  <a:pt x="51998" y="113064"/>
                  <a:pt x="70102" y="87215"/>
                </a:cubicBezTo>
                <a:cubicBezTo>
                  <a:pt x="83379" y="68306"/>
                  <a:pt x="100679" y="53320"/>
                  <a:pt x="124013" y="49699"/>
                </a:cubicBezTo>
                <a:cubicBezTo>
                  <a:pt x="140408" y="47084"/>
                  <a:pt x="150466" y="38736"/>
                  <a:pt x="159820" y="25962"/>
                </a:cubicBezTo>
                <a:cubicBezTo>
                  <a:pt x="188686" y="-13365"/>
                  <a:pt x="278705" y="-6525"/>
                  <a:pt x="302241" y="36423"/>
                </a:cubicBezTo>
                <a:cubicBezTo>
                  <a:pt x="304252" y="40043"/>
                  <a:pt x="307471" y="44972"/>
                  <a:pt x="306365" y="47889"/>
                </a:cubicBezTo>
                <a:cubicBezTo>
                  <a:pt x="292686" y="83293"/>
                  <a:pt x="326481" y="89227"/>
                  <a:pt x="342271" y="106024"/>
                </a:cubicBezTo>
                <a:cubicBezTo>
                  <a:pt x="350720" y="114976"/>
                  <a:pt x="362790" y="113165"/>
                  <a:pt x="373049" y="111455"/>
                </a:cubicBezTo>
                <a:cubicBezTo>
                  <a:pt x="423942" y="103208"/>
                  <a:pt x="471315" y="150279"/>
                  <a:pt x="472120" y="203687"/>
                </a:cubicBezTo>
                <a:cubicBezTo>
                  <a:pt x="472321" y="220082"/>
                  <a:pt x="476646" y="232151"/>
                  <a:pt x="489722" y="242410"/>
                </a:cubicBezTo>
                <a:cubicBezTo>
                  <a:pt x="506518" y="255586"/>
                  <a:pt x="516878" y="273892"/>
                  <a:pt x="524019" y="293706"/>
                </a:cubicBezTo>
                <a:cubicBezTo>
                  <a:pt x="547153" y="358077"/>
                  <a:pt x="566967" y="423555"/>
                  <a:pt x="570789" y="492251"/>
                </a:cubicBezTo>
                <a:cubicBezTo>
                  <a:pt x="573907" y="548575"/>
                  <a:pt x="563447" y="603794"/>
                  <a:pt x="542124" y="655693"/>
                </a:cubicBezTo>
                <a:cubicBezTo>
                  <a:pt x="531563" y="681442"/>
                  <a:pt x="533273" y="703971"/>
                  <a:pt x="544638" y="727205"/>
                </a:cubicBezTo>
                <a:cubicBezTo>
                  <a:pt x="555300" y="749132"/>
                  <a:pt x="555903" y="775484"/>
                  <a:pt x="565861" y="795398"/>
                </a:cubicBezTo>
                <a:cubicBezTo>
                  <a:pt x="589497" y="842671"/>
                  <a:pt x="583060" y="887731"/>
                  <a:pt x="571795" y="934601"/>
                </a:cubicBezTo>
                <a:cubicBezTo>
                  <a:pt x="569984" y="941943"/>
                  <a:pt x="570286" y="949386"/>
                  <a:pt x="573505" y="956628"/>
                </a:cubicBezTo>
                <a:cubicBezTo>
                  <a:pt x="587686" y="988814"/>
                  <a:pt x="591307" y="1022206"/>
                  <a:pt x="584468" y="1056805"/>
                </a:cubicBezTo>
                <a:cubicBezTo>
                  <a:pt x="583965" y="1059220"/>
                  <a:pt x="582959" y="1062338"/>
                  <a:pt x="583864" y="1064148"/>
                </a:cubicBezTo>
                <a:cubicBezTo>
                  <a:pt x="603779" y="1100357"/>
                  <a:pt x="584669" y="1137571"/>
                  <a:pt x="586882" y="1174182"/>
                </a:cubicBezTo>
                <a:cubicBezTo>
                  <a:pt x="587988" y="1193594"/>
                  <a:pt x="579942" y="1209989"/>
                  <a:pt x="569884" y="1225377"/>
                </a:cubicBezTo>
                <a:cubicBezTo>
                  <a:pt x="554193" y="1249416"/>
                  <a:pt x="541420" y="1274360"/>
                  <a:pt x="541319" y="1303930"/>
                </a:cubicBezTo>
                <a:cubicBezTo>
                  <a:pt x="541319" y="1317810"/>
                  <a:pt x="535184" y="1324549"/>
                  <a:pt x="521002" y="1320426"/>
                </a:cubicBezTo>
                <a:cubicBezTo>
                  <a:pt x="504809" y="1315698"/>
                  <a:pt x="486805" y="1331891"/>
                  <a:pt x="472925" y="1318917"/>
                </a:cubicBezTo>
                <a:cubicBezTo>
                  <a:pt x="459045" y="1305942"/>
                  <a:pt x="471517" y="1286731"/>
                  <a:pt x="467493" y="1271041"/>
                </a:cubicBezTo>
                <a:cubicBezTo>
                  <a:pt x="460151" y="1242979"/>
                  <a:pt x="448182" y="1216526"/>
                  <a:pt x="440739" y="1188263"/>
                </a:cubicBezTo>
                <a:cubicBezTo>
                  <a:pt x="436816" y="1173277"/>
                  <a:pt x="430078" y="1158995"/>
                  <a:pt x="429474" y="1143002"/>
                </a:cubicBezTo>
                <a:cubicBezTo>
                  <a:pt x="428971" y="1130933"/>
                  <a:pt x="424546" y="1120171"/>
                  <a:pt x="416600" y="1111219"/>
                </a:cubicBezTo>
                <a:cubicBezTo>
                  <a:pt x="400809" y="1093517"/>
                  <a:pt x="393467" y="1072999"/>
                  <a:pt x="395378" y="1049262"/>
                </a:cubicBezTo>
                <a:cubicBezTo>
                  <a:pt x="396786" y="1032365"/>
                  <a:pt x="391455" y="1018585"/>
                  <a:pt x="378480" y="1007119"/>
                </a:cubicBezTo>
                <a:cubicBezTo>
                  <a:pt x="362991" y="993440"/>
                  <a:pt x="353436" y="975436"/>
                  <a:pt x="349815" y="955622"/>
                </a:cubicBezTo>
                <a:cubicBezTo>
                  <a:pt x="346295" y="936311"/>
                  <a:pt x="337343" y="922330"/>
                  <a:pt x="321552" y="910965"/>
                </a:cubicBezTo>
                <a:cubicBezTo>
                  <a:pt x="306566" y="900102"/>
                  <a:pt x="298419" y="884613"/>
                  <a:pt x="300028" y="865603"/>
                </a:cubicBezTo>
                <a:cubicBezTo>
                  <a:pt x="301336" y="849812"/>
                  <a:pt x="295804" y="838748"/>
                  <a:pt x="282125" y="830300"/>
                </a:cubicBezTo>
                <a:cubicBezTo>
                  <a:pt x="260500" y="817023"/>
                  <a:pt x="250040" y="796605"/>
                  <a:pt x="250844" y="771460"/>
                </a:cubicBezTo>
                <a:cubicBezTo>
                  <a:pt x="251448" y="753054"/>
                  <a:pt x="247324" y="740180"/>
                  <a:pt x="228415" y="732033"/>
                </a:cubicBezTo>
                <a:cubicBezTo>
                  <a:pt x="210512" y="724288"/>
                  <a:pt x="203572" y="705782"/>
                  <a:pt x="198643" y="687878"/>
                </a:cubicBezTo>
                <a:cubicBezTo>
                  <a:pt x="194017" y="671082"/>
                  <a:pt x="190999" y="653782"/>
                  <a:pt x="186775" y="636884"/>
                </a:cubicBezTo>
                <a:cubicBezTo>
                  <a:pt x="183255" y="622602"/>
                  <a:pt x="180941" y="609225"/>
                  <a:pt x="203572" y="605302"/>
                </a:cubicBezTo>
                <a:close/>
                <a:moveTo>
                  <a:pt x="304554" y="370147"/>
                </a:moveTo>
                <a:cubicBezTo>
                  <a:pt x="301838" y="369845"/>
                  <a:pt x="299022" y="369543"/>
                  <a:pt x="296307" y="369241"/>
                </a:cubicBezTo>
                <a:lnTo>
                  <a:pt x="265529" y="170596"/>
                </a:lnTo>
                <a:cubicBezTo>
                  <a:pt x="263115" y="170898"/>
                  <a:pt x="260601" y="171200"/>
                  <a:pt x="258187" y="171602"/>
                </a:cubicBezTo>
                <a:cubicBezTo>
                  <a:pt x="255370" y="242611"/>
                  <a:pt x="271765" y="312112"/>
                  <a:pt x="279309" y="382920"/>
                </a:cubicBezTo>
                <a:cubicBezTo>
                  <a:pt x="241591" y="347617"/>
                  <a:pt x="209204" y="308290"/>
                  <a:pt x="159116" y="284050"/>
                </a:cubicBezTo>
                <a:cubicBezTo>
                  <a:pt x="162736" y="299137"/>
                  <a:pt x="171789" y="302959"/>
                  <a:pt x="178427" y="308793"/>
                </a:cubicBezTo>
                <a:cubicBezTo>
                  <a:pt x="210411" y="336654"/>
                  <a:pt x="242295" y="364715"/>
                  <a:pt x="274581" y="392375"/>
                </a:cubicBezTo>
                <a:cubicBezTo>
                  <a:pt x="285142" y="401427"/>
                  <a:pt x="291177" y="412189"/>
                  <a:pt x="294295" y="425969"/>
                </a:cubicBezTo>
                <a:cubicBezTo>
                  <a:pt x="311293" y="500699"/>
                  <a:pt x="333119" y="574123"/>
                  <a:pt x="357157" y="646942"/>
                </a:cubicBezTo>
                <a:cubicBezTo>
                  <a:pt x="359370" y="653581"/>
                  <a:pt x="364399" y="660521"/>
                  <a:pt x="358063" y="670478"/>
                </a:cubicBezTo>
                <a:cubicBezTo>
                  <a:pt x="315819" y="636583"/>
                  <a:pt x="278202" y="597558"/>
                  <a:pt x="233243" y="567686"/>
                </a:cubicBezTo>
                <a:cubicBezTo>
                  <a:pt x="257583" y="600072"/>
                  <a:pt x="290473" y="623005"/>
                  <a:pt x="319742" y="649759"/>
                </a:cubicBezTo>
                <a:cubicBezTo>
                  <a:pt x="344283" y="672087"/>
                  <a:pt x="371842" y="692606"/>
                  <a:pt x="384113" y="724892"/>
                </a:cubicBezTo>
                <a:cubicBezTo>
                  <a:pt x="411269" y="796505"/>
                  <a:pt x="437319" y="868621"/>
                  <a:pt x="463370" y="940535"/>
                </a:cubicBezTo>
                <a:cubicBezTo>
                  <a:pt x="466387" y="948682"/>
                  <a:pt x="471818" y="956930"/>
                  <a:pt x="467493" y="968496"/>
                </a:cubicBezTo>
                <a:cubicBezTo>
                  <a:pt x="440437" y="951096"/>
                  <a:pt x="422735" y="921526"/>
                  <a:pt x="390248" y="913379"/>
                </a:cubicBezTo>
                <a:cubicBezTo>
                  <a:pt x="412174" y="935908"/>
                  <a:pt x="436314" y="955723"/>
                  <a:pt x="460553" y="975336"/>
                </a:cubicBezTo>
                <a:cubicBezTo>
                  <a:pt x="471014" y="983785"/>
                  <a:pt x="479664" y="992837"/>
                  <a:pt x="483586" y="1006817"/>
                </a:cubicBezTo>
                <a:cubicBezTo>
                  <a:pt x="507424" y="1092612"/>
                  <a:pt x="520398" y="1179312"/>
                  <a:pt x="508530" y="1268526"/>
                </a:cubicBezTo>
                <a:cubicBezTo>
                  <a:pt x="507927" y="1273052"/>
                  <a:pt x="504507" y="1279188"/>
                  <a:pt x="512352" y="1282909"/>
                </a:cubicBezTo>
                <a:cubicBezTo>
                  <a:pt x="532166" y="1208480"/>
                  <a:pt x="531764" y="1133347"/>
                  <a:pt x="510542" y="1060728"/>
                </a:cubicBezTo>
                <a:cubicBezTo>
                  <a:pt x="494348" y="1005409"/>
                  <a:pt x="499679" y="954918"/>
                  <a:pt x="519191" y="903119"/>
                </a:cubicBezTo>
                <a:cubicBezTo>
                  <a:pt x="526936" y="882601"/>
                  <a:pt x="535687" y="861781"/>
                  <a:pt x="531261" y="837642"/>
                </a:cubicBezTo>
                <a:cubicBezTo>
                  <a:pt x="518387" y="879785"/>
                  <a:pt x="505513" y="921928"/>
                  <a:pt x="491733" y="967088"/>
                </a:cubicBezTo>
                <a:cubicBezTo>
                  <a:pt x="487509" y="961858"/>
                  <a:pt x="484793" y="959847"/>
                  <a:pt x="483787" y="957231"/>
                </a:cubicBezTo>
                <a:cubicBezTo>
                  <a:pt x="455726" y="882400"/>
                  <a:pt x="427764" y="807468"/>
                  <a:pt x="399803" y="732637"/>
                </a:cubicBezTo>
                <a:cubicBezTo>
                  <a:pt x="397087" y="725395"/>
                  <a:pt x="397289" y="718153"/>
                  <a:pt x="399099" y="710610"/>
                </a:cubicBezTo>
                <a:cubicBezTo>
                  <a:pt x="409057" y="669271"/>
                  <a:pt x="420120" y="628436"/>
                  <a:pt x="442851" y="591623"/>
                </a:cubicBezTo>
                <a:cubicBezTo>
                  <a:pt x="455122" y="571709"/>
                  <a:pt x="466085" y="550788"/>
                  <a:pt x="467192" y="526448"/>
                </a:cubicBezTo>
                <a:cubicBezTo>
                  <a:pt x="438024" y="581867"/>
                  <a:pt x="407950" y="636683"/>
                  <a:pt x="394573" y="698942"/>
                </a:cubicBezTo>
                <a:cubicBezTo>
                  <a:pt x="383308" y="694818"/>
                  <a:pt x="383509" y="687174"/>
                  <a:pt x="381598" y="681240"/>
                </a:cubicBezTo>
                <a:cubicBezTo>
                  <a:pt x="363393" y="624111"/>
                  <a:pt x="347703" y="566177"/>
                  <a:pt x="327285" y="509852"/>
                </a:cubicBezTo>
                <a:cubicBezTo>
                  <a:pt x="301034" y="437435"/>
                  <a:pt x="300430" y="369040"/>
                  <a:pt x="344484" y="302859"/>
                </a:cubicBezTo>
                <a:cubicBezTo>
                  <a:pt x="354140" y="288375"/>
                  <a:pt x="360175" y="270774"/>
                  <a:pt x="355146" y="250959"/>
                </a:cubicBezTo>
                <a:cubicBezTo>
                  <a:pt x="338248" y="290789"/>
                  <a:pt x="321452" y="330619"/>
                  <a:pt x="304554" y="370348"/>
                </a:cubicBezTo>
                <a:close/>
              </a:path>
            </a:pathLst>
          </a:custGeom>
          <a:solidFill>
            <a:srgbClr val="FFC000"/>
          </a:solidFill>
          <a:ln w="10058"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F2500DF8-14D0-4254-B1D5-118EF51A01DB}"/>
              </a:ext>
            </a:extLst>
          </p:cNvPr>
          <p:cNvSpPr/>
          <p:nvPr/>
        </p:nvSpPr>
        <p:spPr>
          <a:xfrm>
            <a:off x="7112747" y="4784410"/>
            <a:ext cx="946203" cy="1091756"/>
          </a:xfrm>
          <a:custGeom>
            <a:avLst/>
            <a:gdLst>
              <a:gd name="connsiteX0" fmla="*/ 936202 w 946203"/>
              <a:gd name="connsiteY0" fmla="*/ 999736 h 1091756"/>
              <a:gd name="connsiteX1" fmla="*/ 928960 w 946203"/>
              <a:gd name="connsiteY1" fmla="*/ 1083721 h 1091756"/>
              <a:gd name="connsiteX2" fmla="*/ 900194 w 946203"/>
              <a:gd name="connsiteY2" fmla="*/ 1089856 h 1091756"/>
              <a:gd name="connsiteX3" fmla="*/ 791970 w 946203"/>
              <a:gd name="connsiteY3" fmla="*/ 1046506 h 1091756"/>
              <a:gd name="connsiteX4" fmla="*/ 641805 w 946203"/>
              <a:gd name="connsiteY4" fmla="*/ 905191 h 1091756"/>
              <a:gd name="connsiteX5" fmla="*/ 554803 w 946203"/>
              <a:gd name="connsiteY5" fmla="*/ 816782 h 1091756"/>
              <a:gd name="connsiteX6" fmla="*/ 472026 w 946203"/>
              <a:gd name="connsiteY6" fmla="*/ 726360 h 1091756"/>
              <a:gd name="connsiteX7" fmla="*/ 456738 w 946203"/>
              <a:gd name="connsiteY7" fmla="*/ 715900 h 1091756"/>
              <a:gd name="connsiteX8" fmla="*/ 411577 w 946203"/>
              <a:gd name="connsiteY8" fmla="*/ 688945 h 1091756"/>
              <a:gd name="connsiteX9" fmla="*/ 355655 w 946203"/>
              <a:gd name="connsiteY9" fmla="*/ 644388 h 1091756"/>
              <a:gd name="connsiteX10" fmla="*/ 315021 w 946203"/>
              <a:gd name="connsiteY10" fmla="*/ 602547 h 1091756"/>
              <a:gd name="connsiteX11" fmla="*/ 302348 w 946203"/>
              <a:gd name="connsiteY11" fmla="*/ 588164 h 1091756"/>
              <a:gd name="connsiteX12" fmla="*/ 256785 w 946203"/>
              <a:gd name="connsiteY12" fmla="*/ 540790 h 1091756"/>
              <a:gd name="connsiteX13" fmla="*/ 235663 w 946203"/>
              <a:gd name="connsiteY13" fmla="*/ 524899 h 1091756"/>
              <a:gd name="connsiteX14" fmla="*/ 164251 w 946203"/>
              <a:gd name="connsiteY14" fmla="*/ 426431 h 1091756"/>
              <a:gd name="connsiteX15" fmla="*/ 123014 w 946203"/>
              <a:gd name="connsiteY15" fmla="*/ 357132 h 1091756"/>
              <a:gd name="connsiteX16" fmla="*/ 84994 w 946203"/>
              <a:gd name="connsiteY16" fmla="*/ 288636 h 1091756"/>
              <a:gd name="connsiteX17" fmla="*/ 35006 w 946203"/>
              <a:gd name="connsiteY17" fmla="*/ 205759 h 1091756"/>
              <a:gd name="connsiteX18" fmla="*/ 4 w 946203"/>
              <a:gd name="connsiteY18" fmla="*/ 87477 h 1091756"/>
              <a:gd name="connsiteX19" fmla="*/ 35509 w 946203"/>
              <a:gd name="connsiteY19" fmla="*/ 26023 h 1091756"/>
              <a:gd name="connsiteX20" fmla="*/ 144337 w 946203"/>
              <a:gd name="connsiteY20" fmla="*/ 1179 h 1091756"/>
              <a:gd name="connsiteX21" fmla="*/ 291183 w 946203"/>
              <a:gd name="connsiteY21" fmla="*/ 24011 h 1091756"/>
              <a:gd name="connsiteX22" fmla="*/ 304963 w 946203"/>
              <a:gd name="connsiteY22" fmla="*/ 29845 h 1091756"/>
              <a:gd name="connsiteX23" fmla="*/ 429883 w 946203"/>
              <a:gd name="connsiteY23" fmla="*/ 98641 h 1091756"/>
              <a:gd name="connsiteX24" fmla="*/ 431995 w 946203"/>
              <a:gd name="connsiteY24" fmla="*/ 99949 h 1091756"/>
              <a:gd name="connsiteX25" fmla="*/ 505217 w 946203"/>
              <a:gd name="connsiteY25" fmla="*/ 170556 h 1091756"/>
              <a:gd name="connsiteX26" fmla="*/ 522919 w 946203"/>
              <a:gd name="connsiteY26" fmla="*/ 233720 h 1091756"/>
              <a:gd name="connsiteX27" fmla="*/ 540118 w 946203"/>
              <a:gd name="connsiteY27" fmla="*/ 268521 h 1091756"/>
              <a:gd name="connsiteX28" fmla="*/ 591414 w 946203"/>
              <a:gd name="connsiteY28" fmla="*/ 353310 h 1091756"/>
              <a:gd name="connsiteX29" fmla="*/ 618973 w 946203"/>
              <a:gd name="connsiteY29" fmla="*/ 394949 h 1091756"/>
              <a:gd name="connsiteX30" fmla="*/ 677712 w 946203"/>
              <a:gd name="connsiteY30" fmla="*/ 481750 h 1091756"/>
              <a:gd name="connsiteX31" fmla="*/ 713920 w 946203"/>
              <a:gd name="connsiteY31" fmla="*/ 542701 h 1091756"/>
              <a:gd name="connsiteX32" fmla="*/ 750230 w 946203"/>
              <a:gd name="connsiteY32" fmla="*/ 626786 h 1091756"/>
              <a:gd name="connsiteX33" fmla="*/ 761293 w 946203"/>
              <a:gd name="connsiteY33" fmla="*/ 647304 h 1091756"/>
              <a:gd name="connsiteX34" fmla="*/ 791467 w 946203"/>
              <a:gd name="connsiteY34" fmla="*/ 697796 h 1091756"/>
              <a:gd name="connsiteX35" fmla="*/ 794183 w 946203"/>
              <a:gd name="connsiteY35" fmla="*/ 707250 h 1091756"/>
              <a:gd name="connsiteX36" fmla="*/ 863281 w 946203"/>
              <a:gd name="connsiteY36" fmla="*/ 862747 h 1091756"/>
              <a:gd name="connsiteX37" fmla="*/ 871630 w 946203"/>
              <a:gd name="connsiteY37" fmla="*/ 875017 h 1091756"/>
              <a:gd name="connsiteX38" fmla="*/ 884806 w 946203"/>
              <a:gd name="connsiteY38" fmla="*/ 906901 h 1091756"/>
              <a:gd name="connsiteX39" fmla="*/ 936001 w 946203"/>
              <a:gd name="connsiteY39" fmla="*/ 999636 h 1091756"/>
              <a:gd name="connsiteX40" fmla="*/ 384521 w 946203"/>
              <a:gd name="connsiteY40" fmla="*/ 168142 h 1091756"/>
              <a:gd name="connsiteX41" fmla="*/ 379191 w 946203"/>
              <a:gd name="connsiteY41" fmla="*/ 167539 h 1091756"/>
              <a:gd name="connsiteX42" fmla="*/ 371949 w 946203"/>
              <a:gd name="connsiteY42" fmla="*/ 191175 h 1091756"/>
              <a:gd name="connsiteX43" fmla="*/ 347206 w 946203"/>
              <a:gd name="connsiteY43" fmla="*/ 406214 h 1091756"/>
              <a:gd name="connsiteX44" fmla="*/ 342077 w 946203"/>
              <a:gd name="connsiteY44" fmla="*/ 423514 h 1091756"/>
              <a:gd name="connsiteX45" fmla="*/ 328901 w 946203"/>
              <a:gd name="connsiteY45" fmla="*/ 413758 h 1091756"/>
              <a:gd name="connsiteX46" fmla="*/ 212027 w 946203"/>
              <a:gd name="connsiteY46" fmla="*/ 267414 h 1091756"/>
              <a:gd name="connsiteX47" fmla="*/ 199354 w 946203"/>
              <a:gd name="connsiteY47" fmla="*/ 235530 h 1091756"/>
              <a:gd name="connsiteX48" fmla="*/ 195833 w 946203"/>
              <a:gd name="connsiteY48" fmla="*/ 83353 h 1091756"/>
              <a:gd name="connsiteX49" fmla="*/ 190503 w 946203"/>
              <a:gd name="connsiteY49" fmla="*/ 58409 h 1091756"/>
              <a:gd name="connsiteX50" fmla="*/ 186077 w 946203"/>
              <a:gd name="connsiteY50" fmla="*/ 228087 h 1091756"/>
              <a:gd name="connsiteX51" fmla="*/ 124824 w 946203"/>
              <a:gd name="connsiteY51" fmla="*/ 169751 h 1091756"/>
              <a:gd name="connsiteX52" fmla="*/ 178835 w 946203"/>
              <a:gd name="connsiteY52" fmla="*/ 257356 h 1091756"/>
              <a:gd name="connsiteX53" fmla="*/ 96159 w 946203"/>
              <a:gd name="connsiteY53" fmla="*/ 245086 h 1091756"/>
              <a:gd name="connsiteX54" fmla="*/ 135687 w 946203"/>
              <a:gd name="connsiteY54" fmla="*/ 259368 h 1091756"/>
              <a:gd name="connsiteX55" fmla="*/ 204383 w 946203"/>
              <a:gd name="connsiteY55" fmla="*/ 284312 h 1091756"/>
              <a:gd name="connsiteX56" fmla="*/ 309287 w 946203"/>
              <a:gd name="connsiteY56" fmla="*/ 411344 h 1091756"/>
              <a:gd name="connsiteX57" fmla="*/ 317736 w 946203"/>
              <a:gd name="connsiteY57" fmla="*/ 427940 h 1091756"/>
              <a:gd name="connsiteX58" fmla="*/ 297319 w 946203"/>
              <a:gd name="connsiteY58" fmla="*/ 429046 h 1091756"/>
              <a:gd name="connsiteX59" fmla="*/ 221783 w 946203"/>
              <a:gd name="connsiteY59" fmla="*/ 423112 h 1091756"/>
              <a:gd name="connsiteX60" fmla="*/ 309891 w 946203"/>
              <a:gd name="connsiteY60" fmla="*/ 439205 h 1091756"/>
              <a:gd name="connsiteX61" fmla="*/ 346200 w 946203"/>
              <a:gd name="connsiteY61" fmla="*/ 453688 h 1091756"/>
              <a:gd name="connsiteX62" fmla="*/ 475244 w 946203"/>
              <a:gd name="connsiteY62" fmla="*/ 596210 h 1091756"/>
              <a:gd name="connsiteX63" fmla="*/ 481681 w 946203"/>
              <a:gd name="connsiteY63" fmla="*/ 608682 h 1091756"/>
              <a:gd name="connsiteX64" fmla="*/ 466393 w 946203"/>
              <a:gd name="connsiteY64" fmla="*/ 612504 h 1091756"/>
              <a:gd name="connsiteX65" fmla="*/ 393573 w 946203"/>
              <a:gd name="connsiteY65" fmla="*/ 606469 h 1091756"/>
              <a:gd name="connsiteX66" fmla="*/ 435415 w 946203"/>
              <a:gd name="connsiteY66" fmla="*/ 618237 h 1091756"/>
              <a:gd name="connsiteX67" fmla="*/ 527747 w 946203"/>
              <a:gd name="connsiteY67" fmla="*/ 649920 h 1091756"/>
              <a:gd name="connsiteX68" fmla="*/ 533581 w 946203"/>
              <a:gd name="connsiteY68" fmla="*/ 648411 h 1091756"/>
              <a:gd name="connsiteX69" fmla="*/ 509944 w 946203"/>
              <a:gd name="connsiteY69" fmla="*/ 606369 h 1091756"/>
              <a:gd name="connsiteX70" fmla="*/ 512761 w 946203"/>
              <a:gd name="connsiteY70" fmla="*/ 486678 h 1091756"/>
              <a:gd name="connsiteX71" fmla="*/ 529759 w 946203"/>
              <a:gd name="connsiteY71" fmla="*/ 364172 h 1091756"/>
              <a:gd name="connsiteX72" fmla="*/ 522819 w 946203"/>
              <a:gd name="connsiteY72" fmla="*/ 370408 h 1091756"/>
              <a:gd name="connsiteX73" fmla="*/ 517488 w 946203"/>
              <a:gd name="connsiteY73" fmla="*/ 387004 h 1091756"/>
              <a:gd name="connsiteX74" fmla="*/ 498881 w 946203"/>
              <a:gd name="connsiteY74" fmla="*/ 582431 h 1091756"/>
              <a:gd name="connsiteX75" fmla="*/ 496768 w 946203"/>
              <a:gd name="connsiteY75" fmla="*/ 598020 h 1091756"/>
              <a:gd name="connsiteX76" fmla="*/ 482788 w 946203"/>
              <a:gd name="connsiteY76" fmla="*/ 590074 h 1091756"/>
              <a:gd name="connsiteX77" fmla="*/ 364003 w 946203"/>
              <a:gd name="connsiteY77" fmla="*/ 455197 h 1091756"/>
              <a:gd name="connsiteX78" fmla="*/ 355152 w 946203"/>
              <a:gd name="connsiteY78" fmla="*/ 427538 h 1091756"/>
              <a:gd name="connsiteX79" fmla="*/ 364003 w 946203"/>
              <a:gd name="connsiteY79" fmla="*/ 303120 h 1091756"/>
              <a:gd name="connsiteX80" fmla="*/ 384622 w 946203"/>
              <a:gd name="connsiteY80" fmla="*/ 168142 h 1091756"/>
              <a:gd name="connsiteX81" fmla="*/ 834415 w 946203"/>
              <a:gd name="connsiteY81" fmla="*/ 943110 h 1091756"/>
              <a:gd name="connsiteX82" fmla="*/ 841657 w 946203"/>
              <a:gd name="connsiteY82" fmla="*/ 936874 h 1091756"/>
              <a:gd name="connsiteX83" fmla="*/ 821239 w 946203"/>
              <a:gd name="connsiteY83" fmla="*/ 922793 h 1091756"/>
              <a:gd name="connsiteX84" fmla="*/ 685758 w 946203"/>
              <a:gd name="connsiteY84" fmla="*/ 793548 h 1091756"/>
              <a:gd name="connsiteX85" fmla="*/ 667553 w 946203"/>
              <a:gd name="connsiteY85" fmla="*/ 745169 h 1091756"/>
              <a:gd name="connsiteX86" fmla="*/ 681433 w 946203"/>
              <a:gd name="connsiteY86" fmla="*/ 632016 h 1091756"/>
              <a:gd name="connsiteX87" fmla="*/ 655182 w 946203"/>
              <a:gd name="connsiteY87" fmla="*/ 758646 h 1091756"/>
              <a:gd name="connsiteX88" fmla="*/ 585379 w 946203"/>
              <a:gd name="connsiteY88" fmla="*/ 704032 h 1091756"/>
              <a:gd name="connsiteX89" fmla="*/ 637580 w 946203"/>
              <a:gd name="connsiteY89" fmla="*/ 769409 h 1091756"/>
              <a:gd name="connsiteX90" fmla="*/ 601874 w 946203"/>
              <a:gd name="connsiteY90" fmla="*/ 768302 h 1091756"/>
              <a:gd name="connsiteX91" fmla="*/ 564559 w 946203"/>
              <a:gd name="connsiteY91" fmla="*/ 776047 h 1091756"/>
              <a:gd name="connsiteX92" fmla="*/ 698733 w 946203"/>
              <a:gd name="connsiteY92" fmla="*/ 822012 h 1091756"/>
              <a:gd name="connsiteX93" fmla="*/ 834415 w 946203"/>
              <a:gd name="connsiteY93" fmla="*/ 943009 h 10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46203" h="1091756">
                <a:moveTo>
                  <a:pt x="936202" y="999736"/>
                </a:moveTo>
                <a:cubicBezTo>
                  <a:pt x="961045" y="1029709"/>
                  <a:pt x="932179" y="1055961"/>
                  <a:pt x="928960" y="1083721"/>
                </a:cubicBezTo>
                <a:cubicBezTo>
                  <a:pt x="927552" y="1095488"/>
                  <a:pt x="910152" y="1091264"/>
                  <a:pt x="900194" y="1089856"/>
                </a:cubicBezTo>
                <a:cubicBezTo>
                  <a:pt x="860666" y="1084324"/>
                  <a:pt x="825162" y="1067628"/>
                  <a:pt x="791970" y="1046506"/>
                </a:cubicBezTo>
                <a:cubicBezTo>
                  <a:pt x="733031" y="1008990"/>
                  <a:pt x="683042" y="961415"/>
                  <a:pt x="641805" y="905191"/>
                </a:cubicBezTo>
                <a:cubicBezTo>
                  <a:pt x="616961" y="871396"/>
                  <a:pt x="590207" y="840317"/>
                  <a:pt x="554803" y="816782"/>
                </a:cubicBezTo>
                <a:cubicBezTo>
                  <a:pt x="520002" y="793648"/>
                  <a:pt x="486610" y="768403"/>
                  <a:pt x="472026" y="726360"/>
                </a:cubicBezTo>
                <a:cubicBezTo>
                  <a:pt x="469612" y="719320"/>
                  <a:pt x="464281" y="715699"/>
                  <a:pt x="456738" y="715900"/>
                </a:cubicBezTo>
                <a:cubicBezTo>
                  <a:pt x="436018" y="716403"/>
                  <a:pt x="422742" y="704233"/>
                  <a:pt x="411577" y="688945"/>
                </a:cubicBezTo>
                <a:cubicBezTo>
                  <a:pt x="396993" y="668929"/>
                  <a:pt x="378386" y="654345"/>
                  <a:pt x="355655" y="644388"/>
                </a:cubicBezTo>
                <a:cubicBezTo>
                  <a:pt x="336645" y="636039"/>
                  <a:pt x="322061" y="622663"/>
                  <a:pt x="315021" y="602547"/>
                </a:cubicBezTo>
                <a:cubicBezTo>
                  <a:pt x="312607" y="595707"/>
                  <a:pt x="308885" y="591080"/>
                  <a:pt x="302348" y="588164"/>
                </a:cubicBezTo>
                <a:cubicBezTo>
                  <a:pt x="280723" y="578608"/>
                  <a:pt x="265535" y="562616"/>
                  <a:pt x="256785" y="540790"/>
                </a:cubicBezTo>
                <a:cubicBezTo>
                  <a:pt x="252762" y="530934"/>
                  <a:pt x="244011" y="528620"/>
                  <a:pt x="235663" y="524899"/>
                </a:cubicBezTo>
                <a:cubicBezTo>
                  <a:pt x="193017" y="505789"/>
                  <a:pt x="164654" y="477023"/>
                  <a:pt x="164251" y="426431"/>
                </a:cubicBezTo>
                <a:cubicBezTo>
                  <a:pt x="164050" y="396458"/>
                  <a:pt x="141319" y="377046"/>
                  <a:pt x="123014" y="357132"/>
                </a:cubicBezTo>
                <a:cubicBezTo>
                  <a:pt x="104507" y="337016"/>
                  <a:pt x="91230" y="315894"/>
                  <a:pt x="84994" y="288636"/>
                </a:cubicBezTo>
                <a:cubicBezTo>
                  <a:pt x="77552" y="256350"/>
                  <a:pt x="50395" y="234223"/>
                  <a:pt x="35006" y="205759"/>
                </a:cubicBezTo>
                <a:cubicBezTo>
                  <a:pt x="15091" y="168745"/>
                  <a:pt x="-297" y="130324"/>
                  <a:pt x="4" y="87477"/>
                </a:cubicBezTo>
                <a:cubicBezTo>
                  <a:pt x="206" y="60421"/>
                  <a:pt x="11471" y="40707"/>
                  <a:pt x="35509" y="26023"/>
                </a:cubicBezTo>
                <a:cubicBezTo>
                  <a:pt x="69505" y="5202"/>
                  <a:pt x="103401" y="-3347"/>
                  <a:pt x="144337" y="1179"/>
                </a:cubicBezTo>
                <a:cubicBezTo>
                  <a:pt x="193721" y="6711"/>
                  <a:pt x="244313" y="2084"/>
                  <a:pt x="291183" y="24011"/>
                </a:cubicBezTo>
                <a:cubicBezTo>
                  <a:pt x="295709" y="26123"/>
                  <a:pt x="301241" y="26827"/>
                  <a:pt x="304963" y="29845"/>
                </a:cubicBezTo>
                <a:cubicBezTo>
                  <a:pt x="342378" y="60421"/>
                  <a:pt x="382811" y="85566"/>
                  <a:pt x="429883" y="98641"/>
                </a:cubicBezTo>
                <a:cubicBezTo>
                  <a:pt x="430687" y="98842"/>
                  <a:pt x="431593" y="99345"/>
                  <a:pt x="431995" y="99949"/>
                </a:cubicBezTo>
                <a:cubicBezTo>
                  <a:pt x="447887" y="132336"/>
                  <a:pt x="481983" y="145813"/>
                  <a:pt x="505217" y="170556"/>
                </a:cubicBezTo>
                <a:cubicBezTo>
                  <a:pt x="521511" y="187956"/>
                  <a:pt x="525333" y="210687"/>
                  <a:pt x="522919" y="233720"/>
                </a:cubicBezTo>
                <a:cubicBezTo>
                  <a:pt x="521209" y="249913"/>
                  <a:pt x="525836" y="260474"/>
                  <a:pt x="540118" y="268521"/>
                </a:cubicBezTo>
                <a:cubicBezTo>
                  <a:pt x="572907" y="287027"/>
                  <a:pt x="592722" y="313580"/>
                  <a:pt x="591414" y="353310"/>
                </a:cubicBezTo>
                <a:cubicBezTo>
                  <a:pt x="590710" y="373023"/>
                  <a:pt x="602880" y="386300"/>
                  <a:pt x="618973" y="394949"/>
                </a:cubicBezTo>
                <a:cubicBezTo>
                  <a:pt x="654075" y="413658"/>
                  <a:pt x="673588" y="441820"/>
                  <a:pt x="677712" y="481750"/>
                </a:cubicBezTo>
                <a:cubicBezTo>
                  <a:pt x="680327" y="507096"/>
                  <a:pt x="695816" y="525905"/>
                  <a:pt x="713920" y="542701"/>
                </a:cubicBezTo>
                <a:cubicBezTo>
                  <a:pt x="738462" y="565332"/>
                  <a:pt x="752241" y="593092"/>
                  <a:pt x="750230" y="626786"/>
                </a:cubicBezTo>
                <a:cubicBezTo>
                  <a:pt x="749626" y="637347"/>
                  <a:pt x="755158" y="642175"/>
                  <a:pt x="761293" y="647304"/>
                </a:cubicBezTo>
                <a:cubicBezTo>
                  <a:pt x="777286" y="660782"/>
                  <a:pt x="786941" y="677680"/>
                  <a:pt x="791467" y="697796"/>
                </a:cubicBezTo>
                <a:cubicBezTo>
                  <a:pt x="792172" y="701014"/>
                  <a:pt x="792172" y="705138"/>
                  <a:pt x="794183" y="707250"/>
                </a:cubicBezTo>
                <a:cubicBezTo>
                  <a:pt x="835521" y="751002"/>
                  <a:pt x="841757" y="810244"/>
                  <a:pt x="863281" y="862747"/>
                </a:cubicBezTo>
                <a:cubicBezTo>
                  <a:pt x="865092" y="867273"/>
                  <a:pt x="868813" y="870994"/>
                  <a:pt x="871630" y="875017"/>
                </a:cubicBezTo>
                <a:cubicBezTo>
                  <a:pt x="875954" y="885679"/>
                  <a:pt x="879777" y="896541"/>
                  <a:pt x="884806" y="906901"/>
                </a:cubicBezTo>
                <a:cubicBezTo>
                  <a:pt x="900094" y="938785"/>
                  <a:pt x="923529" y="966243"/>
                  <a:pt x="936001" y="999636"/>
                </a:cubicBezTo>
                <a:close/>
                <a:moveTo>
                  <a:pt x="384521" y="168142"/>
                </a:moveTo>
                <a:cubicBezTo>
                  <a:pt x="382711" y="167941"/>
                  <a:pt x="381001" y="167740"/>
                  <a:pt x="379191" y="167539"/>
                </a:cubicBezTo>
                <a:cubicBezTo>
                  <a:pt x="376777" y="175384"/>
                  <a:pt x="374061" y="183229"/>
                  <a:pt x="371949" y="191175"/>
                </a:cubicBezTo>
                <a:cubicBezTo>
                  <a:pt x="353442" y="261681"/>
                  <a:pt x="346100" y="333395"/>
                  <a:pt x="347206" y="406214"/>
                </a:cubicBezTo>
                <a:cubicBezTo>
                  <a:pt x="347206" y="412249"/>
                  <a:pt x="350626" y="421000"/>
                  <a:pt x="342077" y="423514"/>
                </a:cubicBezTo>
                <a:cubicBezTo>
                  <a:pt x="335740" y="425425"/>
                  <a:pt x="332421" y="418183"/>
                  <a:pt x="328901" y="413758"/>
                </a:cubicBezTo>
                <a:cubicBezTo>
                  <a:pt x="289876" y="365077"/>
                  <a:pt x="251052" y="316196"/>
                  <a:pt x="212027" y="267414"/>
                </a:cubicBezTo>
                <a:cubicBezTo>
                  <a:pt x="204483" y="257960"/>
                  <a:pt x="201064" y="247399"/>
                  <a:pt x="199354" y="235530"/>
                </a:cubicBezTo>
                <a:cubicBezTo>
                  <a:pt x="192011" y="184939"/>
                  <a:pt x="197543" y="134045"/>
                  <a:pt x="195833" y="83353"/>
                </a:cubicBezTo>
                <a:cubicBezTo>
                  <a:pt x="195532" y="75508"/>
                  <a:pt x="198750" y="66355"/>
                  <a:pt x="190503" y="58409"/>
                </a:cubicBezTo>
                <a:cubicBezTo>
                  <a:pt x="178433" y="114332"/>
                  <a:pt x="182155" y="169248"/>
                  <a:pt x="186077" y="228087"/>
                </a:cubicBezTo>
                <a:cubicBezTo>
                  <a:pt x="161133" y="211492"/>
                  <a:pt x="153791" y="184537"/>
                  <a:pt x="124824" y="169751"/>
                </a:cubicBezTo>
                <a:cubicBezTo>
                  <a:pt x="138805" y="205055"/>
                  <a:pt x="165157" y="225774"/>
                  <a:pt x="178835" y="257356"/>
                </a:cubicBezTo>
                <a:cubicBezTo>
                  <a:pt x="148460" y="252830"/>
                  <a:pt x="122310" y="249008"/>
                  <a:pt x="96159" y="245086"/>
                </a:cubicBezTo>
                <a:cubicBezTo>
                  <a:pt x="108128" y="255848"/>
                  <a:pt x="122108" y="256451"/>
                  <a:pt x="135687" y="259368"/>
                </a:cubicBezTo>
                <a:cubicBezTo>
                  <a:pt x="159625" y="264397"/>
                  <a:pt x="186479" y="262989"/>
                  <a:pt x="204383" y="284312"/>
                </a:cubicBezTo>
                <a:cubicBezTo>
                  <a:pt x="239586" y="326455"/>
                  <a:pt x="274487" y="368899"/>
                  <a:pt x="309287" y="411344"/>
                </a:cubicBezTo>
                <a:cubicBezTo>
                  <a:pt x="313311" y="416272"/>
                  <a:pt x="321458" y="421402"/>
                  <a:pt x="317736" y="427940"/>
                </a:cubicBezTo>
                <a:cubicBezTo>
                  <a:pt x="313110" y="436087"/>
                  <a:pt x="304158" y="430052"/>
                  <a:pt x="297319" y="429046"/>
                </a:cubicBezTo>
                <a:cubicBezTo>
                  <a:pt x="272274" y="425627"/>
                  <a:pt x="247632" y="416474"/>
                  <a:pt x="221783" y="423112"/>
                </a:cubicBezTo>
                <a:cubicBezTo>
                  <a:pt x="251052" y="429650"/>
                  <a:pt x="280622" y="433673"/>
                  <a:pt x="309891" y="439205"/>
                </a:cubicBezTo>
                <a:cubicBezTo>
                  <a:pt x="322564" y="441619"/>
                  <a:pt x="336243" y="442524"/>
                  <a:pt x="346200" y="453688"/>
                </a:cubicBezTo>
                <a:cubicBezTo>
                  <a:pt x="389047" y="501363"/>
                  <a:pt x="432196" y="548736"/>
                  <a:pt x="475244" y="596210"/>
                </a:cubicBezTo>
                <a:cubicBezTo>
                  <a:pt x="478463" y="599831"/>
                  <a:pt x="483693" y="603351"/>
                  <a:pt x="481681" y="608682"/>
                </a:cubicBezTo>
                <a:cubicBezTo>
                  <a:pt x="478865" y="616024"/>
                  <a:pt x="471925" y="613007"/>
                  <a:pt x="466393" y="612504"/>
                </a:cubicBezTo>
                <a:cubicBezTo>
                  <a:pt x="442154" y="610593"/>
                  <a:pt x="417813" y="608481"/>
                  <a:pt x="393573" y="606469"/>
                </a:cubicBezTo>
                <a:cubicBezTo>
                  <a:pt x="406045" y="618840"/>
                  <a:pt x="420931" y="618136"/>
                  <a:pt x="435415" y="618237"/>
                </a:cubicBezTo>
                <a:cubicBezTo>
                  <a:pt x="469813" y="618438"/>
                  <a:pt x="504111" y="618237"/>
                  <a:pt x="527747" y="649920"/>
                </a:cubicBezTo>
                <a:cubicBezTo>
                  <a:pt x="528049" y="650322"/>
                  <a:pt x="530563" y="649215"/>
                  <a:pt x="533581" y="648411"/>
                </a:cubicBezTo>
                <a:cubicBezTo>
                  <a:pt x="530563" y="631514"/>
                  <a:pt x="509542" y="624775"/>
                  <a:pt x="509944" y="606369"/>
                </a:cubicBezTo>
                <a:cubicBezTo>
                  <a:pt x="510850" y="566438"/>
                  <a:pt x="507430" y="526407"/>
                  <a:pt x="512761" y="486678"/>
                </a:cubicBezTo>
                <a:cubicBezTo>
                  <a:pt x="517991" y="447050"/>
                  <a:pt x="523724" y="407422"/>
                  <a:pt x="529759" y="364172"/>
                </a:cubicBezTo>
                <a:cubicBezTo>
                  <a:pt x="525031" y="368397"/>
                  <a:pt x="523321" y="369201"/>
                  <a:pt x="522819" y="370408"/>
                </a:cubicBezTo>
                <a:cubicBezTo>
                  <a:pt x="520807" y="375839"/>
                  <a:pt x="518997" y="381371"/>
                  <a:pt x="517488" y="387004"/>
                </a:cubicBezTo>
                <a:cubicBezTo>
                  <a:pt x="500490" y="451073"/>
                  <a:pt x="494556" y="516249"/>
                  <a:pt x="498881" y="582431"/>
                </a:cubicBezTo>
                <a:cubicBezTo>
                  <a:pt x="499182" y="587761"/>
                  <a:pt x="503910" y="594802"/>
                  <a:pt x="496768" y="598020"/>
                </a:cubicBezTo>
                <a:cubicBezTo>
                  <a:pt x="490231" y="600937"/>
                  <a:pt x="486409" y="594198"/>
                  <a:pt x="482788" y="590074"/>
                </a:cubicBezTo>
                <a:cubicBezTo>
                  <a:pt x="443059" y="545216"/>
                  <a:pt x="403631" y="500156"/>
                  <a:pt x="364003" y="455197"/>
                </a:cubicBezTo>
                <a:cubicBezTo>
                  <a:pt x="356962" y="447150"/>
                  <a:pt x="354448" y="437897"/>
                  <a:pt x="355152" y="427538"/>
                </a:cubicBezTo>
                <a:cubicBezTo>
                  <a:pt x="357968" y="386098"/>
                  <a:pt x="359276" y="344358"/>
                  <a:pt x="364003" y="303120"/>
                </a:cubicBezTo>
                <a:cubicBezTo>
                  <a:pt x="369233" y="257960"/>
                  <a:pt x="377581" y="213101"/>
                  <a:pt x="384622" y="168142"/>
                </a:cubicBezTo>
                <a:close/>
                <a:moveTo>
                  <a:pt x="834415" y="943110"/>
                </a:moveTo>
                <a:cubicBezTo>
                  <a:pt x="836829" y="940998"/>
                  <a:pt x="839243" y="938986"/>
                  <a:pt x="841657" y="936874"/>
                </a:cubicBezTo>
                <a:cubicBezTo>
                  <a:pt x="834817" y="932247"/>
                  <a:pt x="827173" y="928425"/>
                  <a:pt x="821239" y="922793"/>
                </a:cubicBezTo>
                <a:cubicBezTo>
                  <a:pt x="775978" y="879845"/>
                  <a:pt x="731421" y="836093"/>
                  <a:pt x="685758" y="793548"/>
                </a:cubicBezTo>
                <a:cubicBezTo>
                  <a:pt x="670872" y="779768"/>
                  <a:pt x="666246" y="765586"/>
                  <a:pt x="667553" y="745169"/>
                </a:cubicBezTo>
                <a:cubicBezTo>
                  <a:pt x="669967" y="707150"/>
                  <a:pt x="677611" y="669834"/>
                  <a:pt x="681433" y="632016"/>
                </a:cubicBezTo>
                <a:cubicBezTo>
                  <a:pt x="659708" y="671142"/>
                  <a:pt x="663128" y="715799"/>
                  <a:pt x="655182" y="758646"/>
                </a:cubicBezTo>
                <a:cubicBezTo>
                  <a:pt x="627120" y="744062"/>
                  <a:pt x="612636" y="716001"/>
                  <a:pt x="585379" y="704032"/>
                </a:cubicBezTo>
                <a:cubicBezTo>
                  <a:pt x="596343" y="730886"/>
                  <a:pt x="622694" y="744867"/>
                  <a:pt x="637580" y="769409"/>
                </a:cubicBezTo>
                <a:cubicBezTo>
                  <a:pt x="624103" y="774739"/>
                  <a:pt x="612938" y="770012"/>
                  <a:pt x="601874" y="768302"/>
                </a:cubicBezTo>
                <a:cubicBezTo>
                  <a:pt x="589805" y="766492"/>
                  <a:pt x="578238" y="764681"/>
                  <a:pt x="564559" y="776047"/>
                </a:cubicBezTo>
                <a:cubicBezTo>
                  <a:pt x="618671" y="772828"/>
                  <a:pt x="662021" y="781478"/>
                  <a:pt x="698733" y="822012"/>
                </a:cubicBezTo>
                <a:cubicBezTo>
                  <a:pt x="739266" y="866870"/>
                  <a:pt x="787143" y="904990"/>
                  <a:pt x="834415" y="943009"/>
                </a:cubicBezTo>
                <a:close/>
              </a:path>
            </a:pathLst>
          </a:custGeom>
          <a:solidFill>
            <a:srgbClr val="FFC000"/>
          </a:solidFill>
          <a:ln w="10058" cap="flat">
            <a:no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B1FD21A8-AEE8-41BA-9875-D6FF79EE7ED4}"/>
              </a:ext>
            </a:extLst>
          </p:cNvPr>
          <p:cNvSpPr/>
          <p:nvPr/>
        </p:nvSpPr>
        <p:spPr>
          <a:xfrm>
            <a:off x="8152634" y="2318415"/>
            <a:ext cx="556321" cy="859780"/>
          </a:xfrm>
          <a:custGeom>
            <a:avLst/>
            <a:gdLst>
              <a:gd name="connsiteX0" fmla="*/ 195943 w 556321"/>
              <a:gd name="connsiteY0" fmla="*/ 173751 h 859780"/>
              <a:gd name="connsiteX1" fmla="*/ 70318 w 556321"/>
              <a:gd name="connsiteY1" fmla="*/ 85342 h 859780"/>
              <a:gd name="connsiteX2" fmla="*/ 85204 w 556321"/>
              <a:gd name="connsiteY2" fmla="*/ 63918 h 859780"/>
              <a:gd name="connsiteX3" fmla="*/ 303764 w 556321"/>
              <a:gd name="connsiteY3" fmla="*/ 5783 h 859780"/>
              <a:gd name="connsiteX4" fmla="*/ 324182 w 556321"/>
              <a:gd name="connsiteY4" fmla="*/ 38874 h 859780"/>
              <a:gd name="connsiteX5" fmla="*/ 293304 w 556321"/>
              <a:gd name="connsiteY5" fmla="*/ 127887 h 859780"/>
              <a:gd name="connsiteX6" fmla="*/ 227827 w 556321"/>
              <a:gd name="connsiteY6" fmla="*/ 189643 h 859780"/>
              <a:gd name="connsiteX7" fmla="*/ 123827 w 556321"/>
              <a:gd name="connsiteY7" fmla="*/ 221225 h 859780"/>
              <a:gd name="connsiteX8" fmla="*/ 199865 w 556321"/>
              <a:gd name="connsiteY8" fmla="*/ 210966 h 859780"/>
              <a:gd name="connsiteX9" fmla="*/ 315934 w 556321"/>
              <a:gd name="connsiteY9" fmla="*/ 165202 h 859780"/>
              <a:gd name="connsiteX10" fmla="*/ 511160 w 556321"/>
              <a:gd name="connsiteY10" fmla="*/ 244057 h 859780"/>
              <a:gd name="connsiteX11" fmla="*/ 549682 w 556321"/>
              <a:gd name="connsiteY11" fmla="*/ 400559 h 859780"/>
              <a:gd name="connsiteX12" fmla="*/ 537512 w 556321"/>
              <a:gd name="connsiteY12" fmla="*/ 688419 h 859780"/>
              <a:gd name="connsiteX13" fmla="*/ 497381 w 556321"/>
              <a:gd name="connsiteY13" fmla="*/ 784070 h 859780"/>
              <a:gd name="connsiteX14" fmla="*/ 322673 w 556321"/>
              <a:gd name="connsiteY14" fmla="*/ 854677 h 859780"/>
              <a:gd name="connsiteX15" fmla="*/ 111053 w 556321"/>
              <a:gd name="connsiteY15" fmla="*/ 611676 h 859780"/>
              <a:gd name="connsiteX16" fmla="*/ 38736 w 556321"/>
              <a:gd name="connsiteY16" fmla="*/ 361333 h 859780"/>
              <a:gd name="connsiteX17" fmla="*/ 13 w 556321"/>
              <a:gd name="connsiteY17" fmla="*/ 222935 h 859780"/>
              <a:gd name="connsiteX18" fmla="*/ 6953 w 556321"/>
              <a:gd name="connsiteY18" fmla="*/ 173651 h 859780"/>
              <a:gd name="connsiteX19" fmla="*/ 82790 w 556321"/>
              <a:gd name="connsiteY19" fmla="*/ 101837 h 859780"/>
              <a:gd name="connsiteX20" fmla="*/ 166976 w 556321"/>
              <a:gd name="connsiteY20" fmla="*/ 139856 h 859780"/>
              <a:gd name="connsiteX21" fmla="*/ 195943 w 556321"/>
              <a:gd name="connsiteY21" fmla="*/ 173952 h 8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6321" h="859779">
                <a:moveTo>
                  <a:pt x="195943" y="173751"/>
                </a:moveTo>
                <a:cubicBezTo>
                  <a:pt x="185281" y="120746"/>
                  <a:pt x="147664" y="94796"/>
                  <a:pt x="70318" y="85342"/>
                </a:cubicBezTo>
                <a:cubicBezTo>
                  <a:pt x="70017" y="74580"/>
                  <a:pt x="78667" y="69148"/>
                  <a:pt x="85204" y="63918"/>
                </a:cubicBezTo>
                <a:cubicBezTo>
                  <a:pt x="149274" y="12019"/>
                  <a:pt x="220887" y="-11919"/>
                  <a:pt x="303764" y="5783"/>
                </a:cubicBezTo>
                <a:cubicBezTo>
                  <a:pt x="323176" y="9907"/>
                  <a:pt x="329613" y="18154"/>
                  <a:pt x="324182" y="38874"/>
                </a:cubicBezTo>
                <a:cubicBezTo>
                  <a:pt x="316035" y="69551"/>
                  <a:pt x="300244" y="98115"/>
                  <a:pt x="293304" y="127887"/>
                </a:cubicBezTo>
                <a:cubicBezTo>
                  <a:pt x="284151" y="167113"/>
                  <a:pt x="256492" y="176165"/>
                  <a:pt x="227827" y="189643"/>
                </a:cubicBezTo>
                <a:cubicBezTo>
                  <a:pt x="194635" y="205132"/>
                  <a:pt x="159834" y="214687"/>
                  <a:pt x="123827" y="221225"/>
                </a:cubicBezTo>
                <a:cubicBezTo>
                  <a:pt x="150481" y="227360"/>
                  <a:pt x="175626" y="219918"/>
                  <a:pt x="199865" y="210966"/>
                </a:cubicBezTo>
                <a:cubicBezTo>
                  <a:pt x="238890" y="196583"/>
                  <a:pt x="276708" y="178881"/>
                  <a:pt x="315934" y="165202"/>
                </a:cubicBezTo>
                <a:cubicBezTo>
                  <a:pt x="403841" y="134626"/>
                  <a:pt x="467508" y="161481"/>
                  <a:pt x="511160" y="244057"/>
                </a:cubicBezTo>
                <a:cubicBezTo>
                  <a:pt x="537110" y="293240"/>
                  <a:pt x="543647" y="346749"/>
                  <a:pt x="549682" y="400559"/>
                </a:cubicBezTo>
                <a:cubicBezTo>
                  <a:pt x="560545" y="497116"/>
                  <a:pt x="559137" y="593170"/>
                  <a:pt x="537512" y="688419"/>
                </a:cubicBezTo>
                <a:cubicBezTo>
                  <a:pt x="529667" y="722817"/>
                  <a:pt x="514982" y="754500"/>
                  <a:pt x="497381" y="784070"/>
                </a:cubicBezTo>
                <a:cubicBezTo>
                  <a:pt x="460267" y="846128"/>
                  <a:pt x="395996" y="871575"/>
                  <a:pt x="322673" y="854677"/>
                </a:cubicBezTo>
                <a:cubicBezTo>
                  <a:pt x="207509" y="828124"/>
                  <a:pt x="125537" y="751583"/>
                  <a:pt x="111053" y="611676"/>
                </a:cubicBezTo>
                <a:cubicBezTo>
                  <a:pt x="101901" y="523468"/>
                  <a:pt x="77158" y="440892"/>
                  <a:pt x="38736" y="361333"/>
                </a:cubicBezTo>
                <a:cubicBezTo>
                  <a:pt x="17715" y="317882"/>
                  <a:pt x="617" y="272621"/>
                  <a:pt x="13" y="222935"/>
                </a:cubicBezTo>
                <a:cubicBezTo>
                  <a:pt x="-188" y="206037"/>
                  <a:pt x="1924" y="189442"/>
                  <a:pt x="6953" y="173651"/>
                </a:cubicBezTo>
                <a:cubicBezTo>
                  <a:pt x="19023" y="136134"/>
                  <a:pt x="43363" y="109883"/>
                  <a:pt x="82790" y="101837"/>
                </a:cubicBezTo>
                <a:cubicBezTo>
                  <a:pt x="119200" y="94394"/>
                  <a:pt x="144546" y="114208"/>
                  <a:pt x="166976" y="139856"/>
                </a:cubicBezTo>
                <a:cubicBezTo>
                  <a:pt x="176330" y="150517"/>
                  <a:pt x="180252" y="166107"/>
                  <a:pt x="195943" y="173952"/>
                </a:cubicBezTo>
                <a:close/>
              </a:path>
            </a:pathLst>
          </a:custGeom>
          <a:solidFill>
            <a:srgbClr val="FFC000"/>
          </a:solidFill>
          <a:ln w="10058"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AEE06789-843B-46CB-8F37-8ADAC01F7615}"/>
              </a:ext>
            </a:extLst>
          </p:cNvPr>
          <p:cNvSpPr/>
          <p:nvPr/>
        </p:nvSpPr>
        <p:spPr>
          <a:xfrm>
            <a:off x="9848503" y="3422700"/>
            <a:ext cx="716695" cy="637749"/>
          </a:xfrm>
          <a:custGeom>
            <a:avLst/>
            <a:gdLst>
              <a:gd name="connsiteX0" fmla="*/ 444081 w 716695"/>
              <a:gd name="connsiteY0" fmla="*/ 175644 h 637749"/>
              <a:gd name="connsiteX1" fmla="*/ 473551 w 716695"/>
              <a:gd name="connsiteY1" fmla="*/ 243636 h 637749"/>
              <a:gd name="connsiteX2" fmla="*/ 487733 w 716695"/>
              <a:gd name="connsiteY2" fmla="*/ 258119 h 637749"/>
              <a:gd name="connsiteX3" fmla="*/ 506944 w 716695"/>
              <a:gd name="connsiteY3" fmla="*/ 241021 h 637749"/>
              <a:gd name="connsiteX4" fmla="*/ 505435 w 716695"/>
              <a:gd name="connsiteY4" fmla="*/ 194050 h 637749"/>
              <a:gd name="connsiteX5" fmla="*/ 462990 w 716695"/>
              <a:gd name="connsiteY5" fmla="*/ 109864 h 637749"/>
              <a:gd name="connsiteX6" fmla="*/ 470936 w 716695"/>
              <a:gd name="connsiteY6" fmla="*/ 82205 h 637749"/>
              <a:gd name="connsiteX7" fmla="*/ 539532 w 716695"/>
              <a:gd name="connsiteY7" fmla="*/ 59474 h 637749"/>
              <a:gd name="connsiteX8" fmla="*/ 614866 w 716695"/>
              <a:gd name="connsiteY8" fmla="*/ 99605 h 637749"/>
              <a:gd name="connsiteX9" fmla="*/ 635083 w 716695"/>
              <a:gd name="connsiteY9" fmla="*/ 124448 h 637749"/>
              <a:gd name="connsiteX10" fmla="*/ 657311 w 716695"/>
              <a:gd name="connsiteY10" fmla="*/ 100812 h 637749"/>
              <a:gd name="connsiteX11" fmla="*/ 665961 w 716695"/>
              <a:gd name="connsiteY11" fmla="*/ 90955 h 637749"/>
              <a:gd name="connsiteX12" fmla="*/ 675616 w 716695"/>
              <a:gd name="connsiteY12" fmla="*/ 101416 h 637749"/>
              <a:gd name="connsiteX13" fmla="*/ 716351 w 716695"/>
              <a:gd name="connsiteY13" fmla="*/ 254197 h 637749"/>
              <a:gd name="connsiteX14" fmla="*/ 577350 w 716695"/>
              <a:gd name="connsiteY14" fmla="*/ 565894 h 637749"/>
              <a:gd name="connsiteX15" fmla="*/ 156825 w 716695"/>
              <a:gd name="connsiteY15" fmla="*/ 573437 h 637749"/>
              <a:gd name="connsiteX16" fmla="*/ 625 w 716695"/>
              <a:gd name="connsiteY16" fmla="*/ 301871 h 637749"/>
              <a:gd name="connsiteX17" fmla="*/ 156021 w 716695"/>
              <a:gd name="connsiteY17" fmla="*/ 6669 h 637749"/>
              <a:gd name="connsiteX18" fmla="*/ 235278 w 716695"/>
              <a:gd name="connsiteY18" fmla="*/ 19845 h 637749"/>
              <a:gd name="connsiteX19" fmla="*/ 239402 w 716695"/>
              <a:gd name="connsiteY19" fmla="*/ 27791 h 637749"/>
              <a:gd name="connsiteX20" fmla="*/ 226728 w 716695"/>
              <a:gd name="connsiteY20" fmla="*/ 32116 h 637749"/>
              <a:gd name="connsiteX21" fmla="*/ 102814 w 716695"/>
              <a:gd name="connsiteY21" fmla="*/ 87938 h 637749"/>
              <a:gd name="connsiteX22" fmla="*/ 76462 w 716695"/>
              <a:gd name="connsiteY22" fmla="*/ 124046 h 637749"/>
              <a:gd name="connsiteX23" fmla="*/ 75557 w 716695"/>
              <a:gd name="connsiteY23" fmla="*/ 152108 h 637749"/>
              <a:gd name="connsiteX24" fmla="*/ 79580 w 716695"/>
              <a:gd name="connsiteY24" fmla="*/ 156332 h 637749"/>
              <a:gd name="connsiteX25" fmla="*/ 113576 w 716695"/>
              <a:gd name="connsiteY25" fmla="*/ 144766 h 637749"/>
              <a:gd name="connsiteX26" fmla="*/ 291502 w 716695"/>
              <a:gd name="connsiteY26" fmla="*/ 108456 h 637749"/>
              <a:gd name="connsiteX27" fmla="*/ 381119 w 716695"/>
              <a:gd name="connsiteY27" fmla="*/ 126762 h 637749"/>
              <a:gd name="connsiteX28" fmla="*/ 443981 w 716695"/>
              <a:gd name="connsiteY28" fmla="*/ 175442 h 6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6695" h="637749">
                <a:moveTo>
                  <a:pt x="444081" y="175644"/>
                </a:moveTo>
                <a:cubicBezTo>
                  <a:pt x="455849" y="197470"/>
                  <a:pt x="471741" y="217284"/>
                  <a:pt x="473551" y="243636"/>
                </a:cubicBezTo>
                <a:cubicBezTo>
                  <a:pt x="474054" y="250978"/>
                  <a:pt x="478279" y="258924"/>
                  <a:pt x="487733" y="258119"/>
                </a:cubicBezTo>
                <a:cubicBezTo>
                  <a:pt x="497892" y="257315"/>
                  <a:pt x="504832" y="250676"/>
                  <a:pt x="506944" y="241021"/>
                </a:cubicBezTo>
                <a:cubicBezTo>
                  <a:pt x="510464" y="225431"/>
                  <a:pt x="509961" y="209539"/>
                  <a:pt x="505435" y="194050"/>
                </a:cubicBezTo>
                <a:cubicBezTo>
                  <a:pt x="496484" y="163373"/>
                  <a:pt x="483509" y="134305"/>
                  <a:pt x="462990" y="109864"/>
                </a:cubicBezTo>
                <a:cubicBezTo>
                  <a:pt x="449814" y="94174"/>
                  <a:pt x="454240" y="88139"/>
                  <a:pt x="470936" y="82205"/>
                </a:cubicBezTo>
                <a:cubicBezTo>
                  <a:pt x="493667" y="74158"/>
                  <a:pt x="515392" y="63598"/>
                  <a:pt x="539532" y="59474"/>
                </a:cubicBezTo>
                <a:cubicBezTo>
                  <a:pt x="578657" y="52936"/>
                  <a:pt x="599578" y="63799"/>
                  <a:pt x="614866" y="99605"/>
                </a:cubicBezTo>
                <a:cubicBezTo>
                  <a:pt x="619191" y="109764"/>
                  <a:pt x="619292" y="124549"/>
                  <a:pt x="635083" y="124448"/>
                </a:cubicBezTo>
                <a:cubicBezTo>
                  <a:pt x="649566" y="124348"/>
                  <a:pt x="652986" y="111675"/>
                  <a:pt x="657311" y="100812"/>
                </a:cubicBezTo>
                <a:cubicBezTo>
                  <a:pt x="659020" y="96286"/>
                  <a:pt x="659725" y="89346"/>
                  <a:pt x="665961" y="90955"/>
                </a:cubicBezTo>
                <a:cubicBezTo>
                  <a:pt x="669883" y="91961"/>
                  <a:pt x="673202" y="97292"/>
                  <a:pt x="675616" y="101416"/>
                </a:cubicBezTo>
                <a:cubicBezTo>
                  <a:pt x="702672" y="148688"/>
                  <a:pt x="714339" y="199984"/>
                  <a:pt x="716351" y="254197"/>
                </a:cubicBezTo>
                <a:cubicBezTo>
                  <a:pt x="721179" y="381128"/>
                  <a:pt x="675214" y="485731"/>
                  <a:pt x="577350" y="565894"/>
                </a:cubicBezTo>
                <a:cubicBezTo>
                  <a:pt x="462990" y="659634"/>
                  <a:pt x="280237" y="661143"/>
                  <a:pt x="156825" y="573437"/>
                </a:cubicBezTo>
                <a:cubicBezTo>
                  <a:pt x="62884" y="506552"/>
                  <a:pt x="7967" y="417337"/>
                  <a:pt x="625" y="301871"/>
                </a:cubicBezTo>
                <a:cubicBezTo>
                  <a:pt x="-7120" y="178862"/>
                  <a:pt x="57855" y="70437"/>
                  <a:pt x="156021" y="6669"/>
                </a:cubicBezTo>
                <a:cubicBezTo>
                  <a:pt x="176539" y="-6708"/>
                  <a:pt x="216771" y="1238"/>
                  <a:pt x="235278" y="19845"/>
                </a:cubicBezTo>
                <a:cubicBezTo>
                  <a:pt x="237390" y="21958"/>
                  <a:pt x="240005" y="25780"/>
                  <a:pt x="239402" y="27791"/>
                </a:cubicBezTo>
                <a:cubicBezTo>
                  <a:pt x="237490" y="34027"/>
                  <a:pt x="231254" y="32518"/>
                  <a:pt x="226728" y="32116"/>
                </a:cubicBezTo>
                <a:cubicBezTo>
                  <a:pt x="175433" y="28696"/>
                  <a:pt x="138520" y="57261"/>
                  <a:pt x="102814" y="87938"/>
                </a:cubicBezTo>
                <a:cubicBezTo>
                  <a:pt x="91348" y="97795"/>
                  <a:pt x="83100" y="110468"/>
                  <a:pt x="76462" y="124046"/>
                </a:cubicBezTo>
                <a:cubicBezTo>
                  <a:pt x="71936" y="133199"/>
                  <a:pt x="68214" y="142553"/>
                  <a:pt x="75557" y="152108"/>
                </a:cubicBezTo>
                <a:cubicBezTo>
                  <a:pt x="76864" y="153516"/>
                  <a:pt x="78272" y="154924"/>
                  <a:pt x="79580" y="156332"/>
                </a:cubicBezTo>
                <a:cubicBezTo>
                  <a:pt x="95471" y="166088"/>
                  <a:pt x="104524" y="153415"/>
                  <a:pt x="113576" y="144766"/>
                </a:cubicBezTo>
                <a:cubicBezTo>
                  <a:pt x="165475" y="95381"/>
                  <a:pt x="223208" y="82205"/>
                  <a:pt x="291502" y="108456"/>
                </a:cubicBezTo>
                <a:cubicBezTo>
                  <a:pt x="319563" y="119218"/>
                  <a:pt x="351146" y="120928"/>
                  <a:pt x="381119" y="126762"/>
                </a:cubicBezTo>
                <a:cubicBezTo>
                  <a:pt x="404252" y="140240"/>
                  <a:pt x="427586" y="153315"/>
                  <a:pt x="443981" y="175442"/>
                </a:cubicBezTo>
                <a:close/>
              </a:path>
            </a:pathLst>
          </a:custGeom>
          <a:solidFill>
            <a:srgbClr val="FFC000"/>
          </a:solidFill>
          <a:ln w="10058"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A71356CE-0CB7-4D51-BDCE-5B8D966F0382}"/>
              </a:ext>
            </a:extLst>
          </p:cNvPr>
          <p:cNvSpPr/>
          <p:nvPr/>
        </p:nvSpPr>
        <p:spPr>
          <a:xfrm>
            <a:off x="6758214" y="3645882"/>
            <a:ext cx="1647754" cy="1055118"/>
          </a:xfrm>
          <a:custGeom>
            <a:avLst/>
            <a:gdLst>
              <a:gd name="connsiteX0" fmla="*/ 1469163 w 1647754"/>
              <a:gd name="connsiteY0" fmla="*/ 70140 h 1055118"/>
              <a:gd name="connsiteX1" fmla="*/ 1532328 w 1647754"/>
              <a:gd name="connsiteY1" fmla="*/ 40469 h 1055118"/>
              <a:gd name="connsiteX2" fmla="*/ 1556567 w 1647754"/>
              <a:gd name="connsiteY2" fmla="*/ 42984 h 1055118"/>
              <a:gd name="connsiteX3" fmla="*/ 1545403 w 1647754"/>
              <a:gd name="connsiteY3" fmla="*/ 64306 h 1055118"/>
              <a:gd name="connsiteX4" fmla="*/ 1373210 w 1647754"/>
              <a:gd name="connsiteY4" fmla="*/ 165691 h 1055118"/>
              <a:gd name="connsiteX5" fmla="*/ 1250000 w 1647754"/>
              <a:gd name="connsiteY5" fmla="*/ 246356 h 1055118"/>
              <a:gd name="connsiteX6" fmla="*/ 1372104 w 1647754"/>
              <a:gd name="connsiteY6" fmla="*/ 182790 h 1055118"/>
              <a:gd name="connsiteX7" fmla="*/ 1548320 w 1647754"/>
              <a:gd name="connsiteY7" fmla="*/ 106047 h 1055118"/>
              <a:gd name="connsiteX8" fmla="*/ 1580707 w 1647754"/>
              <a:gd name="connsiteY8" fmla="*/ 107355 h 1055118"/>
              <a:gd name="connsiteX9" fmla="*/ 1558378 w 1647754"/>
              <a:gd name="connsiteY9" fmla="*/ 131494 h 1055118"/>
              <a:gd name="connsiteX10" fmla="*/ 1296870 w 1647754"/>
              <a:gd name="connsiteY10" fmla="*/ 256112 h 1055118"/>
              <a:gd name="connsiteX11" fmla="*/ 1044616 w 1647754"/>
              <a:gd name="connsiteY11" fmla="*/ 404066 h 1055118"/>
              <a:gd name="connsiteX12" fmla="*/ 1169938 w 1647754"/>
              <a:gd name="connsiteY12" fmla="*/ 351161 h 1055118"/>
              <a:gd name="connsiteX13" fmla="*/ 1488274 w 1647754"/>
              <a:gd name="connsiteY13" fmla="*/ 180476 h 1055118"/>
              <a:gd name="connsiteX14" fmla="*/ 1519051 w 1647754"/>
              <a:gd name="connsiteY14" fmla="*/ 163881 h 1055118"/>
              <a:gd name="connsiteX15" fmla="*/ 1545705 w 1647754"/>
              <a:gd name="connsiteY15" fmla="*/ 162674 h 1055118"/>
              <a:gd name="connsiteX16" fmla="*/ 1532931 w 1647754"/>
              <a:gd name="connsiteY16" fmla="*/ 185606 h 1055118"/>
              <a:gd name="connsiteX17" fmla="*/ 1403183 w 1647754"/>
              <a:gd name="connsiteY17" fmla="*/ 270093 h 1055118"/>
              <a:gd name="connsiteX18" fmla="*/ 1347965 w 1647754"/>
              <a:gd name="connsiteY18" fmla="*/ 303284 h 1055118"/>
              <a:gd name="connsiteX19" fmla="*/ 1514223 w 1647754"/>
              <a:gd name="connsiteY19" fmla="*/ 220306 h 1055118"/>
              <a:gd name="connsiteX20" fmla="*/ 1587546 w 1647754"/>
              <a:gd name="connsiteY20" fmla="*/ 177358 h 1055118"/>
              <a:gd name="connsiteX21" fmla="*/ 1611182 w 1647754"/>
              <a:gd name="connsiteY21" fmla="*/ 176453 h 1055118"/>
              <a:gd name="connsiteX22" fmla="*/ 1601325 w 1647754"/>
              <a:gd name="connsiteY22" fmla="*/ 199084 h 1055118"/>
              <a:gd name="connsiteX23" fmla="*/ 1478517 w 1647754"/>
              <a:gd name="connsiteY23" fmla="*/ 280252 h 1055118"/>
              <a:gd name="connsiteX24" fmla="*/ 1467454 w 1647754"/>
              <a:gd name="connsiteY24" fmla="*/ 292724 h 1055118"/>
              <a:gd name="connsiteX25" fmla="*/ 1589658 w 1647754"/>
              <a:gd name="connsiteY25" fmla="*/ 240422 h 1055118"/>
              <a:gd name="connsiteX26" fmla="*/ 1624258 w 1647754"/>
              <a:gd name="connsiteY26" fmla="*/ 226140 h 1055118"/>
              <a:gd name="connsiteX27" fmla="*/ 1645882 w 1647754"/>
              <a:gd name="connsiteY27" fmla="*/ 230364 h 1055118"/>
              <a:gd name="connsiteX28" fmla="*/ 1635120 w 1647754"/>
              <a:gd name="connsiteY28" fmla="*/ 251687 h 1055118"/>
              <a:gd name="connsiteX29" fmla="*/ 1497024 w 1647754"/>
              <a:gd name="connsiteY29" fmla="*/ 316159 h 1055118"/>
              <a:gd name="connsiteX30" fmla="*/ 1213791 w 1647754"/>
              <a:gd name="connsiteY30" fmla="*/ 405474 h 1055118"/>
              <a:gd name="connsiteX31" fmla="*/ 1059301 w 1647754"/>
              <a:gd name="connsiteY31" fmla="*/ 455160 h 1055118"/>
              <a:gd name="connsiteX32" fmla="*/ 1040894 w 1647754"/>
              <a:gd name="connsiteY32" fmla="*/ 486239 h 1055118"/>
              <a:gd name="connsiteX33" fmla="*/ 1006395 w 1647754"/>
              <a:gd name="connsiteY33" fmla="*/ 564993 h 1055118"/>
              <a:gd name="connsiteX34" fmla="*/ 913963 w 1647754"/>
              <a:gd name="connsiteY34" fmla="*/ 557450 h 1055118"/>
              <a:gd name="connsiteX35" fmla="*/ 880268 w 1647754"/>
              <a:gd name="connsiteY35" fmla="*/ 505852 h 1055118"/>
              <a:gd name="connsiteX36" fmla="*/ 923216 w 1647754"/>
              <a:gd name="connsiteY36" fmla="*/ 586517 h 1055118"/>
              <a:gd name="connsiteX37" fmla="*/ 920701 w 1647754"/>
              <a:gd name="connsiteY37" fmla="*/ 627152 h 1055118"/>
              <a:gd name="connsiteX38" fmla="*/ 892539 w 1647754"/>
              <a:gd name="connsiteY38" fmla="*/ 643245 h 1055118"/>
              <a:gd name="connsiteX39" fmla="*/ 820423 w 1647754"/>
              <a:gd name="connsiteY39" fmla="*/ 645457 h 1055118"/>
              <a:gd name="connsiteX40" fmla="*/ 809661 w 1647754"/>
              <a:gd name="connsiteY40" fmla="*/ 685890 h 1055118"/>
              <a:gd name="connsiteX41" fmla="*/ 742373 w 1647754"/>
              <a:gd name="connsiteY41" fmla="*/ 724211 h 1055118"/>
              <a:gd name="connsiteX42" fmla="*/ 705863 w 1647754"/>
              <a:gd name="connsiteY42" fmla="*/ 717472 h 1055118"/>
              <a:gd name="connsiteX43" fmla="*/ 669553 w 1647754"/>
              <a:gd name="connsiteY43" fmla="*/ 658533 h 1055118"/>
              <a:gd name="connsiteX44" fmla="*/ 695503 w 1647754"/>
              <a:gd name="connsiteY44" fmla="*/ 723004 h 1055118"/>
              <a:gd name="connsiteX45" fmla="*/ 689770 w 1647754"/>
              <a:gd name="connsiteY45" fmla="*/ 753279 h 1055118"/>
              <a:gd name="connsiteX46" fmla="*/ 628617 w 1647754"/>
              <a:gd name="connsiteY46" fmla="*/ 787174 h 1055118"/>
              <a:gd name="connsiteX47" fmla="*/ 595024 w 1647754"/>
              <a:gd name="connsiteY47" fmla="*/ 779933 h 1055118"/>
              <a:gd name="connsiteX48" fmla="*/ 569275 w 1647754"/>
              <a:gd name="connsiteY48" fmla="*/ 734973 h 1055118"/>
              <a:gd name="connsiteX49" fmla="*/ 586575 w 1647754"/>
              <a:gd name="connsiteY49" fmla="*/ 786169 h 1055118"/>
              <a:gd name="connsiteX50" fmla="*/ 580138 w 1647754"/>
              <a:gd name="connsiteY50" fmla="*/ 814633 h 1055118"/>
              <a:gd name="connsiteX51" fmla="*/ 512045 w 1647754"/>
              <a:gd name="connsiteY51" fmla="*/ 851445 h 1055118"/>
              <a:gd name="connsiteX52" fmla="*/ 467488 w 1647754"/>
              <a:gd name="connsiteY52" fmla="*/ 836458 h 1055118"/>
              <a:gd name="connsiteX53" fmla="*/ 461454 w 1647754"/>
              <a:gd name="connsiteY53" fmla="*/ 823886 h 1055118"/>
              <a:gd name="connsiteX54" fmla="*/ 466583 w 1647754"/>
              <a:gd name="connsiteY54" fmla="*/ 856373 h 1055118"/>
              <a:gd name="connsiteX55" fmla="*/ 469701 w 1647754"/>
              <a:gd name="connsiteY55" fmla="*/ 874075 h 1055118"/>
              <a:gd name="connsiteX56" fmla="*/ 394568 w 1647754"/>
              <a:gd name="connsiteY56" fmla="*/ 885542 h 1055118"/>
              <a:gd name="connsiteX57" fmla="*/ 357655 w 1647754"/>
              <a:gd name="connsiteY57" fmla="*/ 932311 h 1055118"/>
              <a:gd name="connsiteX58" fmla="*/ 308874 w 1647754"/>
              <a:gd name="connsiteY58" fmla="*/ 898818 h 1055118"/>
              <a:gd name="connsiteX59" fmla="*/ 322553 w 1647754"/>
              <a:gd name="connsiteY59" fmla="*/ 931909 h 1055118"/>
              <a:gd name="connsiteX60" fmla="*/ 318228 w 1647754"/>
              <a:gd name="connsiteY60" fmla="*/ 951220 h 1055118"/>
              <a:gd name="connsiteX61" fmla="*/ 250739 w 1647754"/>
              <a:gd name="connsiteY61" fmla="*/ 983808 h 1055118"/>
              <a:gd name="connsiteX62" fmla="*/ 227706 w 1647754"/>
              <a:gd name="connsiteY62" fmla="*/ 976164 h 1055118"/>
              <a:gd name="connsiteX63" fmla="*/ 211211 w 1647754"/>
              <a:gd name="connsiteY63" fmla="*/ 953131 h 1055118"/>
              <a:gd name="connsiteX64" fmla="*/ 215636 w 1647754"/>
              <a:gd name="connsiteY64" fmla="*/ 975259 h 1055118"/>
              <a:gd name="connsiteX65" fmla="*/ 207791 w 1647754"/>
              <a:gd name="connsiteY65" fmla="*/ 1003522 h 1055118"/>
              <a:gd name="connsiteX66" fmla="*/ 58631 w 1647754"/>
              <a:gd name="connsiteY66" fmla="*/ 1052404 h 1055118"/>
              <a:gd name="connsiteX67" fmla="*/ 3312 w 1647754"/>
              <a:gd name="connsiteY67" fmla="*/ 1040736 h 1055118"/>
              <a:gd name="connsiteX68" fmla="*/ 22221 w 1647754"/>
              <a:gd name="connsiteY68" fmla="*/ 993262 h 1055118"/>
              <a:gd name="connsiteX69" fmla="*/ 237663 w 1647754"/>
              <a:gd name="connsiteY69" fmla="*/ 807894 h 1055118"/>
              <a:gd name="connsiteX70" fmla="*/ 578629 w 1647754"/>
              <a:gd name="connsiteY70" fmla="*/ 571933 h 1055118"/>
              <a:gd name="connsiteX71" fmla="*/ 793267 w 1647754"/>
              <a:gd name="connsiteY71" fmla="*/ 412916 h 1055118"/>
              <a:gd name="connsiteX72" fmla="*/ 922210 w 1647754"/>
              <a:gd name="connsiteY72" fmla="*/ 360213 h 1055118"/>
              <a:gd name="connsiteX73" fmla="*/ 988190 w 1647754"/>
              <a:gd name="connsiteY73" fmla="*/ 372383 h 1055118"/>
              <a:gd name="connsiteX74" fmla="*/ 1010821 w 1647754"/>
              <a:gd name="connsiteY74" fmla="*/ 369064 h 1055118"/>
              <a:gd name="connsiteX75" fmla="*/ 1398959 w 1647754"/>
              <a:gd name="connsiteY75" fmla="*/ 64206 h 1055118"/>
              <a:gd name="connsiteX76" fmla="*/ 1514625 w 1647754"/>
              <a:gd name="connsiteY76" fmla="*/ 5467 h 1055118"/>
              <a:gd name="connsiteX77" fmla="*/ 1540776 w 1647754"/>
              <a:gd name="connsiteY77" fmla="*/ 7177 h 1055118"/>
              <a:gd name="connsiteX78" fmla="*/ 1527600 w 1647754"/>
              <a:gd name="connsiteY78" fmla="*/ 27897 h 1055118"/>
              <a:gd name="connsiteX79" fmla="*/ 1467051 w 1647754"/>
              <a:gd name="connsiteY79" fmla="*/ 66922 h 1055118"/>
              <a:gd name="connsiteX80" fmla="*/ 1469465 w 1647754"/>
              <a:gd name="connsiteY80" fmla="*/ 70140 h 105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647753" h="1055118">
                <a:moveTo>
                  <a:pt x="1469163" y="70140"/>
                </a:moveTo>
                <a:cubicBezTo>
                  <a:pt x="1490185" y="60183"/>
                  <a:pt x="1511105" y="50024"/>
                  <a:pt x="1532328" y="40469"/>
                </a:cubicBezTo>
                <a:cubicBezTo>
                  <a:pt x="1540475" y="36748"/>
                  <a:pt x="1550331" y="31920"/>
                  <a:pt x="1556567" y="42984"/>
                </a:cubicBezTo>
                <a:cubicBezTo>
                  <a:pt x="1563005" y="54550"/>
                  <a:pt x="1552846" y="59479"/>
                  <a:pt x="1545403" y="64306"/>
                </a:cubicBezTo>
                <a:cubicBezTo>
                  <a:pt x="1489682" y="100918"/>
                  <a:pt x="1430843" y="132299"/>
                  <a:pt x="1373210" y="165691"/>
                </a:cubicBezTo>
                <a:cubicBezTo>
                  <a:pt x="1330765" y="190233"/>
                  <a:pt x="1288321" y="214774"/>
                  <a:pt x="1250000" y="246356"/>
                </a:cubicBezTo>
                <a:cubicBezTo>
                  <a:pt x="1290735" y="225134"/>
                  <a:pt x="1331369" y="203911"/>
                  <a:pt x="1372104" y="182790"/>
                </a:cubicBezTo>
                <a:cubicBezTo>
                  <a:pt x="1429133" y="153320"/>
                  <a:pt x="1487368" y="126666"/>
                  <a:pt x="1548320" y="106047"/>
                </a:cubicBezTo>
                <a:cubicBezTo>
                  <a:pt x="1559082" y="102426"/>
                  <a:pt x="1573766" y="90256"/>
                  <a:pt x="1580707" y="107355"/>
                </a:cubicBezTo>
                <a:cubicBezTo>
                  <a:pt x="1587546" y="124152"/>
                  <a:pt x="1568235" y="126767"/>
                  <a:pt x="1558378" y="131494"/>
                </a:cubicBezTo>
                <a:cubicBezTo>
                  <a:pt x="1471376" y="173436"/>
                  <a:pt x="1383469" y="213467"/>
                  <a:pt x="1296870" y="256112"/>
                </a:cubicBezTo>
                <a:cubicBezTo>
                  <a:pt x="1209366" y="299161"/>
                  <a:pt x="1127292" y="351764"/>
                  <a:pt x="1044616" y="404066"/>
                </a:cubicBezTo>
                <a:cubicBezTo>
                  <a:pt x="1086357" y="386263"/>
                  <a:pt x="1127292" y="366248"/>
                  <a:pt x="1169938" y="351161"/>
                </a:cubicBezTo>
                <a:cubicBezTo>
                  <a:pt x="1285002" y="310526"/>
                  <a:pt x="1386889" y="246256"/>
                  <a:pt x="1488274" y="180476"/>
                </a:cubicBezTo>
                <a:cubicBezTo>
                  <a:pt x="1498030" y="174140"/>
                  <a:pt x="1508490" y="168708"/>
                  <a:pt x="1519051" y="163881"/>
                </a:cubicBezTo>
                <a:cubicBezTo>
                  <a:pt x="1527600" y="159958"/>
                  <a:pt x="1538362" y="151107"/>
                  <a:pt x="1545705" y="162674"/>
                </a:cubicBezTo>
                <a:cubicBezTo>
                  <a:pt x="1553248" y="174542"/>
                  <a:pt x="1540575" y="180175"/>
                  <a:pt x="1532931" y="185606"/>
                </a:cubicBezTo>
                <a:cubicBezTo>
                  <a:pt x="1490788" y="215378"/>
                  <a:pt x="1448042" y="244345"/>
                  <a:pt x="1403183" y="270093"/>
                </a:cubicBezTo>
                <a:cubicBezTo>
                  <a:pt x="1384576" y="280755"/>
                  <a:pt x="1365868" y="291315"/>
                  <a:pt x="1347965" y="303284"/>
                </a:cubicBezTo>
                <a:cubicBezTo>
                  <a:pt x="1407106" y="282967"/>
                  <a:pt x="1460514" y="251385"/>
                  <a:pt x="1514223" y="220306"/>
                </a:cubicBezTo>
                <a:cubicBezTo>
                  <a:pt x="1538765" y="206124"/>
                  <a:pt x="1563105" y="191641"/>
                  <a:pt x="1587546" y="177358"/>
                </a:cubicBezTo>
                <a:cubicBezTo>
                  <a:pt x="1595291" y="172832"/>
                  <a:pt x="1604041" y="165088"/>
                  <a:pt x="1611182" y="176453"/>
                </a:cubicBezTo>
                <a:cubicBezTo>
                  <a:pt x="1617720" y="186813"/>
                  <a:pt x="1608265" y="193250"/>
                  <a:pt x="1601325" y="199084"/>
                </a:cubicBezTo>
                <a:cubicBezTo>
                  <a:pt x="1563306" y="230565"/>
                  <a:pt x="1521767" y="256615"/>
                  <a:pt x="1478517" y="280252"/>
                </a:cubicBezTo>
                <a:cubicBezTo>
                  <a:pt x="1474494" y="282464"/>
                  <a:pt x="1468661" y="283068"/>
                  <a:pt x="1467454" y="292724"/>
                </a:cubicBezTo>
                <a:cubicBezTo>
                  <a:pt x="1509295" y="274820"/>
                  <a:pt x="1549426" y="257521"/>
                  <a:pt x="1589658" y="240422"/>
                </a:cubicBezTo>
                <a:cubicBezTo>
                  <a:pt x="1601124" y="235494"/>
                  <a:pt x="1612691" y="230766"/>
                  <a:pt x="1624258" y="226140"/>
                </a:cubicBezTo>
                <a:cubicBezTo>
                  <a:pt x="1632304" y="222820"/>
                  <a:pt x="1640954" y="220306"/>
                  <a:pt x="1645882" y="230364"/>
                </a:cubicBezTo>
                <a:cubicBezTo>
                  <a:pt x="1651314" y="241529"/>
                  <a:pt x="1644072" y="247060"/>
                  <a:pt x="1635120" y="251687"/>
                </a:cubicBezTo>
                <a:cubicBezTo>
                  <a:pt x="1590060" y="275122"/>
                  <a:pt x="1543995" y="296546"/>
                  <a:pt x="1497024" y="316159"/>
                </a:cubicBezTo>
                <a:cubicBezTo>
                  <a:pt x="1405295" y="354480"/>
                  <a:pt x="1309644" y="380228"/>
                  <a:pt x="1213791" y="405474"/>
                </a:cubicBezTo>
                <a:cubicBezTo>
                  <a:pt x="1161389" y="419253"/>
                  <a:pt x="1110093" y="436452"/>
                  <a:pt x="1059301" y="455160"/>
                </a:cubicBezTo>
                <a:cubicBezTo>
                  <a:pt x="1044213" y="460692"/>
                  <a:pt x="1036670" y="467129"/>
                  <a:pt x="1040894" y="486239"/>
                </a:cubicBezTo>
                <a:cubicBezTo>
                  <a:pt x="1048237" y="519430"/>
                  <a:pt x="1028221" y="543570"/>
                  <a:pt x="1006395" y="564993"/>
                </a:cubicBezTo>
                <a:cubicBezTo>
                  <a:pt x="966365" y="604320"/>
                  <a:pt x="948964" y="602107"/>
                  <a:pt x="913963" y="557450"/>
                </a:cubicBezTo>
                <a:cubicBezTo>
                  <a:pt x="901088" y="541156"/>
                  <a:pt x="894249" y="521442"/>
                  <a:pt x="880268" y="505852"/>
                </a:cubicBezTo>
                <a:cubicBezTo>
                  <a:pt x="882883" y="538742"/>
                  <a:pt x="897467" y="565597"/>
                  <a:pt x="923216" y="586517"/>
                </a:cubicBezTo>
                <a:cubicBezTo>
                  <a:pt x="942195" y="601936"/>
                  <a:pt x="941350" y="615484"/>
                  <a:pt x="920701" y="627152"/>
                </a:cubicBezTo>
                <a:cubicBezTo>
                  <a:pt x="911247" y="632482"/>
                  <a:pt x="901994" y="638014"/>
                  <a:pt x="892539" y="643245"/>
                </a:cubicBezTo>
                <a:cubicBezTo>
                  <a:pt x="869607" y="655917"/>
                  <a:pt x="845568" y="656652"/>
                  <a:pt x="820423" y="645457"/>
                </a:cubicBezTo>
                <a:cubicBezTo>
                  <a:pt x="847278" y="672312"/>
                  <a:pt x="825251" y="677341"/>
                  <a:pt x="809661" y="685890"/>
                </a:cubicBezTo>
                <a:cubicBezTo>
                  <a:pt x="787031" y="698262"/>
                  <a:pt x="764400" y="710734"/>
                  <a:pt x="742373" y="724211"/>
                </a:cubicBezTo>
                <a:cubicBezTo>
                  <a:pt x="727387" y="733364"/>
                  <a:pt x="716927" y="730447"/>
                  <a:pt x="705863" y="717472"/>
                </a:cubicBezTo>
                <a:cubicBezTo>
                  <a:pt x="691983" y="701178"/>
                  <a:pt x="685948" y="679856"/>
                  <a:pt x="669553" y="658533"/>
                </a:cubicBezTo>
                <a:cubicBezTo>
                  <a:pt x="667441" y="688908"/>
                  <a:pt x="681020" y="706912"/>
                  <a:pt x="695503" y="723004"/>
                </a:cubicBezTo>
                <a:cubicBezTo>
                  <a:pt x="708578" y="737488"/>
                  <a:pt x="704656" y="745333"/>
                  <a:pt x="689770" y="753279"/>
                </a:cubicBezTo>
                <a:cubicBezTo>
                  <a:pt x="669151" y="764242"/>
                  <a:pt x="648432" y="775004"/>
                  <a:pt x="628617" y="787174"/>
                </a:cubicBezTo>
                <a:cubicBezTo>
                  <a:pt x="614134" y="796126"/>
                  <a:pt x="603472" y="793611"/>
                  <a:pt x="595024" y="779933"/>
                </a:cubicBezTo>
                <a:cubicBezTo>
                  <a:pt x="586977" y="766757"/>
                  <a:pt x="579635" y="753078"/>
                  <a:pt x="569275" y="734973"/>
                </a:cubicBezTo>
                <a:cubicBezTo>
                  <a:pt x="565252" y="759515"/>
                  <a:pt x="575712" y="773495"/>
                  <a:pt x="586575" y="786169"/>
                </a:cubicBezTo>
                <a:cubicBezTo>
                  <a:pt x="598041" y="799646"/>
                  <a:pt x="594722" y="807290"/>
                  <a:pt x="580138" y="814633"/>
                </a:cubicBezTo>
                <a:cubicBezTo>
                  <a:pt x="557105" y="826300"/>
                  <a:pt x="534676" y="839174"/>
                  <a:pt x="512045" y="851445"/>
                </a:cubicBezTo>
                <a:cubicBezTo>
                  <a:pt x="484386" y="866331"/>
                  <a:pt x="482072" y="865526"/>
                  <a:pt x="467488" y="836458"/>
                </a:cubicBezTo>
                <a:cubicBezTo>
                  <a:pt x="465678" y="832837"/>
                  <a:pt x="464069" y="829217"/>
                  <a:pt x="461454" y="823886"/>
                </a:cubicBezTo>
                <a:cubicBezTo>
                  <a:pt x="452904" y="837967"/>
                  <a:pt x="462158" y="846718"/>
                  <a:pt x="466583" y="856373"/>
                </a:cubicBezTo>
                <a:cubicBezTo>
                  <a:pt x="469198" y="862006"/>
                  <a:pt x="475535" y="866331"/>
                  <a:pt x="469701" y="874075"/>
                </a:cubicBezTo>
                <a:cubicBezTo>
                  <a:pt x="456022" y="892381"/>
                  <a:pt x="416092" y="900226"/>
                  <a:pt x="394568" y="885542"/>
                </a:cubicBezTo>
                <a:cubicBezTo>
                  <a:pt x="410057" y="925170"/>
                  <a:pt x="374653" y="921851"/>
                  <a:pt x="357655" y="932311"/>
                </a:cubicBezTo>
                <a:cubicBezTo>
                  <a:pt x="341562" y="942168"/>
                  <a:pt x="340154" y="939855"/>
                  <a:pt x="308874" y="898818"/>
                </a:cubicBezTo>
                <a:cubicBezTo>
                  <a:pt x="309176" y="911491"/>
                  <a:pt x="308673" y="911893"/>
                  <a:pt x="322553" y="931909"/>
                </a:cubicBezTo>
                <a:cubicBezTo>
                  <a:pt x="328889" y="941162"/>
                  <a:pt x="328487" y="946392"/>
                  <a:pt x="318228" y="951220"/>
                </a:cubicBezTo>
                <a:cubicBezTo>
                  <a:pt x="295597" y="961882"/>
                  <a:pt x="273168" y="972845"/>
                  <a:pt x="250739" y="983808"/>
                </a:cubicBezTo>
                <a:cubicBezTo>
                  <a:pt x="240379" y="988837"/>
                  <a:pt x="233540" y="985216"/>
                  <a:pt x="227706" y="976164"/>
                </a:cubicBezTo>
                <a:cubicBezTo>
                  <a:pt x="222778" y="968721"/>
                  <a:pt x="220967" y="959065"/>
                  <a:pt x="211211" y="953131"/>
                </a:cubicBezTo>
                <a:cubicBezTo>
                  <a:pt x="205880" y="962284"/>
                  <a:pt x="211513" y="969727"/>
                  <a:pt x="215636" y="975259"/>
                </a:cubicBezTo>
                <a:cubicBezTo>
                  <a:pt x="225795" y="988938"/>
                  <a:pt x="223281" y="996783"/>
                  <a:pt x="207791" y="1003522"/>
                </a:cubicBezTo>
                <a:cubicBezTo>
                  <a:pt x="159613" y="1024643"/>
                  <a:pt x="110732" y="1043552"/>
                  <a:pt x="58631" y="1052404"/>
                </a:cubicBezTo>
                <a:cubicBezTo>
                  <a:pt x="38817" y="1055723"/>
                  <a:pt x="14678" y="1059444"/>
                  <a:pt x="3312" y="1040736"/>
                </a:cubicBezTo>
                <a:cubicBezTo>
                  <a:pt x="-7450" y="1022934"/>
                  <a:pt x="10453" y="1006237"/>
                  <a:pt x="22221" y="993262"/>
                </a:cubicBezTo>
                <a:cubicBezTo>
                  <a:pt x="86391" y="922756"/>
                  <a:pt x="161323" y="864420"/>
                  <a:pt x="237663" y="807894"/>
                </a:cubicBezTo>
                <a:cubicBezTo>
                  <a:pt x="348804" y="725720"/>
                  <a:pt x="469701" y="657527"/>
                  <a:pt x="578629" y="571933"/>
                </a:cubicBezTo>
                <a:cubicBezTo>
                  <a:pt x="648633" y="516916"/>
                  <a:pt x="716826" y="459284"/>
                  <a:pt x="793267" y="412916"/>
                </a:cubicBezTo>
                <a:cubicBezTo>
                  <a:pt x="833398" y="388576"/>
                  <a:pt x="876245" y="370572"/>
                  <a:pt x="922210" y="360213"/>
                </a:cubicBezTo>
                <a:cubicBezTo>
                  <a:pt x="945947" y="354882"/>
                  <a:pt x="968980" y="355184"/>
                  <a:pt x="988190" y="372383"/>
                </a:cubicBezTo>
                <a:cubicBezTo>
                  <a:pt x="998248" y="381334"/>
                  <a:pt x="1003881" y="376305"/>
                  <a:pt x="1010821" y="369064"/>
                </a:cubicBezTo>
                <a:cubicBezTo>
                  <a:pt x="1125985" y="249374"/>
                  <a:pt x="1260762" y="154527"/>
                  <a:pt x="1398959" y="64206"/>
                </a:cubicBezTo>
                <a:cubicBezTo>
                  <a:pt x="1435268" y="40469"/>
                  <a:pt x="1474394" y="21661"/>
                  <a:pt x="1514625" y="5467"/>
                </a:cubicBezTo>
                <a:cubicBezTo>
                  <a:pt x="1523477" y="1846"/>
                  <a:pt x="1534440" y="-5596"/>
                  <a:pt x="1540776" y="7177"/>
                </a:cubicBezTo>
                <a:cubicBezTo>
                  <a:pt x="1546208" y="18141"/>
                  <a:pt x="1534943" y="23069"/>
                  <a:pt x="1527600" y="27897"/>
                </a:cubicBezTo>
                <a:cubicBezTo>
                  <a:pt x="1507585" y="41173"/>
                  <a:pt x="1487268" y="53947"/>
                  <a:pt x="1467051" y="66922"/>
                </a:cubicBezTo>
                <a:cubicBezTo>
                  <a:pt x="1467856" y="68028"/>
                  <a:pt x="1468661" y="69134"/>
                  <a:pt x="1469465" y="70140"/>
                </a:cubicBezTo>
                <a:close/>
              </a:path>
            </a:pathLst>
          </a:custGeom>
          <a:solidFill>
            <a:srgbClr val="FFC000"/>
          </a:solidFill>
          <a:ln w="10058"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A0EA152C-2F3D-4D12-9A73-107F7CEE02E4}"/>
              </a:ext>
            </a:extLst>
          </p:cNvPr>
          <p:cNvSpPr/>
          <p:nvPr/>
        </p:nvSpPr>
        <p:spPr>
          <a:xfrm>
            <a:off x="8682796" y="1198402"/>
            <a:ext cx="709788" cy="718934"/>
          </a:xfrm>
          <a:custGeom>
            <a:avLst/>
            <a:gdLst>
              <a:gd name="connsiteX0" fmla="*/ 294405 w 709788"/>
              <a:gd name="connsiteY0" fmla="*/ 713116 h 718934"/>
              <a:gd name="connsiteX1" fmla="*/ 183767 w 709788"/>
              <a:gd name="connsiteY1" fmla="*/ 678919 h 718934"/>
              <a:gd name="connsiteX2" fmla="*/ 167574 w 709788"/>
              <a:gd name="connsiteY2" fmla="*/ 673488 h 718934"/>
              <a:gd name="connsiteX3" fmla="*/ 66893 w 709788"/>
              <a:gd name="connsiteY3" fmla="*/ 619778 h 718934"/>
              <a:gd name="connsiteX4" fmla="*/ 108 w 709788"/>
              <a:gd name="connsiteY4" fmla="*/ 448491 h 718934"/>
              <a:gd name="connsiteX5" fmla="*/ 102398 w 709788"/>
              <a:gd name="connsiteY5" fmla="*/ 285451 h 718934"/>
              <a:gd name="connsiteX6" fmla="*/ 210924 w 709788"/>
              <a:gd name="connsiteY6" fmla="*/ 218967 h 718934"/>
              <a:gd name="connsiteX7" fmla="*/ 284548 w 709788"/>
              <a:gd name="connsiteY7" fmla="*/ 87107 h 718934"/>
              <a:gd name="connsiteX8" fmla="*/ 285453 w 709788"/>
              <a:gd name="connsiteY8" fmla="*/ 32191 h 718934"/>
              <a:gd name="connsiteX9" fmla="*/ 310397 w 709788"/>
              <a:gd name="connsiteY9" fmla="*/ 3123 h 718934"/>
              <a:gd name="connsiteX10" fmla="*/ 367627 w 709788"/>
              <a:gd name="connsiteY10" fmla="*/ 5 h 718934"/>
              <a:gd name="connsiteX11" fmla="*/ 385530 w 709788"/>
              <a:gd name="connsiteY11" fmla="*/ 24647 h 718934"/>
              <a:gd name="connsiteX12" fmla="*/ 383921 w 709788"/>
              <a:gd name="connsiteY12" fmla="*/ 101993 h 718934"/>
              <a:gd name="connsiteX13" fmla="*/ 389554 w 709788"/>
              <a:gd name="connsiteY13" fmla="*/ 173908 h 718934"/>
              <a:gd name="connsiteX14" fmla="*/ 472532 w 709788"/>
              <a:gd name="connsiteY14" fmla="*/ 249845 h 718934"/>
              <a:gd name="connsiteX15" fmla="*/ 564864 w 709788"/>
              <a:gd name="connsiteY15" fmla="*/ 271370 h 718934"/>
              <a:gd name="connsiteX16" fmla="*/ 666550 w 709788"/>
              <a:gd name="connsiteY16" fmla="*/ 594432 h 718934"/>
              <a:gd name="connsiteX17" fmla="*/ 625514 w 709788"/>
              <a:gd name="connsiteY17" fmla="*/ 626014 h 718934"/>
              <a:gd name="connsiteX18" fmla="*/ 545151 w 709788"/>
              <a:gd name="connsiteY18" fmla="*/ 679322 h 718934"/>
              <a:gd name="connsiteX19" fmla="*/ 416207 w 709788"/>
              <a:gd name="connsiteY19" fmla="*/ 714927 h 718934"/>
              <a:gd name="connsiteX20" fmla="*/ 294506 w 709788"/>
              <a:gd name="connsiteY20" fmla="*/ 713318 h 718934"/>
              <a:gd name="connsiteX21" fmla="*/ 289678 w 709788"/>
              <a:gd name="connsiteY21" fmla="*/ 670370 h 718934"/>
              <a:gd name="connsiteX22" fmla="*/ 316432 w 709788"/>
              <a:gd name="connsiteY22" fmla="*/ 258093 h 718934"/>
              <a:gd name="connsiteX23" fmla="*/ 289678 w 709788"/>
              <a:gd name="connsiteY23" fmla="*/ 670370 h 718934"/>
              <a:gd name="connsiteX24" fmla="*/ 141624 w 709788"/>
              <a:gd name="connsiteY24" fmla="*/ 634564 h 718934"/>
              <a:gd name="connsiteX25" fmla="*/ 136092 w 709788"/>
              <a:gd name="connsiteY25" fmla="*/ 605697 h 718934"/>
              <a:gd name="connsiteX26" fmla="*/ 182158 w 709788"/>
              <a:gd name="connsiteY26" fmla="*/ 372754 h 718934"/>
              <a:gd name="connsiteX27" fmla="*/ 230738 w 709788"/>
              <a:gd name="connsiteY27" fmla="*/ 312507 h 718934"/>
              <a:gd name="connsiteX28" fmla="*/ 235666 w 709788"/>
              <a:gd name="connsiteY28" fmla="*/ 296012 h 718934"/>
              <a:gd name="connsiteX29" fmla="*/ 141725 w 709788"/>
              <a:gd name="connsiteY29" fmla="*/ 634564 h 718934"/>
              <a:gd name="connsiteX30" fmla="*/ 380200 w 709788"/>
              <a:gd name="connsiteY30" fmla="*/ 673287 h 718934"/>
              <a:gd name="connsiteX31" fmla="*/ 407457 w 709788"/>
              <a:gd name="connsiteY31" fmla="*/ 483493 h 718934"/>
              <a:gd name="connsiteX32" fmla="*/ 347914 w 709788"/>
              <a:gd name="connsiteY32" fmla="*/ 247934 h 718934"/>
              <a:gd name="connsiteX33" fmla="*/ 364912 w 709788"/>
              <a:gd name="connsiteY33" fmla="*/ 340468 h 718934"/>
              <a:gd name="connsiteX34" fmla="*/ 397097 w 709788"/>
              <a:gd name="connsiteY34" fmla="*/ 583067 h 718934"/>
              <a:gd name="connsiteX35" fmla="*/ 380200 w 709788"/>
              <a:gd name="connsiteY35" fmla="*/ 673387 h 718934"/>
              <a:gd name="connsiteX36" fmla="*/ 648748 w 709788"/>
              <a:gd name="connsiteY36" fmla="*/ 400313 h 718934"/>
              <a:gd name="connsiteX37" fmla="*/ 650257 w 709788"/>
              <a:gd name="connsiteY37" fmla="*/ 382611 h 718934"/>
              <a:gd name="connsiteX38" fmla="*/ 529158 w 709788"/>
              <a:gd name="connsiteY38" fmla="*/ 288267 h 718934"/>
              <a:gd name="connsiteX39" fmla="*/ 400517 w 709788"/>
              <a:gd name="connsiteY39" fmla="*/ 233853 h 718934"/>
              <a:gd name="connsiteX40" fmla="*/ 498683 w 709788"/>
              <a:gd name="connsiteY40" fmla="*/ 290178 h 718934"/>
              <a:gd name="connsiteX41" fmla="*/ 648748 w 709788"/>
              <a:gd name="connsiteY41" fmla="*/ 400414 h 718934"/>
              <a:gd name="connsiteX42" fmla="*/ 97771 w 709788"/>
              <a:gd name="connsiteY42" fmla="*/ 352035 h 718934"/>
              <a:gd name="connsiteX43" fmla="*/ 67296 w 709788"/>
              <a:gd name="connsiteY43" fmla="*/ 584374 h 718934"/>
              <a:gd name="connsiteX44" fmla="*/ 60758 w 709788"/>
              <a:gd name="connsiteY44" fmla="*/ 463175 h 718934"/>
              <a:gd name="connsiteX45" fmla="*/ 97771 w 709788"/>
              <a:gd name="connsiteY45" fmla="*/ 352035 h 718934"/>
              <a:gd name="connsiteX46" fmla="*/ 536601 w 709788"/>
              <a:gd name="connsiteY46" fmla="*/ 653573 h 718934"/>
              <a:gd name="connsiteX47" fmla="*/ 503913 w 709788"/>
              <a:gd name="connsiteY47" fmla="*/ 403029 h 718934"/>
              <a:gd name="connsiteX48" fmla="*/ 536601 w 709788"/>
              <a:gd name="connsiteY48" fmla="*/ 653573 h 71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09788" h="718934">
                <a:moveTo>
                  <a:pt x="294405" y="713116"/>
                </a:moveTo>
                <a:cubicBezTo>
                  <a:pt x="253670" y="714022"/>
                  <a:pt x="214042" y="711809"/>
                  <a:pt x="183767" y="678919"/>
                </a:cubicBezTo>
                <a:cubicBezTo>
                  <a:pt x="179543" y="674293"/>
                  <a:pt x="173407" y="673890"/>
                  <a:pt x="167574" y="673488"/>
                </a:cubicBezTo>
                <a:cubicBezTo>
                  <a:pt x="125632" y="671175"/>
                  <a:pt x="92541" y="650656"/>
                  <a:pt x="66893" y="619778"/>
                </a:cubicBezTo>
                <a:cubicBezTo>
                  <a:pt x="25957" y="570494"/>
                  <a:pt x="2321" y="512560"/>
                  <a:pt x="108" y="448491"/>
                </a:cubicBezTo>
                <a:cubicBezTo>
                  <a:pt x="-2507" y="372553"/>
                  <a:pt x="42553" y="323571"/>
                  <a:pt x="102398" y="285451"/>
                </a:cubicBezTo>
                <a:cubicBezTo>
                  <a:pt x="138204" y="262619"/>
                  <a:pt x="173910" y="239586"/>
                  <a:pt x="210924" y="218967"/>
                </a:cubicBezTo>
                <a:cubicBezTo>
                  <a:pt x="263225" y="189799"/>
                  <a:pt x="285051" y="145142"/>
                  <a:pt x="284548" y="87107"/>
                </a:cubicBezTo>
                <a:cubicBezTo>
                  <a:pt x="284347" y="68802"/>
                  <a:pt x="285353" y="50496"/>
                  <a:pt x="285453" y="32191"/>
                </a:cubicBezTo>
                <a:cubicBezTo>
                  <a:pt x="285453" y="15293"/>
                  <a:pt x="294305" y="5034"/>
                  <a:pt x="310397" y="3123"/>
                </a:cubicBezTo>
                <a:cubicBezTo>
                  <a:pt x="329306" y="810"/>
                  <a:pt x="348517" y="307"/>
                  <a:pt x="367627" y="5"/>
                </a:cubicBezTo>
                <a:cubicBezTo>
                  <a:pt x="384223" y="-297"/>
                  <a:pt x="385430" y="13080"/>
                  <a:pt x="385530" y="24647"/>
                </a:cubicBezTo>
                <a:cubicBezTo>
                  <a:pt x="385832" y="50396"/>
                  <a:pt x="386134" y="76345"/>
                  <a:pt x="383921" y="101993"/>
                </a:cubicBezTo>
                <a:cubicBezTo>
                  <a:pt x="381910" y="126434"/>
                  <a:pt x="385028" y="150271"/>
                  <a:pt x="389554" y="173908"/>
                </a:cubicBezTo>
                <a:cubicBezTo>
                  <a:pt x="398304" y="219470"/>
                  <a:pt x="430993" y="239787"/>
                  <a:pt x="472532" y="249845"/>
                </a:cubicBezTo>
                <a:cubicBezTo>
                  <a:pt x="503310" y="257188"/>
                  <a:pt x="534489" y="262921"/>
                  <a:pt x="564864" y="271370"/>
                </a:cubicBezTo>
                <a:cubicBezTo>
                  <a:pt x="700245" y="308785"/>
                  <a:pt x="755463" y="485504"/>
                  <a:pt x="666550" y="594432"/>
                </a:cubicBezTo>
                <a:cubicBezTo>
                  <a:pt x="655185" y="608312"/>
                  <a:pt x="642311" y="620784"/>
                  <a:pt x="625514" y="626014"/>
                </a:cubicBezTo>
                <a:cubicBezTo>
                  <a:pt x="593127" y="635972"/>
                  <a:pt x="568988" y="657496"/>
                  <a:pt x="545151" y="679322"/>
                </a:cubicBezTo>
                <a:cubicBezTo>
                  <a:pt x="507936" y="713519"/>
                  <a:pt x="465290" y="726192"/>
                  <a:pt x="416207" y="714927"/>
                </a:cubicBezTo>
                <a:cubicBezTo>
                  <a:pt x="375674" y="705674"/>
                  <a:pt x="335140" y="710803"/>
                  <a:pt x="294506" y="713318"/>
                </a:cubicBezTo>
                <a:close/>
                <a:moveTo>
                  <a:pt x="289678" y="670370"/>
                </a:moveTo>
                <a:cubicBezTo>
                  <a:pt x="291890" y="532475"/>
                  <a:pt x="282436" y="394077"/>
                  <a:pt x="316432" y="258093"/>
                </a:cubicBezTo>
                <a:cubicBezTo>
                  <a:pt x="268657" y="393071"/>
                  <a:pt x="281531" y="531871"/>
                  <a:pt x="289678" y="670370"/>
                </a:cubicBezTo>
                <a:close/>
                <a:moveTo>
                  <a:pt x="141624" y="634564"/>
                </a:moveTo>
                <a:cubicBezTo>
                  <a:pt x="139814" y="624908"/>
                  <a:pt x="138406" y="615152"/>
                  <a:pt x="136092" y="605697"/>
                </a:cubicBezTo>
                <a:cubicBezTo>
                  <a:pt x="115272" y="520908"/>
                  <a:pt x="125632" y="442255"/>
                  <a:pt x="182158" y="372754"/>
                </a:cubicBezTo>
                <a:cubicBezTo>
                  <a:pt x="198452" y="352739"/>
                  <a:pt x="214746" y="332824"/>
                  <a:pt x="230738" y="312507"/>
                </a:cubicBezTo>
                <a:cubicBezTo>
                  <a:pt x="234258" y="307981"/>
                  <a:pt x="241802" y="303957"/>
                  <a:pt x="235666" y="296012"/>
                </a:cubicBezTo>
                <a:cubicBezTo>
                  <a:pt x="125431" y="386031"/>
                  <a:pt x="88317" y="514371"/>
                  <a:pt x="141725" y="634564"/>
                </a:cubicBezTo>
                <a:close/>
                <a:moveTo>
                  <a:pt x="380200" y="673287"/>
                </a:moveTo>
                <a:cubicBezTo>
                  <a:pt x="405043" y="624405"/>
                  <a:pt x="414095" y="544042"/>
                  <a:pt x="407457" y="483493"/>
                </a:cubicBezTo>
                <a:cubicBezTo>
                  <a:pt x="398505" y="402023"/>
                  <a:pt x="365314" y="326990"/>
                  <a:pt x="347914" y="247934"/>
                </a:cubicBezTo>
                <a:cubicBezTo>
                  <a:pt x="346304" y="280221"/>
                  <a:pt x="354652" y="310495"/>
                  <a:pt x="364912" y="340468"/>
                </a:cubicBezTo>
                <a:cubicBezTo>
                  <a:pt x="392068" y="419121"/>
                  <a:pt x="407356" y="499284"/>
                  <a:pt x="397097" y="583067"/>
                </a:cubicBezTo>
                <a:cubicBezTo>
                  <a:pt x="393375" y="613542"/>
                  <a:pt x="385631" y="643213"/>
                  <a:pt x="380200" y="673387"/>
                </a:cubicBezTo>
                <a:close/>
                <a:moveTo>
                  <a:pt x="648748" y="400313"/>
                </a:moveTo>
                <a:cubicBezTo>
                  <a:pt x="654783" y="389752"/>
                  <a:pt x="651866" y="386232"/>
                  <a:pt x="650257" y="382611"/>
                </a:cubicBezTo>
                <a:cubicBezTo>
                  <a:pt x="627023" y="329102"/>
                  <a:pt x="583572" y="301644"/>
                  <a:pt x="529158" y="288267"/>
                </a:cubicBezTo>
                <a:cubicBezTo>
                  <a:pt x="483495" y="277002"/>
                  <a:pt x="436424" y="268654"/>
                  <a:pt x="400517" y="233853"/>
                </a:cubicBezTo>
                <a:cubicBezTo>
                  <a:pt x="423248" y="270464"/>
                  <a:pt x="461066" y="280824"/>
                  <a:pt x="498683" y="290178"/>
                </a:cubicBezTo>
                <a:cubicBezTo>
                  <a:pt x="562551" y="306170"/>
                  <a:pt x="622597" y="326688"/>
                  <a:pt x="648748" y="400414"/>
                </a:cubicBezTo>
                <a:close/>
                <a:moveTo>
                  <a:pt x="97771" y="352035"/>
                </a:moveTo>
                <a:cubicBezTo>
                  <a:pt x="51505" y="380096"/>
                  <a:pt x="32093" y="522819"/>
                  <a:pt x="67296" y="584374"/>
                </a:cubicBezTo>
                <a:cubicBezTo>
                  <a:pt x="60456" y="540722"/>
                  <a:pt x="57539" y="502100"/>
                  <a:pt x="60758" y="463175"/>
                </a:cubicBezTo>
                <a:cubicBezTo>
                  <a:pt x="64077" y="423346"/>
                  <a:pt x="75141" y="385829"/>
                  <a:pt x="97771" y="352035"/>
                </a:cubicBezTo>
                <a:close/>
                <a:moveTo>
                  <a:pt x="536601" y="653573"/>
                </a:moveTo>
                <a:cubicBezTo>
                  <a:pt x="595541" y="577132"/>
                  <a:pt x="560640" y="442456"/>
                  <a:pt x="503913" y="403029"/>
                </a:cubicBezTo>
                <a:cubicBezTo>
                  <a:pt x="568787" y="477458"/>
                  <a:pt x="569390" y="561040"/>
                  <a:pt x="536601" y="653573"/>
                </a:cubicBezTo>
                <a:close/>
              </a:path>
            </a:pathLst>
          </a:custGeom>
          <a:solidFill>
            <a:srgbClr val="FFC000"/>
          </a:solidFill>
          <a:ln w="10058"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8FF8C3B6-060D-4297-A997-D5B7A09A7878}"/>
              </a:ext>
            </a:extLst>
          </p:cNvPr>
          <p:cNvSpPr/>
          <p:nvPr/>
        </p:nvSpPr>
        <p:spPr>
          <a:xfrm>
            <a:off x="6271846" y="3118387"/>
            <a:ext cx="813447" cy="515909"/>
          </a:xfrm>
          <a:custGeom>
            <a:avLst/>
            <a:gdLst>
              <a:gd name="connsiteX0" fmla="*/ 760140 w 813447"/>
              <a:gd name="connsiteY0" fmla="*/ 326472 h 515909"/>
              <a:gd name="connsiteX1" fmla="*/ 754005 w 813447"/>
              <a:gd name="connsiteY1" fmla="*/ 305752 h 515909"/>
              <a:gd name="connsiteX2" fmla="*/ 724233 w 813447"/>
              <a:gd name="connsiteY2" fmla="*/ 347191 h 515909"/>
              <a:gd name="connsiteX3" fmla="*/ 633208 w 813447"/>
              <a:gd name="connsiteY3" fmla="*/ 442139 h 515909"/>
              <a:gd name="connsiteX4" fmla="*/ 496319 w 813447"/>
              <a:gd name="connsiteY4" fmla="*/ 439222 h 515909"/>
              <a:gd name="connsiteX5" fmla="*/ 488575 w 813447"/>
              <a:gd name="connsiteY5" fmla="*/ 487199 h 515909"/>
              <a:gd name="connsiteX6" fmla="*/ 397952 w 813447"/>
              <a:gd name="connsiteY6" fmla="*/ 515461 h 515909"/>
              <a:gd name="connsiteX7" fmla="*/ 288219 w 813447"/>
              <a:gd name="connsiteY7" fmla="*/ 462054 h 515909"/>
              <a:gd name="connsiteX8" fmla="*/ 220429 w 813447"/>
              <a:gd name="connsiteY8" fmla="*/ 272159 h 515909"/>
              <a:gd name="connsiteX9" fmla="*/ 266293 w 813447"/>
              <a:gd name="connsiteY9" fmla="*/ 193304 h 515909"/>
              <a:gd name="connsiteX10" fmla="*/ 271724 w 813447"/>
              <a:gd name="connsiteY10" fmla="*/ 175099 h 515909"/>
              <a:gd name="connsiteX11" fmla="*/ 255330 w 813447"/>
              <a:gd name="connsiteY11" fmla="*/ 182642 h 515909"/>
              <a:gd name="connsiteX12" fmla="*/ 202827 w 813447"/>
              <a:gd name="connsiteY12" fmla="*/ 274472 h 515909"/>
              <a:gd name="connsiteX13" fmla="*/ 134735 w 813447"/>
              <a:gd name="connsiteY13" fmla="*/ 314000 h 515909"/>
              <a:gd name="connsiteX14" fmla="*/ 86054 w 813447"/>
              <a:gd name="connsiteY14" fmla="*/ 261698 h 515909"/>
              <a:gd name="connsiteX15" fmla="*/ 64228 w 813447"/>
              <a:gd name="connsiteY15" fmla="*/ 243192 h 515909"/>
              <a:gd name="connsiteX16" fmla="*/ 7501 w 813447"/>
              <a:gd name="connsiteY16" fmla="*/ 146434 h 515909"/>
              <a:gd name="connsiteX17" fmla="*/ 226966 w 813447"/>
              <a:gd name="connsiteY17" fmla="*/ 90 h 515909"/>
              <a:gd name="connsiteX18" fmla="*/ 266997 w 813447"/>
              <a:gd name="connsiteY18" fmla="*/ 23223 h 515909"/>
              <a:gd name="connsiteX19" fmla="*/ 433356 w 813447"/>
              <a:gd name="connsiteY19" fmla="*/ 88299 h 515909"/>
              <a:gd name="connsiteX20" fmla="*/ 495816 w 813447"/>
              <a:gd name="connsiteY20" fmla="*/ 63254 h 515909"/>
              <a:gd name="connsiteX21" fmla="*/ 514424 w 813447"/>
              <a:gd name="connsiteY21" fmla="*/ 59633 h 515909"/>
              <a:gd name="connsiteX22" fmla="*/ 599615 w 813447"/>
              <a:gd name="connsiteY22" fmla="*/ 53297 h 515909"/>
              <a:gd name="connsiteX23" fmla="*/ 638036 w 813447"/>
              <a:gd name="connsiteY23" fmla="*/ 53699 h 515909"/>
              <a:gd name="connsiteX24" fmla="*/ 666802 w 813447"/>
              <a:gd name="connsiteY24" fmla="*/ 61343 h 515909"/>
              <a:gd name="connsiteX25" fmla="*/ 769997 w 813447"/>
              <a:gd name="connsiteY25" fmla="*/ 131146 h 515909"/>
              <a:gd name="connsiteX26" fmla="*/ 811436 w 813447"/>
              <a:gd name="connsiteY26" fmla="*/ 232027 h 515909"/>
              <a:gd name="connsiteX27" fmla="*/ 759939 w 813447"/>
              <a:gd name="connsiteY27" fmla="*/ 326472 h 51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13447" h="515909">
                <a:moveTo>
                  <a:pt x="760140" y="326472"/>
                </a:moveTo>
                <a:cubicBezTo>
                  <a:pt x="754608" y="319431"/>
                  <a:pt x="763459" y="311686"/>
                  <a:pt x="754005" y="305752"/>
                </a:cubicBezTo>
                <a:cubicBezTo>
                  <a:pt x="740829" y="317017"/>
                  <a:pt x="733386" y="332909"/>
                  <a:pt x="724233" y="347191"/>
                </a:cubicBezTo>
                <a:cubicBezTo>
                  <a:pt x="699994" y="384808"/>
                  <a:pt x="670725" y="417497"/>
                  <a:pt x="633208" y="442139"/>
                </a:cubicBezTo>
                <a:cubicBezTo>
                  <a:pt x="574872" y="480460"/>
                  <a:pt x="553248" y="479957"/>
                  <a:pt x="496319" y="439222"/>
                </a:cubicBezTo>
                <a:cubicBezTo>
                  <a:pt x="503460" y="458533"/>
                  <a:pt x="504064" y="474324"/>
                  <a:pt x="488575" y="487199"/>
                </a:cubicBezTo>
                <a:cubicBezTo>
                  <a:pt x="462122" y="509326"/>
                  <a:pt x="431546" y="518076"/>
                  <a:pt x="397952" y="515461"/>
                </a:cubicBezTo>
                <a:cubicBezTo>
                  <a:pt x="354602" y="512142"/>
                  <a:pt x="317187" y="494239"/>
                  <a:pt x="288219" y="462054"/>
                </a:cubicBezTo>
                <a:cubicBezTo>
                  <a:pt x="239740" y="408344"/>
                  <a:pt x="206046" y="348398"/>
                  <a:pt x="220429" y="272159"/>
                </a:cubicBezTo>
                <a:cubicBezTo>
                  <a:pt x="226363" y="240878"/>
                  <a:pt x="245071" y="216236"/>
                  <a:pt x="266293" y="193304"/>
                </a:cubicBezTo>
                <a:cubicBezTo>
                  <a:pt x="270819" y="188476"/>
                  <a:pt x="280575" y="182341"/>
                  <a:pt x="271724" y="175099"/>
                </a:cubicBezTo>
                <a:cubicBezTo>
                  <a:pt x="265488" y="170070"/>
                  <a:pt x="259554" y="178016"/>
                  <a:pt x="255330" y="182642"/>
                </a:cubicBezTo>
                <a:cubicBezTo>
                  <a:pt x="230788" y="209196"/>
                  <a:pt x="209264" y="237459"/>
                  <a:pt x="202827" y="274472"/>
                </a:cubicBezTo>
                <a:cubicBezTo>
                  <a:pt x="196491" y="311284"/>
                  <a:pt x="171145" y="325868"/>
                  <a:pt x="134735" y="314000"/>
                </a:cubicBezTo>
                <a:cubicBezTo>
                  <a:pt x="108886" y="305551"/>
                  <a:pt x="92189" y="288050"/>
                  <a:pt x="86054" y="261698"/>
                </a:cubicBezTo>
                <a:cubicBezTo>
                  <a:pt x="83137" y="249025"/>
                  <a:pt x="77002" y="245002"/>
                  <a:pt x="64228" y="243192"/>
                </a:cubicBezTo>
                <a:cubicBezTo>
                  <a:pt x="8205" y="235447"/>
                  <a:pt x="-12615" y="199037"/>
                  <a:pt x="7501" y="146434"/>
                </a:cubicBezTo>
                <a:cubicBezTo>
                  <a:pt x="40290" y="60840"/>
                  <a:pt x="136042" y="-2726"/>
                  <a:pt x="226966" y="90"/>
                </a:cubicBezTo>
                <a:cubicBezTo>
                  <a:pt x="245171" y="693"/>
                  <a:pt x="257241" y="6125"/>
                  <a:pt x="266997" y="23223"/>
                </a:cubicBezTo>
                <a:cubicBezTo>
                  <a:pt x="306022" y="91920"/>
                  <a:pt x="358123" y="111935"/>
                  <a:pt x="433356" y="88299"/>
                </a:cubicBezTo>
                <a:cubicBezTo>
                  <a:pt x="454679" y="81560"/>
                  <a:pt x="475298" y="72206"/>
                  <a:pt x="495816" y="63254"/>
                </a:cubicBezTo>
                <a:cubicBezTo>
                  <a:pt x="502052" y="60538"/>
                  <a:pt x="507282" y="56918"/>
                  <a:pt x="514424" y="59633"/>
                </a:cubicBezTo>
                <a:cubicBezTo>
                  <a:pt x="543793" y="70898"/>
                  <a:pt x="572056" y="63556"/>
                  <a:pt x="599615" y="53297"/>
                </a:cubicBezTo>
                <a:cubicBezTo>
                  <a:pt x="613193" y="48268"/>
                  <a:pt x="624860" y="48067"/>
                  <a:pt x="638036" y="53699"/>
                </a:cubicBezTo>
                <a:cubicBezTo>
                  <a:pt x="647089" y="57622"/>
                  <a:pt x="657146" y="60941"/>
                  <a:pt x="666802" y="61343"/>
                </a:cubicBezTo>
                <a:cubicBezTo>
                  <a:pt x="715785" y="63455"/>
                  <a:pt x="744450" y="95037"/>
                  <a:pt x="769997" y="131146"/>
                </a:cubicBezTo>
                <a:cubicBezTo>
                  <a:pt x="791521" y="161521"/>
                  <a:pt x="804597" y="195617"/>
                  <a:pt x="811436" y="232027"/>
                </a:cubicBezTo>
                <a:cubicBezTo>
                  <a:pt x="819684" y="275780"/>
                  <a:pt x="802585" y="307060"/>
                  <a:pt x="759939" y="326472"/>
                </a:cubicBezTo>
                <a:close/>
              </a:path>
            </a:pathLst>
          </a:custGeom>
          <a:solidFill>
            <a:srgbClr val="FFC000"/>
          </a:solidFill>
          <a:ln w="10058"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AC257F55-F8C0-4538-B9EE-E944C6A0D799}"/>
              </a:ext>
            </a:extLst>
          </p:cNvPr>
          <p:cNvSpPr/>
          <p:nvPr/>
        </p:nvSpPr>
        <p:spPr>
          <a:xfrm>
            <a:off x="9965794" y="4807181"/>
            <a:ext cx="437995" cy="795297"/>
          </a:xfrm>
          <a:custGeom>
            <a:avLst/>
            <a:gdLst>
              <a:gd name="connsiteX0" fmla="*/ 107 w 437995"/>
              <a:gd name="connsiteY0" fmla="*/ 418244 h 795297"/>
              <a:gd name="connsiteX1" fmla="*/ 114768 w 437995"/>
              <a:gd name="connsiteY1" fmla="*/ 75669 h 795297"/>
              <a:gd name="connsiteX2" fmla="*/ 274690 w 437995"/>
              <a:gd name="connsiteY2" fmla="*/ 4358 h 795297"/>
              <a:gd name="connsiteX3" fmla="*/ 336949 w 437995"/>
              <a:gd name="connsiteY3" fmla="*/ 5363 h 795297"/>
              <a:gd name="connsiteX4" fmla="*/ 385529 w 437995"/>
              <a:gd name="connsiteY4" fmla="*/ 15019 h 795297"/>
              <a:gd name="connsiteX5" fmla="*/ 413792 w 437995"/>
              <a:gd name="connsiteY5" fmla="*/ 76976 h 795297"/>
              <a:gd name="connsiteX6" fmla="*/ 379696 w 437995"/>
              <a:gd name="connsiteY6" fmla="*/ 272604 h 795297"/>
              <a:gd name="connsiteX7" fmla="*/ 414798 w 437995"/>
              <a:gd name="connsiteY7" fmla="*/ 725918 h 795297"/>
              <a:gd name="connsiteX8" fmla="*/ 432198 w 437995"/>
              <a:gd name="connsiteY8" fmla="*/ 767055 h 795297"/>
              <a:gd name="connsiteX9" fmla="*/ 421939 w 437995"/>
              <a:gd name="connsiteY9" fmla="*/ 789082 h 795297"/>
              <a:gd name="connsiteX10" fmla="*/ 11473 w 437995"/>
              <a:gd name="connsiteY10" fmla="*/ 524959 h 795297"/>
              <a:gd name="connsiteX11" fmla="*/ 107 w 437995"/>
              <a:gd name="connsiteY11" fmla="*/ 418143 h 79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995" h="795297">
                <a:moveTo>
                  <a:pt x="107" y="418244"/>
                </a:moveTo>
                <a:cubicBezTo>
                  <a:pt x="4533" y="292821"/>
                  <a:pt x="41043" y="177657"/>
                  <a:pt x="114768" y="75669"/>
                </a:cubicBezTo>
                <a:cubicBezTo>
                  <a:pt x="153592" y="21959"/>
                  <a:pt x="202373" y="-12640"/>
                  <a:pt x="274690" y="4358"/>
                </a:cubicBezTo>
                <a:cubicBezTo>
                  <a:pt x="294404" y="8984"/>
                  <a:pt x="316129" y="5766"/>
                  <a:pt x="336949" y="5363"/>
                </a:cubicBezTo>
                <a:cubicBezTo>
                  <a:pt x="353947" y="5062"/>
                  <a:pt x="369939" y="8582"/>
                  <a:pt x="385529" y="15019"/>
                </a:cubicBezTo>
                <a:cubicBezTo>
                  <a:pt x="424353" y="31112"/>
                  <a:pt x="429382" y="39359"/>
                  <a:pt x="413792" y="76976"/>
                </a:cubicBezTo>
                <a:cubicBezTo>
                  <a:pt x="387742" y="139839"/>
                  <a:pt x="383216" y="205920"/>
                  <a:pt x="379696" y="272604"/>
                </a:cubicBezTo>
                <a:cubicBezTo>
                  <a:pt x="371549" y="425385"/>
                  <a:pt x="372353" y="577160"/>
                  <a:pt x="414798" y="725918"/>
                </a:cubicBezTo>
                <a:cubicBezTo>
                  <a:pt x="418922" y="740401"/>
                  <a:pt x="423045" y="754885"/>
                  <a:pt x="432198" y="767055"/>
                </a:cubicBezTo>
                <a:cubicBezTo>
                  <a:pt x="443161" y="781538"/>
                  <a:pt x="437931" y="785964"/>
                  <a:pt x="421939" y="789082"/>
                </a:cubicBezTo>
                <a:cubicBezTo>
                  <a:pt x="250652" y="821569"/>
                  <a:pt x="60053" y="725716"/>
                  <a:pt x="11473" y="524959"/>
                </a:cubicBezTo>
                <a:cubicBezTo>
                  <a:pt x="3024" y="489957"/>
                  <a:pt x="-698" y="454453"/>
                  <a:pt x="107" y="418143"/>
                </a:cubicBezTo>
                <a:close/>
              </a:path>
            </a:pathLst>
          </a:custGeom>
          <a:solidFill>
            <a:srgbClr val="FFC000"/>
          </a:solidFill>
          <a:ln w="10058"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9858F994-2E31-4D50-BFB3-F966A2F71CBA}"/>
              </a:ext>
            </a:extLst>
          </p:cNvPr>
          <p:cNvSpPr/>
          <p:nvPr/>
        </p:nvSpPr>
        <p:spPr>
          <a:xfrm>
            <a:off x="8755308" y="4551399"/>
            <a:ext cx="999090" cy="398832"/>
          </a:xfrm>
          <a:custGeom>
            <a:avLst/>
            <a:gdLst>
              <a:gd name="connsiteX0" fmla="*/ 310101 w 999090"/>
              <a:gd name="connsiteY0" fmla="*/ 398738 h 398832"/>
              <a:gd name="connsiteX1" fmla="*/ 72431 w 999090"/>
              <a:gd name="connsiteY1" fmla="*/ 340201 h 398832"/>
              <a:gd name="connsiteX2" fmla="*/ 4439 w 999090"/>
              <a:gd name="connsiteY2" fmla="*/ 268387 h 398832"/>
              <a:gd name="connsiteX3" fmla="*/ 11681 w 999090"/>
              <a:gd name="connsiteY3" fmla="*/ 243443 h 398832"/>
              <a:gd name="connsiteX4" fmla="*/ 38133 w 999090"/>
              <a:gd name="connsiteY4" fmla="*/ 206228 h 398832"/>
              <a:gd name="connsiteX5" fmla="*/ 52315 w 999090"/>
              <a:gd name="connsiteY5" fmla="*/ 138236 h 398832"/>
              <a:gd name="connsiteX6" fmla="*/ 65491 w 999090"/>
              <a:gd name="connsiteY6" fmla="*/ 114801 h 398832"/>
              <a:gd name="connsiteX7" fmla="*/ 72632 w 999090"/>
              <a:gd name="connsiteY7" fmla="*/ 77788 h 398832"/>
              <a:gd name="connsiteX8" fmla="*/ 85003 w 999090"/>
              <a:gd name="connsiteY8" fmla="*/ 50933 h 398832"/>
              <a:gd name="connsiteX9" fmla="*/ 202280 w 999090"/>
              <a:gd name="connsiteY9" fmla="*/ 47413 h 398832"/>
              <a:gd name="connsiteX10" fmla="*/ 483803 w 999090"/>
              <a:gd name="connsiteY10" fmla="*/ 75676 h 398832"/>
              <a:gd name="connsiteX11" fmla="*/ 841264 w 999090"/>
              <a:gd name="connsiteY11" fmla="*/ 13517 h 398832"/>
              <a:gd name="connsiteX12" fmla="*/ 956729 w 999090"/>
              <a:gd name="connsiteY12" fmla="*/ 5069 h 398832"/>
              <a:gd name="connsiteX13" fmla="*/ 987506 w 999090"/>
              <a:gd name="connsiteY13" fmla="*/ 79297 h 398832"/>
              <a:gd name="connsiteX14" fmla="*/ 922331 w 999090"/>
              <a:gd name="connsiteY14" fmla="*/ 147691 h 398832"/>
              <a:gd name="connsiteX15" fmla="*/ 604297 w 999090"/>
              <a:gd name="connsiteY15" fmla="*/ 345733 h 398832"/>
              <a:gd name="connsiteX16" fmla="*/ 310101 w 999090"/>
              <a:gd name="connsiteY16" fmla="*/ 398638 h 39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9090" h="398832">
                <a:moveTo>
                  <a:pt x="310101" y="398738"/>
                </a:moveTo>
                <a:cubicBezTo>
                  <a:pt x="230140" y="399644"/>
                  <a:pt x="146860" y="387976"/>
                  <a:pt x="72431" y="340201"/>
                </a:cubicBezTo>
                <a:cubicBezTo>
                  <a:pt x="43967" y="321996"/>
                  <a:pt x="21336" y="297857"/>
                  <a:pt x="4439" y="268387"/>
                </a:cubicBezTo>
                <a:cubicBezTo>
                  <a:pt x="-2199" y="256921"/>
                  <a:pt x="-2602" y="249779"/>
                  <a:pt x="11681" y="243443"/>
                </a:cubicBezTo>
                <a:cubicBezTo>
                  <a:pt x="26969" y="236704"/>
                  <a:pt x="34814" y="222724"/>
                  <a:pt x="38133" y="206228"/>
                </a:cubicBezTo>
                <a:cubicBezTo>
                  <a:pt x="42659" y="183497"/>
                  <a:pt x="48090" y="161068"/>
                  <a:pt x="52315" y="138236"/>
                </a:cubicBezTo>
                <a:cubicBezTo>
                  <a:pt x="54125" y="128581"/>
                  <a:pt x="59758" y="121942"/>
                  <a:pt x="65491" y="114801"/>
                </a:cubicBezTo>
                <a:cubicBezTo>
                  <a:pt x="74342" y="103838"/>
                  <a:pt x="79069" y="91366"/>
                  <a:pt x="72632" y="77788"/>
                </a:cubicBezTo>
                <a:cubicBezTo>
                  <a:pt x="65692" y="63103"/>
                  <a:pt x="72833" y="56364"/>
                  <a:pt x="85003" y="50933"/>
                </a:cubicBezTo>
                <a:cubicBezTo>
                  <a:pt x="123626" y="33734"/>
                  <a:pt x="163959" y="35544"/>
                  <a:pt x="202280" y="47413"/>
                </a:cubicBezTo>
                <a:cubicBezTo>
                  <a:pt x="294511" y="75977"/>
                  <a:pt x="388654" y="83320"/>
                  <a:pt x="483803" y="75676"/>
                </a:cubicBezTo>
                <a:cubicBezTo>
                  <a:pt x="604699" y="66020"/>
                  <a:pt x="726502" y="60086"/>
                  <a:pt x="841264" y="13517"/>
                </a:cubicBezTo>
                <a:cubicBezTo>
                  <a:pt x="878378" y="-1570"/>
                  <a:pt x="917704" y="-3481"/>
                  <a:pt x="956729" y="5069"/>
                </a:cubicBezTo>
                <a:cubicBezTo>
                  <a:pt x="999274" y="14422"/>
                  <a:pt x="1010238" y="41881"/>
                  <a:pt x="987506" y="79297"/>
                </a:cubicBezTo>
                <a:cubicBezTo>
                  <a:pt x="970810" y="106755"/>
                  <a:pt x="946068" y="126770"/>
                  <a:pt x="922331" y="147691"/>
                </a:cubicBezTo>
                <a:cubicBezTo>
                  <a:pt x="827283" y="231373"/>
                  <a:pt x="724490" y="302584"/>
                  <a:pt x="604297" y="345733"/>
                </a:cubicBezTo>
                <a:cubicBezTo>
                  <a:pt x="511261" y="379125"/>
                  <a:pt x="416012" y="401152"/>
                  <a:pt x="310101" y="398638"/>
                </a:cubicBezTo>
                <a:close/>
              </a:path>
            </a:pathLst>
          </a:custGeom>
          <a:solidFill>
            <a:srgbClr val="FFC000"/>
          </a:solidFill>
          <a:ln w="10058"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6C80F1FD-42E4-4A28-B6BA-ACD7EDE7334D}"/>
              </a:ext>
            </a:extLst>
          </p:cNvPr>
          <p:cNvSpPr/>
          <p:nvPr/>
        </p:nvSpPr>
        <p:spPr>
          <a:xfrm>
            <a:off x="7333653" y="2504661"/>
            <a:ext cx="883118" cy="916461"/>
          </a:xfrm>
          <a:custGeom>
            <a:avLst/>
            <a:gdLst>
              <a:gd name="connsiteX0" fmla="*/ 724550 w 883118"/>
              <a:gd name="connsiteY0" fmla="*/ 916461 h 916461"/>
              <a:gd name="connsiteX1" fmla="*/ 548032 w 883118"/>
              <a:gd name="connsiteY1" fmla="*/ 856616 h 916461"/>
              <a:gd name="connsiteX2" fmla="*/ 85566 w 883118"/>
              <a:gd name="connsiteY2" fmla="*/ 313082 h 916461"/>
              <a:gd name="connsiteX3" fmla="*/ 3091 w 883118"/>
              <a:gd name="connsiteY3" fmla="*/ 101261 h 916461"/>
              <a:gd name="connsiteX4" fmla="*/ 3996 w 883118"/>
              <a:gd name="connsiteY4" fmla="*/ 80341 h 916461"/>
              <a:gd name="connsiteX5" fmla="*/ 60220 w 883118"/>
              <a:gd name="connsiteY5" fmla="*/ 34275 h 916461"/>
              <a:gd name="connsiteX6" fmla="*/ 99245 w 883118"/>
              <a:gd name="connsiteY6" fmla="*/ 9029 h 916461"/>
              <a:gd name="connsiteX7" fmla="*/ 127608 w 883118"/>
              <a:gd name="connsiteY7" fmla="*/ 8124 h 916461"/>
              <a:gd name="connsiteX8" fmla="*/ 233318 w 883118"/>
              <a:gd name="connsiteY8" fmla="*/ 140186 h 916461"/>
              <a:gd name="connsiteX9" fmla="*/ 401186 w 883118"/>
              <a:gd name="connsiteY9" fmla="*/ 409337 h 916461"/>
              <a:gd name="connsiteX10" fmla="*/ 753718 w 883118"/>
              <a:gd name="connsiteY10" fmla="*/ 735417 h 916461"/>
              <a:gd name="connsiteX11" fmla="*/ 855907 w 883118"/>
              <a:gd name="connsiteY11" fmla="*/ 798179 h 916461"/>
              <a:gd name="connsiteX12" fmla="*/ 858321 w 883118"/>
              <a:gd name="connsiteY12" fmla="*/ 881258 h 916461"/>
              <a:gd name="connsiteX13" fmla="*/ 724651 w 883118"/>
              <a:gd name="connsiteY13" fmla="*/ 916461 h 91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118" h="916461">
                <a:moveTo>
                  <a:pt x="724550" y="916461"/>
                </a:moveTo>
                <a:cubicBezTo>
                  <a:pt x="655753" y="916059"/>
                  <a:pt x="598020" y="893931"/>
                  <a:pt x="548032" y="856616"/>
                </a:cubicBezTo>
                <a:cubicBezTo>
                  <a:pt x="352706" y="710775"/>
                  <a:pt x="185643" y="539789"/>
                  <a:pt x="85566" y="313082"/>
                </a:cubicBezTo>
                <a:cubicBezTo>
                  <a:pt x="54990" y="243883"/>
                  <a:pt x="30448" y="171969"/>
                  <a:pt x="3091" y="101261"/>
                </a:cubicBezTo>
                <a:cubicBezTo>
                  <a:pt x="274" y="94019"/>
                  <a:pt x="-2542" y="86476"/>
                  <a:pt x="3996" y="80341"/>
                </a:cubicBezTo>
                <a:cubicBezTo>
                  <a:pt x="21597" y="63745"/>
                  <a:pt x="31655" y="38701"/>
                  <a:pt x="60220" y="34275"/>
                </a:cubicBezTo>
                <a:cubicBezTo>
                  <a:pt x="75810" y="31861"/>
                  <a:pt x="89690" y="22507"/>
                  <a:pt x="99245" y="9029"/>
                </a:cubicBezTo>
                <a:cubicBezTo>
                  <a:pt x="108599" y="-4247"/>
                  <a:pt x="116746" y="-1431"/>
                  <a:pt x="127608" y="8124"/>
                </a:cubicBezTo>
                <a:cubicBezTo>
                  <a:pt x="170757" y="45942"/>
                  <a:pt x="203747" y="91605"/>
                  <a:pt x="233318" y="140186"/>
                </a:cubicBezTo>
                <a:cubicBezTo>
                  <a:pt x="288235" y="230506"/>
                  <a:pt x="343855" y="320425"/>
                  <a:pt x="401186" y="409337"/>
                </a:cubicBezTo>
                <a:cubicBezTo>
                  <a:pt x="490903" y="548842"/>
                  <a:pt x="613711" y="650930"/>
                  <a:pt x="753718" y="735417"/>
                </a:cubicBezTo>
                <a:cubicBezTo>
                  <a:pt x="787915" y="756036"/>
                  <a:pt x="822112" y="776856"/>
                  <a:pt x="855907" y="798179"/>
                </a:cubicBezTo>
                <a:cubicBezTo>
                  <a:pt x="891211" y="820407"/>
                  <a:pt x="892317" y="856717"/>
                  <a:pt x="858321" y="881258"/>
                </a:cubicBezTo>
                <a:cubicBezTo>
                  <a:pt x="816983" y="911130"/>
                  <a:pt x="768302" y="913142"/>
                  <a:pt x="724651" y="916461"/>
                </a:cubicBezTo>
                <a:close/>
              </a:path>
            </a:pathLst>
          </a:custGeom>
          <a:solidFill>
            <a:srgbClr val="FFC000"/>
          </a:solidFill>
          <a:ln w="10058"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0989BFA3-4CEE-45E1-BC86-DFC09A5D06B6}"/>
              </a:ext>
            </a:extLst>
          </p:cNvPr>
          <p:cNvSpPr/>
          <p:nvPr/>
        </p:nvSpPr>
        <p:spPr>
          <a:xfrm>
            <a:off x="10351541" y="4819921"/>
            <a:ext cx="326910" cy="775987"/>
          </a:xfrm>
          <a:custGeom>
            <a:avLst/>
            <a:gdLst>
              <a:gd name="connsiteX0" fmla="*/ 788 w 326910"/>
              <a:gd name="connsiteY0" fmla="*/ 367485 h 775987"/>
              <a:gd name="connsiteX1" fmla="*/ 15070 w 326910"/>
              <a:gd name="connsiteY1" fmla="*/ 149227 h 775987"/>
              <a:gd name="connsiteX2" fmla="*/ 29956 w 326910"/>
              <a:gd name="connsiteY2" fmla="*/ 91293 h 775987"/>
              <a:gd name="connsiteX3" fmla="*/ 246605 w 326910"/>
              <a:gd name="connsiteY3" fmla="*/ 35270 h 775987"/>
              <a:gd name="connsiteX4" fmla="*/ 300616 w 326910"/>
              <a:gd name="connsiteY4" fmla="*/ 135045 h 775987"/>
              <a:gd name="connsiteX5" fmla="*/ 272052 w 326910"/>
              <a:gd name="connsiteY5" fmla="*/ 665704 h 775987"/>
              <a:gd name="connsiteX6" fmla="*/ 91813 w 326910"/>
              <a:gd name="connsiteY6" fmla="*/ 775135 h 775987"/>
              <a:gd name="connsiteX7" fmla="*/ 53291 w 326910"/>
              <a:gd name="connsiteY7" fmla="*/ 743654 h 775987"/>
              <a:gd name="connsiteX8" fmla="*/ 15674 w 326910"/>
              <a:gd name="connsiteY8" fmla="*/ 602037 h 775987"/>
              <a:gd name="connsiteX9" fmla="*/ 788 w 326910"/>
              <a:gd name="connsiteY9" fmla="*/ 367586 h 77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910" h="775987">
                <a:moveTo>
                  <a:pt x="788" y="367485"/>
                </a:moveTo>
                <a:cubicBezTo>
                  <a:pt x="-2028" y="296274"/>
                  <a:pt x="2699" y="222449"/>
                  <a:pt x="15070" y="149227"/>
                </a:cubicBezTo>
                <a:cubicBezTo>
                  <a:pt x="18389" y="129613"/>
                  <a:pt x="26637" y="110906"/>
                  <a:pt x="29956" y="91293"/>
                </a:cubicBezTo>
                <a:cubicBezTo>
                  <a:pt x="46753" y="-8986"/>
                  <a:pt x="187263" y="-25078"/>
                  <a:pt x="246605" y="35270"/>
                </a:cubicBezTo>
                <a:cubicBezTo>
                  <a:pt x="274566" y="63734"/>
                  <a:pt x="291765" y="97629"/>
                  <a:pt x="300616" y="135045"/>
                </a:cubicBezTo>
                <a:cubicBezTo>
                  <a:pt x="342860" y="314479"/>
                  <a:pt x="334814" y="491098"/>
                  <a:pt x="272052" y="665704"/>
                </a:cubicBezTo>
                <a:cubicBezTo>
                  <a:pt x="237452" y="761859"/>
                  <a:pt x="175897" y="780567"/>
                  <a:pt x="91813" y="775135"/>
                </a:cubicBezTo>
                <a:cubicBezTo>
                  <a:pt x="71093" y="773828"/>
                  <a:pt x="61840" y="759143"/>
                  <a:pt x="53291" y="743654"/>
                </a:cubicBezTo>
                <a:cubicBezTo>
                  <a:pt x="29051" y="699600"/>
                  <a:pt x="23620" y="650416"/>
                  <a:pt x="15674" y="602037"/>
                </a:cubicBezTo>
                <a:cubicBezTo>
                  <a:pt x="3202" y="525395"/>
                  <a:pt x="-1123" y="448251"/>
                  <a:pt x="788" y="367586"/>
                </a:cubicBezTo>
                <a:close/>
              </a:path>
            </a:pathLst>
          </a:custGeom>
          <a:solidFill>
            <a:srgbClr val="FFC000"/>
          </a:solidFill>
          <a:ln w="10058"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E3922267-F4EA-480F-9104-8451423049EC}"/>
              </a:ext>
            </a:extLst>
          </p:cNvPr>
          <p:cNvSpPr/>
          <p:nvPr/>
        </p:nvSpPr>
        <p:spPr>
          <a:xfrm>
            <a:off x="6532237" y="2809689"/>
            <a:ext cx="821820" cy="385904"/>
          </a:xfrm>
          <a:custGeom>
            <a:avLst/>
            <a:gdLst>
              <a:gd name="connsiteX0" fmla="*/ 403193 w 821820"/>
              <a:gd name="connsiteY0" fmla="*/ 156008 h 385904"/>
              <a:gd name="connsiteX1" fmla="*/ 344454 w 821820"/>
              <a:gd name="connsiteY1" fmla="*/ 127343 h 385904"/>
              <a:gd name="connsiteX2" fmla="*/ 200021 w 821820"/>
              <a:gd name="connsiteY2" fmla="*/ 269160 h 385904"/>
              <a:gd name="connsiteX3" fmla="*/ 224865 w 821820"/>
              <a:gd name="connsiteY3" fmla="*/ 348015 h 385904"/>
              <a:gd name="connsiteX4" fmla="*/ 218226 w 821820"/>
              <a:gd name="connsiteY4" fmla="*/ 368634 h 385904"/>
              <a:gd name="connsiteX5" fmla="*/ 140076 w 821820"/>
              <a:gd name="connsiteY5" fmla="*/ 384726 h 385904"/>
              <a:gd name="connsiteX6" fmla="*/ 2885 w 821820"/>
              <a:gd name="connsiteY6" fmla="*/ 227922 h 385904"/>
              <a:gd name="connsiteX7" fmla="*/ 131426 w 821820"/>
              <a:gd name="connsiteY7" fmla="*/ 108635 h 385904"/>
              <a:gd name="connsiteX8" fmla="*/ 151039 w 821820"/>
              <a:gd name="connsiteY8" fmla="*/ 92743 h 385904"/>
              <a:gd name="connsiteX9" fmla="*/ 186946 w 821820"/>
              <a:gd name="connsiteY9" fmla="*/ 49594 h 385904"/>
              <a:gd name="connsiteX10" fmla="*/ 383680 w 821820"/>
              <a:gd name="connsiteY10" fmla="*/ 27064 h 385904"/>
              <a:gd name="connsiteX11" fmla="*/ 419688 w 821820"/>
              <a:gd name="connsiteY11" fmla="*/ 48991 h 385904"/>
              <a:gd name="connsiteX12" fmla="*/ 435982 w 821820"/>
              <a:gd name="connsiteY12" fmla="*/ 99582 h 385904"/>
              <a:gd name="connsiteX13" fmla="*/ 502968 w 821820"/>
              <a:gd name="connsiteY13" fmla="*/ 35614 h 385904"/>
              <a:gd name="connsiteX14" fmla="*/ 697389 w 821820"/>
              <a:gd name="connsiteY14" fmla="*/ 19320 h 385904"/>
              <a:gd name="connsiteX15" fmla="*/ 723841 w 821820"/>
              <a:gd name="connsiteY15" fmla="*/ 37625 h 385904"/>
              <a:gd name="connsiteX16" fmla="*/ 777752 w 821820"/>
              <a:gd name="connsiteY16" fmla="*/ 68302 h 385904"/>
              <a:gd name="connsiteX17" fmla="*/ 821806 w 821820"/>
              <a:gd name="connsiteY17" fmla="*/ 128147 h 385904"/>
              <a:gd name="connsiteX18" fmla="*/ 707950 w 821820"/>
              <a:gd name="connsiteY18" fmla="*/ 253067 h 385904"/>
              <a:gd name="connsiteX19" fmla="*/ 633621 w 821820"/>
              <a:gd name="connsiteY19" fmla="*/ 233957 h 385904"/>
              <a:gd name="connsiteX20" fmla="*/ 574179 w 821820"/>
              <a:gd name="connsiteY20" fmla="*/ 256889 h 385904"/>
              <a:gd name="connsiteX21" fmla="*/ 564322 w 821820"/>
              <a:gd name="connsiteY21" fmla="*/ 277005 h 385904"/>
              <a:gd name="connsiteX22" fmla="*/ 350489 w 821820"/>
              <a:gd name="connsiteY22" fmla="*/ 333833 h 385904"/>
              <a:gd name="connsiteX23" fmla="*/ 333591 w 821820"/>
              <a:gd name="connsiteY23" fmla="*/ 323172 h 385904"/>
              <a:gd name="connsiteX24" fmla="*/ 322427 w 821820"/>
              <a:gd name="connsiteY24" fmla="*/ 321160 h 385904"/>
              <a:gd name="connsiteX25" fmla="*/ 325444 w 821820"/>
              <a:gd name="connsiteY25" fmla="*/ 333531 h 385904"/>
              <a:gd name="connsiteX26" fmla="*/ 317599 w 821820"/>
              <a:gd name="connsiteY26" fmla="*/ 357268 h 385904"/>
              <a:gd name="connsiteX27" fmla="*/ 233716 w 821820"/>
              <a:gd name="connsiteY27" fmla="*/ 334135 h 385904"/>
              <a:gd name="connsiteX28" fmla="*/ 224563 w 821820"/>
              <a:gd name="connsiteY28" fmla="*/ 244518 h 385904"/>
              <a:gd name="connsiteX29" fmla="*/ 332787 w 821820"/>
              <a:gd name="connsiteY29" fmla="*/ 148062 h 385904"/>
              <a:gd name="connsiteX30" fmla="*/ 403092 w 821820"/>
              <a:gd name="connsiteY30" fmla="*/ 156008 h 3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820" h="385904">
                <a:moveTo>
                  <a:pt x="403193" y="156008"/>
                </a:moveTo>
                <a:cubicBezTo>
                  <a:pt x="386597" y="130461"/>
                  <a:pt x="365978" y="125934"/>
                  <a:pt x="344454" y="127343"/>
                </a:cubicBezTo>
                <a:cubicBezTo>
                  <a:pt x="285414" y="131366"/>
                  <a:pt x="205151" y="209516"/>
                  <a:pt x="200021" y="269160"/>
                </a:cubicBezTo>
                <a:cubicBezTo>
                  <a:pt x="197507" y="297926"/>
                  <a:pt x="204749" y="325887"/>
                  <a:pt x="224865" y="348015"/>
                </a:cubicBezTo>
                <a:cubicBezTo>
                  <a:pt x="236230" y="360587"/>
                  <a:pt x="233514" y="365616"/>
                  <a:pt x="218226" y="368634"/>
                </a:cubicBezTo>
                <a:cubicBezTo>
                  <a:pt x="192176" y="373864"/>
                  <a:pt x="166327" y="381005"/>
                  <a:pt x="140076" y="384726"/>
                </a:cubicBezTo>
                <a:cubicBezTo>
                  <a:pt x="55287" y="396696"/>
                  <a:pt x="-15320" y="315527"/>
                  <a:pt x="2885" y="227922"/>
                </a:cubicBezTo>
                <a:cubicBezTo>
                  <a:pt x="15357" y="168178"/>
                  <a:pt x="69670" y="117285"/>
                  <a:pt x="131426" y="108635"/>
                </a:cubicBezTo>
                <a:cubicBezTo>
                  <a:pt x="142188" y="107126"/>
                  <a:pt x="148223" y="102399"/>
                  <a:pt x="151039" y="92743"/>
                </a:cubicBezTo>
                <a:cubicBezTo>
                  <a:pt x="156772" y="73130"/>
                  <a:pt x="169948" y="58948"/>
                  <a:pt x="186946" y="49594"/>
                </a:cubicBezTo>
                <a:cubicBezTo>
                  <a:pt x="249306" y="15598"/>
                  <a:pt x="314381" y="1919"/>
                  <a:pt x="383680" y="27064"/>
                </a:cubicBezTo>
                <a:cubicBezTo>
                  <a:pt x="397158" y="31993"/>
                  <a:pt x="409328" y="39134"/>
                  <a:pt x="419688" y="48991"/>
                </a:cubicBezTo>
                <a:cubicBezTo>
                  <a:pt x="433668" y="62368"/>
                  <a:pt x="447750" y="75846"/>
                  <a:pt x="435982" y="99582"/>
                </a:cubicBezTo>
                <a:cubicBezTo>
                  <a:pt x="457908" y="76147"/>
                  <a:pt x="477119" y="52310"/>
                  <a:pt x="502968" y="35614"/>
                </a:cubicBezTo>
                <a:cubicBezTo>
                  <a:pt x="564825" y="-4216"/>
                  <a:pt x="629699" y="-12061"/>
                  <a:pt x="697389" y="19320"/>
                </a:cubicBezTo>
                <a:cubicBezTo>
                  <a:pt x="707045" y="23846"/>
                  <a:pt x="717404" y="29579"/>
                  <a:pt x="723841" y="37625"/>
                </a:cubicBezTo>
                <a:cubicBezTo>
                  <a:pt x="738124" y="55227"/>
                  <a:pt x="755323" y="63977"/>
                  <a:pt x="777752" y="68302"/>
                </a:cubicBezTo>
                <a:cubicBezTo>
                  <a:pt x="804205" y="73432"/>
                  <a:pt x="821102" y="99784"/>
                  <a:pt x="821806" y="128147"/>
                </a:cubicBezTo>
                <a:cubicBezTo>
                  <a:pt x="822913" y="181052"/>
                  <a:pt x="760352" y="249949"/>
                  <a:pt x="707950" y="253067"/>
                </a:cubicBezTo>
                <a:cubicBezTo>
                  <a:pt x="681296" y="254677"/>
                  <a:pt x="657660" y="243211"/>
                  <a:pt x="633621" y="233957"/>
                </a:cubicBezTo>
                <a:cubicBezTo>
                  <a:pt x="600732" y="221284"/>
                  <a:pt x="589165" y="225710"/>
                  <a:pt x="574179" y="256889"/>
                </a:cubicBezTo>
                <a:cubicBezTo>
                  <a:pt x="570960" y="263628"/>
                  <a:pt x="567842" y="270468"/>
                  <a:pt x="564322" y="277005"/>
                </a:cubicBezTo>
                <a:cubicBezTo>
                  <a:pt x="514736" y="369941"/>
                  <a:pt x="440005" y="377485"/>
                  <a:pt x="350489" y="333833"/>
                </a:cubicBezTo>
                <a:cubicBezTo>
                  <a:pt x="344555" y="330916"/>
                  <a:pt x="339325" y="326591"/>
                  <a:pt x="333591" y="323172"/>
                </a:cubicBezTo>
                <a:cubicBezTo>
                  <a:pt x="330172" y="321059"/>
                  <a:pt x="326048" y="317640"/>
                  <a:pt x="322427" y="321160"/>
                </a:cubicBezTo>
                <a:cubicBezTo>
                  <a:pt x="317297" y="326088"/>
                  <a:pt x="321622" y="330715"/>
                  <a:pt x="325444" y="333531"/>
                </a:cubicBezTo>
                <a:cubicBezTo>
                  <a:pt x="347270" y="349825"/>
                  <a:pt x="335402" y="353144"/>
                  <a:pt x="317599" y="357268"/>
                </a:cubicBezTo>
                <a:cubicBezTo>
                  <a:pt x="285112" y="364611"/>
                  <a:pt x="255642" y="361392"/>
                  <a:pt x="233716" y="334135"/>
                </a:cubicBezTo>
                <a:cubicBezTo>
                  <a:pt x="211689" y="306777"/>
                  <a:pt x="210582" y="275094"/>
                  <a:pt x="224563" y="244518"/>
                </a:cubicBezTo>
                <a:cubicBezTo>
                  <a:pt x="246288" y="197044"/>
                  <a:pt x="282095" y="164255"/>
                  <a:pt x="332787" y="148062"/>
                </a:cubicBezTo>
                <a:cubicBezTo>
                  <a:pt x="355719" y="140720"/>
                  <a:pt x="376137" y="150476"/>
                  <a:pt x="403092" y="156008"/>
                </a:cubicBezTo>
                <a:close/>
              </a:path>
            </a:pathLst>
          </a:custGeom>
          <a:solidFill>
            <a:srgbClr val="FFC000"/>
          </a:solidFill>
          <a:ln w="10058"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BC097F4E-2B26-4243-8E22-BDE1B81D2DC7}"/>
              </a:ext>
            </a:extLst>
          </p:cNvPr>
          <p:cNvSpPr/>
          <p:nvPr/>
        </p:nvSpPr>
        <p:spPr>
          <a:xfrm>
            <a:off x="6754441" y="3370247"/>
            <a:ext cx="628824" cy="780431"/>
          </a:xfrm>
          <a:custGeom>
            <a:avLst/>
            <a:gdLst>
              <a:gd name="connsiteX0" fmla="*/ 414736 w 628824"/>
              <a:gd name="connsiteY0" fmla="*/ 131339 h 780431"/>
              <a:gd name="connsiteX1" fmla="*/ 418256 w 628824"/>
              <a:gd name="connsiteY1" fmla="*/ 240871 h 780431"/>
              <a:gd name="connsiteX2" fmla="*/ 494898 w 628824"/>
              <a:gd name="connsiteY2" fmla="*/ 416282 h 780431"/>
              <a:gd name="connsiteX3" fmla="*/ 612074 w 628824"/>
              <a:gd name="connsiteY3" fmla="*/ 583949 h 780431"/>
              <a:gd name="connsiteX4" fmla="*/ 596484 w 628824"/>
              <a:gd name="connsiteY4" fmla="*/ 689960 h 780431"/>
              <a:gd name="connsiteX5" fmla="*/ 436260 w 628824"/>
              <a:gd name="connsiteY5" fmla="*/ 777464 h 780431"/>
              <a:gd name="connsiteX6" fmla="*/ 339905 w 628824"/>
              <a:gd name="connsiteY6" fmla="*/ 741558 h 780431"/>
              <a:gd name="connsiteX7" fmla="*/ 283580 w 628824"/>
              <a:gd name="connsiteY7" fmla="*/ 593604 h 780431"/>
              <a:gd name="connsiteX8" fmla="*/ 189236 w 628824"/>
              <a:gd name="connsiteY8" fmla="*/ 414170 h 780431"/>
              <a:gd name="connsiteX9" fmla="*/ 80207 w 628824"/>
              <a:gd name="connsiteY9" fmla="*/ 335014 h 780431"/>
              <a:gd name="connsiteX10" fmla="*/ 12115 w 628824"/>
              <a:gd name="connsiteY10" fmla="*/ 284422 h 780431"/>
              <a:gd name="connsiteX11" fmla="*/ 11109 w 628824"/>
              <a:gd name="connsiteY11" fmla="*/ 252438 h 780431"/>
              <a:gd name="connsiteX12" fmla="*/ 79101 w 628824"/>
              <a:gd name="connsiteY12" fmla="*/ 254248 h 780431"/>
              <a:gd name="connsiteX13" fmla="*/ 201607 w 628824"/>
              <a:gd name="connsiteY13" fmla="*/ 371725 h 780431"/>
              <a:gd name="connsiteX14" fmla="*/ 221723 w 628824"/>
              <a:gd name="connsiteY14" fmla="*/ 390433 h 780431"/>
              <a:gd name="connsiteX15" fmla="*/ 234899 w 628824"/>
              <a:gd name="connsiteY15" fmla="*/ 393853 h 780431"/>
              <a:gd name="connsiteX16" fmla="*/ 234396 w 628824"/>
              <a:gd name="connsiteY16" fmla="*/ 380174 h 780431"/>
              <a:gd name="connsiteX17" fmla="*/ 163186 w 628824"/>
              <a:gd name="connsiteY17" fmla="*/ 251432 h 780431"/>
              <a:gd name="connsiteX18" fmla="*/ 153128 w 628824"/>
              <a:gd name="connsiteY18" fmla="*/ 237149 h 780431"/>
              <a:gd name="connsiteX19" fmla="*/ 158459 w 628824"/>
              <a:gd name="connsiteY19" fmla="*/ 201443 h 780431"/>
              <a:gd name="connsiteX20" fmla="*/ 220919 w 628824"/>
              <a:gd name="connsiteY20" fmla="*/ 144314 h 780431"/>
              <a:gd name="connsiteX21" fmla="*/ 246567 w 628824"/>
              <a:gd name="connsiteY21" fmla="*/ 147935 h 780431"/>
              <a:gd name="connsiteX22" fmla="*/ 333065 w 628824"/>
              <a:gd name="connsiteY22" fmla="*/ 290658 h 780431"/>
              <a:gd name="connsiteX23" fmla="*/ 350968 w 628824"/>
              <a:gd name="connsiteY23" fmla="*/ 311478 h 780431"/>
              <a:gd name="connsiteX24" fmla="*/ 368469 w 628824"/>
              <a:gd name="connsiteY24" fmla="*/ 322542 h 780431"/>
              <a:gd name="connsiteX25" fmla="*/ 370984 w 628824"/>
              <a:gd name="connsiteY25" fmla="*/ 302225 h 780431"/>
              <a:gd name="connsiteX26" fmla="*/ 344934 w 628824"/>
              <a:gd name="connsiteY26" fmla="*/ 177707 h 780431"/>
              <a:gd name="connsiteX27" fmla="*/ 332462 w 628824"/>
              <a:gd name="connsiteY27" fmla="*/ 121684 h 780431"/>
              <a:gd name="connsiteX28" fmla="*/ 346241 w 628824"/>
              <a:gd name="connsiteY28" fmla="*/ 7827 h 780431"/>
              <a:gd name="connsiteX29" fmla="*/ 357104 w 628824"/>
              <a:gd name="connsiteY29" fmla="*/ 183 h 780431"/>
              <a:gd name="connsiteX30" fmla="*/ 364446 w 628824"/>
              <a:gd name="connsiteY30" fmla="*/ 1692 h 780431"/>
              <a:gd name="connsiteX31" fmla="*/ 414736 w 628824"/>
              <a:gd name="connsiteY31" fmla="*/ 58620 h 780431"/>
              <a:gd name="connsiteX32" fmla="*/ 414736 w 628824"/>
              <a:gd name="connsiteY32" fmla="*/ 131239 h 78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8824" h="780431">
                <a:moveTo>
                  <a:pt x="414736" y="131339"/>
                </a:moveTo>
                <a:cubicBezTo>
                  <a:pt x="416546" y="164329"/>
                  <a:pt x="415440" y="202550"/>
                  <a:pt x="418256" y="240871"/>
                </a:cubicBezTo>
                <a:cubicBezTo>
                  <a:pt x="423285" y="308762"/>
                  <a:pt x="453660" y="364483"/>
                  <a:pt x="494898" y="416282"/>
                </a:cubicBezTo>
                <a:cubicBezTo>
                  <a:pt x="537343" y="469690"/>
                  <a:pt x="578581" y="524104"/>
                  <a:pt x="612074" y="583949"/>
                </a:cubicBezTo>
                <a:cubicBezTo>
                  <a:pt x="637621" y="629612"/>
                  <a:pt x="635107" y="653852"/>
                  <a:pt x="596484" y="689960"/>
                </a:cubicBezTo>
                <a:cubicBezTo>
                  <a:pt x="550720" y="732707"/>
                  <a:pt x="497916" y="763182"/>
                  <a:pt x="436260" y="777464"/>
                </a:cubicBezTo>
                <a:cubicBezTo>
                  <a:pt x="395827" y="786819"/>
                  <a:pt x="364949" y="773844"/>
                  <a:pt x="339905" y="741558"/>
                </a:cubicBezTo>
                <a:cubicBezTo>
                  <a:pt x="306009" y="697805"/>
                  <a:pt x="293738" y="646007"/>
                  <a:pt x="283580" y="593604"/>
                </a:cubicBezTo>
                <a:cubicBezTo>
                  <a:pt x="270203" y="524003"/>
                  <a:pt x="246164" y="459934"/>
                  <a:pt x="189236" y="414170"/>
                </a:cubicBezTo>
                <a:cubicBezTo>
                  <a:pt x="154234" y="386008"/>
                  <a:pt x="116517" y="361466"/>
                  <a:pt x="80207" y="335014"/>
                </a:cubicBezTo>
                <a:cubicBezTo>
                  <a:pt x="57376" y="318418"/>
                  <a:pt x="34846" y="301219"/>
                  <a:pt x="12115" y="284422"/>
                </a:cubicBezTo>
                <a:cubicBezTo>
                  <a:pt x="-1866" y="274062"/>
                  <a:pt x="-5688" y="266016"/>
                  <a:pt x="11109" y="252438"/>
                </a:cubicBezTo>
                <a:cubicBezTo>
                  <a:pt x="45507" y="224476"/>
                  <a:pt x="43797" y="224376"/>
                  <a:pt x="79101" y="254248"/>
                </a:cubicBezTo>
                <a:cubicBezTo>
                  <a:pt x="122451" y="290960"/>
                  <a:pt x="162281" y="330890"/>
                  <a:pt x="201607" y="371725"/>
                </a:cubicBezTo>
                <a:cubicBezTo>
                  <a:pt x="207944" y="378263"/>
                  <a:pt x="214783" y="384499"/>
                  <a:pt x="221723" y="390433"/>
                </a:cubicBezTo>
                <a:cubicBezTo>
                  <a:pt x="225344" y="393551"/>
                  <a:pt x="230172" y="397574"/>
                  <a:pt x="234899" y="393853"/>
                </a:cubicBezTo>
                <a:cubicBezTo>
                  <a:pt x="239928" y="389930"/>
                  <a:pt x="236307" y="384700"/>
                  <a:pt x="234396" y="380174"/>
                </a:cubicBezTo>
                <a:cubicBezTo>
                  <a:pt x="215085" y="334812"/>
                  <a:pt x="190242" y="292569"/>
                  <a:pt x="163186" y="251432"/>
                </a:cubicBezTo>
                <a:cubicBezTo>
                  <a:pt x="159967" y="246604"/>
                  <a:pt x="156849" y="241575"/>
                  <a:pt x="153128" y="237149"/>
                </a:cubicBezTo>
                <a:cubicBezTo>
                  <a:pt x="141159" y="223068"/>
                  <a:pt x="141058" y="212507"/>
                  <a:pt x="158459" y="201443"/>
                </a:cubicBezTo>
                <a:cubicBezTo>
                  <a:pt x="182397" y="186256"/>
                  <a:pt x="202311" y="165637"/>
                  <a:pt x="220919" y="144314"/>
                </a:cubicBezTo>
                <a:cubicBezTo>
                  <a:pt x="232485" y="131038"/>
                  <a:pt x="238520" y="130434"/>
                  <a:pt x="246567" y="147935"/>
                </a:cubicBezTo>
                <a:cubicBezTo>
                  <a:pt x="269901" y="198728"/>
                  <a:pt x="297359" y="247207"/>
                  <a:pt x="333065" y="290658"/>
                </a:cubicBezTo>
                <a:cubicBezTo>
                  <a:pt x="338899" y="297698"/>
                  <a:pt x="344531" y="305041"/>
                  <a:pt x="350968" y="311478"/>
                </a:cubicBezTo>
                <a:cubicBezTo>
                  <a:pt x="355997" y="316406"/>
                  <a:pt x="360222" y="326364"/>
                  <a:pt x="368469" y="322542"/>
                </a:cubicBezTo>
                <a:cubicBezTo>
                  <a:pt x="376918" y="318720"/>
                  <a:pt x="372392" y="309165"/>
                  <a:pt x="370984" y="302225"/>
                </a:cubicBezTo>
                <a:cubicBezTo>
                  <a:pt x="362535" y="260685"/>
                  <a:pt x="353684" y="219146"/>
                  <a:pt x="344934" y="177707"/>
                </a:cubicBezTo>
                <a:cubicBezTo>
                  <a:pt x="341011" y="158999"/>
                  <a:pt x="338798" y="139587"/>
                  <a:pt x="332462" y="121684"/>
                </a:cubicBezTo>
                <a:cubicBezTo>
                  <a:pt x="317978" y="80949"/>
                  <a:pt x="338396" y="45344"/>
                  <a:pt x="346241" y="7827"/>
                </a:cubicBezTo>
                <a:cubicBezTo>
                  <a:pt x="347348" y="2396"/>
                  <a:pt x="351069" y="-823"/>
                  <a:pt x="357104" y="183"/>
                </a:cubicBezTo>
                <a:cubicBezTo>
                  <a:pt x="359518" y="585"/>
                  <a:pt x="361932" y="1390"/>
                  <a:pt x="364446" y="1692"/>
                </a:cubicBezTo>
                <a:cubicBezTo>
                  <a:pt x="398107" y="5715"/>
                  <a:pt x="414870" y="24694"/>
                  <a:pt x="414736" y="58620"/>
                </a:cubicBezTo>
                <a:cubicBezTo>
                  <a:pt x="414736" y="81049"/>
                  <a:pt x="414736" y="103579"/>
                  <a:pt x="414736" y="131239"/>
                </a:cubicBezTo>
                <a:close/>
              </a:path>
            </a:pathLst>
          </a:custGeom>
          <a:solidFill>
            <a:srgbClr val="FFC000"/>
          </a:solidFill>
          <a:ln w="10058"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48720953-ADDE-44F9-85FA-13307A0DC6AC}"/>
              </a:ext>
            </a:extLst>
          </p:cNvPr>
          <p:cNvSpPr/>
          <p:nvPr/>
        </p:nvSpPr>
        <p:spPr>
          <a:xfrm>
            <a:off x="8552262" y="2307261"/>
            <a:ext cx="350511" cy="789367"/>
          </a:xfrm>
          <a:custGeom>
            <a:avLst/>
            <a:gdLst>
              <a:gd name="connsiteX0" fmla="*/ 230518 w 350511"/>
              <a:gd name="connsiteY0" fmla="*/ 34538 h 789367"/>
              <a:gd name="connsiteX1" fmla="*/ 97752 w 350511"/>
              <a:gd name="connsiteY1" fmla="*/ 110074 h 789367"/>
              <a:gd name="connsiteX2" fmla="*/ 67176 w 350511"/>
              <a:gd name="connsiteY2" fmla="*/ 167706 h 789367"/>
              <a:gd name="connsiteX3" fmla="*/ 117969 w 350511"/>
              <a:gd name="connsiteY3" fmla="*/ 107157 h 789367"/>
              <a:gd name="connsiteX4" fmla="*/ 208792 w 350511"/>
              <a:gd name="connsiteY4" fmla="*/ 51737 h 789367"/>
              <a:gd name="connsiteX5" fmla="*/ 313395 w 350511"/>
              <a:gd name="connsiteY5" fmla="*/ 90259 h 789367"/>
              <a:gd name="connsiteX6" fmla="*/ 343167 w 350511"/>
              <a:gd name="connsiteY6" fmla="*/ 181485 h 789367"/>
              <a:gd name="connsiteX7" fmla="*/ 338138 w 350511"/>
              <a:gd name="connsiteY7" fmla="*/ 298661 h 789367"/>
              <a:gd name="connsiteX8" fmla="*/ 350006 w 350511"/>
              <a:gd name="connsiteY8" fmla="*/ 500324 h 789367"/>
              <a:gd name="connsiteX9" fmla="*/ 286440 w 350511"/>
              <a:gd name="connsiteY9" fmla="*/ 737994 h 789367"/>
              <a:gd name="connsiteX10" fmla="*/ 150355 w 350511"/>
              <a:gd name="connsiteY10" fmla="*/ 784562 h 789367"/>
              <a:gd name="connsiteX11" fmla="*/ 132955 w 350511"/>
              <a:gd name="connsiteY11" fmla="*/ 750969 h 789367"/>
              <a:gd name="connsiteX12" fmla="*/ 166247 w 350511"/>
              <a:gd name="connsiteY12" fmla="*/ 580385 h 789367"/>
              <a:gd name="connsiteX13" fmla="*/ 145025 w 350511"/>
              <a:gd name="connsiteY13" fmla="*/ 304897 h 789367"/>
              <a:gd name="connsiteX14" fmla="*/ 20808 w 350511"/>
              <a:gd name="connsiteY14" fmla="*/ 156441 h 789367"/>
              <a:gd name="connsiteX15" fmla="*/ 3307 w 350511"/>
              <a:gd name="connsiteY15" fmla="*/ 134615 h 789367"/>
              <a:gd name="connsiteX16" fmla="*/ 6627 w 350511"/>
              <a:gd name="connsiteY16" fmla="*/ 27799 h 789367"/>
              <a:gd name="connsiteX17" fmla="*/ 22921 w 350511"/>
              <a:gd name="connsiteY17" fmla="*/ 10801 h 789367"/>
              <a:gd name="connsiteX18" fmla="*/ 230719 w 350511"/>
              <a:gd name="connsiteY18" fmla="*/ 34236 h 78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511" h="789367">
                <a:moveTo>
                  <a:pt x="230518" y="34538"/>
                </a:moveTo>
                <a:cubicBezTo>
                  <a:pt x="177311" y="45703"/>
                  <a:pt x="132251" y="68735"/>
                  <a:pt x="97752" y="110074"/>
                </a:cubicBezTo>
                <a:cubicBezTo>
                  <a:pt x="85280" y="124960"/>
                  <a:pt x="72607" y="140147"/>
                  <a:pt x="67176" y="167706"/>
                </a:cubicBezTo>
                <a:cubicBezTo>
                  <a:pt x="87292" y="143768"/>
                  <a:pt x="100367" y="123551"/>
                  <a:pt x="117969" y="107157"/>
                </a:cubicBezTo>
                <a:cubicBezTo>
                  <a:pt x="144522" y="82414"/>
                  <a:pt x="173288" y="61695"/>
                  <a:pt x="208792" y="51737"/>
                </a:cubicBezTo>
                <a:cubicBezTo>
                  <a:pt x="250734" y="39969"/>
                  <a:pt x="288854" y="54151"/>
                  <a:pt x="313395" y="90259"/>
                </a:cubicBezTo>
                <a:cubicBezTo>
                  <a:pt x="332003" y="117818"/>
                  <a:pt x="342563" y="147892"/>
                  <a:pt x="343167" y="181485"/>
                </a:cubicBezTo>
                <a:cubicBezTo>
                  <a:pt x="343871" y="220712"/>
                  <a:pt x="341055" y="259636"/>
                  <a:pt x="338138" y="298661"/>
                </a:cubicBezTo>
                <a:cubicBezTo>
                  <a:pt x="333008" y="366351"/>
                  <a:pt x="347693" y="433036"/>
                  <a:pt x="350006" y="500324"/>
                </a:cubicBezTo>
                <a:cubicBezTo>
                  <a:pt x="352923" y="586118"/>
                  <a:pt x="344676" y="668594"/>
                  <a:pt x="286440" y="737994"/>
                </a:cubicBezTo>
                <a:cubicBezTo>
                  <a:pt x="250332" y="781042"/>
                  <a:pt x="198030" y="798744"/>
                  <a:pt x="150355" y="784562"/>
                </a:cubicBezTo>
                <a:cubicBezTo>
                  <a:pt x="131949" y="779030"/>
                  <a:pt x="124104" y="772292"/>
                  <a:pt x="132955" y="750969"/>
                </a:cubicBezTo>
                <a:cubicBezTo>
                  <a:pt x="155485" y="696555"/>
                  <a:pt x="166046" y="639325"/>
                  <a:pt x="166247" y="580385"/>
                </a:cubicBezTo>
                <a:cubicBezTo>
                  <a:pt x="166448" y="487952"/>
                  <a:pt x="169968" y="395218"/>
                  <a:pt x="145025" y="304897"/>
                </a:cubicBezTo>
                <a:cubicBezTo>
                  <a:pt x="126216" y="237005"/>
                  <a:pt x="92321" y="180681"/>
                  <a:pt x="20808" y="156441"/>
                </a:cubicBezTo>
                <a:cubicBezTo>
                  <a:pt x="9845" y="152719"/>
                  <a:pt x="5017" y="145377"/>
                  <a:pt x="3307" y="134615"/>
                </a:cubicBezTo>
                <a:cubicBezTo>
                  <a:pt x="-2426" y="98809"/>
                  <a:pt x="-313" y="63203"/>
                  <a:pt x="6627" y="27799"/>
                </a:cubicBezTo>
                <a:cubicBezTo>
                  <a:pt x="8437" y="18747"/>
                  <a:pt x="14070" y="13416"/>
                  <a:pt x="22921" y="10801"/>
                </a:cubicBezTo>
                <a:cubicBezTo>
                  <a:pt x="95137" y="-11125"/>
                  <a:pt x="163632" y="2151"/>
                  <a:pt x="230719" y="34236"/>
                </a:cubicBezTo>
                <a:close/>
              </a:path>
            </a:pathLst>
          </a:custGeom>
          <a:solidFill>
            <a:srgbClr val="FFC000"/>
          </a:solidFill>
          <a:ln w="10058"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D76F51C7-CFC4-463A-B82D-62C5F510BAD5}"/>
              </a:ext>
            </a:extLst>
          </p:cNvPr>
          <p:cNvSpPr/>
          <p:nvPr/>
        </p:nvSpPr>
        <p:spPr>
          <a:xfrm>
            <a:off x="10709787" y="4754100"/>
            <a:ext cx="419661" cy="821487"/>
          </a:xfrm>
          <a:custGeom>
            <a:avLst/>
            <a:gdLst>
              <a:gd name="connsiteX0" fmla="*/ 20621 w 419661"/>
              <a:gd name="connsiteY0" fmla="*/ 816816 h 821487"/>
              <a:gd name="connsiteX1" fmla="*/ 127337 w 419661"/>
              <a:gd name="connsiteY1" fmla="*/ 728105 h 821487"/>
              <a:gd name="connsiteX2" fmla="*/ 213232 w 419661"/>
              <a:gd name="connsiteY2" fmla="*/ 489328 h 821487"/>
              <a:gd name="connsiteX3" fmla="*/ 109534 w 419661"/>
              <a:gd name="connsiteY3" fmla="*/ 130158 h 821487"/>
              <a:gd name="connsiteX4" fmla="*/ 17202 w 419661"/>
              <a:gd name="connsiteY4" fmla="*/ 52208 h 821487"/>
              <a:gd name="connsiteX5" fmla="*/ 3 w 419661"/>
              <a:gd name="connsiteY5" fmla="*/ 40642 h 821487"/>
              <a:gd name="connsiteX6" fmla="*/ 18308 w 419661"/>
              <a:gd name="connsiteY6" fmla="*/ 25957 h 821487"/>
              <a:gd name="connsiteX7" fmla="*/ 276597 w 419661"/>
              <a:gd name="connsiteY7" fmla="*/ 60154 h 821487"/>
              <a:gd name="connsiteX8" fmla="*/ 411576 w 419661"/>
              <a:gd name="connsiteY8" fmla="*/ 309089 h 821487"/>
              <a:gd name="connsiteX9" fmla="*/ 322562 w 419661"/>
              <a:gd name="connsiteY9" fmla="*/ 664639 h 821487"/>
              <a:gd name="connsiteX10" fmla="*/ 42347 w 419661"/>
              <a:gd name="connsiteY10" fmla="*/ 820236 h 821487"/>
              <a:gd name="connsiteX11" fmla="*/ 20521 w 419661"/>
              <a:gd name="connsiteY11" fmla="*/ 816917 h 82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661" h="821487">
                <a:moveTo>
                  <a:pt x="20621" y="816816"/>
                </a:moveTo>
                <a:cubicBezTo>
                  <a:pt x="61558" y="791269"/>
                  <a:pt x="97867" y="763811"/>
                  <a:pt x="127337" y="728105"/>
                </a:cubicBezTo>
                <a:cubicBezTo>
                  <a:pt x="184768" y="658705"/>
                  <a:pt x="215948" y="579750"/>
                  <a:pt x="213232" y="489328"/>
                </a:cubicBezTo>
                <a:cubicBezTo>
                  <a:pt x="209410" y="360888"/>
                  <a:pt x="183762" y="238382"/>
                  <a:pt x="109534" y="130158"/>
                </a:cubicBezTo>
                <a:cubicBezTo>
                  <a:pt x="85998" y="95759"/>
                  <a:pt x="55221" y="69609"/>
                  <a:pt x="17202" y="52208"/>
                </a:cubicBezTo>
                <a:cubicBezTo>
                  <a:pt x="10865" y="49291"/>
                  <a:pt x="-198" y="49090"/>
                  <a:pt x="3" y="40642"/>
                </a:cubicBezTo>
                <a:cubicBezTo>
                  <a:pt x="204" y="31489"/>
                  <a:pt x="11167" y="29377"/>
                  <a:pt x="18308" y="25957"/>
                </a:cubicBezTo>
                <a:cubicBezTo>
                  <a:pt x="111847" y="-19606"/>
                  <a:pt x="198145" y="-3312"/>
                  <a:pt x="276597" y="60154"/>
                </a:cubicBezTo>
                <a:cubicBezTo>
                  <a:pt x="355553" y="124022"/>
                  <a:pt x="395181" y="211125"/>
                  <a:pt x="411576" y="309089"/>
                </a:cubicBezTo>
                <a:cubicBezTo>
                  <a:pt x="433502" y="440044"/>
                  <a:pt x="413084" y="563758"/>
                  <a:pt x="322562" y="664639"/>
                </a:cubicBezTo>
                <a:cubicBezTo>
                  <a:pt x="248435" y="747215"/>
                  <a:pt x="155600" y="804244"/>
                  <a:pt x="42347" y="820236"/>
                </a:cubicBezTo>
                <a:cubicBezTo>
                  <a:pt x="36111" y="821142"/>
                  <a:pt x="29372" y="823756"/>
                  <a:pt x="20521" y="816917"/>
                </a:cubicBezTo>
                <a:close/>
              </a:path>
            </a:pathLst>
          </a:custGeom>
          <a:solidFill>
            <a:srgbClr val="FFC000"/>
          </a:solidFill>
          <a:ln w="10058"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1F565E63-835F-433D-976E-E2268E28F024}"/>
              </a:ext>
            </a:extLst>
          </p:cNvPr>
          <p:cNvSpPr/>
          <p:nvPr/>
        </p:nvSpPr>
        <p:spPr>
          <a:xfrm>
            <a:off x="10577579" y="4799065"/>
            <a:ext cx="334593" cy="783992"/>
          </a:xfrm>
          <a:custGeom>
            <a:avLst/>
            <a:gdLst>
              <a:gd name="connsiteX0" fmla="*/ 56273 w 334593"/>
              <a:gd name="connsiteY0" fmla="*/ 782211 h 783992"/>
              <a:gd name="connsiteX1" fmla="*/ 49433 w 334593"/>
              <a:gd name="connsiteY1" fmla="*/ 781708 h 783992"/>
              <a:gd name="connsiteX2" fmla="*/ 10710 w 334593"/>
              <a:gd name="connsiteY2" fmla="*/ 772455 h 783992"/>
              <a:gd name="connsiteX3" fmla="*/ 31832 w 334593"/>
              <a:gd name="connsiteY3" fmla="*/ 744293 h 783992"/>
              <a:gd name="connsiteX4" fmla="*/ 66733 w 334593"/>
              <a:gd name="connsiteY4" fmla="*/ 669964 h 783992"/>
              <a:gd name="connsiteX5" fmla="*/ 107367 w 334593"/>
              <a:gd name="connsiteY5" fmla="*/ 278205 h 783992"/>
              <a:gd name="connsiteX6" fmla="*/ 76791 w 334593"/>
              <a:gd name="connsiteY6" fmla="*/ 127034 h 783992"/>
              <a:gd name="connsiteX7" fmla="*/ 10408 w 334593"/>
              <a:gd name="connsiteY7" fmla="*/ 35305 h 783992"/>
              <a:gd name="connsiteX8" fmla="*/ 14633 w 334593"/>
              <a:gd name="connsiteY8" fmla="*/ 10764 h 783992"/>
              <a:gd name="connsiteX9" fmla="*/ 191050 w 334593"/>
              <a:gd name="connsiteY9" fmla="*/ 48582 h 783992"/>
              <a:gd name="connsiteX10" fmla="*/ 272520 w 334593"/>
              <a:gd name="connsiteY10" fmla="*/ 163645 h 783992"/>
              <a:gd name="connsiteX11" fmla="*/ 326229 w 334593"/>
              <a:gd name="connsiteY11" fmla="*/ 511048 h 783992"/>
              <a:gd name="connsiteX12" fmla="*/ 100830 w 334593"/>
              <a:gd name="connsiteY12" fmla="*/ 778691 h 783992"/>
              <a:gd name="connsiteX13" fmla="*/ 56072 w 334593"/>
              <a:gd name="connsiteY13" fmla="*/ 782211 h 7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593" h="783992">
                <a:moveTo>
                  <a:pt x="56273" y="782211"/>
                </a:moveTo>
                <a:cubicBezTo>
                  <a:pt x="52753" y="782010"/>
                  <a:pt x="51043" y="782010"/>
                  <a:pt x="49433" y="781708"/>
                </a:cubicBezTo>
                <a:cubicBezTo>
                  <a:pt x="35956" y="779294"/>
                  <a:pt x="16644" y="786737"/>
                  <a:pt x="10710" y="772455"/>
                </a:cubicBezTo>
                <a:cubicBezTo>
                  <a:pt x="5983" y="761190"/>
                  <a:pt x="25193" y="754552"/>
                  <a:pt x="31832" y="744293"/>
                </a:cubicBezTo>
                <a:cubicBezTo>
                  <a:pt x="46919" y="721059"/>
                  <a:pt x="58184" y="696014"/>
                  <a:pt x="66733" y="669964"/>
                </a:cubicBezTo>
                <a:cubicBezTo>
                  <a:pt x="108675" y="542429"/>
                  <a:pt x="120644" y="411574"/>
                  <a:pt x="107367" y="278205"/>
                </a:cubicBezTo>
                <a:cubicBezTo>
                  <a:pt x="102238" y="226809"/>
                  <a:pt x="95097" y="175815"/>
                  <a:pt x="76791" y="127034"/>
                </a:cubicBezTo>
                <a:cubicBezTo>
                  <a:pt x="63012" y="90322"/>
                  <a:pt x="42292" y="58539"/>
                  <a:pt x="10408" y="35305"/>
                </a:cubicBezTo>
                <a:cubicBezTo>
                  <a:pt x="-7093" y="22531"/>
                  <a:pt x="-354" y="16497"/>
                  <a:pt x="14633" y="10764"/>
                </a:cubicBezTo>
                <a:cubicBezTo>
                  <a:pt x="81518" y="-14482"/>
                  <a:pt x="138648" y="7344"/>
                  <a:pt x="191050" y="48582"/>
                </a:cubicBezTo>
                <a:cubicBezTo>
                  <a:pt x="229371" y="78756"/>
                  <a:pt x="254314" y="119390"/>
                  <a:pt x="272520" y="163645"/>
                </a:cubicBezTo>
                <a:cubicBezTo>
                  <a:pt x="318484" y="274987"/>
                  <a:pt x="350569" y="389447"/>
                  <a:pt x="326229" y="511048"/>
                </a:cubicBezTo>
                <a:cubicBezTo>
                  <a:pt x="300280" y="640394"/>
                  <a:pt x="218810" y="725685"/>
                  <a:pt x="100830" y="778691"/>
                </a:cubicBezTo>
                <a:cubicBezTo>
                  <a:pt x="85743" y="785530"/>
                  <a:pt x="70052" y="784625"/>
                  <a:pt x="56072" y="782211"/>
                </a:cubicBezTo>
                <a:close/>
              </a:path>
            </a:pathLst>
          </a:custGeom>
          <a:solidFill>
            <a:srgbClr val="FFC000"/>
          </a:solidFill>
          <a:ln w="10058"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4A8B2C71-A051-443D-BBC1-EF8BF49C0C92}"/>
              </a:ext>
            </a:extLst>
          </p:cNvPr>
          <p:cNvSpPr/>
          <p:nvPr/>
        </p:nvSpPr>
        <p:spPr>
          <a:xfrm>
            <a:off x="9757088" y="2719192"/>
            <a:ext cx="1168515" cy="603391"/>
          </a:xfrm>
          <a:custGeom>
            <a:avLst/>
            <a:gdLst>
              <a:gd name="connsiteX0" fmla="*/ 1077220 w 1168515"/>
              <a:gd name="connsiteY0" fmla="*/ 476430 h 603391"/>
              <a:gd name="connsiteX1" fmla="*/ 1161002 w 1168515"/>
              <a:gd name="connsiteY1" fmla="*/ 574093 h 603391"/>
              <a:gd name="connsiteX2" fmla="*/ 1157985 w 1168515"/>
              <a:gd name="connsiteY2" fmla="*/ 596824 h 603391"/>
              <a:gd name="connsiteX3" fmla="*/ 1087278 w 1168515"/>
              <a:gd name="connsiteY3" fmla="*/ 588979 h 603391"/>
              <a:gd name="connsiteX4" fmla="*/ 945661 w 1168515"/>
              <a:gd name="connsiteY4" fmla="*/ 487192 h 603391"/>
              <a:gd name="connsiteX5" fmla="*/ 921321 w 1168515"/>
              <a:gd name="connsiteY5" fmla="*/ 475626 h 603391"/>
              <a:gd name="connsiteX6" fmla="*/ 805352 w 1168515"/>
              <a:gd name="connsiteY6" fmla="*/ 399990 h 603391"/>
              <a:gd name="connsiteX7" fmla="*/ 791371 w 1168515"/>
              <a:gd name="connsiteY7" fmla="*/ 383495 h 603391"/>
              <a:gd name="connsiteX8" fmla="*/ 261215 w 1168515"/>
              <a:gd name="connsiteY8" fmla="*/ 136772 h 603391"/>
              <a:gd name="connsiteX9" fmla="*/ 25757 w 1168515"/>
              <a:gd name="connsiteY9" fmla="*/ 95333 h 603391"/>
              <a:gd name="connsiteX10" fmla="*/ 1115 w 1168515"/>
              <a:gd name="connsiteY10" fmla="*/ 66064 h 603391"/>
              <a:gd name="connsiteX11" fmla="*/ 81177 w 1168515"/>
              <a:gd name="connsiteY11" fmla="*/ 587 h 603391"/>
              <a:gd name="connsiteX12" fmla="*/ 571102 w 1168515"/>
              <a:gd name="connsiteY12" fmla="*/ 126412 h 603391"/>
              <a:gd name="connsiteX13" fmla="*/ 1011340 w 1168515"/>
              <a:gd name="connsiteY13" fmla="*/ 420709 h 603391"/>
              <a:gd name="connsiteX14" fmla="*/ 1034473 w 1168515"/>
              <a:gd name="connsiteY14" fmla="*/ 434287 h 603391"/>
              <a:gd name="connsiteX15" fmla="*/ 1077220 w 1168515"/>
              <a:gd name="connsiteY15" fmla="*/ 476330 h 60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8515" h="603391">
                <a:moveTo>
                  <a:pt x="1077220" y="476430"/>
                </a:moveTo>
                <a:cubicBezTo>
                  <a:pt x="1098442" y="514651"/>
                  <a:pt x="1131935" y="542612"/>
                  <a:pt x="1161002" y="574093"/>
                </a:cubicBezTo>
                <a:cubicBezTo>
                  <a:pt x="1173575" y="587672"/>
                  <a:pt x="1168848" y="591896"/>
                  <a:pt x="1157985" y="596824"/>
                </a:cubicBezTo>
                <a:cubicBezTo>
                  <a:pt x="1133243" y="608089"/>
                  <a:pt x="1109204" y="604468"/>
                  <a:pt x="1087278" y="588979"/>
                </a:cubicBezTo>
                <a:cubicBezTo>
                  <a:pt x="1039904" y="555285"/>
                  <a:pt x="992833" y="521088"/>
                  <a:pt x="945661" y="487192"/>
                </a:cubicBezTo>
                <a:cubicBezTo>
                  <a:pt x="938319" y="481862"/>
                  <a:pt x="931278" y="475726"/>
                  <a:pt x="921321" y="475626"/>
                </a:cubicBezTo>
                <a:cubicBezTo>
                  <a:pt x="882698" y="450380"/>
                  <a:pt x="843975" y="425135"/>
                  <a:pt x="805352" y="399990"/>
                </a:cubicBezTo>
                <a:cubicBezTo>
                  <a:pt x="804145" y="391541"/>
                  <a:pt x="797708" y="387417"/>
                  <a:pt x="791371" y="383495"/>
                </a:cubicBezTo>
                <a:cubicBezTo>
                  <a:pt x="624912" y="279294"/>
                  <a:pt x="451311" y="190180"/>
                  <a:pt x="261215" y="136772"/>
                </a:cubicBezTo>
                <a:cubicBezTo>
                  <a:pt x="184171" y="115147"/>
                  <a:pt x="106020" y="98954"/>
                  <a:pt x="25757" y="95333"/>
                </a:cubicBezTo>
                <a:cubicBezTo>
                  <a:pt x="6044" y="94428"/>
                  <a:pt x="-3411" y="90606"/>
                  <a:pt x="1115" y="66064"/>
                </a:cubicBezTo>
                <a:cubicBezTo>
                  <a:pt x="12883" y="2196"/>
                  <a:pt x="15800" y="-2129"/>
                  <a:pt x="81177" y="587"/>
                </a:cubicBezTo>
                <a:cubicBezTo>
                  <a:pt x="253370" y="7929"/>
                  <a:pt x="415303" y="54397"/>
                  <a:pt x="571102" y="126412"/>
                </a:cubicBezTo>
                <a:cubicBezTo>
                  <a:pt x="733438" y="201545"/>
                  <a:pt x="880385" y="299007"/>
                  <a:pt x="1011340" y="420709"/>
                </a:cubicBezTo>
                <a:cubicBezTo>
                  <a:pt x="1018078" y="426945"/>
                  <a:pt x="1024515" y="433684"/>
                  <a:pt x="1034473" y="434287"/>
                </a:cubicBezTo>
                <a:cubicBezTo>
                  <a:pt x="1048755" y="448268"/>
                  <a:pt x="1062937" y="462349"/>
                  <a:pt x="1077220" y="476330"/>
                </a:cubicBezTo>
                <a:close/>
              </a:path>
            </a:pathLst>
          </a:custGeom>
          <a:solidFill>
            <a:srgbClr val="FFC000"/>
          </a:solidFill>
          <a:ln w="10058"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D790CDB7-367D-4116-9598-B452560F4874}"/>
              </a:ext>
            </a:extLst>
          </p:cNvPr>
          <p:cNvSpPr/>
          <p:nvPr/>
        </p:nvSpPr>
        <p:spPr>
          <a:xfrm>
            <a:off x="9786005" y="4798917"/>
            <a:ext cx="337323" cy="765763"/>
          </a:xfrm>
          <a:custGeom>
            <a:avLst/>
            <a:gdLst>
              <a:gd name="connsiteX0" fmla="*/ 334186 w 337323"/>
              <a:gd name="connsiteY0" fmla="*/ 765764 h 765763"/>
              <a:gd name="connsiteX1" fmla="*/ 202728 w 337323"/>
              <a:gd name="connsiteY1" fmla="*/ 714066 h 765763"/>
              <a:gd name="connsiteX2" fmla="*/ 43108 w 337323"/>
              <a:gd name="connsiteY2" fmla="*/ 177472 h 765763"/>
              <a:gd name="connsiteX3" fmla="*/ 151834 w 337323"/>
              <a:gd name="connsiteY3" fmla="*/ 37063 h 765763"/>
              <a:gd name="connsiteX4" fmla="*/ 323021 w 337323"/>
              <a:gd name="connsiteY4" fmla="*/ 8197 h 765763"/>
              <a:gd name="connsiteX5" fmla="*/ 330163 w 337323"/>
              <a:gd name="connsiteY5" fmla="*/ 26301 h 765763"/>
              <a:gd name="connsiteX6" fmla="*/ 178991 w 337323"/>
              <a:gd name="connsiteY6" fmla="*/ 323716 h 765763"/>
              <a:gd name="connsiteX7" fmla="*/ 193877 w 337323"/>
              <a:gd name="connsiteY7" fmla="*/ 581804 h 765763"/>
              <a:gd name="connsiteX8" fmla="*/ 317087 w 337323"/>
              <a:gd name="connsiteY8" fmla="*/ 744743 h 765763"/>
              <a:gd name="connsiteX9" fmla="*/ 334085 w 337323"/>
              <a:gd name="connsiteY9" fmla="*/ 765764 h 76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323" h="765763">
                <a:moveTo>
                  <a:pt x="334186" y="765764"/>
                </a:moveTo>
                <a:cubicBezTo>
                  <a:pt x="285706" y="754700"/>
                  <a:pt x="242557" y="738205"/>
                  <a:pt x="202728" y="714066"/>
                </a:cubicBezTo>
                <a:cubicBezTo>
                  <a:pt x="11827" y="598299"/>
                  <a:pt x="-50935" y="386779"/>
                  <a:pt x="43108" y="177472"/>
                </a:cubicBezTo>
                <a:cubicBezTo>
                  <a:pt x="68051" y="121952"/>
                  <a:pt x="101042" y="72467"/>
                  <a:pt x="151834" y="37063"/>
                </a:cubicBezTo>
                <a:cubicBezTo>
                  <a:pt x="204136" y="552"/>
                  <a:pt x="261466" y="-8802"/>
                  <a:pt x="323021" y="8197"/>
                </a:cubicBezTo>
                <a:cubicBezTo>
                  <a:pt x="333582" y="11113"/>
                  <a:pt x="345149" y="13226"/>
                  <a:pt x="330163" y="26301"/>
                </a:cubicBezTo>
                <a:cubicBezTo>
                  <a:pt x="239942" y="105155"/>
                  <a:pt x="205142" y="212776"/>
                  <a:pt x="178991" y="323716"/>
                </a:cubicBezTo>
                <a:cubicBezTo>
                  <a:pt x="158473" y="410616"/>
                  <a:pt x="162295" y="497518"/>
                  <a:pt x="193877" y="581804"/>
                </a:cubicBezTo>
                <a:cubicBezTo>
                  <a:pt x="218720" y="647985"/>
                  <a:pt x="259455" y="702902"/>
                  <a:pt x="317087" y="744743"/>
                </a:cubicBezTo>
                <a:cubicBezTo>
                  <a:pt x="322921" y="748967"/>
                  <a:pt x="330263" y="752186"/>
                  <a:pt x="334085" y="765764"/>
                </a:cubicBezTo>
                <a:close/>
              </a:path>
            </a:pathLst>
          </a:custGeom>
          <a:solidFill>
            <a:srgbClr val="FFC000"/>
          </a:solidFill>
          <a:ln w="10058"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7EB6D2F5-49A3-4A54-B139-9AFD818B27E0}"/>
              </a:ext>
            </a:extLst>
          </p:cNvPr>
          <p:cNvSpPr/>
          <p:nvPr/>
        </p:nvSpPr>
        <p:spPr>
          <a:xfrm>
            <a:off x="9742405" y="2647281"/>
            <a:ext cx="1186495" cy="633294"/>
          </a:xfrm>
          <a:custGeom>
            <a:avLst/>
            <a:gdLst>
              <a:gd name="connsiteX0" fmla="*/ 1091902 w 1186495"/>
              <a:gd name="connsiteY0" fmla="*/ 548341 h 633294"/>
              <a:gd name="connsiteX1" fmla="*/ 1049156 w 1186495"/>
              <a:gd name="connsiteY1" fmla="*/ 506299 h 633294"/>
              <a:gd name="connsiteX2" fmla="*/ 1035276 w 1186495"/>
              <a:gd name="connsiteY2" fmla="*/ 486384 h 633294"/>
              <a:gd name="connsiteX3" fmla="*/ 290784 w 1186495"/>
              <a:gd name="connsiteY3" fmla="*/ 82355 h 633294"/>
              <a:gd name="connsiteX4" fmla="*/ 55225 w 1186495"/>
              <a:gd name="connsiteY4" fmla="*/ 66061 h 633294"/>
              <a:gd name="connsiteX5" fmla="*/ 20626 w 1186495"/>
              <a:gd name="connsiteY5" fmla="*/ 43732 h 633294"/>
              <a:gd name="connsiteX6" fmla="*/ 812 w 1186495"/>
              <a:gd name="connsiteY6" fmla="*/ 17782 h 633294"/>
              <a:gd name="connsiteX7" fmla="*/ 39032 w 1186495"/>
              <a:gd name="connsiteY7" fmla="*/ 6819 h 633294"/>
              <a:gd name="connsiteX8" fmla="*/ 561042 w 1186495"/>
              <a:gd name="connsiteY8" fmla="*/ 76219 h 633294"/>
              <a:gd name="connsiteX9" fmla="*/ 930471 w 1186495"/>
              <a:gd name="connsiteY9" fmla="*/ 276876 h 633294"/>
              <a:gd name="connsiteX10" fmla="*/ 1160096 w 1186495"/>
              <a:gd name="connsiteY10" fmla="*/ 537780 h 633294"/>
              <a:gd name="connsiteX11" fmla="*/ 1185643 w 1186495"/>
              <a:gd name="connsiteY11" fmla="*/ 615428 h 633294"/>
              <a:gd name="connsiteX12" fmla="*/ 1180413 w 1186495"/>
              <a:gd name="connsiteY12" fmla="*/ 632828 h 633294"/>
              <a:gd name="connsiteX13" fmla="*/ 1167136 w 1186495"/>
              <a:gd name="connsiteY13" fmla="*/ 623676 h 633294"/>
              <a:gd name="connsiteX14" fmla="*/ 1100854 w 1186495"/>
              <a:gd name="connsiteY14" fmla="*/ 552364 h 633294"/>
              <a:gd name="connsiteX15" fmla="*/ 1091902 w 1186495"/>
              <a:gd name="connsiteY15" fmla="*/ 548442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6495" h="633294">
                <a:moveTo>
                  <a:pt x="1091902" y="548341"/>
                </a:moveTo>
                <a:cubicBezTo>
                  <a:pt x="1077620" y="534361"/>
                  <a:pt x="1063438" y="520279"/>
                  <a:pt x="1049156" y="506299"/>
                </a:cubicBezTo>
                <a:cubicBezTo>
                  <a:pt x="1048351" y="496945"/>
                  <a:pt x="1041311" y="491815"/>
                  <a:pt x="1035276" y="486384"/>
                </a:cubicBezTo>
                <a:cubicBezTo>
                  <a:pt x="820236" y="290756"/>
                  <a:pt x="574922" y="150548"/>
                  <a:pt x="290784" y="82355"/>
                </a:cubicBezTo>
                <a:cubicBezTo>
                  <a:pt x="213438" y="63848"/>
                  <a:pt x="134583" y="57914"/>
                  <a:pt x="55225" y="66061"/>
                </a:cubicBezTo>
                <a:cubicBezTo>
                  <a:pt x="35110" y="68173"/>
                  <a:pt x="29175" y="55399"/>
                  <a:pt x="20626" y="43732"/>
                </a:cubicBezTo>
                <a:cubicBezTo>
                  <a:pt x="13988" y="34579"/>
                  <a:pt x="-4016" y="28343"/>
                  <a:pt x="812" y="17782"/>
                </a:cubicBezTo>
                <a:cubicBezTo>
                  <a:pt x="6847" y="4506"/>
                  <a:pt x="25655" y="8328"/>
                  <a:pt x="39032" y="6819"/>
                </a:cubicBezTo>
                <a:cubicBezTo>
                  <a:pt x="218768" y="-13498"/>
                  <a:pt x="392570" y="12150"/>
                  <a:pt x="561042" y="76219"/>
                </a:cubicBezTo>
                <a:cubicBezTo>
                  <a:pt x="693103" y="126409"/>
                  <a:pt x="818627" y="189372"/>
                  <a:pt x="930471" y="276876"/>
                </a:cubicBezTo>
                <a:cubicBezTo>
                  <a:pt x="1023106" y="349394"/>
                  <a:pt x="1099345" y="436899"/>
                  <a:pt x="1160096" y="537780"/>
                </a:cubicBezTo>
                <a:cubicBezTo>
                  <a:pt x="1174579" y="561819"/>
                  <a:pt x="1182223" y="587970"/>
                  <a:pt x="1185643" y="615428"/>
                </a:cubicBezTo>
                <a:cubicBezTo>
                  <a:pt x="1186447" y="621563"/>
                  <a:pt x="1188560" y="630012"/>
                  <a:pt x="1180413" y="632828"/>
                </a:cubicBezTo>
                <a:cubicBezTo>
                  <a:pt x="1173573" y="635242"/>
                  <a:pt x="1170858" y="627699"/>
                  <a:pt x="1167136" y="623676"/>
                </a:cubicBezTo>
                <a:cubicBezTo>
                  <a:pt x="1145009" y="599939"/>
                  <a:pt x="1123082" y="576001"/>
                  <a:pt x="1100854" y="552364"/>
                </a:cubicBezTo>
                <a:cubicBezTo>
                  <a:pt x="1098842" y="550152"/>
                  <a:pt x="1094920" y="549749"/>
                  <a:pt x="1091902" y="548442"/>
                </a:cubicBezTo>
                <a:close/>
              </a:path>
            </a:pathLst>
          </a:custGeom>
          <a:solidFill>
            <a:srgbClr val="FFC000"/>
          </a:solidFill>
          <a:ln w="10058"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AEA46CFB-6D29-4902-BC21-F4CDD884B9BC}"/>
              </a:ext>
            </a:extLst>
          </p:cNvPr>
          <p:cNvSpPr/>
          <p:nvPr/>
        </p:nvSpPr>
        <p:spPr>
          <a:xfrm>
            <a:off x="9761943" y="2820857"/>
            <a:ext cx="1116722" cy="550505"/>
          </a:xfrm>
          <a:custGeom>
            <a:avLst/>
            <a:gdLst>
              <a:gd name="connsiteX0" fmla="*/ 800497 w 1116722"/>
              <a:gd name="connsiteY0" fmla="*/ 298224 h 550505"/>
              <a:gd name="connsiteX1" fmla="*/ 916466 w 1116722"/>
              <a:gd name="connsiteY1" fmla="*/ 373860 h 550505"/>
              <a:gd name="connsiteX2" fmla="*/ 930145 w 1116722"/>
              <a:gd name="connsiteY2" fmla="*/ 390757 h 550505"/>
              <a:gd name="connsiteX3" fmla="*/ 1108171 w 1116722"/>
              <a:gd name="connsiteY3" fmla="*/ 510447 h 550505"/>
              <a:gd name="connsiteX4" fmla="*/ 1110485 w 1116722"/>
              <a:gd name="connsiteY4" fmla="*/ 528451 h 550505"/>
              <a:gd name="connsiteX5" fmla="*/ 1021873 w 1116722"/>
              <a:gd name="connsiteY5" fmla="*/ 544644 h 550505"/>
              <a:gd name="connsiteX6" fmla="*/ 905905 w 1116722"/>
              <a:gd name="connsiteY6" fmla="*/ 481581 h 550505"/>
              <a:gd name="connsiteX7" fmla="*/ 607887 w 1116722"/>
              <a:gd name="connsiteY7" fmla="*/ 280119 h 550505"/>
              <a:gd name="connsiteX8" fmla="*/ 172577 w 1116722"/>
              <a:gd name="connsiteY8" fmla="*/ 100785 h 550505"/>
              <a:gd name="connsiteX9" fmla="*/ 17785 w 1116722"/>
              <a:gd name="connsiteY9" fmla="*/ 60855 h 550505"/>
              <a:gd name="connsiteX10" fmla="*/ 3603 w 1116722"/>
              <a:gd name="connsiteY10" fmla="*/ 38024 h 550505"/>
              <a:gd name="connsiteX11" fmla="*/ 3905 w 1116722"/>
              <a:gd name="connsiteY11" fmla="*/ 23339 h 550505"/>
              <a:gd name="connsiteX12" fmla="*/ 25630 w 1116722"/>
              <a:gd name="connsiteY12" fmla="*/ 1211 h 550505"/>
              <a:gd name="connsiteX13" fmla="*/ 731399 w 1116722"/>
              <a:gd name="connsiteY13" fmla="*/ 259299 h 550505"/>
              <a:gd name="connsiteX14" fmla="*/ 800598 w 1116722"/>
              <a:gd name="connsiteY14" fmla="*/ 298224 h 55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6722" h="550505">
                <a:moveTo>
                  <a:pt x="800497" y="298224"/>
                </a:moveTo>
                <a:cubicBezTo>
                  <a:pt x="839120" y="323469"/>
                  <a:pt x="877843" y="348715"/>
                  <a:pt x="916466" y="373860"/>
                </a:cubicBezTo>
                <a:cubicBezTo>
                  <a:pt x="917673" y="382208"/>
                  <a:pt x="923909" y="386633"/>
                  <a:pt x="930145" y="390757"/>
                </a:cubicBezTo>
                <a:cubicBezTo>
                  <a:pt x="989587" y="430486"/>
                  <a:pt x="1043197" y="478966"/>
                  <a:pt x="1108171" y="510447"/>
                </a:cubicBezTo>
                <a:cubicBezTo>
                  <a:pt x="1120643" y="516482"/>
                  <a:pt x="1117726" y="521612"/>
                  <a:pt x="1110485" y="528451"/>
                </a:cubicBezTo>
                <a:cubicBezTo>
                  <a:pt x="1084434" y="552993"/>
                  <a:pt x="1053757" y="554904"/>
                  <a:pt x="1021873" y="544644"/>
                </a:cubicBezTo>
                <a:cubicBezTo>
                  <a:pt x="979429" y="530966"/>
                  <a:pt x="942919" y="505619"/>
                  <a:pt x="905905" y="481581"/>
                </a:cubicBezTo>
                <a:cubicBezTo>
                  <a:pt x="805325" y="416204"/>
                  <a:pt x="711383" y="341071"/>
                  <a:pt x="607887" y="280119"/>
                </a:cubicBezTo>
                <a:cubicBezTo>
                  <a:pt x="471299" y="199756"/>
                  <a:pt x="324654" y="143532"/>
                  <a:pt x="172577" y="100785"/>
                </a:cubicBezTo>
                <a:cubicBezTo>
                  <a:pt x="121281" y="86402"/>
                  <a:pt x="69483" y="73729"/>
                  <a:pt x="17785" y="60855"/>
                </a:cubicBezTo>
                <a:cubicBezTo>
                  <a:pt x="4609" y="57536"/>
                  <a:pt x="-5148" y="54519"/>
                  <a:pt x="3603" y="38024"/>
                </a:cubicBezTo>
                <a:cubicBezTo>
                  <a:pt x="5715" y="34101"/>
                  <a:pt x="5615" y="27563"/>
                  <a:pt x="3905" y="23339"/>
                </a:cubicBezTo>
                <a:cubicBezTo>
                  <a:pt x="-6656" y="-2007"/>
                  <a:pt x="5413" y="-1404"/>
                  <a:pt x="25630" y="1211"/>
                </a:cubicBezTo>
                <a:cubicBezTo>
                  <a:pt x="280399" y="34201"/>
                  <a:pt x="512638" y="128043"/>
                  <a:pt x="731399" y="259299"/>
                </a:cubicBezTo>
                <a:cubicBezTo>
                  <a:pt x="754030" y="272878"/>
                  <a:pt x="773743" y="291887"/>
                  <a:pt x="800598" y="298224"/>
                </a:cubicBezTo>
                <a:close/>
              </a:path>
            </a:pathLst>
          </a:custGeom>
          <a:solidFill>
            <a:srgbClr val="FFC000"/>
          </a:solidFill>
          <a:ln w="10058"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7BA0D082-797A-4106-AC20-E6A6C842CF63}"/>
              </a:ext>
            </a:extLst>
          </p:cNvPr>
          <p:cNvSpPr/>
          <p:nvPr/>
        </p:nvSpPr>
        <p:spPr>
          <a:xfrm>
            <a:off x="9155896" y="5166235"/>
            <a:ext cx="483436" cy="388765"/>
          </a:xfrm>
          <a:custGeom>
            <a:avLst/>
            <a:gdLst>
              <a:gd name="connsiteX0" fmla="*/ 226944 w 483436"/>
              <a:gd name="connsiteY0" fmla="*/ 346345 h 388765"/>
              <a:gd name="connsiteX1" fmla="*/ 142155 w 483436"/>
              <a:gd name="connsiteY1" fmla="*/ 277448 h 388765"/>
              <a:gd name="connsiteX2" fmla="*/ 110271 w 483436"/>
              <a:gd name="connsiteY2" fmla="*/ 268295 h 388765"/>
              <a:gd name="connsiteX3" fmla="*/ 20755 w 483436"/>
              <a:gd name="connsiteY3" fmla="*/ 275637 h 388765"/>
              <a:gd name="connsiteX4" fmla="*/ 337 w 483436"/>
              <a:gd name="connsiteY4" fmla="*/ 266585 h 388765"/>
              <a:gd name="connsiteX5" fmla="*/ 15927 w 483436"/>
              <a:gd name="connsiteY5" fmla="*/ 250995 h 388765"/>
              <a:gd name="connsiteX6" fmla="*/ 69033 w 483436"/>
              <a:gd name="connsiteY6" fmla="*/ 219011 h 388765"/>
              <a:gd name="connsiteX7" fmla="*/ 33730 w 483436"/>
              <a:gd name="connsiteY7" fmla="*/ 150617 h 388765"/>
              <a:gd name="connsiteX8" fmla="*/ 49320 w 483436"/>
              <a:gd name="connsiteY8" fmla="*/ 133116 h 388765"/>
              <a:gd name="connsiteX9" fmla="*/ 174140 w 483436"/>
              <a:gd name="connsiteY9" fmla="*/ 113704 h 388765"/>
              <a:gd name="connsiteX10" fmla="*/ 224731 w 483436"/>
              <a:gd name="connsiteY10" fmla="*/ 127383 h 388765"/>
              <a:gd name="connsiteX11" fmla="*/ 326317 w 483436"/>
              <a:gd name="connsiteY11" fmla="*/ 97712 h 388765"/>
              <a:gd name="connsiteX12" fmla="*/ 399036 w 483436"/>
              <a:gd name="connsiteY12" fmla="*/ 25797 h 388765"/>
              <a:gd name="connsiteX13" fmla="*/ 410904 w 483436"/>
              <a:gd name="connsiteY13" fmla="*/ 16644 h 388765"/>
              <a:gd name="connsiteX14" fmla="*/ 471856 w 483436"/>
              <a:gd name="connsiteY14" fmla="*/ 8598 h 388765"/>
              <a:gd name="connsiteX15" fmla="*/ 469945 w 483436"/>
              <a:gd name="connsiteY15" fmla="*/ 74980 h 388765"/>
              <a:gd name="connsiteX16" fmla="*/ 373388 w 483436"/>
              <a:gd name="connsiteY16" fmla="*/ 168419 h 388765"/>
              <a:gd name="connsiteX17" fmla="*/ 312034 w 483436"/>
              <a:gd name="connsiteY17" fmla="*/ 273827 h 388765"/>
              <a:gd name="connsiteX18" fmla="*/ 262348 w 483436"/>
              <a:gd name="connsiteY18" fmla="*/ 377827 h 388765"/>
              <a:gd name="connsiteX19" fmla="*/ 243841 w 483436"/>
              <a:gd name="connsiteY19" fmla="*/ 388488 h 388765"/>
              <a:gd name="connsiteX20" fmla="*/ 234286 w 483436"/>
              <a:gd name="connsiteY20" fmla="*/ 369981 h 388765"/>
              <a:gd name="connsiteX21" fmla="*/ 226843 w 483436"/>
              <a:gd name="connsiteY21" fmla="*/ 346345 h 38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3435" h="388765">
                <a:moveTo>
                  <a:pt x="226944" y="346345"/>
                </a:moveTo>
                <a:cubicBezTo>
                  <a:pt x="207331" y="312751"/>
                  <a:pt x="171223" y="299475"/>
                  <a:pt x="142155" y="277448"/>
                </a:cubicBezTo>
                <a:cubicBezTo>
                  <a:pt x="133908" y="266082"/>
                  <a:pt x="121737" y="267390"/>
                  <a:pt x="110271" y="268295"/>
                </a:cubicBezTo>
                <a:cubicBezTo>
                  <a:pt x="80399" y="270407"/>
                  <a:pt x="50627" y="273224"/>
                  <a:pt x="20755" y="275637"/>
                </a:cubicBezTo>
                <a:cubicBezTo>
                  <a:pt x="12407" y="276342"/>
                  <a:pt x="2550" y="277347"/>
                  <a:pt x="337" y="266585"/>
                </a:cubicBezTo>
                <a:cubicBezTo>
                  <a:pt x="-1976" y="255320"/>
                  <a:pt x="8082" y="253711"/>
                  <a:pt x="15927" y="250995"/>
                </a:cubicBezTo>
                <a:cubicBezTo>
                  <a:pt x="34132" y="244759"/>
                  <a:pt x="50828" y="235808"/>
                  <a:pt x="69033" y="219011"/>
                </a:cubicBezTo>
                <a:cubicBezTo>
                  <a:pt x="22063" y="212272"/>
                  <a:pt x="42078" y="175057"/>
                  <a:pt x="33730" y="150617"/>
                </a:cubicBezTo>
                <a:cubicBezTo>
                  <a:pt x="30914" y="142470"/>
                  <a:pt x="42380" y="137239"/>
                  <a:pt x="49320" y="133116"/>
                </a:cubicBezTo>
                <a:cubicBezTo>
                  <a:pt x="88345" y="110284"/>
                  <a:pt x="129985" y="102942"/>
                  <a:pt x="174140" y="113704"/>
                </a:cubicBezTo>
                <a:cubicBezTo>
                  <a:pt x="191138" y="117828"/>
                  <a:pt x="207934" y="122655"/>
                  <a:pt x="224731" y="127383"/>
                </a:cubicBezTo>
                <a:cubicBezTo>
                  <a:pt x="264762" y="138648"/>
                  <a:pt x="298356" y="128389"/>
                  <a:pt x="326317" y="97712"/>
                </a:cubicBezTo>
                <a:cubicBezTo>
                  <a:pt x="349349" y="72567"/>
                  <a:pt x="372282" y="47221"/>
                  <a:pt x="399036" y="25797"/>
                </a:cubicBezTo>
                <a:cubicBezTo>
                  <a:pt x="402959" y="22679"/>
                  <a:pt x="406881" y="19561"/>
                  <a:pt x="410904" y="16644"/>
                </a:cubicBezTo>
                <a:cubicBezTo>
                  <a:pt x="437759" y="-2466"/>
                  <a:pt x="457574" y="-5081"/>
                  <a:pt x="471856" y="8598"/>
                </a:cubicBezTo>
                <a:cubicBezTo>
                  <a:pt x="487747" y="23886"/>
                  <a:pt x="487446" y="48628"/>
                  <a:pt x="469945" y="74980"/>
                </a:cubicBezTo>
                <a:cubicBezTo>
                  <a:pt x="444599" y="113100"/>
                  <a:pt x="407183" y="138949"/>
                  <a:pt x="373388" y="168419"/>
                </a:cubicBezTo>
                <a:cubicBezTo>
                  <a:pt x="340800" y="196783"/>
                  <a:pt x="319377" y="230779"/>
                  <a:pt x="312034" y="273827"/>
                </a:cubicBezTo>
                <a:cubicBezTo>
                  <a:pt x="305396" y="312952"/>
                  <a:pt x="292522" y="349664"/>
                  <a:pt x="262348" y="377827"/>
                </a:cubicBezTo>
                <a:cubicBezTo>
                  <a:pt x="256917" y="382856"/>
                  <a:pt x="252491" y="390298"/>
                  <a:pt x="243841" y="388488"/>
                </a:cubicBezTo>
                <a:cubicBezTo>
                  <a:pt x="234085" y="386376"/>
                  <a:pt x="236600" y="376720"/>
                  <a:pt x="234286" y="369981"/>
                </a:cubicBezTo>
                <a:cubicBezTo>
                  <a:pt x="231671" y="362136"/>
                  <a:pt x="229358" y="354190"/>
                  <a:pt x="226843" y="346345"/>
                </a:cubicBezTo>
                <a:close/>
              </a:path>
            </a:pathLst>
          </a:custGeom>
          <a:solidFill>
            <a:srgbClr val="FFC000"/>
          </a:solidFill>
          <a:ln w="10058"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2C9EEA40-8ACA-409A-8A56-D3B6A5A836C5}"/>
              </a:ext>
            </a:extLst>
          </p:cNvPr>
          <p:cNvSpPr/>
          <p:nvPr/>
        </p:nvSpPr>
        <p:spPr>
          <a:xfrm>
            <a:off x="9432963" y="3326877"/>
            <a:ext cx="305348" cy="423676"/>
          </a:xfrm>
          <a:custGeom>
            <a:avLst/>
            <a:gdLst>
              <a:gd name="connsiteX0" fmla="*/ 117040 w 305348"/>
              <a:gd name="connsiteY0" fmla="*/ 233950 h 423676"/>
              <a:gd name="connsiteX1" fmla="*/ 83345 w 305348"/>
              <a:gd name="connsiteY1" fmla="*/ 210716 h 423676"/>
              <a:gd name="connsiteX2" fmla="*/ 5396 w 305348"/>
              <a:gd name="connsiteY2" fmla="*/ 95854 h 423676"/>
              <a:gd name="connsiteX3" fmla="*/ 10123 w 305348"/>
              <a:gd name="connsiteY3" fmla="*/ 70709 h 423676"/>
              <a:gd name="connsiteX4" fmla="*/ 66750 w 305348"/>
              <a:gd name="connsiteY4" fmla="*/ 46469 h 423676"/>
              <a:gd name="connsiteX5" fmla="*/ 186742 w 305348"/>
              <a:gd name="connsiteY5" fmla="*/ 7344 h 423676"/>
              <a:gd name="connsiteX6" fmla="*/ 241055 w 305348"/>
              <a:gd name="connsiteY6" fmla="*/ 29874 h 423676"/>
              <a:gd name="connsiteX7" fmla="*/ 241759 w 305348"/>
              <a:gd name="connsiteY7" fmla="*/ 32288 h 423676"/>
              <a:gd name="connsiteX8" fmla="*/ 294664 w 305348"/>
              <a:gd name="connsiteY8" fmla="*/ 202067 h 423676"/>
              <a:gd name="connsiteX9" fmla="*/ 259863 w 305348"/>
              <a:gd name="connsiteY9" fmla="*/ 362290 h 423676"/>
              <a:gd name="connsiteX10" fmla="*/ 181512 w 305348"/>
              <a:gd name="connsiteY10" fmla="*/ 419118 h 423676"/>
              <a:gd name="connsiteX11" fmla="*/ 165117 w 305348"/>
              <a:gd name="connsiteY11" fmla="*/ 422437 h 423676"/>
              <a:gd name="connsiteX12" fmla="*/ 163508 w 305348"/>
              <a:gd name="connsiteY12" fmla="*/ 406646 h 423676"/>
              <a:gd name="connsiteX13" fmla="*/ 147214 w 305348"/>
              <a:gd name="connsiteY13" fmla="*/ 258391 h 423676"/>
              <a:gd name="connsiteX14" fmla="*/ 186339 w 305348"/>
              <a:gd name="connsiteY14" fmla="*/ 189394 h 423676"/>
              <a:gd name="connsiteX15" fmla="*/ 232003 w 305348"/>
              <a:gd name="connsiteY15" fmla="*/ 181750 h 423676"/>
              <a:gd name="connsiteX16" fmla="*/ 196599 w 305348"/>
              <a:gd name="connsiteY16" fmla="*/ 179134 h 423676"/>
              <a:gd name="connsiteX17" fmla="*/ 183724 w 305348"/>
              <a:gd name="connsiteY17" fmla="*/ 162639 h 423676"/>
              <a:gd name="connsiteX18" fmla="*/ 207964 w 305348"/>
              <a:gd name="connsiteY18" fmla="*/ 60953 h 423676"/>
              <a:gd name="connsiteX19" fmla="*/ 201829 w 305348"/>
              <a:gd name="connsiteY19" fmla="*/ 39831 h 423676"/>
              <a:gd name="connsiteX20" fmla="*/ 192072 w 305348"/>
              <a:gd name="connsiteY20" fmla="*/ 85997 h 423676"/>
              <a:gd name="connsiteX21" fmla="*/ 178695 w 305348"/>
              <a:gd name="connsiteY21" fmla="*/ 146748 h 423676"/>
              <a:gd name="connsiteX22" fmla="*/ 169945 w 305348"/>
              <a:gd name="connsiteY22" fmla="*/ 157510 h 423676"/>
              <a:gd name="connsiteX23" fmla="*/ 161798 w 305348"/>
              <a:gd name="connsiteY23" fmla="*/ 146547 h 423676"/>
              <a:gd name="connsiteX24" fmla="*/ 136150 w 305348"/>
              <a:gd name="connsiteY24" fmla="*/ 83282 h 423676"/>
              <a:gd name="connsiteX25" fmla="*/ 155562 w 305348"/>
              <a:gd name="connsiteY25" fmla="*/ 154995 h 423676"/>
              <a:gd name="connsiteX26" fmla="*/ 139167 w 305348"/>
              <a:gd name="connsiteY26" fmla="*/ 234654 h 423676"/>
              <a:gd name="connsiteX27" fmla="*/ 117140 w 305348"/>
              <a:gd name="connsiteY27" fmla="*/ 233649 h 42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5348" h="423676">
                <a:moveTo>
                  <a:pt x="117040" y="233950"/>
                </a:moveTo>
                <a:cubicBezTo>
                  <a:pt x="105775" y="226206"/>
                  <a:pt x="94510" y="218461"/>
                  <a:pt x="83345" y="210716"/>
                </a:cubicBezTo>
                <a:cubicBezTo>
                  <a:pt x="58100" y="171993"/>
                  <a:pt x="42510" y="126732"/>
                  <a:pt x="5396" y="95854"/>
                </a:cubicBezTo>
                <a:cubicBezTo>
                  <a:pt x="-5869" y="86500"/>
                  <a:pt x="2882" y="77750"/>
                  <a:pt x="10123" y="70709"/>
                </a:cubicBezTo>
                <a:cubicBezTo>
                  <a:pt x="25814" y="55421"/>
                  <a:pt x="46231" y="50191"/>
                  <a:pt x="66750" y="46469"/>
                </a:cubicBezTo>
                <a:cubicBezTo>
                  <a:pt x="108591" y="38926"/>
                  <a:pt x="149628" y="31181"/>
                  <a:pt x="186742" y="7344"/>
                </a:cubicBezTo>
                <a:cubicBezTo>
                  <a:pt x="211384" y="-8447"/>
                  <a:pt x="231500" y="2214"/>
                  <a:pt x="241055" y="29874"/>
                </a:cubicBezTo>
                <a:cubicBezTo>
                  <a:pt x="241356" y="30678"/>
                  <a:pt x="241658" y="31483"/>
                  <a:pt x="241759" y="32288"/>
                </a:cubicBezTo>
                <a:cubicBezTo>
                  <a:pt x="247794" y="92535"/>
                  <a:pt x="271128" y="146547"/>
                  <a:pt x="294664" y="202067"/>
                </a:cubicBezTo>
                <a:cubicBezTo>
                  <a:pt x="318602" y="258492"/>
                  <a:pt x="300296" y="315420"/>
                  <a:pt x="259863" y="362290"/>
                </a:cubicBezTo>
                <a:cubicBezTo>
                  <a:pt x="238440" y="387234"/>
                  <a:pt x="211082" y="405037"/>
                  <a:pt x="181512" y="419118"/>
                </a:cubicBezTo>
                <a:cubicBezTo>
                  <a:pt x="176382" y="421633"/>
                  <a:pt x="170749" y="425756"/>
                  <a:pt x="165117" y="422437"/>
                </a:cubicBezTo>
                <a:cubicBezTo>
                  <a:pt x="158278" y="418514"/>
                  <a:pt x="162502" y="411977"/>
                  <a:pt x="163508" y="406646"/>
                </a:cubicBezTo>
                <a:cubicBezTo>
                  <a:pt x="173566" y="355552"/>
                  <a:pt x="172560" y="306167"/>
                  <a:pt x="147214" y="258391"/>
                </a:cubicBezTo>
                <a:cubicBezTo>
                  <a:pt x="137156" y="239482"/>
                  <a:pt x="164715" y="193618"/>
                  <a:pt x="186339" y="189394"/>
                </a:cubicBezTo>
                <a:cubicBezTo>
                  <a:pt x="201426" y="186477"/>
                  <a:pt x="216815" y="185471"/>
                  <a:pt x="232003" y="181750"/>
                </a:cubicBezTo>
                <a:cubicBezTo>
                  <a:pt x="220436" y="175312"/>
                  <a:pt x="208165" y="177223"/>
                  <a:pt x="196599" y="179134"/>
                </a:cubicBezTo>
                <a:cubicBezTo>
                  <a:pt x="180506" y="181850"/>
                  <a:pt x="176483" y="177827"/>
                  <a:pt x="183724" y="162639"/>
                </a:cubicBezTo>
                <a:cubicBezTo>
                  <a:pt x="199012" y="130554"/>
                  <a:pt x="202332" y="95452"/>
                  <a:pt x="207964" y="60953"/>
                </a:cubicBezTo>
                <a:cubicBezTo>
                  <a:pt x="209070" y="54013"/>
                  <a:pt x="211283" y="46268"/>
                  <a:pt x="201829" y="39831"/>
                </a:cubicBezTo>
                <a:cubicBezTo>
                  <a:pt x="193983" y="55119"/>
                  <a:pt x="192776" y="70508"/>
                  <a:pt x="192072" y="85997"/>
                </a:cubicBezTo>
                <a:cubicBezTo>
                  <a:pt x="191167" y="107019"/>
                  <a:pt x="186138" y="127135"/>
                  <a:pt x="178695" y="146748"/>
                </a:cubicBezTo>
                <a:cubicBezTo>
                  <a:pt x="176985" y="151173"/>
                  <a:pt x="176281" y="157510"/>
                  <a:pt x="169945" y="157510"/>
                </a:cubicBezTo>
                <a:cubicBezTo>
                  <a:pt x="163407" y="157510"/>
                  <a:pt x="163709" y="150771"/>
                  <a:pt x="161798" y="146547"/>
                </a:cubicBezTo>
                <a:cubicBezTo>
                  <a:pt x="152243" y="125928"/>
                  <a:pt x="152243" y="101587"/>
                  <a:pt x="136150" y="83282"/>
                </a:cubicBezTo>
                <a:cubicBezTo>
                  <a:pt x="135748" y="109030"/>
                  <a:pt x="144699" y="132566"/>
                  <a:pt x="155562" y="154995"/>
                </a:cubicBezTo>
                <a:cubicBezTo>
                  <a:pt x="170749" y="186376"/>
                  <a:pt x="148018" y="209107"/>
                  <a:pt x="139167" y="234654"/>
                </a:cubicBezTo>
                <a:cubicBezTo>
                  <a:pt x="135446" y="245517"/>
                  <a:pt x="124784" y="232039"/>
                  <a:pt x="117140" y="233649"/>
                </a:cubicBezTo>
                <a:close/>
              </a:path>
            </a:pathLst>
          </a:custGeom>
          <a:solidFill>
            <a:srgbClr val="FFC000"/>
          </a:solidFill>
          <a:ln w="10058"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E6CE02A0-8D4B-48AF-86F3-5853ECA0CE6C}"/>
              </a:ext>
            </a:extLst>
          </p:cNvPr>
          <p:cNvSpPr/>
          <p:nvPr/>
        </p:nvSpPr>
        <p:spPr>
          <a:xfrm>
            <a:off x="7487667" y="4512873"/>
            <a:ext cx="268896" cy="601108"/>
          </a:xfrm>
          <a:custGeom>
            <a:avLst/>
            <a:gdLst>
              <a:gd name="connsiteX0" fmla="*/ 139350 w 268896"/>
              <a:gd name="connsiteY0" fmla="*/ 325017 h 601108"/>
              <a:gd name="connsiteX1" fmla="*/ 55768 w 268896"/>
              <a:gd name="connsiteY1" fmla="*/ 263462 h 601108"/>
              <a:gd name="connsiteX2" fmla="*/ 135829 w 268896"/>
              <a:gd name="connsiteY2" fmla="*/ 336685 h 601108"/>
              <a:gd name="connsiteX3" fmla="*/ 153632 w 268896"/>
              <a:gd name="connsiteY3" fmla="*/ 360421 h 601108"/>
              <a:gd name="connsiteX4" fmla="*/ 261655 w 268896"/>
              <a:gd name="connsiteY4" fmla="*/ 585217 h 601108"/>
              <a:gd name="connsiteX5" fmla="*/ 268897 w 268896"/>
              <a:gd name="connsiteY5" fmla="*/ 601109 h 601108"/>
              <a:gd name="connsiteX6" fmla="*/ 217400 w 268896"/>
              <a:gd name="connsiteY6" fmla="*/ 572947 h 601108"/>
              <a:gd name="connsiteX7" fmla="*/ 214282 w 268896"/>
              <a:gd name="connsiteY7" fmla="*/ 569024 h 601108"/>
              <a:gd name="connsiteX8" fmla="*/ 150615 w 268896"/>
              <a:gd name="connsiteY8" fmla="*/ 460599 h 601108"/>
              <a:gd name="connsiteX9" fmla="*/ 111891 w 268896"/>
              <a:gd name="connsiteY9" fmla="*/ 410912 h 601108"/>
              <a:gd name="connsiteX10" fmla="*/ 6986 w 268896"/>
              <a:gd name="connsiteY10" fmla="*/ 240329 h 601108"/>
              <a:gd name="connsiteX11" fmla="*/ 3768 w 268896"/>
              <a:gd name="connsiteY11" fmla="*/ 168314 h 601108"/>
              <a:gd name="connsiteX12" fmla="*/ 38770 w 268896"/>
              <a:gd name="connsiteY12" fmla="*/ 75881 h 601108"/>
              <a:gd name="connsiteX13" fmla="*/ 66228 w 268896"/>
              <a:gd name="connsiteY13" fmla="*/ 34844 h 601108"/>
              <a:gd name="connsiteX14" fmla="*/ 189941 w 268896"/>
              <a:gd name="connsiteY14" fmla="*/ 41784 h 601108"/>
              <a:gd name="connsiteX15" fmla="*/ 189941 w 268896"/>
              <a:gd name="connsiteY15" fmla="*/ 72159 h 601108"/>
              <a:gd name="connsiteX16" fmla="*/ 173949 w 268896"/>
              <a:gd name="connsiteY16" fmla="*/ 179478 h 601108"/>
              <a:gd name="connsiteX17" fmla="*/ 157152 w 268896"/>
              <a:gd name="connsiteY17" fmla="*/ 305203 h 601108"/>
              <a:gd name="connsiteX18" fmla="*/ 128386 w 268896"/>
              <a:gd name="connsiteY18" fmla="*/ 231780 h 601108"/>
              <a:gd name="connsiteX19" fmla="*/ 139651 w 268896"/>
              <a:gd name="connsiteY19" fmla="*/ 324816 h 60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8896" h="601108">
                <a:moveTo>
                  <a:pt x="139350" y="325017"/>
                </a:moveTo>
                <a:cubicBezTo>
                  <a:pt x="110182" y="301381"/>
                  <a:pt x="89361" y="273621"/>
                  <a:pt x="55768" y="263462"/>
                </a:cubicBezTo>
                <a:cubicBezTo>
                  <a:pt x="82522" y="287803"/>
                  <a:pt x="109276" y="312143"/>
                  <a:pt x="135829" y="336685"/>
                </a:cubicBezTo>
                <a:cubicBezTo>
                  <a:pt x="143172" y="343423"/>
                  <a:pt x="150212" y="350564"/>
                  <a:pt x="153632" y="360421"/>
                </a:cubicBezTo>
                <a:cubicBezTo>
                  <a:pt x="180990" y="439477"/>
                  <a:pt x="220316" y="512900"/>
                  <a:pt x="261655" y="585217"/>
                </a:cubicBezTo>
                <a:cubicBezTo>
                  <a:pt x="263666" y="588738"/>
                  <a:pt x="265074" y="592660"/>
                  <a:pt x="268897" y="601109"/>
                </a:cubicBezTo>
                <a:cubicBezTo>
                  <a:pt x="247574" y="592962"/>
                  <a:pt x="231682" y="584714"/>
                  <a:pt x="217400" y="572947"/>
                </a:cubicBezTo>
                <a:cubicBezTo>
                  <a:pt x="216193" y="571941"/>
                  <a:pt x="215489" y="570130"/>
                  <a:pt x="214282" y="569024"/>
                </a:cubicBezTo>
                <a:cubicBezTo>
                  <a:pt x="180789" y="540258"/>
                  <a:pt x="147396" y="513303"/>
                  <a:pt x="150615" y="460599"/>
                </a:cubicBezTo>
                <a:cubicBezTo>
                  <a:pt x="151922" y="439578"/>
                  <a:pt x="128185" y="425597"/>
                  <a:pt x="111891" y="410912"/>
                </a:cubicBezTo>
                <a:cubicBezTo>
                  <a:pt x="60193" y="364646"/>
                  <a:pt x="19660" y="311037"/>
                  <a:pt x="6986" y="240329"/>
                </a:cubicBezTo>
                <a:cubicBezTo>
                  <a:pt x="2662" y="216190"/>
                  <a:pt x="9199" y="191246"/>
                  <a:pt x="3768" y="168314"/>
                </a:cubicBezTo>
                <a:cubicBezTo>
                  <a:pt x="-5888" y="127981"/>
                  <a:pt x="2058" y="98813"/>
                  <a:pt x="38770" y="75881"/>
                </a:cubicBezTo>
                <a:cubicBezTo>
                  <a:pt x="51443" y="67935"/>
                  <a:pt x="56673" y="48322"/>
                  <a:pt x="66228" y="34844"/>
                </a:cubicBezTo>
                <a:cubicBezTo>
                  <a:pt x="101230" y="-14540"/>
                  <a:pt x="164394" y="-10718"/>
                  <a:pt x="189941" y="41784"/>
                </a:cubicBezTo>
                <a:cubicBezTo>
                  <a:pt x="194970" y="52144"/>
                  <a:pt x="197284" y="61800"/>
                  <a:pt x="189941" y="72159"/>
                </a:cubicBezTo>
                <a:cubicBezTo>
                  <a:pt x="166204" y="105150"/>
                  <a:pt x="165702" y="140956"/>
                  <a:pt x="173949" y="179478"/>
                </a:cubicBezTo>
                <a:cubicBezTo>
                  <a:pt x="182800" y="221319"/>
                  <a:pt x="167914" y="260948"/>
                  <a:pt x="157152" y="305203"/>
                </a:cubicBezTo>
                <a:cubicBezTo>
                  <a:pt x="139048" y="282271"/>
                  <a:pt x="142468" y="256120"/>
                  <a:pt x="128386" y="231780"/>
                </a:cubicBezTo>
                <a:cubicBezTo>
                  <a:pt x="123659" y="265273"/>
                  <a:pt x="137640" y="291926"/>
                  <a:pt x="139651" y="324816"/>
                </a:cubicBezTo>
                <a:close/>
              </a:path>
            </a:pathLst>
          </a:custGeom>
          <a:solidFill>
            <a:srgbClr val="FFC000"/>
          </a:solidFill>
          <a:ln w="10058"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93E4EE35-C2C6-4867-98BE-A2B7D7FD3A23}"/>
              </a:ext>
            </a:extLst>
          </p:cNvPr>
          <p:cNvSpPr/>
          <p:nvPr/>
        </p:nvSpPr>
        <p:spPr>
          <a:xfrm>
            <a:off x="10376580" y="4429402"/>
            <a:ext cx="446667" cy="409711"/>
          </a:xfrm>
          <a:custGeom>
            <a:avLst/>
            <a:gdLst>
              <a:gd name="connsiteX0" fmla="*/ 89 w 446667"/>
              <a:gd name="connsiteY0" fmla="*/ 360411 h 409711"/>
              <a:gd name="connsiteX1" fmla="*/ 167354 w 446667"/>
              <a:gd name="connsiteY1" fmla="*/ 39159 h 409711"/>
              <a:gd name="connsiteX2" fmla="*/ 437612 w 446667"/>
              <a:gd name="connsiteY2" fmla="*/ 43283 h 409711"/>
              <a:gd name="connsiteX3" fmla="*/ 440428 w 446667"/>
              <a:gd name="connsiteY3" fmla="*/ 64404 h 409711"/>
              <a:gd name="connsiteX4" fmla="*/ 436908 w 446667"/>
              <a:gd name="connsiteY4" fmla="*/ 68025 h 409711"/>
              <a:gd name="connsiteX5" fmla="*/ 407538 w 446667"/>
              <a:gd name="connsiteY5" fmla="*/ 103530 h 409711"/>
              <a:gd name="connsiteX6" fmla="*/ 370022 w 446667"/>
              <a:gd name="connsiteY6" fmla="*/ 82911 h 409711"/>
              <a:gd name="connsiteX7" fmla="*/ 193706 w 446667"/>
              <a:gd name="connsiteY7" fmla="*/ 128373 h 409711"/>
              <a:gd name="connsiteX8" fmla="*/ 122093 w 446667"/>
              <a:gd name="connsiteY8" fmla="*/ 345425 h 409711"/>
              <a:gd name="connsiteX9" fmla="*/ 97048 w 446667"/>
              <a:gd name="connsiteY9" fmla="*/ 383444 h 409711"/>
              <a:gd name="connsiteX10" fmla="*/ 48669 w 446667"/>
              <a:gd name="connsiteY10" fmla="*/ 402353 h 409711"/>
              <a:gd name="connsiteX11" fmla="*/ 89 w 446667"/>
              <a:gd name="connsiteY11" fmla="*/ 375196 h 409711"/>
              <a:gd name="connsiteX12" fmla="*/ 89 w 446667"/>
              <a:gd name="connsiteY12" fmla="*/ 360210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667" h="409711">
                <a:moveTo>
                  <a:pt x="89" y="360411"/>
                </a:moveTo>
                <a:cubicBezTo>
                  <a:pt x="11153" y="230059"/>
                  <a:pt x="60940" y="120025"/>
                  <a:pt x="167354" y="39159"/>
                </a:cubicBezTo>
                <a:cubicBezTo>
                  <a:pt x="251740" y="-24910"/>
                  <a:pt x="365295" y="-771"/>
                  <a:pt x="437612" y="43283"/>
                </a:cubicBezTo>
                <a:cubicBezTo>
                  <a:pt x="447670" y="49418"/>
                  <a:pt x="450385" y="55956"/>
                  <a:pt x="440428" y="64404"/>
                </a:cubicBezTo>
                <a:cubicBezTo>
                  <a:pt x="439121" y="65511"/>
                  <a:pt x="437914" y="66718"/>
                  <a:pt x="436908" y="68025"/>
                </a:cubicBezTo>
                <a:cubicBezTo>
                  <a:pt x="427353" y="80397"/>
                  <a:pt x="420111" y="98702"/>
                  <a:pt x="407538" y="103530"/>
                </a:cubicBezTo>
                <a:cubicBezTo>
                  <a:pt x="394966" y="108458"/>
                  <a:pt x="383902" y="88745"/>
                  <a:pt x="370022" y="82911"/>
                </a:cubicBezTo>
                <a:cubicBezTo>
                  <a:pt x="317721" y="60985"/>
                  <a:pt x="238765" y="80296"/>
                  <a:pt x="193706" y="128373"/>
                </a:cubicBezTo>
                <a:cubicBezTo>
                  <a:pt x="136576" y="189526"/>
                  <a:pt x="110627" y="261742"/>
                  <a:pt x="122093" y="345425"/>
                </a:cubicBezTo>
                <a:cubicBezTo>
                  <a:pt x="125110" y="367351"/>
                  <a:pt x="125010" y="381633"/>
                  <a:pt x="97048" y="383444"/>
                </a:cubicBezTo>
                <a:cubicBezTo>
                  <a:pt x="80050" y="384550"/>
                  <a:pt x="63656" y="392798"/>
                  <a:pt x="48669" y="402353"/>
                </a:cubicBezTo>
                <a:cubicBezTo>
                  <a:pt x="22921" y="418848"/>
                  <a:pt x="1196" y="406678"/>
                  <a:pt x="89" y="375196"/>
                </a:cubicBezTo>
                <a:cubicBezTo>
                  <a:pt x="-112" y="370167"/>
                  <a:pt x="89" y="365239"/>
                  <a:pt x="89" y="360210"/>
                </a:cubicBezTo>
                <a:close/>
              </a:path>
            </a:pathLst>
          </a:custGeom>
          <a:solidFill>
            <a:srgbClr val="FFC000"/>
          </a:solidFill>
          <a:ln w="10058"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E921CFB6-3699-4AAF-AF1C-3FA12ABFF516}"/>
              </a:ext>
            </a:extLst>
          </p:cNvPr>
          <p:cNvSpPr/>
          <p:nvPr/>
        </p:nvSpPr>
        <p:spPr>
          <a:xfrm>
            <a:off x="7012643" y="3054096"/>
            <a:ext cx="275273" cy="303387"/>
          </a:xfrm>
          <a:custGeom>
            <a:avLst/>
            <a:gdLst>
              <a:gd name="connsiteX0" fmla="*/ 129980 w 275273"/>
              <a:gd name="connsiteY0" fmla="*/ 303359 h 303387"/>
              <a:gd name="connsiteX1" fmla="*/ 78484 w 275273"/>
              <a:gd name="connsiteY1" fmla="*/ 262825 h 303387"/>
              <a:gd name="connsiteX2" fmla="*/ 9586 w 275273"/>
              <a:gd name="connsiteY2" fmla="*/ 145952 h 303387"/>
              <a:gd name="connsiteX3" fmla="*/ 13207 w 275273"/>
              <a:gd name="connsiteY3" fmla="*/ 122818 h 303387"/>
              <a:gd name="connsiteX4" fmla="*/ 84820 w 275273"/>
              <a:gd name="connsiteY4" fmla="*/ 57341 h 303387"/>
              <a:gd name="connsiteX5" fmla="*/ 90453 w 275273"/>
              <a:gd name="connsiteY5" fmla="*/ 46176 h 303387"/>
              <a:gd name="connsiteX6" fmla="*/ 173934 w 275273"/>
              <a:gd name="connsiteY6" fmla="*/ 11879 h 303387"/>
              <a:gd name="connsiteX7" fmla="*/ 241524 w 275273"/>
              <a:gd name="connsiteY7" fmla="*/ 71824 h 303387"/>
              <a:gd name="connsiteX8" fmla="*/ 275117 w 275273"/>
              <a:gd name="connsiteY8" fmla="*/ 182462 h 303387"/>
              <a:gd name="connsiteX9" fmla="*/ 129980 w 275273"/>
              <a:gd name="connsiteY9" fmla="*/ 303359 h 30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273" h="303387">
                <a:moveTo>
                  <a:pt x="129980" y="303359"/>
                </a:moveTo>
                <a:cubicBezTo>
                  <a:pt x="93973" y="302253"/>
                  <a:pt x="89447" y="298330"/>
                  <a:pt x="78484" y="262825"/>
                </a:cubicBezTo>
                <a:cubicBezTo>
                  <a:pt x="64805" y="218470"/>
                  <a:pt x="44186" y="177936"/>
                  <a:pt x="9586" y="145952"/>
                </a:cubicBezTo>
                <a:cubicBezTo>
                  <a:pt x="-1276" y="135894"/>
                  <a:pt x="-6305" y="128752"/>
                  <a:pt x="13207" y="122818"/>
                </a:cubicBezTo>
                <a:cubicBezTo>
                  <a:pt x="47103" y="112458"/>
                  <a:pt x="69331" y="88420"/>
                  <a:pt x="84820" y="57341"/>
                </a:cubicBezTo>
                <a:cubicBezTo>
                  <a:pt x="86631" y="53619"/>
                  <a:pt x="88642" y="49998"/>
                  <a:pt x="90453" y="46176"/>
                </a:cubicBezTo>
                <a:cubicBezTo>
                  <a:pt x="118011" y="-9947"/>
                  <a:pt x="116804" y="-6125"/>
                  <a:pt x="173934" y="11879"/>
                </a:cubicBezTo>
                <a:cubicBezTo>
                  <a:pt x="208232" y="22741"/>
                  <a:pt x="225632" y="44064"/>
                  <a:pt x="241524" y="71824"/>
                </a:cubicBezTo>
                <a:cubicBezTo>
                  <a:pt x="261137" y="106223"/>
                  <a:pt x="277028" y="141928"/>
                  <a:pt x="275117" y="182462"/>
                </a:cubicBezTo>
                <a:cubicBezTo>
                  <a:pt x="271396" y="261216"/>
                  <a:pt x="185802" y="304667"/>
                  <a:pt x="129980" y="303359"/>
                </a:cubicBezTo>
                <a:close/>
              </a:path>
            </a:pathLst>
          </a:custGeom>
          <a:solidFill>
            <a:srgbClr val="FFC000"/>
          </a:solidFill>
          <a:ln w="10058"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9F89F2F9-4B0A-48A6-8DCF-D9F46AF5C89D}"/>
              </a:ext>
            </a:extLst>
          </p:cNvPr>
          <p:cNvSpPr/>
          <p:nvPr/>
        </p:nvSpPr>
        <p:spPr>
          <a:xfrm>
            <a:off x="9924006" y="3305548"/>
            <a:ext cx="578811" cy="367587"/>
          </a:xfrm>
          <a:custGeom>
            <a:avLst/>
            <a:gdLst>
              <a:gd name="connsiteX0" fmla="*/ 4177 w 578811"/>
              <a:gd name="connsiteY0" fmla="*/ 273585 h 367587"/>
              <a:gd name="connsiteX1" fmla="*/ 154 w 578811"/>
              <a:gd name="connsiteY1" fmla="*/ 269361 h 367587"/>
              <a:gd name="connsiteX2" fmla="*/ 10011 w 578811"/>
              <a:gd name="connsiteY2" fmla="*/ 236471 h 367587"/>
              <a:gd name="connsiteX3" fmla="*/ 182103 w 578811"/>
              <a:gd name="connsiteY3" fmla="*/ 160232 h 367587"/>
              <a:gd name="connsiteX4" fmla="*/ 192463 w 578811"/>
              <a:gd name="connsiteY4" fmla="*/ 161539 h 367587"/>
              <a:gd name="connsiteX5" fmla="*/ 71465 w 578811"/>
              <a:gd name="connsiteY5" fmla="*/ 117586 h 367587"/>
              <a:gd name="connsiteX6" fmla="*/ 47225 w 578811"/>
              <a:gd name="connsiteY6" fmla="*/ 117184 h 367587"/>
              <a:gd name="connsiteX7" fmla="*/ 57887 w 578811"/>
              <a:gd name="connsiteY7" fmla="*/ 92441 h 367587"/>
              <a:gd name="connsiteX8" fmla="*/ 181600 w 578811"/>
              <a:gd name="connsiteY8" fmla="*/ 76449 h 367587"/>
              <a:gd name="connsiteX9" fmla="*/ 240338 w 578811"/>
              <a:gd name="connsiteY9" fmla="*/ 167071 h 367587"/>
              <a:gd name="connsiteX10" fmla="*/ 249391 w 578811"/>
              <a:gd name="connsiteY10" fmla="*/ 198955 h 367587"/>
              <a:gd name="connsiteX11" fmla="*/ 249391 w 578811"/>
              <a:gd name="connsiteY11" fmla="*/ 198854 h 367587"/>
              <a:gd name="connsiteX12" fmla="*/ 307727 w 578811"/>
              <a:gd name="connsiteY12" fmla="*/ 212735 h 367587"/>
              <a:gd name="connsiteX13" fmla="*/ 318188 w 578811"/>
              <a:gd name="connsiteY13" fmla="*/ 170390 h 367587"/>
              <a:gd name="connsiteX14" fmla="*/ 306017 w 578811"/>
              <a:gd name="connsiteY14" fmla="*/ 76650 h 367587"/>
              <a:gd name="connsiteX15" fmla="*/ 374311 w 578811"/>
              <a:gd name="connsiteY15" fmla="*/ 109 h 367587"/>
              <a:gd name="connsiteX16" fmla="*/ 402775 w 578811"/>
              <a:gd name="connsiteY16" fmla="*/ 15497 h 367587"/>
              <a:gd name="connsiteX17" fmla="*/ 387889 w 578811"/>
              <a:gd name="connsiteY17" fmla="*/ 36418 h 367587"/>
              <a:gd name="connsiteX18" fmla="*/ 361839 w 578811"/>
              <a:gd name="connsiteY18" fmla="*/ 85501 h 367587"/>
              <a:gd name="connsiteX19" fmla="*/ 354497 w 578811"/>
              <a:gd name="connsiteY19" fmla="*/ 139714 h 367587"/>
              <a:gd name="connsiteX20" fmla="*/ 402071 w 578811"/>
              <a:gd name="connsiteY20" fmla="*/ 129555 h 367587"/>
              <a:gd name="connsiteX21" fmla="*/ 520051 w 578811"/>
              <a:gd name="connsiteY21" fmla="*/ 128147 h 367587"/>
              <a:gd name="connsiteX22" fmla="*/ 575772 w 578811"/>
              <a:gd name="connsiteY22" fmla="*/ 217965 h 367587"/>
              <a:gd name="connsiteX23" fmla="*/ 560484 w 578811"/>
              <a:gd name="connsiteY23" fmla="*/ 235566 h 367587"/>
              <a:gd name="connsiteX24" fmla="*/ 546202 w 578811"/>
              <a:gd name="connsiteY24" fmla="*/ 218166 h 367587"/>
              <a:gd name="connsiteX25" fmla="*/ 464531 w 578811"/>
              <a:gd name="connsiteY25" fmla="*/ 170793 h 367587"/>
              <a:gd name="connsiteX26" fmla="*/ 375015 w 578811"/>
              <a:gd name="connsiteY26" fmla="*/ 201369 h 367587"/>
              <a:gd name="connsiteX27" fmla="*/ 373205 w 578811"/>
              <a:gd name="connsiteY27" fmla="*/ 219071 h 367587"/>
              <a:gd name="connsiteX28" fmla="*/ 426914 w 578811"/>
              <a:gd name="connsiteY28" fmla="*/ 326893 h 367587"/>
              <a:gd name="connsiteX29" fmla="*/ 428021 w 578811"/>
              <a:gd name="connsiteY29" fmla="*/ 346606 h 367587"/>
              <a:gd name="connsiteX30" fmla="*/ 414040 w 578811"/>
              <a:gd name="connsiteY30" fmla="*/ 367527 h 367587"/>
              <a:gd name="connsiteX31" fmla="*/ 402171 w 578811"/>
              <a:gd name="connsiteY31" fmla="*/ 349423 h 367587"/>
              <a:gd name="connsiteX32" fmla="*/ 368678 w 578811"/>
              <a:gd name="connsiteY32" fmla="*/ 292696 h 367587"/>
              <a:gd name="connsiteX33" fmla="*/ 305715 w 578811"/>
              <a:gd name="connsiteY33" fmla="*/ 244015 h 367587"/>
              <a:gd name="connsiteX34" fmla="*/ 214691 w 578811"/>
              <a:gd name="connsiteY34" fmla="*/ 220278 h 367587"/>
              <a:gd name="connsiteX35" fmla="*/ 34351 w 578811"/>
              <a:gd name="connsiteY35" fmla="*/ 257895 h 367587"/>
              <a:gd name="connsiteX36" fmla="*/ 4177 w 578811"/>
              <a:gd name="connsiteY36" fmla="*/ 273485 h 36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78811" h="367587">
                <a:moveTo>
                  <a:pt x="4177" y="273585"/>
                </a:moveTo>
                <a:cubicBezTo>
                  <a:pt x="2870" y="272177"/>
                  <a:pt x="1461" y="270769"/>
                  <a:pt x="154" y="269361"/>
                </a:cubicBezTo>
                <a:cubicBezTo>
                  <a:pt x="-953" y="257090"/>
                  <a:pt x="4076" y="246630"/>
                  <a:pt x="10011" y="236471"/>
                </a:cubicBezTo>
                <a:cubicBezTo>
                  <a:pt x="43705" y="178537"/>
                  <a:pt x="116424" y="146352"/>
                  <a:pt x="182103" y="160232"/>
                </a:cubicBezTo>
                <a:cubicBezTo>
                  <a:pt x="185221" y="160835"/>
                  <a:pt x="188339" y="161036"/>
                  <a:pt x="192463" y="161539"/>
                </a:cubicBezTo>
                <a:cubicBezTo>
                  <a:pt x="161484" y="115876"/>
                  <a:pt x="106668" y="101694"/>
                  <a:pt x="71465" y="117586"/>
                </a:cubicBezTo>
                <a:cubicBezTo>
                  <a:pt x="63418" y="121207"/>
                  <a:pt x="53662" y="127946"/>
                  <a:pt x="47225" y="117184"/>
                </a:cubicBezTo>
                <a:cubicBezTo>
                  <a:pt x="40486" y="105919"/>
                  <a:pt x="50846" y="99079"/>
                  <a:pt x="57887" y="92441"/>
                </a:cubicBezTo>
                <a:cubicBezTo>
                  <a:pt x="94297" y="58043"/>
                  <a:pt x="134730" y="52813"/>
                  <a:pt x="181600" y="76449"/>
                </a:cubicBezTo>
                <a:cubicBezTo>
                  <a:pt x="218714" y="95157"/>
                  <a:pt x="251503" y="116278"/>
                  <a:pt x="240338" y="167071"/>
                </a:cubicBezTo>
                <a:cubicBezTo>
                  <a:pt x="238025" y="177733"/>
                  <a:pt x="238327" y="190708"/>
                  <a:pt x="249391" y="198955"/>
                </a:cubicBezTo>
                <a:cubicBezTo>
                  <a:pt x="249391" y="198955"/>
                  <a:pt x="249391" y="198854"/>
                  <a:pt x="249391" y="198854"/>
                </a:cubicBezTo>
                <a:cubicBezTo>
                  <a:pt x="262567" y="218266"/>
                  <a:pt x="284694" y="223295"/>
                  <a:pt x="307727" y="212735"/>
                </a:cubicBezTo>
                <a:cubicBezTo>
                  <a:pt x="329352" y="202878"/>
                  <a:pt x="323619" y="186584"/>
                  <a:pt x="318188" y="170390"/>
                </a:cubicBezTo>
                <a:cubicBezTo>
                  <a:pt x="308029" y="139915"/>
                  <a:pt x="308632" y="108031"/>
                  <a:pt x="306017" y="76650"/>
                </a:cubicBezTo>
                <a:cubicBezTo>
                  <a:pt x="303603" y="47582"/>
                  <a:pt x="346048" y="2020"/>
                  <a:pt x="374311" y="109"/>
                </a:cubicBezTo>
                <a:cubicBezTo>
                  <a:pt x="386984" y="-696"/>
                  <a:pt x="397746" y="2824"/>
                  <a:pt x="402775" y="15497"/>
                </a:cubicBezTo>
                <a:cubicBezTo>
                  <a:pt x="408206" y="29377"/>
                  <a:pt x="396640" y="31490"/>
                  <a:pt x="387889" y="36418"/>
                </a:cubicBezTo>
                <a:cubicBezTo>
                  <a:pt x="369081" y="47079"/>
                  <a:pt x="366767" y="67397"/>
                  <a:pt x="361839" y="85501"/>
                </a:cubicBezTo>
                <a:cubicBezTo>
                  <a:pt x="356911" y="103605"/>
                  <a:pt x="343332" y="126638"/>
                  <a:pt x="354497" y="139714"/>
                </a:cubicBezTo>
                <a:cubicBezTo>
                  <a:pt x="364856" y="151783"/>
                  <a:pt x="385677" y="133276"/>
                  <a:pt x="402071" y="129555"/>
                </a:cubicBezTo>
                <a:cubicBezTo>
                  <a:pt x="441498" y="120503"/>
                  <a:pt x="480523" y="115172"/>
                  <a:pt x="520051" y="128147"/>
                </a:cubicBezTo>
                <a:cubicBezTo>
                  <a:pt x="562395" y="142027"/>
                  <a:pt x="587943" y="183064"/>
                  <a:pt x="575772" y="217965"/>
                </a:cubicBezTo>
                <a:cubicBezTo>
                  <a:pt x="573057" y="225810"/>
                  <a:pt x="570341" y="234862"/>
                  <a:pt x="560484" y="235566"/>
                </a:cubicBezTo>
                <a:cubicBezTo>
                  <a:pt x="549018" y="236270"/>
                  <a:pt x="549119" y="225609"/>
                  <a:pt x="546202" y="218166"/>
                </a:cubicBezTo>
                <a:cubicBezTo>
                  <a:pt x="531115" y="178638"/>
                  <a:pt x="506372" y="163853"/>
                  <a:pt x="464531" y="170793"/>
                </a:cubicBezTo>
                <a:cubicBezTo>
                  <a:pt x="433150" y="176023"/>
                  <a:pt x="404384" y="189601"/>
                  <a:pt x="375015" y="201369"/>
                </a:cubicBezTo>
                <a:cubicBezTo>
                  <a:pt x="362040" y="206599"/>
                  <a:pt x="366767" y="211628"/>
                  <a:pt x="373205" y="219071"/>
                </a:cubicBezTo>
                <a:cubicBezTo>
                  <a:pt x="400462" y="250251"/>
                  <a:pt x="420377" y="285353"/>
                  <a:pt x="426914" y="326893"/>
                </a:cubicBezTo>
                <a:cubicBezTo>
                  <a:pt x="427920" y="333430"/>
                  <a:pt x="429026" y="340270"/>
                  <a:pt x="428021" y="346606"/>
                </a:cubicBezTo>
                <a:cubicBezTo>
                  <a:pt x="426713" y="355457"/>
                  <a:pt x="425506" y="366622"/>
                  <a:pt x="414040" y="367527"/>
                </a:cubicBezTo>
                <a:cubicBezTo>
                  <a:pt x="401669" y="368533"/>
                  <a:pt x="404082" y="356866"/>
                  <a:pt x="402171" y="349423"/>
                </a:cubicBezTo>
                <a:cubicBezTo>
                  <a:pt x="396439" y="327295"/>
                  <a:pt x="388191" y="306676"/>
                  <a:pt x="368678" y="292696"/>
                </a:cubicBezTo>
                <a:cubicBezTo>
                  <a:pt x="352284" y="270568"/>
                  <a:pt x="328849" y="257493"/>
                  <a:pt x="305715" y="244015"/>
                </a:cubicBezTo>
                <a:cubicBezTo>
                  <a:pt x="277754" y="226715"/>
                  <a:pt x="243758" y="232851"/>
                  <a:pt x="214691" y="220278"/>
                </a:cubicBezTo>
                <a:cubicBezTo>
                  <a:pt x="145592" y="190305"/>
                  <a:pt x="86652" y="208611"/>
                  <a:pt x="34351" y="257895"/>
                </a:cubicBezTo>
                <a:cubicBezTo>
                  <a:pt x="25601" y="266142"/>
                  <a:pt x="16247" y="272177"/>
                  <a:pt x="4177" y="273485"/>
                </a:cubicBezTo>
                <a:close/>
              </a:path>
            </a:pathLst>
          </a:custGeom>
          <a:solidFill>
            <a:srgbClr val="FFC000"/>
          </a:solidFill>
          <a:ln w="10058"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96E6B893-F56F-4530-82C7-CCE0CA869CA3}"/>
              </a:ext>
            </a:extLst>
          </p:cNvPr>
          <p:cNvSpPr/>
          <p:nvPr/>
        </p:nvSpPr>
        <p:spPr>
          <a:xfrm>
            <a:off x="7867777" y="5259593"/>
            <a:ext cx="258630" cy="540505"/>
          </a:xfrm>
          <a:custGeom>
            <a:avLst/>
            <a:gdLst>
              <a:gd name="connsiteX0" fmla="*/ 181172 w 258630"/>
              <a:gd name="connsiteY0" fmla="*/ 524553 h 540505"/>
              <a:gd name="connsiteX1" fmla="*/ 129977 w 258630"/>
              <a:gd name="connsiteY1" fmla="*/ 431818 h 540505"/>
              <a:gd name="connsiteX2" fmla="*/ 116801 w 258630"/>
              <a:gd name="connsiteY2" fmla="*/ 399934 h 540505"/>
              <a:gd name="connsiteX3" fmla="*/ 90650 w 258630"/>
              <a:gd name="connsiteY3" fmla="*/ 301668 h 540505"/>
              <a:gd name="connsiteX4" fmla="*/ 17126 w 258630"/>
              <a:gd name="connsiteY4" fmla="*/ 169707 h 540505"/>
              <a:gd name="connsiteX5" fmla="*/ 3146 w 258630"/>
              <a:gd name="connsiteY5" fmla="*/ 144159 h 540505"/>
              <a:gd name="connsiteX6" fmla="*/ 5962 w 258630"/>
              <a:gd name="connsiteY6" fmla="*/ 117103 h 540505"/>
              <a:gd name="connsiteX7" fmla="*/ 40159 w 258630"/>
              <a:gd name="connsiteY7" fmla="*/ 130782 h 540505"/>
              <a:gd name="connsiteX8" fmla="*/ 62789 w 258630"/>
              <a:gd name="connsiteY8" fmla="*/ 172422 h 540505"/>
              <a:gd name="connsiteX9" fmla="*/ 189319 w 258630"/>
              <a:gd name="connsiteY9" fmla="*/ 419044 h 540505"/>
              <a:gd name="connsiteX10" fmla="*/ 205211 w 258630"/>
              <a:gd name="connsiteY10" fmla="*/ 438657 h 540505"/>
              <a:gd name="connsiteX11" fmla="*/ 97087 w 258630"/>
              <a:gd name="connsiteY11" fmla="*/ 221505 h 540505"/>
              <a:gd name="connsiteX12" fmla="*/ 59772 w 258630"/>
              <a:gd name="connsiteY12" fmla="*/ 147981 h 540505"/>
              <a:gd name="connsiteX13" fmla="*/ 48205 w 258630"/>
              <a:gd name="connsiteY13" fmla="*/ 74156 h 540505"/>
              <a:gd name="connsiteX14" fmla="*/ 54542 w 258630"/>
              <a:gd name="connsiteY14" fmla="*/ 14713 h 540505"/>
              <a:gd name="connsiteX15" fmla="*/ 58163 w 258630"/>
              <a:gd name="connsiteY15" fmla="*/ 1135 h 540505"/>
              <a:gd name="connsiteX16" fmla="*/ 72646 w 258630"/>
              <a:gd name="connsiteY16" fmla="*/ 7773 h 540505"/>
              <a:gd name="connsiteX17" fmla="*/ 87432 w 258630"/>
              <a:gd name="connsiteY17" fmla="*/ 32516 h 540505"/>
              <a:gd name="connsiteX18" fmla="*/ 123841 w 258630"/>
              <a:gd name="connsiteY18" fmla="*/ 97088 h 540505"/>
              <a:gd name="connsiteX19" fmla="*/ 142449 w 258630"/>
              <a:gd name="connsiteY19" fmla="*/ 127765 h 540505"/>
              <a:gd name="connsiteX20" fmla="*/ 143455 w 258630"/>
              <a:gd name="connsiteY20" fmla="*/ 132593 h 540505"/>
              <a:gd name="connsiteX21" fmla="*/ 207122 w 258630"/>
              <a:gd name="connsiteY21" fmla="*/ 286480 h 540505"/>
              <a:gd name="connsiteX22" fmla="*/ 226634 w 258630"/>
              <a:gd name="connsiteY22" fmla="*/ 355579 h 540505"/>
              <a:gd name="connsiteX23" fmla="*/ 258618 w 258630"/>
              <a:gd name="connsiteY23" fmla="*/ 485528 h 540505"/>
              <a:gd name="connsiteX24" fmla="*/ 245543 w 258630"/>
              <a:gd name="connsiteY24" fmla="*/ 511075 h 540505"/>
              <a:gd name="connsiteX25" fmla="*/ 221203 w 258630"/>
              <a:gd name="connsiteY25" fmla="*/ 528375 h 540505"/>
              <a:gd name="connsiteX26" fmla="*/ 181172 w 258630"/>
              <a:gd name="connsiteY26" fmla="*/ 524653 h 54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8630" h="540505">
                <a:moveTo>
                  <a:pt x="181172" y="524553"/>
                </a:moveTo>
                <a:cubicBezTo>
                  <a:pt x="168700" y="491060"/>
                  <a:pt x="145265" y="463702"/>
                  <a:pt x="129977" y="431818"/>
                </a:cubicBezTo>
                <a:cubicBezTo>
                  <a:pt x="125048" y="421458"/>
                  <a:pt x="121126" y="410596"/>
                  <a:pt x="116801" y="399934"/>
                </a:cubicBezTo>
                <a:cubicBezTo>
                  <a:pt x="105637" y="367749"/>
                  <a:pt x="100004" y="333954"/>
                  <a:pt x="90650" y="301668"/>
                </a:cubicBezTo>
                <a:cubicBezTo>
                  <a:pt x="76770" y="253188"/>
                  <a:pt x="46898" y="210844"/>
                  <a:pt x="17126" y="169707"/>
                </a:cubicBezTo>
                <a:cubicBezTo>
                  <a:pt x="11192" y="161560"/>
                  <a:pt x="3749" y="154922"/>
                  <a:pt x="3146" y="144159"/>
                </a:cubicBezTo>
                <a:cubicBezTo>
                  <a:pt x="2643" y="134705"/>
                  <a:pt x="-5203" y="121429"/>
                  <a:pt x="5962" y="117103"/>
                </a:cubicBezTo>
                <a:cubicBezTo>
                  <a:pt x="18434" y="112276"/>
                  <a:pt x="32414" y="118009"/>
                  <a:pt x="40159" y="130782"/>
                </a:cubicBezTo>
                <a:cubicBezTo>
                  <a:pt x="48306" y="144361"/>
                  <a:pt x="55548" y="158442"/>
                  <a:pt x="62789" y="172422"/>
                </a:cubicBezTo>
                <a:cubicBezTo>
                  <a:pt x="105033" y="254596"/>
                  <a:pt x="147075" y="336871"/>
                  <a:pt x="189319" y="419044"/>
                </a:cubicBezTo>
                <a:cubicBezTo>
                  <a:pt x="192538" y="425280"/>
                  <a:pt x="193946" y="432924"/>
                  <a:pt x="205211" y="438657"/>
                </a:cubicBezTo>
                <a:cubicBezTo>
                  <a:pt x="168097" y="364027"/>
                  <a:pt x="132592" y="292716"/>
                  <a:pt x="97087" y="221505"/>
                </a:cubicBezTo>
                <a:cubicBezTo>
                  <a:pt x="84816" y="196964"/>
                  <a:pt x="72948" y="172121"/>
                  <a:pt x="59772" y="147981"/>
                </a:cubicBezTo>
                <a:cubicBezTo>
                  <a:pt x="46998" y="124547"/>
                  <a:pt x="40461" y="101514"/>
                  <a:pt x="48205" y="74156"/>
                </a:cubicBezTo>
                <a:cubicBezTo>
                  <a:pt x="53536" y="55247"/>
                  <a:pt x="52430" y="34527"/>
                  <a:pt x="54542" y="14713"/>
                </a:cubicBezTo>
                <a:cubicBezTo>
                  <a:pt x="55045" y="9986"/>
                  <a:pt x="55246" y="2945"/>
                  <a:pt x="58163" y="1135"/>
                </a:cubicBezTo>
                <a:cubicBezTo>
                  <a:pt x="64298" y="-2788"/>
                  <a:pt x="68221" y="4454"/>
                  <a:pt x="72646" y="7773"/>
                </a:cubicBezTo>
                <a:cubicBezTo>
                  <a:pt x="80894" y="13909"/>
                  <a:pt x="87934" y="21452"/>
                  <a:pt x="87432" y="32516"/>
                </a:cubicBezTo>
                <a:cubicBezTo>
                  <a:pt x="86023" y="61784"/>
                  <a:pt x="102921" y="80895"/>
                  <a:pt x="123841" y="97088"/>
                </a:cubicBezTo>
                <a:cubicBezTo>
                  <a:pt x="134402" y="105235"/>
                  <a:pt x="141745" y="114086"/>
                  <a:pt x="142449" y="127765"/>
                </a:cubicBezTo>
                <a:cubicBezTo>
                  <a:pt x="142449" y="129374"/>
                  <a:pt x="142549" y="131386"/>
                  <a:pt x="143455" y="132593"/>
                </a:cubicBezTo>
                <a:cubicBezTo>
                  <a:pt x="175037" y="179664"/>
                  <a:pt x="180971" y="237498"/>
                  <a:pt x="207122" y="286480"/>
                </a:cubicBezTo>
                <a:cubicBezTo>
                  <a:pt x="218990" y="308809"/>
                  <a:pt x="221303" y="332546"/>
                  <a:pt x="226634" y="355579"/>
                </a:cubicBezTo>
                <a:cubicBezTo>
                  <a:pt x="236793" y="398928"/>
                  <a:pt x="259222" y="439160"/>
                  <a:pt x="258618" y="485528"/>
                </a:cubicBezTo>
                <a:cubicBezTo>
                  <a:pt x="258417" y="498402"/>
                  <a:pt x="256406" y="505241"/>
                  <a:pt x="245543" y="511075"/>
                </a:cubicBezTo>
                <a:cubicBezTo>
                  <a:pt x="236793" y="515702"/>
                  <a:pt x="227640" y="521032"/>
                  <a:pt x="221203" y="528375"/>
                </a:cubicBezTo>
                <a:cubicBezTo>
                  <a:pt x="205311" y="546479"/>
                  <a:pt x="192839" y="543562"/>
                  <a:pt x="181172" y="524653"/>
                </a:cubicBezTo>
                <a:close/>
              </a:path>
            </a:pathLst>
          </a:custGeom>
          <a:solidFill>
            <a:srgbClr val="FFC000"/>
          </a:solidFill>
          <a:ln w="10058"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C474AA36-7D62-4EF4-B099-85862728C76A}"/>
              </a:ext>
            </a:extLst>
          </p:cNvPr>
          <p:cNvSpPr/>
          <p:nvPr/>
        </p:nvSpPr>
        <p:spPr>
          <a:xfrm>
            <a:off x="8184931" y="4325134"/>
            <a:ext cx="633867" cy="460071"/>
          </a:xfrm>
          <a:custGeom>
            <a:avLst/>
            <a:gdLst>
              <a:gd name="connsiteX0" fmla="*/ 23940 w 633867"/>
              <a:gd name="connsiteY0" fmla="*/ 0 h 460071"/>
              <a:gd name="connsiteX1" fmla="*/ 78353 w 633867"/>
              <a:gd name="connsiteY1" fmla="*/ 17803 h 460071"/>
              <a:gd name="connsiteX2" fmla="*/ 539713 w 633867"/>
              <a:gd name="connsiteY2" fmla="*/ 304455 h 460071"/>
              <a:gd name="connsiteX3" fmla="*/ 579442 w 633867"/>
              <a:gd name="connsiteY3" fmla="*/ 306668 h 460071"/>
              <a:gd name="connsiteX4" fmla="*/ 599760 w 633867"/>
              <a:gd name="connsiteY4" fmla="*/ 297515 h 460071"/>
              <a:gd name="connsiteX5" fmla="*/ 629229 w 633867"/>
              <a:gd name="connsiteY5" fmla="*/ 303952 h 460071"/>
              <a:gd name="connsiteX6" fmla="*/ 626112 w 633867"/>
              <a:gd name="connsiteY6" fmla="*/ 333523 h 460071"/>
              <a:gd name="connsiteX7" fmla="*/ 599458 w 633867"/>
              <a:gd name="connsiteY7" fmla="*/ 411975 h 460071"/>
              <a:gd name="connsiteX8" fmla="*/ 594228 w 633867"/>
              <a:gd name="connsiteY8" fmla="*/ 438729 h 460071"/>
              <a:gd name="connsiteX9" fmla="*/ 574413 w 633867"/>
              <a:gd name="connsiteY9" fmla="*/ 459550 h 460071"/>
              <a:gd name="connsiteX10" fmla="*/ 550677 w 633867"/>
              <a:gd name="connsiteY10" fmla="*/ 445167 h 460071"/>
              <a:gd name="connsiteX11" fmla="*/ 537299 w 633867"/>
              <a:gd name="connsiteY11" fmla="*/ 427263 h 460071"/>
              <a:gd name="connsiteX12" fmla="*/ 357362 w 633867"/>
              <a:gd name="connsiteY12" fmla="*/ 249237 h 460071"/>
              <a:gd name="connsiteX13" fmla="*/ 37920 w 633867"/>
              <a:gd name="connsiteY13" fmla="*/ 71110 h 460071"/>
              <a:gd name="connsiteX14" fmla="*/ 2 w 633867"/>
              <a:gd name="connsiteY14" fmla="*/ 24642 h 460071"/>
              <a:gd name="connsiteX15" fmla="*/ 23839 w 633867"/>
              <a:gd name="connsiteY15" fmla="*/ 0 h 46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67" h="460071">
                <a:moveTo>
                  <a:pt x="23940" y="0"/>
                </a:moveTo>
                <a:cubicBezTo>
                  <a:pt x="43352" y="2213"/>
                  <a:pt x="60853" y="9756"/>
                  <a:pt x="78353" y="17803"/>
                </a:cubicBezTo>
                <a:cubicBezTo>
                  <a:pt x="244411" y="93640"/>
                  <a:pt x="391962" y="199349"/>
                  <a:pt x="539713" y="304455"/>
                </a:cubicBezTo>
                <a:cubicBezTo>
                  <a:pt x="553694" y="314413"/>
                  <a:pt x="565059" y="318235"/>
                  <a:pt x="579442" y="306668"/>
                </a:cubicBezTo>
                <a:cubicBezTo>
                  <a:pt x="585075" y="302142"/>
                  <a:pt x="592719" y="299929"/>
                  <a:pt x="599760" y="297515"/>
                </a:cubicBezTo>
                <a:cubicBezTo>
                  <a:pt x="610723" y="293794"/>
                  <a:pt x="621485" y="293995"/>
                  <a:pt x="629229" y="303952"/>
                </a:cubicBezTo>
                <a:cubicBezTo>
                  <a:pt x="637477" y="314413"/>
                  <a:pt x="633655" y="325175"/>
                  <a:pt x="626112" y="333523"/>
                </a:cubicBezTo>
                <a:cubicBezTo>
                  <a:pt x="605895" y="356053"/>
                  <a:pt x="607202" y="385523"/>
                  <a:pt x="599458" y="411975"/>
                </a:cubicBezTo>
                <a:cubicBezTo>
                  <a:pt x="596943" y="420625"/>
                  <a:pt x="596843" y="430080"/>
                  <a:pt x="594228" y="438729"/>
                </a:cubicBezTo>
                <a:cubicBezTo>
                  <a:pt x="591210" y="448586"/>
                  <a:pt x="585075" y="457035"/>
                  <a:pt x="574413" y="459550"/>
                </a:cubicBezTo>
                <a:cubicBezTo>
                  <a:pt x="562545" y="462265"/>
                  <a:pt x="556410" y="453917"/>
                  <a:pt x="550677" y="445167"/>
                </a:cubicBezTo>
                <a:cubicBezTo>
                  <a:pt x="546553" y="438931"/>
                  <a:pt x="540116" y="433902"/>
                  <a:pt x="537299" y="427263"/>
                </a:cubicBezTo>
                <a:cubicBezTo>
                  <a:pt x="501191" y="343682"/>
                  <a:pt x="426561" y="299326"/>
                  <a:pt x="357362" y="249237"/>
                </a:cubicBezTo>
                <a:cubicBezTo>
                  <a:pt x="257889" y="177322"/>
                  <a:pt x="154090" y="113253"/>
                  <a:pt x="37920" y="71110"/>
                </a:cubicBezTo>
                <a:cubicBezTo>
                  <a:pt x="16698" y="63466"/>
                  <a:pt x="-199" y="51799"/>
                  <a:pt x="2" y="24642"/>
                </a:cubicBezTo>
                <a:cubicBezTo>
                  <a:pt x="102" y="6739"/>
                  <a:pt x="8551" y="1006"/>
                  <a:pt x="23839" y="0"/>
                </a:cubicBezTo>
                <a:close/>
              </a:path>
            </a:pathLst>
          </a:custGeom>
          <a:solidFill>
            <a:srgbClr val="FFC000"/>
          </a:solidFill>
          <a:ln w="10058"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9470E41D-1C28-4EF5-B3DF-5C534DFE7A81}"/>
              </a:ext>
            </a:extLst>
          </p:cNvPr>
          <p:cNvSpPr/>
          <p:nvPr/>
        </p:nvSpPr>
        <p:spPr>
          <a:xfrm>
            <a:off x="8641341" y="4078511"/>
            <a:ext cx="462791" cy="238934"/>
          </a:xfrm>
          <a:custGeom>
            <a:avLst/>
            <a:gdLst>
              <a:gd name="connsiteX0" fmla="*/ 462590 w 462791"/>
              <a:gd name="connsiteY0" fmla="*/ 204581 h 238934"/>
              <a:gd name="connsiteX1" fmla="*/ 298444 w 462791"/>
              <a:gd name="connsiteY1" fmla="*/ 227312 h 238934"/>
              <a:gd name="connsiteX2" fmla="*/ 107744 w 462791"/>
              <a:gd name="connsiteY2" fmla="*/ 214739 h 238934"/>
              <a:gd name="connsiteX3" fmla="*/ 23861 w 462791"/>
              <a:gd name="connsiteY3" fmla="*/ 223389 h 238934"/>
              <a:gd name="connsiteX4" fmla="*/ 3141 w 462791"/>
              <a:gd name="connsiteY4" fmla="*/ 189695 h 238934"/>
              <a:gd name="connsiteX5" fmla="*/ 15110 w 462791"/>
              <a:gd name="connsiteY5" fmla="*/ 162337 h 238934"/>
              <a:gd name="connsiteX6" fmla="*/ 30700 w 462791"/>
              <a:gd name="connsiteY6" fmla="*/ 84891 h 238934"/>
              <a:gd name="connsiteX7" fmla="*/ 64093 w 462791"/>
              <a:gd name="connsiteY7" fmla="*/ 9456 h 238934"/>
              <a:gd name="connsiteX8" fmla="*/ 96178 w 462791"/>
              <a:gd name="connsiteY8" fmla="*/ 10461 h 238934"/>
              <a:gd name="connsiteX9" fmla="*/ 171713 w 462791"/>
              <a:gd name="connsiteY9" fmla="*/ 61757 h 238934"/>
              <a:gd name="connsiteX10" fmla="*/ 188510 w 462791"/>
              <a:gd name="connsiteY10" fmla="*/ 75034 h 238934"/>
              <a:gd name="connsiteX11" fmla="*/ 166282 w 462791"/>
              <a:gd name="connsiteY11" fmla="*/ 87204 h 238934"/>
              <a:gd name="connsiteX12" fmla="*/ 92154 w 462791"/>
              <a:gd name="connsiteY12" fmla="*/ 96960 h 238934"/>
              <a:gd name="connsiteX13" fmla="*/ 72843 w 462791"/>
              <a:gd name="connsiteY13" fmla="*/ 106817 h 238934"/>
              <a:gd name="connsiteX14" fmla="*/ 124944 w 462791"/>
              <a:gd name="connsiteY14" fmla="*/ 100983 h 238934"/>
              <a:gd name="connsiteX15" fmla="*/ 161957 w 462791"/>
              <a:gd name="connsiteY15" fmla="*/ 100481 h 238934"/>
              <a:gd name="connsiteX16" fmla="*/ 141941 w 462791"/>
              <a:gd name="connsiteY16" fmla="*/ 134376 h 238934"/>
              <a:gd name="connsiteX17" fmla="*/ 94468 w 462791"/>
              <a:gd name="connsiteY17" fmla="*/ 189796 h 238934"/>
              <a:gd name="connsiteX18" fmla="*/ 131984 w 462791"/>
              <a:gd name="connsiteY18" fmla="*/ 161734 h 238934"/>
              <a:gd name="connsiteX19" fmla="*/ 160850 w 462791"/>
              <a:gd name="connsiteY19" fmla="*/ 130654 h 238934"/>
              <a:gd name="connsiteX20" fmla="*/ 178754 w 462791"/>
              <a:gd name="connsiteY20" fmla="*/ 115970 h 238934"/>
              <a:gd name="connsiteX21" fmla="*/ 182274 w 462791"/>
              <a:gd name="connsiteY21" fmla="*/ 142825 h 238934"/>
              <a:gd name="connsiteX22" fmla="*/ 175837 w 462791"/>
              <a:gd name="connsiteY22" fmla="*/ 178531 h 238934"/>
              <a:gd name="connsiteX23" fmla="*/ 192533 w 462791"/>
              <a:gd name="connsiteY23" fmla="*/ 129649 h 238934"/>
              <a:gd name="connsiteX24" fmla="*/ 191930 w 462791"/>
              <a:gd name="connsiteY24" fmla="*/ 104705 h 238934"/>
              <a:gd name="connsiteX25" fmla="*/ 209330 w 462791"/>
              <a:gd name="connsiteY25" fmla="*/ 71312 h 238934"/>
              <a:gd name="connsiteX26" fmla="*/ 241113 w 462791"/>
              <a:gd name="connsiteY26" fmla="*/ 79862 h 238934"/>
              <a:gd name="connsiteX27" fmla="*/ 288587 w 462791"/>
              <a:gd name="connsiteY27" fmla="*/ 130956 h 238934"/>
              <a:gd name="connsiteX28" fmla="*/ 346521 w 462791"/>
              <a:gd name="connsiteY28" fmla="*/ 166662 h 238934"/>
              <a:gd name="connsiteX29" fmla="*/ 462791 w 462791"/>
              <a:gd name="connsiteY29" fmla="*/ 204379 h 23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2791" h="238934">
                <a:moveTo>
                  <a:pt x="462590" y="204581"/>
                </a:moveTo>
                <a:cubicBezTo>
                  <a:pt x="409383" y="228217"/>
                  <a:pt x="356981" y="254669"/>
                  <a:pt x="298444" y="227312"/>
                </a:cubicBezTo>
                <a:cubicBezTo>
                  <a:pt x="236285" y="198244"/>
                  <a:pt x="172417" y="202468"/>
                  <a:pt x="107744" y="214739"/>
                </a:cubicBezTo>
                <a:cubicBezTo>
                  <a:pt x="80085" y="219969"/>
                  <a:pt x="52727" y="226306"/>
                  <a:pt x="23861" y="223389"/>
                </a:cubicBezTo>
                <a:cubicBezTo>
                  <a:pt x="23" y="220975"/>
                  <a:pt x="-3899" y="209207"/>
                  <a:pt x="3141" y="189695"/>
                </a:cubicBezTo>
                <a:cubicBezTo>
                  <a:pt x="6561" y="180341"/>
                  <a:pt x="10484" y="171088"/>
                  <a:pt x="15110" y="162337"/>
                </a:cubicBezTo>
                <a:cubicBezTo>
                  <a:pt x="27985" y="137997"/>
                  <a:pt x="31002" y="111846"/>
                  <a:pt x="30700" y="84891"/>
                </a:cubicBezTo>
                <a:cubicBezTo>
                  <a:pt x="30298" y="54616"/>
                  <a:pt x="43474" y="30577"/>
                  <a:pt x="64093" y="9456"/>
                </a:cubicBezTo>
                <a:cubicBezTo>
                  <a:pt x="75760" y="-2513"/>
                  <a:pt x="84712" y="-4122"/>
                  <a:pt x="96178" y="10461"/>
                </a:cubicBezTo>
                <a:cubicBezTo>
                  <a:pt x="115690" y="35305"/>
                  <a:pt x="142646" y="50191"/>
                  <a:pt x="171713" y="61757"/>
                </a:cubicBezTo>
                <a:cubicBezTo>
                  <a:pt x="178251" y="64372"/>
                  <a:pt x="191527" y="62059"/>
                  <a:pt x="188510" y="75034"/>
                </a:cubicBezTo>
                <a:cubicBezTo>
                  <a:pt x="186096" y="85293"/>
                  <a:pt x="175937" y="86902"/>
                  <a:pt x="166282" y="87204"/>
                </a:cubicBezTo>
                <a:cubicBezTo>
                  <a:pt x="141237" y="88009"/>
                  <a:pt x="116696" y="91931"/>
                  <a:pt x="92154" y="96960"/>
                </a:cubicBezTo>
                <a:cubicBezTo>
                  <a:pt x="85717" y="98268"/>
                  <a:pt x="79381" y="99475"/>
                  <a:pt x="72843" y="106817"/>
                </a:cubicBezTo>
                <a:cubicBezTo>
                  <a:pt x="92456" y="111041"/>
                  <a:pt x="108348" y="101989"/>
                  <a:pt x="124944" y="100983"/>
                </a:cubicBezTo>
                <a:cubicBezTo>
                  <a:pt x="137818" y="100179"/>
                  <a:pt x="157230" y="91127"/>
                  <a:pt x="161957" y="100481"/>
                </a:cubicBezTo>
                <a:cubicBezTo>
                  <a:pt x="168293" y="112852"/>
                  <a:pt x="150390" y="123815"/>
                  <a:pt x="141941" y="134376"/>
                </a:cubicBezTo>
                <a:cubicBezTo>
                  <a:pt x="125949" y="154391"/>
                  <a:pt x="108649" y="173300"/>
                  <a:pt x="94468" y="189796"/>
                </a:cubicBezTo>
                <a:cubicBezTo>
                  <a:pt x="107241" y="187482"/>
                  <a:pt x="119210" y="173703"/>
                  <a:pt x="131984" y="161734"/>
                </a:cubicBezTo>
                <a:cubicBezTo>
                  <a:pt x="142243" y="152078"/>
                  <a:pt x="150994" y="140813"/>
                  <a:pt x="160850" y="130654"/>
                </a:cubicBezTo>
                <a:cubicBezTo>
                  <a:pt x="166382" y="124921"/>
                  <a:pt x="171110" y="112450"/>
                  <a:pt x="178754" y="115970"/>
                </a:cubicBezTo>
                <a:cubicBezTo>
                  <a:pt x="189214" y="120798"/>
                  <a:pt x="183783" y="133571"/>
                  <a:pt x="182274" y="142825"/>
                </a:cubicBezTo>
                <a:cubicBezTo>
                  <a:pt x="180262" y="154693"/>
                  <a:pt x="176340" y="166260"/>
                  <a:pt x="175837" y="178531"/>
                </a:cubicBezTo>
                <a:cubicBezTo>
                  <a:pt x="192030" y="165656"/>
                  <a:pt x="191829" y="147451"/>
                  <a:pt x="192533" y="129649"/>
                </a:cubicBezTo>
                <a:cubicBezTo>
                  <a:pt x="192835" y="121401"/>
                  <a:pt x="192332" y="113053"/>
                  <a:pt x="191930" y="104705"/>
                </a:cubicBezTo>
                <a:cubicBezTo>
                  <a:pt x="191226" y="90121"/>
                  <a:pt x="196758" y="77951"/>
                  <a:pt x="209330" y="71312"/>
                </a:cubicBezTo>
                <a:cubicBezTo>
                  <a:pt x="221299" y="65077"/>
                  <a:pt x="231759" y="72318"/>
                  <a:pt x="241113" y="79862"/>
                </a:cubicBezTo>
                <a:cubicBezTo>
                  <a:pt x="259318" y="94647"/>
                  <a:pt x="274204" y="112550"/>
                  <a:pt x="288587" y="130956"/>
                </a:cubicBezTo>
                <a:cubicBezTo>
                  <a:pt x="303573" y="150066"/>
                  <a:pt x="322181" y="163946"/>
                  <a:pt x="346521" y="166662"/>
                </a:cubicBezTo>
                <a:cubicBezTo>
                  <a:pt x="387558" y="171289"/>
                  <a:pt x="421956" y="196232"/>
                  <a:pt x="462791" y="204379"/>
                </a:cubicBezTo>
                <a:close/>
              </a:path>
            </a:pathLst>
          </a:custGeom>
          <a:solidFill>
            <a:srgbClr val="FFC000"/>
          </a:solidFill>
          <a:ln w="10058"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5CA30EDF-3529-4799-933D-70E1916A6E4F}"/>
              </a:ext>
            </a:extLst>
          </p:cNvPr>
          <p:cNvSpPr/>
          <p:nvPr/>
        </p:nvSpPr>
        <p:spPr>
          <a:xfrm>
            <a:off x="9105875" y="3117020"/>
            <a:ext cx="318002" cy="284803"/>
          </a:xfrm>
          <a:custGeom>
            <a:avLst/>
            <a:gdLst>
              <a:gd name="connsiteX0" fmla="*/ 70775 w 318002"/>
              <a:gd name="connsiteY0" fmla="*/ 37062 h 284803"/>
              <a:gd name="connsiteX1" fmla="*/ 93607 w 318002"/>
              <a:gd name="connsiteY1" fmla="*/ 77596 h 284803"/>
              <a:gd name="connsiteX2" fmla="*/ 59913 w 318002"/>
              <a:gd name="connsiteY2" fmla="*/ 80312 h 284803"/>
              <a:gd name="connsiteX3" fmla="*/ 148021 w 318002"/>
              <a:gd name="connsiteY3" fmla="*/ 155948 h 284803"/>
              <a:gd name="connsiteX4" fmla="*/ 71178 w 318002"/>
              <a:gd name="connsiteY4" fmla="*/ 135128 h 284803"/>
              <a:gd name="connsiteX5" fmla="*/ 129212 w 318002"/>
              <a:gd name="connsiteY5" fmla="*/ 160273 h 284803"/>
              <a:gd name="connsiteX6" fmla="*/ 185135 w 318002"/>
              <a:gd name="connsiteY6" fmla="*/ 226253 h 284803"/>
              <a:gd name="connsiteX7" fmla="*/ 173870 w 318002"/>
              <a:gd name="connsiteY7" fmla="*/ 235909 h 284803"/>
              <a:gd name="connsiteX8" fmla="*/ 93205 w 318002"/>
              <a:gd name="connsiteY8" fmla="*/ 227661 h 284803"/>
              <a:gd name="connsiteX9" fmla="*/ 46536 w 318002"/>
              <a:gd name="connsiteY9" fmla="*/ 207042 h 284803"/>
              <a:gd name="connsiteX10" fmla="*/ 15758 w 318002"/>
              <a:gd name="connsiteY10" fmla="*/ 116822 h 284803"/>
              <a:gd name="connsiteX11" fmla="*/ 54984 w 318002"/>
              <a:gd name="connsiteY11" fmla="*/ 9302 h 284803"/>
              <a:gd name="connsiteX12" fmla="*/ 68864 w 318002"/>
              <a:gd name="connsiteY12" fmla="*/ 2362 h 284803"/>
              <a:gd name="connsiteX13" fmla="*/ 212392 w 318002"/>
              <a:gd name="connsiteY13" fmla="*/ 71963 h 284803"/>
              <a:gd name="connsiteX14" fmla="*/ 318001 w 318002"/>
              <a:gd name="connsiteY14" fmla="*/ 257734 h 284803"/>
              <a:gd name="connsiteX15" fmla="*/ 286720 w 318002"/>
              <a:gd name="connsiteY15" fmla="*/ 277348 h 284803"/>
              <a:gd name="connsiteX16" fmla="*/ 222852 w 318002"/>
              <a:gd name="connsiteY16" fmla="*/ 256829 h 284803"/>
              <a:gd name="connsiteX17" fmla="*/ 208067 w 318002"/>
              <a:gd name="connsiteY17" fmla="*/ 218710 h 284803"/>
              <a:gd name="connsiteX18" fmla="*/ 241661 w 318002"/>
              <a:gd name="connsiteY18" fmla="*/ 167514 h 284803"/>
              <a:gd name="connsiteX19" fmla="*/ 206156 w 318002"/>
              <a:gd name="connsiteY19" fmla="*/ 206338 h 284803"/>
              <a:gd name="connsiteX20" fmla="*/ 194891 w 318002"/>
              <a:gd name="connsiteY20" fmla="*/ 218307 h 284803"/>
              <a:gd name="connsiteX21" fmla="*/ 185537 w 318002"/>
              <a:gd name="connsiteY21" fmla="*/ 205031 h 284803"/>
              <a:gd name="connsiteX22" fmla="*/ 184230 w 318002"/>
              <a:gd name="connsiteY22" fmla="*/ 132010 h 284803"/>
              <a:gd name="connsiteX23" fmla="*/ 188152 w 318002"/>
              <a:gd name="connsiteY23" fmla="*/ 106563 h 284803"/>
              <a:gd name="connsiteX24" fmla="*/ 166628 w 318002"/>
              <a:gd name="connsiteY24" fmla="*/ 163692 h 284803"/>
              <a:gd name="connsiteX25" fmla="*/ 114427 w 318002"/>
              <a:gd name="connsiteY25" fmla="*/ 69348 h 284803"/>
              <a:gd name="connsiteX26" fmla="*/ 113622 w 318002"/>
              <a:gd name="connsiteY26" fmla="*/ 64621 h 284803"/>
              <a:gd name="connsiteX27" fmla="*/ 70876 w 318002"/>
              <a:gd name="connsiteY27" fmla="*/ 37062 h 28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8002" h="284803">
                <a:moveTo>
                  <a:pt x="70775" y="37062"/>
                </a:moveTo>
                <a:cubicBezTo>
                  <a:pt x="73189" y="54764"/>
                  <a:pt x="90489" y="61503"/>
                  <a:pt x="93607" y="77596"/>
                </a:cubicBezTo>
                <a:cubicBezTo>
                  <a:pt x="85259" y="84234"/>
                  <a:pt x="76810" y="73070"/>
                  <a:pt x="59913" y="80312"/>
                </a:cubicBezTo>
                <a:cubicBezTo>
                  <a:pt x="104168" y="93387"/>
                  <a:pt x="138767" y="110586"/>
                  <a:pt x="148021" y="155948"/>
                </a:cubicBezTo>
                <a:cubicBezTo>
                  <a:pt x="121870" y="154238"/>
                  <a:pt x="100648" y="136335"/>
                  <a:pt x="71178" y="135128"/>
                </a:cubicBezTo>
                <a:cubicBezTo>
                  <a:pt x="89081" y="153433"/>
                  <a:pt x="110404" y="156451"/>
                  <a:pt x="129212" y="160273"/>
                </a:cubicBezTo>
                <a:cubicBezTo>
                  <a:pt x="166829" y="167917"/>
                  <a:pt x="175278" y="196984"/>
                  <a:pt x="185135" y="226253"/>
                </a:cubicBezTo>
                <a:cubicBezTo>
                  <a:pt x="189057" y="238021"/>
                  <a:pt x="183726" y="239831"/>
                  <a:pt x="173870" y="235909"/>
                </a:cubicBezTo>
                <a:cubicBezTo>
                  <a:pt x="147820" y="225549"/>
                  <a:pt x="121266" y="222230"/>
                  <a:pt x="93205" y="227661"/>
                </a:cubicBezTo>
                <a:cubicBezTo>
                  <a:pt x="73893" y="231383"/>
                  <a:pt x="61321" y="215290"/>
                  <a:pt x="46536" y="207042"/>
                </a:cubicBezTo>
                <a:cubicBezTo>
                  <a:pt x="-8683" y="176064"/>
                  <a:pt x="-8985" y="175460"/>
                  <a:pt x="15758" y="116822"/>
                </a:cubicBezTo>
                <a:cubicBezTo>
                  <a:pt x="30644" y="81619"/>
                  <a:pt x="48949" y="47724"/>
                  <a:pt x="54984" y="9302"/>
                </a:cubicBezTo>
                <a:cubicBezTo>
                  <a:pt x="56292" y="652"/>
                  <a:pt x="60918" y="-2667"/>
                  <a:pt x="68864" y="2362"/>
                </a:cubicBezTo>
                <a:cubicBezTo>
                  <a:pt x="114226" y="30726"/>
                  <a:pt x="166527" y="44807"/>
                  <a:pt x="212392" y="71963"/>
                </a:cubicBezTo>
                <a:cubicBezTo>
                  <a:pt x="282898" y="113704"/>
                  <a:pt x="317699" y="176265"/>
                  <a:pt x="318001" y="257734"/>
                </a:cubicBezTo>
                <a:cubicBezTo>
                  <a:pt x="318101" y="287908"/>
                  <a:pt x="313374" y="290322"/>
                  <a:pt x="286720" y="277348"/>
                </a:cubicBezTo>
                <a:cubicBezTo>
                  <a:pt x="266403" y="267390"/>
                  <a:pt x="245080" y="260953"/>
                  <a:pt x="222852" y="256829"/>
                </a:cubicBezTo>
                <a:cubicBezTo>
                  <a:pt x="191270" y="250996"/>
                  <a:pt x="188856" y="243653"/>
                  <a:pt x="208067" y="218710"/>
                </a:cubicBezTo>
                <a:cubicBezTo>
                  <a:pt x="220438" y="202617"/>
                  <a:pt x="231904" y="185719"/>
                  <a:pt x="241661" y="167514"/>
                </a:cubicBezTo>
                <a:cubicBezTo>
                  <a:pt x="224461" y="175762"/>
                  <a:pt x="215912" y="191654"/>
                  <a:pt x="206156" y="206338"/>
                </a:cubicBezTo>
                <a:cubicBezTo>
                  <a:pt x="203038" y="211065"/>
                  <a:pt x="201529" y="218710"/>
                  <a:pt x="194891" y="218307"/>
                </a:cubicBezTo>
                <a:cubicBezTo>
                  <a:pt x="188052" y="217905"/>
                  <a:pt x="187951" y="210160"/>
                  <a:pt x="185537" y="205031"/>
                </a:cubicBezTo>
                <a:cubicBezTo>
                  <a:pt x="174172" y="180791"/>
                  <a:pt x="177088" y="156551"/>
                  <a:pt x="184230" y="132010"/>
                </a:cubicBezTo>
                <a:cubicBezTo>
                  <a:pt x="186442" y="124466"/>
                  <a:pt x="193081" y="117526"/>
                  <a:pt x="188152" y="106563"/>
                </a:cubicBezTo>
                <a:cubicBezTo>
                  <a:pt x="172763" y="120544"/>
                  <a:pt x="174674" y="140056"/>
                  <a:pt x="166628" y="163692"/>
                </a:cubicBezTo>
                <a:cubicBezTo>
                  <a:pt x="152547" y="125774"/>
                  <a:pt x="116841" y="107971"/>
                  <a:pt x="114427" y="69348"/>
                </a:cubicBezTo>
                <a:cubicBezTo>
                  <a:pt x="114427" y="67739"/>
                  <a:pt x="113924" y="66230"/>
                  <a:pt x="113622" y="64621"/>
                </a:cubicBezTo>
                <a:cubicBezTo>
                  <a:pt x="85661" y="77093"/>
                  <a:pt x="91394" y="40080"/>
                  <a:pt x="70876" y="37062"/>
                </a:cubicBezTo>
                <a:close/>
              </a:path>
            </a:pathLst>
          </a:custGeom>
          <a:solidFill>
            <a:srgbClr val="FFC000"/>
          </a:solidFill>
          <a:ln w="10058"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6CE6B039-777E-44E5-B968-D067FC1D84DA}"/>
              </a:ext>
            </a:extLst>
          </p:cNvPr>
          <p:cNvSpPr/>
          <p:nvPr/>
        </p:nvSpPr>
        <p:spPr>
          <a:xfrm>
            <a:off x="8419648" y="3489909"/>
            <a:ext cx="282838" cy="290965"/>
          </a:xfrm>
          <a:custGeom>
            <a:avLst/>
            <a:gdLst>
              <a:gd name="connsiteX0" fmla="*/ 142057 w 282838"/>
              <a:gd name="connsiteY0" fmla="*/ 77256 h 290965"/>
              <a:gd name="connsiteX1" fmla="*/ 152618 w 282838"/>
              <a:gd name="connsiteY1" fmla="*/ 104513 h 290965"/>
              <a:gd name="connsiteX2" fmla="*/ 47009 w 282838"/>
              <a:gd name="connsiteY2" fmla="*/ 64482 h 290965"/>
              <a:gd name="connsiteX3" fmla="*/ 75775 w 282838"/>
              <a:gd name="connsiteY3" fmla="*/ 87615 h 290965"/>
              <a:gd name="connsiteX4" fmla="*/ 81508 w 282838"/>
              <a:gd name="connsiteY4" fmla="*/ 123723 h 290965"/>
              <a:gd name="connsiteX5" fmla="*/ 170119 w 282838"/>
              <a:gd name="connsiteY5" fmla="*/ 131569 h 290965"/>
              <a:gd name="connsiteX6" fmla="*/ 133709 w 282838"/>
              <a:gd name="connsiteY6" fmla="*/ 158625 h 290965"/>
              <a:gd name="connsiteX7" fmla="*/ 151310 w 282838"/>
              <a:gd name="connsiteY7" fmla="*/ 153395 h 290965"/>
              <a:gd name="connsiteX8" fmla="*/ 222119 w 282838"/>
              <a:gd name="connsiteY8" fmla="*/ 141526 h 290965"/>
              <a:gd name="connsiteX9" fmla="*/ 254707 w 282838"/>
              <a:gd name="connsiteY9" fmla="*/ 170694 h 290965"/>
              <a:gd name="connsiteX10" fmla="*/ 246358 w 282838"/>
              <a:gd name="connsiteY10" fmla="*/ 202779 h 290965"/>
              <a:gd name="connsiteX11" fmla="*/ 198482 w 282838"/>
              <a:gd name="connsiteY11" fmla="*/ 276404 h 290965"/>
              <a:gd name="connsiteX12" fmla="*/ 173337 w 282838"/>
              <a:gd name="connsiteY12" fmla="*/ 287367 h 290965"/>
              <a:gd name="connsiteX13" fmla="*/ 81407 w 282838"/>
              <a:gd name="connsiteY13" fmla="*/ 183066 h 290965"/>
              <a:gd name="connsiteX14" fmla="*/ 32626 w 282838"/>
              <a:gd name="connsiteY14" fmla="*/ 99584 h 290965"/>
              <a:gd name="connsiteX15" fmla="*/ 943 w 282838"/>
              <a:gd name="connsiteY15" fmla="*/ 52714 h 290965"/>
              <a:gd name="connsiteX16" fmla="*/ 55458 w 282838"/>
              <a:gd name="connsiteY16" fmla="*/ 39739 h 290965"/>
              <a:gd name="connsiteX17" fmla="*/ 188223 w 282838"/>
              <a:gd name="connsiteY17" fmla="*/ 14192 h 290965"/>
              <a:gd name="connsiteX18" fmla="*/ 266374 w 282838"/>
              <a:gd name="connsiteY18" fmla="*/ 111 h 290965"/>
              <a:gd name="connsiteX19" fmla="*/ 279550 w 282838"/>
              <a:gd name="connsiteY19" fmla="*/ 16908 h 290965"/>
              <a:gd name="connsiteX20" fmla="*/ 243944 w 282838"/>
              <a:gd name="connsiteY20" fmla="*/ 122014 h 290965"/>
              <a:gd name="connsiteX21" fmla="*/ 200192 w 282838"/>
              <a:gd name="connsiteY21" fmla="*/ 57441 h 290965"/>
              <a:gd name="connsiteX22" fmla="*/ 222622 w 282838"/>
              <a:gd name="connsiteY22" fmla="*/ 113967 h 290965"/>
              <a:gd name="connsiteX23" fmla="*/ 228355 w 282838"/>
              <a:gd name="connsiteY23" fmla="*/ 130865 h 290965"/>
              <a:gd name="connsiteX24" fmla="*/ 209848 w 282838"/>
              <a:gd name="connsiteY24" fmla="*/ 129155 h 290965"/>
              <a:gd name="connsiteX25" fmla="*/ 142158 w 282838"/>
              <a:gd name="connsiteY25" fmla="*/ 77356 h 2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2838" h="290965">
                <a:moveTo>
                  <a:pt x="142057" y="77256"/>
                </a:moveTo>
                <a:cubicBezTo>
                  <a:pt x="145175" y="85403"/>
                  <a:pt x="148394" y="93550"/>
                  <a:pt x="152618" y="104513"/>
                </a:cubicBezTo>
                <a:cubicBezTo>
                  <a:pt x="114297" y="98780"/>
                  <a:pt x="86839" y="70517"/>
                  <a:pt x="47009" y="64482"/>
                </a:cubicBezTo>
                <a:cubicBezTo>
                  <a:pt x="54251" y="80474"/>
                  <a:pt x="66421" y="82687"/>
                  <a:pt x="75775" y="87615"/>
                </a:cubicBezTo>
                <a:cubicBezTo>
                  <a:pt x="102931" y="101797"/>
                  <a:pt x="103133" y="101495"/>
                  <a:pt x="81508" y="123723"/>
                </a:cubicBezTo>
                <a:cubicBezTo>
                  <a:pt x="113895" y="98780"/>
                  <a:pt x="141252" y="113364"/>
                  <a:pt x="170119" y="131569"/>
                </a:cubicBezTo>
                <a:cubicBezTo>
                  <a:pt x="158653" y="142633"/>
                  <a:pt x="143063" y="144946"/>
                  <a:pt x="133709" y="158625"/>
                </a:cubicBezTo>
                <a:cubicBezTo>
                  <a:pt x="142057" y="161944"/>
                  <a:pt x="146583" y="156714"/>
                  <a:pt x="151310" y="153395"/>
                </a:cubicBezTo>
                <a:cubicBezTo>
                  <a:pt x="173136" y="138308"/>
                  <a:pt x="195566" y="133983"/>
                  <a:pt x="222119" y="141526"/>
                </a:cubicBezTo>
                <a:cubicBezTo>
                  <a:pt x="239418" y="146354"/>
                  <a:pt x="249376" y="153395"/>
                  <a:pt x="254707" y="170694"/>
                </a:cubicBezTo>
                <a:cubicBezTo>
                  <a:pt x="258931" y="184373"/>
                  <a:pt x="259031" y="193425"/>
                  <a:pt x="246358" y="202779"/>
                </a:cubicBezTo>
                <a:cubicBezTo>
                  <a:pt x="221616" y="221186"/>
                  <a:pt x="204819" y="245827"/>
                  <a:pt x="198482" y="276404"/>
                </a:cubicBezTo>
                <a:cubicBezTo>
                  <a:pt x="195063" y="292798"/>
                  <a:pt x="186815" y="293603"/>
                  <a:pt x="173337" y="287367"/>
                </a:cubicBezTo>
                <a:cubicBezTo>
                  <a:pt x="127272" y="265943"/>
                  <a:pt x="91767" y="235065"/>
                  <a:pt x="81407" y="183066"/>
                </a:cubicBezTo>
                <a:cubicBezTo>
                  <a:pt x="74668" y="149170"/>
                  <a:pt x="61794" y="120706"/>
                  <a:pt x="32626" y="99584"/>
                </a:cubicBezTo>
                <a:cubicBezTo>
                  <a:pt x="16835" y="88118"/>
                  <a:pt x="-4790" y="68505"/>
                  <a:pt x="943" y="52714"/>
                </a:cubicBezTo>
                <a:cubicBezTo>
                  <a:pt x="7179" y="35414"/>
                  <a:pt x="36448" y="38733"/>
                  <a:pt x="55458" y="39739"/>
                </a:cubicBezTo>
                <a:cubicBezTo>
                  <a:pt x="102127" y="42053"/>
                  <a:pt x="146080" y="36219"/>
                  <a:pt x="188223" y="14192"/>
                </a:cubicBezTo>
                <a:cubicBezTo>
                  <a:pt x="211960" y="1720"/>
                  <a:pt x="239720" y="1821"/>
                  <a:pt x="266374" y="111"/>
                </a:cubicBezTo>
                <a:cubicBezTo>
                  <a:pt x="277236" y="-593"/>
                  <a:pt x="288602" y="1720"/>
                  <a:pt x="279550" y="16908"/>
                </a:cubicBezTo>
                <a:cubicBezTo>
                  <a:pt x="260641" y="48691"/>
                  <a:pt x="249979" y="83391"/>
                  <a:pt x="243944" y="122014"/>
                </a:cubicBezTo>
                <a:cubicBezTo>
                  <a:pt x="219604" y="107027"/>
                  <a:pt x="220208" y="78563"/>
                  <a:pt x="200192" y="57441"/>
                </a:cubicBezTo>
                <a:cubicBezTo>
                  <a:pt x="202807" y="82385"/>
                  <a:pt x="213670" y="97774"/>
                  <a:pt x="222622" y="113967"/>
                </a:cubicBezTo>
                <a:cubicBezTo>
                  <a:pt x="225538" y="119298"/>
                  <a:pt x="234389" y="124226"/>
                  <a:pt x="228355" y="130865"/>
                </a:cubicBezTo>
                <a:cubicBezTo>
                  <a:pt x="223225" y="136598"/>
                  <a:pt x="215782" y="130965"/>
                  <a:pt x="209848" y="129155"/>
                </a:cubicBezTo>
                <a:cubicBezTo>
                  <a:pt x="180479" y="120103"/>
                  <a:pt x="180076" y="119600"/>
                  <a:pt x="142158" y="77356"/>
                </a:cubicBezTo>
                <a:close/>
              </a:path>
            </a:pathLst>
          </a:custGeom>
          <a:solidFill>
            <a:srgbClr val="FFC000"/>
          </a:solidFill>
          <a:ln w="10058"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DEB3013F-47F8-4068-8DB7-F5A8DF0C0B38}"/>
              </a:ext>
            </a:extLst>
          </p:cNvPr>
          <p:cNvSpPr/>
          <p:nvPr/>
        </p:nvSpPr>
        <p:spPr>
          <a:xfrm>
            <a:off x="9458709" y="2658292"/>
            <a:ext cx="300926" cy="203305"/>
          </a:xfrm>
          <a:custGeom>
            <a:avLst/>
            <a:gdLst>
              <a:gd name="connsiteX0" fmla="*/ 300802 w 300926"/>
              <a:gd name="connsiteY0" fmla="*/ 66113 h 203305"/>
              <a:gd name="connsiteX1" fmla="*/ 292253 w 300926"/>
              <a:gd name="connsiteY1" fmla="*/ 90856 h 203305"/>
              <a:gd name="connsiteX2" fmla="*/ 283502 w 300926"/>
              <a:gd name="connsiteY2" fmla="*/ 183490 h 203305"/>
              <a:gd name="connsiteX3" fmla="*/ 262079 w 300926"/>
              <a:gd name="connsiteY3" fmla="*/ 202499 h 203305"/>
              <a:gd name="connsiteX4" fmla="*/ 35171 w 300926"/>
              <a:gd name="connsiteY4" fmla="*/ 149393 h 203305"/>
              <a:gd name="connsiteX5" fmla="*/ 471 w 300926"/>
              <a:gd name="connsiteY5" fmla="*/ 122438 h 203305"/>
              <a:gd name="connsiteX6" fmla="*/ 24409 w 300926"/>
              <a:gd name="connsiteY6" fmla="*/ 79289 h 203305"/>
              <a:gd name="connsiteX7" fmla="*/ 89584 w 300926"/>
              <a:gd name="connsiteY7" fmla="*/ 67923 h 203305"/>
              <a:gd name="connsiteX8" fmla="*/ 134342 w 300926"/>
              <a:gd name="connsiteY8" fmla="*/ 51730 h 203305"/>
              <a:gd name="connsiteX9" fmla="*/ 216717 w 300926"/>
              <a:gd name="connsiteY9" fmla="*/ 1943 h 203305"/>
              <a:gd name="connsiteX10" fmla="*/ 245383 w 300926"/>
              <a:gd name="connsiteY10" fmla="*/ 6268 h 203305"/>
              <a:gd name="connsiteX11" fmla="*/ 296075 w 300926"/>
              <a:gd name="connsiteY11" fmla="*/ 46198 h 203305"/>
              <a:gd name="connsiteX12" fmla="*/ 300903 w 300926"/>
              <a:gd name="connsiteY12" fmla="*/ 66113 h 20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926" h="203304">
                <a:moveTo>
                  <a:pt x="300802" y="66113"/>
                </a:moveTo>
                <a:cubicBezTo>
                  <a:pt x="298690" y="72148"/>
                  <a:pt x="293862" y="81200"/>
                  <a:pt x="292253" y="90856"/>
                </a:cubicBezTo>
                <a:cubicBezTo>
                  <a:pt x="287123" y="121432"/>
                  <a:pt x="272137" y="150600"/>
                  <a:pt x="283502" y="183490"/>
                </a:cubicBezTo>
                <a:cubicBezTo>
                  <a:pt x="288833" y="198778"/>
                  <a:pt x="279278" y="205818"/>
                  <a:pt x="262079" y="202499"/>
                </a:cubicBezTo>
                <a:cubicBezTo>
                  <a:pt x="185739" y="187915"/>
                  <a:pt x="112718" y="158848"/>
                  <a:pt x="35171" y="149393"/>
                </a:cubicBezTo>
                <a:cubicBezTo>
                  <a:pt x="18676" y="147381"/>
                  <a:pt x="3287" y="141246"/>
                  <a:pt x="471" y="122438"/>
                </a:cubicBezTo>
                <a:cubicBezTo>
                  <a:pt x="-2446" y="102825"/>
                  <a:pt x="8517" y="88442"/>
                  <a:pt x="24409" y="79289"/>
                </a:cubicBezTo>
                <a:cubicBezTo>
                  <a:pt x="44424" y="67722"/>
                  <a:pt x="66954" y="64001"/>
                  <a:pt x="89584" y="67923"/>
                </a:cubicBezTo>
                <a:cubicBezTo>
                  <a:pt x="108493" y="71243"/>
                  <a:pt x="120764" y="67923"/>
                  <a:pt x="134342" y="51730"/>
                </a:cubicBezTo>
                <a:cubicBezTo>
                  <a:pt x="155263" y="26485"/>
                  <a:pt x="186342" y="13711"/>
                  <a:pt x="216717" y="1943"/>
                </a:cubicBezTo>
                <a:cubicBezTo>
                  <a:pt x="226574" y="-1879"/>
                  <a:pt x="237034" y="133"/>
                  <a:pt x="245383" y="6268"/>
                </a:cubicBezTo>
                <a:cubicBezTo>
                  <a:pt x="262683" y="19042"/>
                  <a:pt x="279379" y="32620"/>
                  <a:pt x="296075" y="46198"/>
                </a:cubicBezTo>
                <a:cubicBezTo>
                  <a:pt x="301003" y="50221"/>
                  <a:pt x="301003" y="56457"/>
                  <a:pt x="300903" y="66113"/>
                </a:cubicBezTo>
                <a:close/>
              </a:path>
            </a:pathLst>
          </a:custGeom>
          <a:solidFill>
            <a:srgbClr val="FFC000"/>
          </a:solidFill>
          <a:ln w="10058" cap="flat">
            <a:no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3F7B4EBB-727B-4D94-800E-D1EC4B8A5176}"/>
              </a:ext>
            </a:extLst>
          </p:cNvPr>
          <p:cNvSpPr/>
          <p:nvPr/>
        </p:nvSpPr>
        <p:spPr>
          <a:xfrm>
            <a:off x="8725790" y="3276009"/>
            <a:ext cx="447534" cy="184049"/>
          </a:xfrm>
          <a:custGeom>
            <a:avLst/>
            <a:gdLst>
              <a:gd name="connsiteX0" fmla="*/ 110499 w 447534"/>
              <a:gd name="connsiteY0" fmla="*/ 77825 h 184049"/>
              <a:gd name="connsiteX1" fmla="*/ 123473 w 447534"/>
              <a:gd name="connsiteY1" fmla="*/ 71388 h 184049"/>
              <a:gd name="connsiteX2" fmla="*/ 307132 w 447534"/>
              <a:gd name="connsiteY2" fmla="*/ 5509 h 184049"/>
              <a:gd name="connsiteX3" fmla="*/ 439093 w 447534"/>
              <a:gd name="connsiteY3" fmla="*/ 63241 h 184049"/>
              <a:gd name="connsiteX4" fmla="*/ 439093 w 447534"/>
              <a:gd name="connsiteY4" fmla="*/ 82854 h 184049"/>
              <a:gd name="connsiteX5" fmla="*/ 389205 w 447534"/>
              <a:gd name="connsiteY5" fmla="*/ 84866 h 184049"/>
              <a:gd name="connsiteX6" fmla="*/ 245376 w 447534"/>
              <a:gd name="connsiteY6" fmla="*/ 86274 h 184049"/>
              <a:gd name="connsiteX7" fmla="*/ 178390 w 447534"/>
              <a:gd name="connsiteY7" fmla="*/ 138173 h 184049"/>
              <a:gd name="connsiteX8" fmla="*/ 139264 w 447534"/>
              <a:gd name="connsiteY8" fmla="*/ 148030 h 184049"/>
              <a:gd name="connsiteX9" fmla="*/ 22692 w 447534"/>
              <a:gd name="connsiteY9" fmla="*/ 175086 h 184049"/>
              <a:gd name="connsiteX10" fmla="*/ 5795 w 447534"/>
              <a:gd name="connsiteY10" fmla="*/ 183334 h 184049"/>
              <a:gd name="connsiteX11" fmla="*/ 867 w 447534"/>
              <a:gd name="connsiteY11" fmla="*/ 165430 h 184049"/>
              <a:gd name="connsiteX12" fmla="*/ 121965 w 447534"/>
              <a:gd name="connsiteY12" fmla="*/ 31056 h 184049"/>
              <a:gd name="connsiteX13" fmla="*/ 134839 w 447534"/>
              <a:gd name="connsiteY13" fmla="*/ 34677 h 184049"/>
              <a:gd name="connsiteX14" fmla="*/ 130413 w 447534"/>
              <a:gd name="connsiteY14" fmla="*/ 45439 h 184049"/>
              <a:gd name="connsiteX15" fmla="*/ 110499 w 447534"/>
              <a:gd name="connsiteY15" fmla="*/ 77926 h 18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534" h="184049">
                <a:moveTo>
                  <a:pt x="110499" y="77825"/>
                </a:moveTo>
                <a:cubicBezTo>
                  <a:pt x="118847" y="80642"/>
                  <a:pt x="121059" y="75210"/>
                  <a:pt x="123473" y="71388"/>
                </a:cubicBezTo>
                <a:cubicBezTo>
                  <a:pt x="167829" y="2189"/>
                  <a:pt x="233206" y="-8875"/>
                  <a:pt x="307132" y="5509"/>
                </a:cubicBezTo>
                <a:cubicBezTo>
                  <a:pt x="355310" y="14862"/>
                  <a:pt x="396850" y="39907"/>
                  <a:pt x="439093" y="63241"/>
                </a:cubicBezTo>
                <a:cubicBezTo>
                  <a:pt x="451666" y="70181"/>
                  <a:pt x="448950" y="75512"/>
                  <a:pt x="439093" y="82854"/>
                </a:cubicBezTo>
                <a:cubicBezTo>
                  <a:pt x="422497" y="95226"/>
                  <a:pt x="409623" y="99048"/>
                  <a:pt x="389205" y="84866"/>
                </a:cubicBezTo>
                <a:cubicBezTo>
                  <a:pt x="342436" y="52178"/>
                  <a:pt x="292950" y="60827"/>
                  <a:pt x="245376" y="86274"/>
                </a:cubicBezTo>
                <a:cubicBezTo>
                  <a:pt x="220231" y="99752"/>
                  <a:pt x="200518" y="120572"/>
                  <a:pt x="178390" y="138173"/>
                </a:cubicBezTo>
                <a:cubicBezTo>
                  <a:pt x="166421" y="147728"/>
                  <a:pt x="154452" y="152154"/>
                  <a:pt x="139264" y="148030"/>
                </a:cubicBezTo>
                <a:cubicBezTo>
                  <a:pt x="95713" y="136162"/>
                  <a:pt x="57191" y="146924"/>
                  <a:pt x="22692" y="175086"/>
                </a:cubicBezTo>
                <a:cubicBezTo>
                  <a:pt x="17764" y="179109"/>
                  <a:pt x="12936" y="186351"/>
                  <a:pt x="5795" y="183334"/>
                </a:cubicBezTo>
                <a:cubicBezTo>
                  <a:pt x="-1547" y="180216"/>
                  <a:pt x="1470" y="171666"/>
                  <a:pt x="867" y="165430"/>
                </a:cubicBezTo>
                <a:cubicBezTo>
                  <a:pt x="-7180" y="86878"/>
                  <a:pt x="41400" y="33067"/>
                  <a:pt x="121965" y="31056"/>
                </a:cubicBezTo>
                <a:cubicBezTo>
                  <a:pt x="126692" y="30955"/>
                  <a:pt x="132928" y="28642"/>
                  <a:pt x="134839" y="34677"/>
                </a:cubicBezTo>
                <a:cubicBezTo>
                  <a:pt x="135744" y="37593"/>
                  <a:pt x="132526" y="42120"/>
                  <a:pt x="130413" y="45439"/>
                </a:cubicBezTo>
                <a:cubicBezTo>
                  <a:pt x="123775" y="56100"/>
                  <a:pt x="112007" y="63945"/>
                  <a:pt x="110499" y="77926"/>
                </a:cubicBezTo>
                <a:close/>
              </a:path>
            </a:pathLst>
          </a:custGeom>
          <a:solidFill>
            <a:srgbClr val="FFC000"/>
          </a:solidFill>
          <a:ln w="10058" cap="flat">
            <a:noFill/>
            <a:prstDash val="solid"/>
            <a:miter/>
          </a:ln>
        </p:spPr>
        <p:txBody>
          <a:bodyPr rtlCol="0" anchor="ctr"/>
          <a:lstStyle/>
          <a:p>
            <a:endParaRPr lang="LID4096"/>
          </a:p>
        </p:txBody>
      </p:sp>
      <p:sp>
        <p:nvSpPr>
          <p:cNvPr id="45" name="Forma libre: forma 44">
            <a:extLst>
              <a:ext uri="{FF2B5EF4-FFF2-40B4-BE49-F238E27FC236}">
                <a16:creationId xmlns:a16="http://schemas.microsoft.com/office/drawing/2014/main" id="{EA5E4CAC-2EED-47C8-9B77-4FE0245DAFD0}"/>
              </a:ext>
            </a:extLst>
          </p:cNvPr>
          <p:cNvSpPr/>
          <p:nvPr/>
        </p:nvSpPr>
        <p:spPr>
          <a:xfrm>
            <a:off x="7651158" y="4798966"/>
            <a:ext cx="264958" cy="550172"/>
          </a:xfrm>
          <a:custGeom>
            <a:avLst/>
            <a:gdLst>
              <a:gd name="connsiteX0" fmla="*/ 248530 w 264958"/>
              <a:gd name="connsiteY0" fmla="*/ 550172 h 550172"/>
              <a:gd name="connsiteX1" fmla="*/ 166960 w 264958"/>
              <a:gd name="connsiteY1" fmla="*/ 399101 h 550172"/>
              <a:gd name="connsiteX2" fmla="*/ 152778 w 264958"/>
              <a:gd name="connsiteY2" fmla="*/ 372749 h 550172"/>
              <a:gd name="connsiteX3" fmla="*/ 130852 w 264958"/>
              <a:gd name="connsiteY3" fmla="*/ 248734 h 550172"/>
              <a:gd name="connsiteX4" fmla="*/ 130952 w 264958"/>
              <a:gd name="connsiteY4" fmla="*/ 235860 h 550172"/>
              <a:gd name="connsiteX5" fmla="*/ 114558 w 264958"/>
              <a:gd name="connsiteY5" fmla="*/ 287960 h 550172"/>
              <a:gd name="connsiteX6" fmla="*/ 101281 w 264958"/>
              <a:gd name="connsiteY6" fmla="*/ 278104 h 550172"/>
              <a:gd name="connsiteX7" fmla="*/ 5328 w 264958"/>
              <a:gd name="connsiteY7" fmla="*/ 72518 h 550172"/>
              <a:gd name="connsiteX8" fmla="*/ 11061 w 264958"/>
              <a:gd name="connsiteY8" fmla="*/ 0 h 550172"/>
              <a:gd name="connsiteX9" fmla="*/ 43649 w 264958"/>
              <a:gd name="connsiteY9" fmla="*/ 79358 h 550172"/>
              <a:gd name="connsiteX10" fmla="*/ 79556 w 264958"/>
              <a:gd name="connsiteY10" fmla="*/ 132665 h 550172"/>
              <a:gd name="connsiteX11" fmla="*/ 104299 w 264958"/>
              <a:gd name="connsiteY11" fmla="*/ 148657 h 550172"/>
              <a:gd name="connsiteX12" fmla="*/ 154287 w 264958"/>
              <a:gd name="connsiteY12" fmla="*/ 192510 h 550172"/>
              <a:gd name="connsiteX13" fmla="*/ 193613 w 264958"/>
              <a:gd name="connsiteY13" fmla="*/ 258591 h 550172"/>
              <a:gd name="connsiteX14" fmla="*/ 206689 w 264958"/>
              <a:gd name="connsiteY14" fmla="*/ 322057 h 550172"/>
              <a:gd name="connsiteX15" fmla="*/ 224089 w 264958"/>
              <a:gd name="connsiteY15" fmla="*/ 357461 h 550172"/>
              <a:gd name="connsiteX16" fmla="*/ 260700 w 264958"/>
              <a:gd name="connsiteY16" fmla="*/ 489723 h 550172"/>
              <a:gd name="connsiteX17" fmla="*/ 248430 w 264958"/>
              <a:gd name="connsiteY17" fmla="*/ 550172 h 5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958" h="550172">
                <a:moveTo>
                  <a:pt x="248530" y="550172"/>
                </a:moveTo>
                <a:cubicBezTo>
                  <a:pt x="219764" y="496865"/>
                  <a:pt x="193312" y="447983"/>
                  <a:pt x="166960" y="399101"/>
                </a:cubicBezTo>
                <a:cubicBezTo>
                  <a:pt x="162233" y="390351"/>
                  <a:pt x="158411" y="380896"/>
                  <a:pt x="152778" y="372749"/>
                </a:cubicBezTo>
                <a:cubicBezTo>
                  <a:pt x="125923" y="334730"/>
                  <a:pt x="113451" y="294498"/>
                  <a:pt x="130852" y="248734"/>
                </a:cubicBezTo>
                <a:cubicBezTo>
                  <a:pt x="131958" y="245918"/>
                  <a:pt x="130952" y="242398"/>
                  <a:pt x="130952" y="235860"/>
                </a:cubicBezTo>
                <a:cubicBezTo>
                  <a:pt x="115865" y="252556"/>
                  <a:pt x="121598" y="272773"/>
                  <a:pt x="114558" y="287960"/>
                </a:cubicBezTo>
                <a:cubicBezTo>
                  <a:pt x="104600" y="289972"/>
                  <a:pt x="103695" y="282630"/>
                  <a:pt x="101281" y="278104"/>
                </a:cubicBezTo>
                <a:cubicBezTo>
                  <a:pt x="65978" y="211117"/>
                  <a:pt x="32585" y="143326"/>
                  <a:pt x="5328" y="72518"/>
                </a:cubicBezTo>
                <a:cubicBezTo>
                  <a:pt x="-4026" y="48379"/>
                  <a:pt x="-405" y="27659"/>
                  <a:pt x="11061" y="0"/>
                </a:cubicBezTo>
                <a:cubicBezTo>
                  <a:pt x="24941" y="28766"/>
                  <a:pt x="45359" y="48781"/>
                  <a:pt x="43649" y="79358"/>
                </a:cubicBezTo>
                <a:cubicBezTo>
                  <a:pt x="42241" y="105810"/>
                  <a:pt x="54411" y="123914"/>
                  <a:pt x="79556" y="132665"/>
                </a:cubicBezTo>
                <a:cubicBezTo>
                  <a:pt x="89212" y="135984"/>
                  <a:pt x="98767" y="140208"/>
                  <a:pt x="104299" y="148657"/>
                </a:cubicBezTo>
                <a:cubicBezTo>
                  <a:pt x="116871" y="168270"/>
                  <a:pt x="135177" y="180340"/>
                  <a:pt x="154287" y="192510"/>
                </a:cubicBezTo>
                <a:cubicBezTo>
                  <a:pt x="177923" y="207597"/>
                  <a:pt x="187679" y="232340"/>
                  <a:pt x="193613" y="258591"/>
                </a:cubicBezTo>
                <a:cubicBezTo>
                  <a:pt x="198341" y="279612"/>
                  <a:pt x="201760" y="301036"/>
                  <a:pt x="206689" y="322057"/>
                </a:cubicBezTo>
                <a:cubicBezTo>
                  <a:pt x="209706" y="335032"/>
                  <a:pt x="213729" y="349213"/>
                  <a:pt x="224089" y="357461"/>
                </a:cubicBezTo>
                <a:cubicBezTo>
                  <a:pt x="268747" y="392966"/>
                  <a:pt x="269149" y="440037"/>
                  <a:pt x="260700" y="489723"/>
                </a:cubicBezTo>
                <a:cubicBezTo>
                  <a:pt x="257582" y="508130"/>
                  <a:pt x="261103" y="527843"/>
                  <a:pt x="248430" y="550172"/>
                </a:cubicBezTo>
                <a:close/>
              </a:path>
            </a:pathLst>
          </a:custGeom>
          <a:solidFill>
            <a:srgbClr val="FFC000"/>
          </a:solidFill>
          <a:ln w="10058" cap="flat">
            <a:noFill/>
            <a:prstDash val="solid"/>
            <a:miter/>
          </a:ln>
        </p:spPr>
        <p:txBody>
          <a:bodyPr rtlCol="0" anchor="ctr"/>
          <a:lstStyle/>
          <a:p>
            <a:endParaRPr lang="LID4096"/>
          </a:p>
        </p:txBody>
      </p:sp>
      <p:sp>
        <p:nvSpPr>
          <p:cNvPr id="46" name="Forma libre: forma 45">
            <a:extLst>
              <a:ext uri="{FF2B5EF4-FFF2-40B4-BE49-F238E27FC236}">
                <a16:creationId xmlns:a16="http://schemas.microsoft.com/office/drawing/2014/main" id="{A3971398-46F0-4472-9E99-C61B558683BB}"/>
              </a:ext>
            </a:extLst>
          </p:cNvPr>
          <p:cNvSpPr/>
          <p:nvPr/>
        </p:nvSpPr>
        <p:spPr>
          <a:xfrm>
            <a:off x="7086267" y="2329661"/>
            <a:ext cx="348818" cy="249538"/>
          </a:xfrm>
          <a:custGeom>
            <a:avLst/>
            <a:gdLst>
              <a:gd name="connsiteX0" fmla="*/ 56056 w 348818"/>
              <a:gd name="connsiteY0" fmla="*/ 50761 h 249538"/>
              <a:gd name="connsiteX1" fmla="*/ 23769 w 348818"/>
              <a:gd name="connsiteY1" fmla="*/ 48750 h 249538"/>
              <a:gd name="connsiteX2" fmla="*/ 133 w 348818"/>
              <a:gd name="connsiteY2" fmla="*/ 27025 h 249538"/>
              <a:gd name="connsiteX3" fmla="*/ 21959 w 348818"/>
              <a:gd name="connsiteY3" fmla="*/ 4796 h 249538"/>
              <a:gd name="connsiteX4" fmla="*/ 177556 w 348818"/>
              <a:gd name="connsiteY4" fmla="*/ 49454 h 249538"/>
              <a:gd name="connsiteX5" fmla="*/ 211150 w 348818"/>
              <a:gd name="connsiteY5" fmla="*/ 66552 h 249538"/>
              <a:gd name="connsiteX6" fmla="*/ 259126 w 348818"/>
              <a:gd name="connsiteY6" fmla="*/ 89887 h 249538"/>
              <a:gd name="connsiteX7" fmla="*/ 309014 w 348818"/>
              <a:gd name="connsiteY7" fmla="*/ 89585 h 249538"/>
              <a:gd name="connsiteX8" fmla="*/ 334964 w 348818"/>
              <a:gd name="connsiteY8" fmla="*/ 75001 h 249538"/>
              <a:gd name="connsiteX9" fmla="*/ 346128 w 348818"/>
              <a:gd name="connsiteY9" fmla="*/ 112517 h 249538"/>
              <a:gd name="connsiteX10" fmla="*/ 336372 w 348818"/>
              <a:gd name="connsiteY10" fmla="*/ 158181 h 249538"/>
              <a:gd name="connsiteX11" fmla="*/ 295536 w 348818"/>
              <a:gd name="connsiteY11" fmla="*/ 191875 h 249538"/>
              <a:gd name="connsiteX12" fmla="*/ 253594 w 348818"/>
              <a:gd name="connsiteY12" fmla="*/ 221043 h 249538"/>
              <a:gd name="connsiteX13" fmla="*/ 168102 w 348818"/>
              <a:gd name="connsiteY13" fmla="*/ 233213 h 249538"/>
              <a:gd name="connsiteX14" fmla="*/ 171119 w 348818"/>
              <a:gd name="connsiteY14" fmla="*/ 205654 h 249538"/>
              <a:gd name="connsiteX15" fmla="*/ 186407 w 348818"/>
              <a:gd name="connsiteY15" fmla="*/ 156974 h 249538"/>
              <a:gd name="connsiteX16" fmla="*/ 161966 w 348818"/>
              <a:gd name="connsiteY16" fmla="*/ 99945 h 249538"/>
              <a:gd name="connsiteX17" fmla="*/ 90957 w 348818"/>
              <a:gd name="connsiteY17" fmla="*/ 51767 h 249538"/>
              <a:gd name="connsiteX18" fmla="*/ 56257 w 348818"/>
              <a:gd name="connsiteY18" fmla="*/ 49454 h 249538"/>
              <a:gd name="connsiteX19" fmla="*/ 56257 w 348818"/>
              <a:gd name="connsiteY19" fmla="*/ 50761 h 2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8818" h="249538">
                <a:moveTo>
                  <a:pt x="56056" y="50761"/>
                </a:moveTo>
                <a:cubicBezTo>
                  <a:pt x="45293" y="50158"/>
                  <a:pt x="34431" y="50359"/>
                  <a:pt x="23769" y="48750"/>
                </a:cubicBezTo>
                <a:cubicBezTo>
                  <a:pt x="11499" y="46939"/>
                  <a:pt x="1441" y="41005"/>
                  <a:pt x="133" y="27025"/>
                </a:cubicBezTo>
                <a:cubicBezTo>
                  <a:pt x="-1376" y="11334"/>
                  <a:pt x="10191" y="7411"/>
                  <a:pt x="21959" y="4796"/>
                </a:cubicBezTo>
                <a:cubicBezTo>
                  <a:pt x="81905" y="-8882"/>
                  <a:pt x="133904" y="6909"/>
                  <a:pt x="177556" y="49454"/>
                </a:cubicBezTo>
                <a:cubicBezTo>
                  <a:pt x="187413" y="59110"/>
                  <a:pt x="195660" y="66754"/>
                  <a:pt x="211150" y="66552"/>
                </a:cubicBezTo>
                <a:cubicBezTo>
                  <a:pt x="230059" y="66251"/>
                  <a:pt x="245950" y="76007"/>
                  <a:pt x="259126" y="89887"/>
                </a:cubicBezTo>
                <a:cubicBezTo>
                  <a:pt x="276828" y="108394"/>
                  <a:pt x="293223" y="107991"/>
                  <a:pt x="309014" y="89585"/>
                </a:cubicBezTo>
                <a:cubicBezTo>
                  <a:pt x="315954" y="81539"/>
                  <a:pt x="319474" y="65044"/>
                  <a:pt x="334964" y="75001"/>
                </a:cubicBezTo>
                <a:cubicBezTo>
                  <a:pt x="348341" y="83551"/>
                  <a:pt x="351962" y="98034"/>
                  <a:pt x="346128" y="112517"/>
                </a:cubicBezTo>
                <a:cubicBezTo>
                  <a:pt x="340093" y="127403"/>
                  <a:pt x="335466" y="140378"/>
                  <a:pt x="336372" y="158181"/>
                </a:cubicBezTo>
                <a:cubicBezTo>
                  <a:pt x="337377" y="179202"/>
                  <a:pt x="314747" y="188355"/>
                  <a:pt x="295536" y="191875"/>
                </a:cubicBezTo>
                <a:cubicBezTo>
                  <a:pt x="276225" y="195395"/>
                  <a:pt x="264356" y="204045"/>
                  <a:pt x="253594" y="221043"/>
                </a:cubicBezTo>
                <a:cubicBezTo>
                  <a:pt x="232272" y="254838"/>
                  <a:pt x="197471" y="258157"/>
                  <a:pt x="168102" y="233213"/>
                </a:cubicBezTo>
                <a:cubicBezTo>
                  <a:pt x="155026" y="222150"/>
                  <a:pt x="154624" y="213801"/>
                  <a:pt x="171119" y="205654"/>
                </a:cubicBezTo>
                <a:cubicBezTo>
                  <a:pt x="200991" y="190869"/>
                  <a:pt x="202299" y="186444"/>
                  <a:pt x="186407" y="156974"/>
                </a:cubicBezTo>
                <a:cubicBezTo>
                  <a:pt x="176550" y="138668"/>
                  <a:pt x="169308" y="119457"/>
                  <a:pt x="161966" y="99945"/>
                </a:cubicBezTo>
                <a:cubicBezTo>
                  <a:pt x="150198" y="68866"/>
                  <a:pt x="120326" y="59009"/>
                  <a:pt x="90957" y="51767"/>
                </a:cubicBezTo>
                <a:cubicBezTo>
                  <a:pt x="79893" y="49052"/>
                  <a:pt x="67823" y="50158"/>
                  <a:pt x="56257" y="49454"/>
                </a:cubicBezTo>
                <a:cubicBezTo>
                  <a:pt x="56257" y="49856"/>
                  <a:pt x="56257" y="50359"/>
                  <a:pt x="56257" y="50761"/>
                </a:cubicBezTo>
                <a:close/>
              </a:path>
            </a:pathLst>
          </a:custGeom>
          <a:solidFill>
            <a:srgbClr val="FFC000"/>
          </a:solidFill>
          <a:ln w="10058" cap="flat">
            <a:noFill/>
            <a:prstDash val="solid"/>
            <a:miter/>
          </a:ln>
        </p:spPr>
        <p:txBody>
          <a:bodyPr rtlCol="0" anchor="ctr"/>
          <a:lstStyle/>
          <a:p>
            <a:endParaRPr lang="LID4096"/>
          </a:p>
        </p:txBody>
      </p:sp>
      <p:sp>
        <p:nvSpPr>
          <p:cNvPr id="47" name="Forma libre: forma 46">
            <a:extLst>
              <a:ext uri="{FF2B5EF4-FFF2-40B4-BE49-F238E27FC236}">
                <a16:creationId xmlns:a16="http://schemas.microsoft.com/office/drawing/2014/main" id="{33CE46CD-7F2F-4678-A7C3-A0A639CC1AC6}"/>
              </a:ext>
            </a:extLst>
          </p:cNvPr>
          <p:cNvSpPr/>
          <p:nvPr/>
        </p:nvSpPr>
        <p:spPr>
          <a:xfrm>
            <a:off x="6274621" y="3363640"/>
            <a:ext cx="221241" cy="211871"/>
          </a:xfrm>
          <a:custGeom>
            <a:avLst/>
            <a:gdLst>
              <a:gd name="connsiteX0" fmla="*/ 122103 w 221241"/>
              <a:gd name="connsiteY0" fmla="*/ 211872 h 211871"/>
              <a:gd name="connsiteX1" fmla="*/ 43349 w 221241"/>
              <a:gd name="connsiteY1" fmla="*/ 164197 h 211871"/>
              <a:gd name="connsiteX2" fmla="*/ 300 w 221241"/>
              <a:gd name="connsiteY2" fmla="*/ 22178 h 211871"/>
              <a:gd name="connsiteX3" fmla="*/ 25345 w 221241"/>
              <a:gd name="connsiteY3" fmla="*/ 4074 h 211871"/>
              <a:gd name="connsiteX4" fmla="*/ 49283 w 221241"/>
              <a:gd name="connsiteY4" fmla="*/ 10410 h 211871"/>
              <a:gd name="connsiteX5" fmla="*/ 72919 w 221241"/>
              <a:gd name="connsiteY5" fmla="*/ 28716 h 211871"/>
              <a:gd name="connsiteX6" fmla="*/ 170180 w 221241"/>
              <a:gd name="connsiteY6" fmla="*/ 84236 h 211871"/>
              <a:gd name="connsiteX7" fmla="*/ 204779 w 221241"/>
              <a:gd name="connsiteY7" fmla="*/ 108576 h 211871"/>
              <a:gd name="connsiteX8" fmla="*/ 215441 w 221241"/>
              <a:gd name="connsiteY8" fmla="*/ 139052 h 211871"/>
              <a:gd name="connsiteX9" fmla="*/ 204075 w 221241"/>
              <a:gd name="connsiteY9" fmla="*/ 183408 h 211871"/>
              <a:gd name="connsiteX10" fmla="*/ 122203 w 221241"/>
              <a:gd name="connsiteY10" fmla="*/ 211872 h 21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41" h="211871">
                <a:moveTo>
                  <a:pt x="122103" y="211872"/>
                </a:moveTo>
                <a:cubicBezTo>
                  <a:pt x="87201" y="211369"/>
                  <a:pt x="60950" y="194069"/>
                  <a:pt x="43349" y="164197"/>
                </a:cubicBezTo>
                <a:cubicBezTo>
                  <a:pt x="17600" y="120545"/>
                  <a:pt x="3921" y="72669"/>
                  <a:pt x="300" y="22178"/>
                </a:cubicBezTo>
                <a:cubicBezTo>
                  <a:pt x="-1410" y="-955"/>
                  <a:pt x="3821" y="-4073"/>
                  <a:pt x="25345" y="4074"/>
                </a:cubicBezTo>
                <a:cubicBezTo>
                  <a:pt x="32989" y="6991"/>
                  <a:pt x="41136" y="9405"/>
                  <a:pt x="49283" y="10410"/>
                </a:cubicBezTo>
                <a:cubicBezTo>
                  <a:pt x="61252" y="11919"/>
                  <a:pt x="67890" y="17049"/>
                  <a:pt x="72919" y="28716"/>
                </a:cubicBezTo>
                <a:cubicBezTo>
                  <a:pt x="91426" y="72166"/>
                  <a:pt x="122706" y="91377"/>
                  <a:pt x="170180" y="84236"/>
                </a:cubicBezTo>
                <a:cubicBezTo>
                  <a:pt x="193414" y="80716"/>
                  <a:pt x="201661" y="87253"/>
                  <a:pt x="204779" y="108576"/>
                </a:cubicBezTo>
                <a:cubicBezTo>
                  <a:pt x="206389" y="119037"/>
                  <a:pt x="210110" y="129899"/>
                  <a:pt x="215441" y="139052"/>
                </a:cubicBezTo>
                <a:cubicBezTo>
                  <a:pt x="226907" y="158464"/>
                  <a:pt x="220470" y="171338"/>
                  <a:pt x="204075" y="183408"/>
                </a:cubicBezTo>
                <a:cubicBezTo>
                  <a:pt x="179835" y="201311"/>
                  <a:pt x="153282" y="211369"/>
                  <a:pt x="122203" y="211872"/>
                </a:cubicBezTo>
                <a:close/>
              </a:path>
            </a:pathLst>
          </a:custGeom>
          <a:solidFill>
            <a:srgbClr val="FFC000"/>
          </a:solidFill>
          <a:ln w="10058" cap="flat">
            <a:noFill/>
            <a:prstDash val="solid"/>
            <a:miter/>
          </a:ln>
        </p:spPr>
        <p:txBody>
          <a:bodyPr rtlCol="0" anchor="ctr"/>
          <a:lstStyle/>
          <a:p>
            <a:endParaRPr lang="LID4096"/>
          </a:p>
        </p:txBody>
      </p:sp>
      <p:sp>
        <p:nvSpPr>
          <p:cNvPr id="48" name="Forma libre: forma 47">
            <a:extLst>
              <a:ext uri="{FF2B5EF4-FFF2-40B4-BE49-F238E27FC236}">
                <a16:creationId xmlns:a16="http://schemas.microsoft.com/office/drawing/2014/main" id="{45A3624C-8573-4964-A457-C5B1669CE5AC}"/>
              </a:ext>
            </a:extLst>
          </p:cNvPr>
          <p:cNvSpPr/>
          <p:nvPr/>
        </p:nvSpPr>
        <p:spPr>
          <a:xfrm>
            <a:off x="8450041" y="2183268"/>
            <a:ext cx="172466" cy="289445"/>
          </a:xfrm>
          <a:custGeom>
            <a:avLst/>
            <a:gdLst>
              <a:gd name="connsiteX0" fmla="*/ 95572 w 172466"/>
              <a:gd name="connsiteY0" fmla="*/ 260218 h 289445"/>
              <a:gd name="connsiteX1" fmla="*/ 79379 w 172466"/>
              <a:gd name="connsiteY1" fmla="*/ 276009 h 289445"/>
              <a:gd name="connsiteX2" fmla="*/ 18226 w 172466"/>
              <a:gd name="connsiteY2" fmla="*/ 286570 h 289445"/>
              <a:gd name="connsiteX3" fmla="*/ 2033 w 172466"/>
              <a:gd name="connsiteY3" fmla="*/ 286268 h 289445"/>
              <a:gd name="connsiteX4" fmla="*/ 3944 w 172466"/>
              <a:gd name="connsiteY4" fmla="*/ 269975 h 289445"/>
              <a:gd name="connsiteX5" fmla="*/ 60168 w 172466"/>
              <a:gd name="connsiteY5" fmla="*/ 82091 h 289445"/>
              <a:gd name="connsiteX6" fmla="*/ 64392 w 172466"/>
              <a:gd name="connsiteY6" fmla="*/ 39948 h 289445"/>
              <a:gd name="connsiteX7" fmla="*/ 119309 w 172466"/>
              <a:gd name="connsiteY7" fmla="*/ 1627 h 289445"/>
              <a:gd name="connsiteX8" fmla="*/ 164368 w 172466"/>
              <a:gd name="connsiteY8" fmla="*/ 27376 h 289445"/>
              <a:gd name="connsiteX9" fmla="*/ 158636 w 172466"/>
              <a:gd name="connsiteY9" fmla="*/ 58857 h 289445"/>
              <a:gd name="connsiteX10" fmla="*/ 101707 w 172466"/>
              <a:gd name="connsiteY10" fmla="*/ 136606 h 289445"/>
              <a:gd name="connsiteX11" fmla="*/ 95672 w 172466"/>
              <a:gd name="connsiteY11" fmla="*/ 260118 h 28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466" h="289445">
                <a:moveTo>
                  <a:pt x="95572" y="260218"/>
                </a:moveTo>
                <a:cubicBezTo>
                  <a:pt x="98187" y="273797"/>
                  <a:pt x="89537" y="275808"/>
                  <a:pt x="79379" y="276009"/>
                </a:cubicBezTo>
                <a:cubicBezTo>
                  <a:pt x="58458" y="276412"/>
                  <a:pt x="37940" y="279027"/>
                  <a:pt x="18226" y="286570"/>
                </a:cubicBezTo>
                <a:cubicBezTo>
                  <a:pt x="13197" y="288481"/>
                  <a:pt x="6659" y="292102"/>
                  <a:pt x="2033" y="286268"/>
                </a:cubicBezTo>
                <a:cubicBezTo>
                  <a:pt x="-2192" y="280837"/>
                  <a:pt x="1027" y="274601"/>
                  <a:pt x="3944" y="269975"/>
                </a:cubicBezTo>
                <a:cubicBezTo>
                  <a:pt x="40353" y="212644"/>
                  <a:pt x="42265" y="144954"/>
                  <a:pt x="60168" y="82091"/>
                </a:cubicBezTo>
                <a:cubicBezTo>
                  <a:pt x="63990" y="68714"/>
                  <a:pt x="62582" y="53929"/>
                  <a:pt x="64392" y="39948"/>
                </a:cubicBezTo>
                <a:cubicBezTo>
                  <a:pt x="68315" y="9875"/>
                  <a:pt x="89738" y="-5212"/>
                  <a:pt x="119309" y="1627"/>
                </a:cubicBezTo>
                <a:cubicBezTo>
                  <a:pt x="136810" y="5651"/>
                  <a:pt x="151897" y="15306"/>
                  <a:pt x="164368" y="27376"/>
                </a:cubicBezTo>
                <a:cubicBezTo>
                  <a:pt x="176338" y="38943"/>
                  <a:pt x="175533" y="53426"/>
                  <a:pt x="158636" y="58857"/>
                </a:cubicBezTo>
                <a:cubicBezTo>
                  <a:pt x="119812" y="71128"/>
                  <a:pt x="107843" y="101704"/>
                  <a:pt x="101707" y="136606"/>
                </a:cubicBezTo>
                <a:cubicBezTo>
                  <a:pt x="94466" y="177441"/>
                  <a:pt x="83703" y="218276"/>
                  <a:pt x="95672" y="260118"/>
                </a:cubicBezTo>
                <a:close/>
              </a:path>
            </a:pathLst>
          </a:custGeom>
          <a:solidFill>
            <a:srgbClr val="FFC000"/>
          </a:solidFill>
          <a:ln w="10058" cap="flat">
            <a:noFill/>
            <a:prstDash val="solid"/>
            <a:miter/>
          </a:ln>
        </p:spPr>
        <p:txBody>
          <a:bodyPr rtlCol="0" anchor="ctr"/>
          <a:lstStyle/>
          <a:p>
            <a:endParaRPr lang="LID4096"/>
          </a:p>
        </p:txBody>
      </p:sp>
      <p:sp>
        <p:nvSpPr>
          <p:cNvPr id="49" name="Forma libre: forma 48">
            <a:extLst>
              <a:ext uri="{FF2B5EF4-FFF2-40B4-BE49-F238E27FC236}">
                <a16:creationId xmlns:a16="http://schemas.microsoft.com/office/drawing/2014/main" id="{64E43EDD-492F-4166-BC09-05392D9C678B}"/>
              </a:ext>
            </a:extLst>
          </p:cNvPr>
          <p:cNvSpPr/>
          <p:nvPr/>
        </p:nvSpPr>
        <p:spPr>
          <a:xfrm>
            <a:off x="6435159" y="2869336"/>
            <a:ext cx="237267" cy="237272"/>
          </a:xfrm>
          <a:custGeom>
            <a:avLst/>
            <a:gdLst>
              <a:gd name="connsiteX0" fmla="*/ 47761 w 237267"/>
              <a:gd name="connsiteY0" fmla="*/ 237273 h 237272"/>
              <a:gd name="connsiteX1" fmla="*/ 3607 w 237267"/>
              <a:gd name="connsiteY1" fmla="*/ 179037 h 237272"/>
              <a:gd name="connsiteX2" fmla="*/ 212813 w 237267"/>
              <a:gd name="connsiteY2" fmla="*/ 1111 h 237272"/>
              <a:gd name="connsiteX3" fmla="*/ 237053 w 237267"/>
              <a:gd name="connsiteY3" fmla="*/ 10264 h 237272"/>
              <a:gd name="connsiteX4" fmla="*/ 218144 w 237267"/>
              <a:gd name="connsiteY4" fmla="*/ 37219 h 237272"/>
              <a:gd name="connsiteX5" fmla="*/ 83970 w 237267"/>
              <a:gd name="connsiteY5" fmla="*/ 199555 h 237272"/>
              <a:gd name="connsiteX6" fmla="*/ 47761 w 237267"/>
              <a:gd name="connsiteY6" fmla="*/ 237172 h 23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67" h="237272">
                <a:moveTo>
                  <a:pt x="47761" y="237273"/>
                </a:moveTo>
                <a:cubicBezTo>
                  <a:pt x="6121" y="236870"/>
                  <a:pt x="-7256" y="219269"/>
                  <a:pt x="3607" y="179037"/>
                </a:cubicBezTo>
                <a:cubicBezTo>
                  <a:pt x="24427" y="101389"/>
                  <a:pt x="132550" y="9157"/>
                  <a:pt x="212813" y="1111"/>
                </a:cubicBezTo>
                <a:cubicBezTo>
                  <a:pt x="222066" y="206"/>
                  <a:pt x="235846" y="-3415"/>
                  <a:pt x="237053" y="10264"/>
                </a:cubicBezTo>
                <a:cubicBezTo>
                  <a:pt x="238159" y="21730"/>
                  <a:pt x="235444" y="34001"/>
                  <a:pt x="218144" y="37219"/>
                </a:cubicBezTo>
                <a:cubicBezTo>
                  <a:pt x="138786" y="52004"/>
                  <a:pt x="82562" y="121002"/>
                  <a:pt x="83970" y="199555"/>
                </a:cubicBezTo>
                <a:cubicBezTo>
                  <a:pt x="84440" y="224901"/>
                  <a:pt x="72370" y="237444"/>
                  <a:pt x="47761" y="237172"/>
                </a:cubicBezTo>
                <a:close/>
              </a:path>
            </a:pathLst>
          </a:custGeom>
          <a:solidFill>
            <a:srgbClr val="FFC000"/>
          </a:solidFill>
          <a:ln w="10058" cap="flat">
            <a:noFill/>
            <a:prstDash val="solid"/>
            <a:miter/>
          </a:ln>
        </p:spPr>
        <p:txBody>
          <a:bodyPr rtlCol="0" anchor="ctr"/>
          <a:lstStyle/>
          <a:p>
            <a:endParaRPr lang="LID4096"/>
          </a:p>
        </p:txBody>
      </p:sp>
      <p:sp>
        <p:nvSpPr>
          <p:cNvPr id="50" name="Forma libre: forma 49">
            <a:extLst>
              <a:ext uri="{FF2B5EF4-FFF2-40B4-BE49-F238E27FC236}">
                <a16:creationId xmlns:a16="http://schemas.microsoft.com/office/drawing/2014/main" id="{76BCAF28-DFEB-4D4F-A2F6-4A3DDA608EC7}"/>
              </a:ext>
            </a:extLst>
          </p:cNvPr>
          <p:cNvSpPr/>
          <p:nvPr/>
        </p:nvSpPr>
        <p:spPr>
          <a:xfrm>
            <a:off x="6692240" y="2753171"/>
            <a:ext cx="254464" cy="97397"/>
          </a:xfrm>
          <a:custGeom>
            <a:avLst/>
            <a:gdLst>
              <a:gd name="connsiteX0" fmla="*/ 142106 w 254464"/>
              <a:gd name="connsiteY0" fmla="*/ 0 h 97397"/>
              <a:gd name="connsiteX1" fmla="*/ 246910 w 254464"/>
              <a:gd name="connsiteY1" fmla="*/ 51698 h 97397"/>
              <a:gd name="connsiteX2" fmla="*/ 251437 w 254464"/>
              <a:gd name="connsiteY2" fmla="*/ 76742 h 97397"/>
              <a:gd name="connsiteX3" fmla="*/ 231321 w 254464"/>
              <a:gd name="connsiteY3" fmla="*/ 72015 h 97397"/>
              <a:gd name="connsiteX4" fmla="*/ 26037 w 254464"/>
              <a:gd name="connsiteY4" fmla="*/ 88711 h 97397"/>
              <a:gd name="connsiteX5" fmla="*/ 4111 w 254464"/>
              <a:gd name="connsiteY5" fmla="*/ 94746 h 97397"/>
              <a:gd name="connsiteX6" fmla="*/ 3809 w 254464"/>
              <a:gd name="connsiteY6" fmla="*/ 68797 h 97397"/>
              <a:gd name="connsiteX7" fmla="*/ 37805 w 254464"/>
              <a:gd name="connsiteY7" fmla="*/ 30073 h 97397"/>
              <a:gd name="connsiteX8" fmla="*/ 142207 w 254464"/>
              <a:gd name="connsiteY8" fmla="*/ 101 h 9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464" h="97397">
                <a:moveTo>
                  <a:pt x="142106" y="0"/>
                </a:moveTo>
                <a:cubicBezTo>
                  <a:pt x="184249" y="2615"/>
                  <a:pt x="223073" y="12170"/>
                  <a:pt x="246910" y="51698"/>
                </a:cubicBezTo>
                <a:cubicBezTo>
                  <a:pt x="251437" y="59141"/>
                  <a:pt x="258578" y="68897"/>
                  <a:pt x="251437" y="76742"/>
                </a:cubicBezTo>
                <a:cubicBezTo>
                  <a:pt x="245502" y="83179"/>
                  <a:pt x="237858" y="74530"/>
                  <a:pt x="231321" y="72015"/>
                </a:cubicBezTo>
                <a:cubicBezTo>
                  <a:pt x="160110" y="44557"/>
                  <a:pt x="92420" y="57532"/>
                  <a:pt x="26037" y="88711"/>
                </a:cubicBezTo>
                <a:cubicBezTo>
                  <a:pt x="19097" y="91930"/>
                  <a:pt x="11956" y="102189"/>
                  <a:pt x="4111" y="94746"/>
                </a:cubicBezTo>
                <a:cubicBezTo>
                  <a:pt x="-3131" y="87907"/>
                  <a:pt x="792" y="77446"/>
                  <a:pt x="3809" y="68797"/>
                </a:cubicBezTo>
                <a:cubicBezTo>
                  <a:pt x="9844" y="51396"/>
                  <a:pt x="23020" y="39830"/>
                  <a:pt x="37805" y="30073"/>
                </a:cubicBezTo>
                <a:cubicBezTo>
                  <a:pt x="69387" y="9052"/>
                  <a:pt x="105093" y="2313"/>
                  <a:pt x="142207" y="101"/>
                </a:cubicBezTo>
                <a:close/>
              </a:path>
            </a:pathLst>
          </a:custGeom>
          <a:solidFill>
            <a:srgbClr val="FFC000"/>
          </a:solidFill>
          <a:ln w="10058" cap="flat">
            <a:noFill/>
            <a:prstDash val="solid"/>
            <a:miter/>
          </a:ln>
        </p:spPr>
        <p:txBody>
          <a:bodyPr rtlCol="0" anchor="ctr"/>
          <a:lstStyle/>
          <a:p>
            <a:endParaRPr lang="LID4096"/>
          </a:p>
        </p:txBody>
      </p:sp>
      <p:sp>
        <p:nvSpPr>
          <p:cNvPr id="51" name="Forma libre: forma 50">
            <a:extLst>
              <a:ext uri="{FF2B5EF4-FFF2-40B4-BE49-F238E27FC236}">
                <a16:creationId xmlns:a16="http://schemas.microsoft.com/office/drawing/2014/main" id="{56652AE6-2434-4E80-B4F1-8E900986B9D2}"/>
              </a:ext>
            </a:extLst>
          </p:cNvPr>
          <p:cNvSpPr/>
          <p:nvPr/>
        </p:nvSpPr>
        <p:spPr>
          <a:xfrm>
            <a:off x="8056245" y="5761803"/>
            <a:ext cx="153820" cy="125100"/>
          </a:xfrm>
          <a:custGeom>
            <a:avLst/>
            <a:gdLst>
              <a:gd name="connsiteX0" fmla="*/ 115210 w 153820"/>
              <a:gd name="connsiteY0" fmla="*/ 14 h 125100"/>
              <a:gd name="connsiteX1" fmla="*/ 146390 w 153820"/>
              <a:gd name="connsiteY1" fmla="*/ 36122 h 125100"/>
              <a:gd name="connsiteX2" fmla="*/ 59690 w 153820"/>
              <a:gd name="connsiteY2" fmla="*/ 118095 h 125100"/>
              <a:gd name="connsiteX3" fmla="*/ 7288 w 153820"/>
              <a:gd name="connsiteY3" fmla="*/ 112563 h 125100"/>
              <a:gd name="connsiteX4" fmla="*/ 15938 w 153820"/>
              <a:gd name="connsiteY4" fmla="*/ 55735 h 125100"/>
              <a:gd name="connsiteX5" fmla="*/ 115210 w 153820"/>
              <a:gd name="connsiteY5" fmla="*/ 14 h 12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20" h="125100">
                <a:moveTo>
                  <a:pt x="115210" y="14"/>
                </a:moveTo>
                <a:cubicBezTo>
                  <a:pt x="155844" y="-388"/>
                  <a:pt x="160974" y="7759"/>
                  <a:pt x="146390" y="36122"/>
                </a:cubicBezTo>
                <a:cubicBezTo>
                  <a:pt x="127179" y="73739"/>
                  <a:pt x="99017" y="102304"/>
                  <a:pt x="59690" y="118095"/>
                </a:cubicBezTo>
                <a:cubicBezTo>
                  <a:pt x="41988" y="125135"/>
                  <a:pt x="20564" y="131573"/>
                  <a:pt x="7288" y="112563"/>
                </a:cubicBezTo>
                <a:cubicBezTo>
                  <a:pt x="-6290" y="93151"/>
                  <a:pt x="549" y="72532"/>
                  <a:pt x="15938" y="55735"/>
                </a:cubicBezTo>
                <a:cubicBezTo>
                  <a:pt x="44905" y="24153"/>
                  <a:pt x="79706" y="3233"/>
                  <a:pt x="115210" y="14"/>
                </a:cubicBezTo>
                <a:close/>
              </a:path>
            </a:pathLst>
          </a:custGeom>
          <a:solidFill>
            <a:srgbClr val="FFC000"/>
          </a:solidFill>
          <a:ln w="10058" cap="flat">
            <a:noFill/>
            <a:prstDash val="solid"/>
            <a:miter/>
          </a:ln>
        </p:spPr>
        <p:txBody>
          <a:bodyPr rtlCol="0" anchor="ctr"/>
          <a:lstStyle/>
          <a:p>
            <a:endParaRPr lang="LID4096"/>
          </a:p>
        </p:txBody>
      </p:sp>
      <p:sp>
        <p:nvSpPr>
          <p:cNvPr id="52" name="Forma libre: forma 51">
            <a:extLst>
              <a:ext uri="{FF2B5EF4-FFF2-40B4-BE49-F238E27FC236}">
                <a16:creationId xmlns:a16="http://schemas.microsoft.com/office/drawing/2014/main" id="{EF2D359A-FD37-4AED-9197-C1476D2BB92E}"/>
              </a:ext>
            </a:extLst>
          </p:cNvPr>
          <p:cNvSpPr/>
          <p:nvPr/>
        </p:nvSpPr>
        <p:spPr>
          <a:xfrm>
            <a:off x="7716511" y="5108539"/>
            <a:ext cx="175323" cy="258689"/>
          </a:xfrm>
          <a:custGeom>
            <a:avLst/>
            <a:gdLst>
              <a:gd name="connsiteX0" fmla="*/ 826 w 175323"/>
              <a:gd name="connsiteY0" fmla="*/ 19525 h 258689"/>
              <a:gd name="connsiteX1" fmla="*/ 3642 w 175323"/>
              <a:gd name="connsiteY1" fmla="*/ 1119 h 258689"/>
              <a:gd name="connsiteX2" fmla="*/ 21445 w 175323"/>
              <a:gd name="connsiteY2" fmla="*/ 7354 h 258689"/>
              <a:gd name="connsiteX3" fmla="*/ 71936 w 175323"/>
              <a:gd name="connsiteY3" fmla="*/ 56739 h 258689"/>
              <a:gd name="connsiteX4" fmla="*/ 167487 w 175323"/>
              <a:gd name="connsiteY4" fmla="*/ 234866 h 258689"/>
              <a:gd name="connsiteX5" fmla="*/ 171711 w 175323"/>
              <a:gd name="connsiteY5" fmla="*/ 256491 h 258689"/>
              <a:gd name="connsiteX6" fmla="*/ 148880 w 175323"/>
              <a:gd name="connsiteY6" fmla="*/ 251764 h 258689"/>
              <a:gd name="connsiteX7" fmla="*/ 86520 w 175323"/>
              <a:gd name="connsiteY7" fmla="*/ 155207 h 258689"/>
              <a:gd name="connsiteX8" fmla="*/ 32308 w 175323"/>
              <a:gd name="connsiteY8" fmla="*/ 71726 h 258689"/>
              <a:gd name="connsiteX9" fmla="*/ 826 w 175323"/>
              <a:gd name="connsiteY9" fmla="*/ 19625 h 25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323" h="258689">
                <a:moveTo>
                  <a:pt x="826" y="19525"/>
                </a:moveTo>
                <a:cubicBezTo>
                  <a:pt x="1631" y="13389"/>
                  <a:pt x="-2996" y="5041"/>
                  <a:pt x="3642" y="1119"/>
                </a:cubicBezTo>
                <a:cubicBezTo>
                  <a:pt x="10281" y="-2804"/>
                  <a:pt x="15611" y="4639"/>
                  <a:pt x="21445" y="7354"/>
                </a:cubicBezTo>
                <a:cubicBezTo>
                  <a:pt x="44076" y="17916"/>
                  <a:pt x="60269" y="34209"/>
                  <a:pt x="71936" y="56739"/>
                </a:cubicBezTo>
                <a:cubicBezTo>
                  <a:pt x="103015" y="116484"/>
                  <a:pt x="135804" y="175423"/>
                  <a:pt x="167487" y="234866"/>
                </a:cubicBezTo>
                <a:cubicBezTo>
                  <a:pt x="171007" y="241404"/>
                  <a:pt x="180462" y="249752"/>
                  <a:pt x="171711" y="256491"/>
                </a:cubicBezTo>
                <a:cubicBezTo>
                  <a:pt x="165476" y="261319"/>
                  <a:pt x="152501" y="257497"/>
                  <a:pt x="148880" y="251764"/>
                </a:cubicBezTo>
                <a:cubicBezTo>
                  <a:pt x="128362" y="219276"/>
                  <a:pt x="89336" y="197551"/>
                  <a:pt x="86520" y="155207"/>
                </a:cubicBezTo>
                <a:cubicBezTo>
                  <a:pt x="83905" y="115880"/>
                  <a:pt x="64996" y="90132"/>
                  <a:pt x="32308" y="71726"/>
                </a:cubicBezTo>
                <a:cubicBezTo>
                  <a:pt x="12292" y="60360"/>
                  <a:pt x="-2091" y="45173"/>
                  <a:pt x="826" y="19625"/>
                </a:cubicBezTo>
                <a:close/>
              </a:path>
            </a:pathLst>
          </a:custGeom>
          <a:solidFill>
            <a:srgbClr val="FFC000"/>
          </a:solidFill>
          <a:ln w="10058" cap="flat">
            <a:noFill/>
            <a:prstDash val="solid"/>
            <a:miter/>
          </a:ln>
        </p:spPr>
        <p:txBody>
          <a:bodyPr rtlCol="0" anchor="ctr"/>
          <a:lstStyle/>
          <a:p>
            <a:endParaRPr lang="LID4096"/>
          </a:p>
        </p:txBody>
      </p:sp>
      <p:sp>
        <p:nvSpPr>
          <p:cNvPr id="53" name="Forma libre: forma 52">
            <a:extLst>
              <a:ext uri="{FF2B5EF4-FFF2-40B4-BE49-F238E27FC236}">
                <a16:creationId xmlns:a16="http://schemas.microsoft.com/office/drawing/2014/main" id="{BE393D02-DFE6-4575-88AB-7F4AB6D0EE10}"/>
              </a:ext>
            </a:extLst>
          </p:cNvPr>
          <p:cNvSpPr/>
          <p:nvPr/>
        </p:nvSpPr>
        <p:spPr>
          <a:xfrm>
            <a:off x="10096856" y="4737321"/>
            <a:ext cx="221248" cy="65607"/>
          </a:xfrm>
          <a:custGeom>
            <a:avLst/>
            <a:gdLst>
              <a:gd name="connsiteX0" fmla="*/ 101 w 221248"/>
              <a:gd name="connsiteY0" fmla="*/ 44345 h 65607"/>
              <a:gd name="connsiteX1" fmla="*/ 108828 w 221248"/>
              <a:gd name="connsiteY1" fmla="*/ 1397 h 65607"/>
              <a:gd name="connsiteX2" fmla="*/ 216347 w 221248"/>
              <a:gd name="connsiteY2" fmla="*/ 48469 h 65607"/>
              <a:gd name="connsiteX3" fmla="*/ 220471 w 221248"/>
              <a:gd name="connsiteY3" fmla="*/ 59231 h 65607"/>
              <a:gd name="connsiteX4" fmla="*/ 209407 w 221248"/>
              <a:gd name="connsiteY4" fmla="*/ 62852 h 65607"/>
              <a:gd name="connsiteX5" fmla="*/ 154491 w 221248"/>
              <a:gd name="connsiteY5" fmla="*/ 61846 h 65607"/>
              <a:gd name="connsiteX6" fmla="*/ 62862 w 221248"/>
              <a:gd name="connsiteY6" fmla="*/ 64863 h 65607"/>
              <a:gd name="connsiteX7" fmla="*/ 0 w 221248"/>
              <a:gd name="connsiteY7" fmla="*/ 44345 h 6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48" h="65607">
                <a:moveTo>
                  <a:pt x="101" y="44345"/>
                </a:moveTo>
                <a:cubicBezTo>
                  <a:pt x="38220" y="32477"/>
                  <a:pt x="70305" y="7935"/>
                  <a:pt x="108828" y="1397"/>
                </a:cubicBezTo>
                <a:cubicBezTo>
                  <a:pt x="153887" y="-6247"/>
                  <a:pt x="186676" y="18596"/>
                  <a:pt x="216347" y="48469"/>
                </a:cubicBezTo>
                <a:cubicBezTo>
                  <a:pt x="219164" y="51285"/>
                  <a:pt x="222885" y="54504"/>
                  <a:pt x="220471" y="59231"/>
                </a:cubicBezTo>
                <a:cubicBezTo>
                  <a:pt x="218258" y="63656"/>
                  <a:pt x="213431" y="62952"/>
                  <a:pt x="209407" y="62852"/>
                </a:cubicBezTo>
                <a:cubicBezTo>
                  <a:pt x="191102" y="62852"/>
                  <a:pt x="172595" y="64159"/>
                  <a:pt x="154491" y="61846"/>
                </a:cubicBezTo>
                <a:cubicBezTo>
                  <a:pt x="123613" y="58024"/>
                  <a:pt x="93539" y="58929"/>
                  <a:pt x="62862" y="64863"/>
                </a:cubicBezTo>
                <a:cubicBezTo>
                  <a:pt x="40031" y="69289"/>
                  <a:pt x="21323" y="52894"/>
                  <a:pt x="0" y="44345"/>
                </a:cubicBezTo>
                <a:close/>
              </a:path>
            </a:pathLst>
          </a:custGeom>
          <a:solidFill>
            <a:srgbClr val="FFC000"/>
          </a:solidFill>
          <a:ln w="10058" cap="flat">
            <a:noFill/>
            <a:prstDash val="solid"/>
            <a:miter/>
          </a:ln>
        </p:spPr>
        <p:txBody>
          <a:bodyPr rtlCol="0" anchor="ctr"/>
          <a:lstStyle/>
          <a:p>
            <a:endParaRPr lang="LID4096"/>
          </a:p>
        </p:txBody>
      </p:sp>
      <p:sp>
        <p:nvSpPr>
          <p:cNvPr id="54" name="Forma libre: forma 53">
            <a:extLst>
              <a:ext uri="{FF2B5EF4-FFF2-40B4-BE49-F238E27FC236}">
                <a16:creationId xmlns:a16="http://schemas.microsoft.com/office/drawing/2014/main" id="{75A5EB63-BD2E-4F28-BACE-A3FC596A1A7D}"/>
              </a:ext>
            </a:extLst>
          </p:cNvPr>
          <p:cNvSpPr/>
          <p:nvPr/>
        </p:nvSpPr>
        <p:spPr>
          <a:xfrm>
            <a:off x="10509453" y="4743919"/>
            <a:ext cx="233326" cy="72797"/>
          </a:xfrm>
          <a:custGeom>
            <a:avLst/>
            <a:gdLst>
              <a:gd name="connsiteX0" fmla="*/ 233327 w 233326"/>
              <a:gd name="connsiteY0" fmla="*/ 18838 h 72797"/>
              <a:gd name="connsiteX1" fmla="*/ 156182 w 233326"/>
              <a:gd name="connsiteY1" fmla="*/ 46297 h 72797"/>
              <a:gd name="connsiteX2" fmla="*/ 61033 w 233326"/>
              <a:gd name="connsiteY2" fmla="*/ 67318 h 72797"/>
              <a:gd name="connsiteX3" fmla="*/ 6720 w 233326"/>
              <a:gd name="connsiteY3" fmla="*/ 61987 h 72797"/>
              <a:gd name="connsiteX4" fmla="*/ 8430 w 233326"/>
              <a:gd name="connsiteY4" fmla="*/ 40262 h 72797"/>
              <a:gd name="connsiteX5" fmla="*/ 228398 w 233326"/>
              <a:gd name="connsiteY5" fmla="*/ 13306 h 72797"/>
              <a:gd name="connsiteX6" fmla="*/ 233226 w 233326"/>
              <a:gd name="connsiteY6" fmla="*/ 18838 h 7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326" h="72797">
                <a:moveTo>
                  <a:pt x="233327" y="18838"/>
                </a:moveTo>
                <a:cubicBezTo>
                  <a:pt x="208685" y="32215"/>
                  <a:pt x="187362" y="50219"/>
                  <a:pt x="156182" y="46297"/>
                </a:cubicBezTo>
                <a:cubicBezTo>
                  <a:pt x="122387" y="42072"/>
                  <a:pt x="90403" y="48308"/>
                  <a:pt x="61033" y="67318"/>
                </a:cubicBezTo>
                <a:cubicBezTo>
                  <a:pt x="42426" y="79287"/>
                  <a:pt x="23618" y="68927"/>
                  <a:pt x="6720" y="61987"/>
                </a:cubicBezTo>
                <a:cubicBezTo>
                  <a:pt x="-2935" y="57964"/>
                  <a:pt x="-2030" y="45693"/>
                  <a:pt x="8430" y="40262"/>
                </a:cubicBezTo>
                <a:cubicBezTo>
                  <a:pt x="78333" y="4053"/>
                  <a:pt x="150650" y="-14252"/>
                  <a:pt x="228398" y="13306"/>
                </a:cubicBezTo>
                <a:cubicBezTo>
                  <a:pt x="229706" y="13810"/>
                  <a:pt x="230511" y="15721"/>
                  <a:pt x="233226" y="18838"/>
                </a:cubicBezTo>
                <a:close/>
              </a:path>
            </a:pathLst>
          </a:custGeom>
          <a:solidFill>
            <a:srgbClr val="FFC000"/>
          </a:solidFill>
          <a:ln w="10058" cap="flat">
            <a:noFill/>
            <a:prstDash val="solid"/>
            <a:miter/>
          </a:ln>
        </p:spPr>
        <p:txBody>
          <a:bodyPr rtlCol="0" anchor="ctr"/>
          <a:lstStyle/>
          <a:p>
            <a:endParaRPr lang="LID4096"/>
          </a:p>
        </p:txBody>
      </p:sp>
      <p:sp>
        <p:nvSpPr>
          <p:cNvPr id="55" name="Forma libre: forma 54">
            <a:extLst>
              <a:ext uri="{FF2B5EF4-FFF2-40B4-BE49-F238E27FC236}">
                <a16:creationId xmlns:a16="http://schemas.microsoft.com/office/drawing/2014/main" id="{AA939A94-0BA3-4F7E-9A01-EE0D53CCF59C}"/>
              </a:ext>
            </a:extLst>
          </p:cNvPr>
          <p:cNvSpPr/>
          <p:nvPr/>
        </p:nvSpPr>
        <p:spPr>
          <a:xfrm>
            <a:off x="7000844" y="3448962"/>
            <a:ext cx="102654" cy="193939"/>
          </a:xfrm>
          <a:custGeom>
            <a:avLst/>
            <a:gdLst>
              <a:gd name="connsiteX0" fmla="*/ 102655 w 102654"/>
              <a:gd name="connsiteY0" fmla="*/ 193839 h 193939"/>
              <a:gd name="connsiteX1" fmla="*/ 85858 w 102654"/>
              <a:gd name="connsiteY1" fmla="*/ 181467 h 193939"/>
              <a:gd name="connsiteX2" fmla="*/ 5494 w 102654"/>
              <a:gd name="connsiteY2" fmla="*/ 57955 h 193939"/>
              <a:gd name="connsiteX3" fmla="*/ 16256 w 102654"/>
              <a:gd name="connsiteY3" fmla="*/ 15309 h 193939"/>
              <a:gd name="connsiteX4" fmla="*/ 20783 w 102654"/>
              <a:gd name="connsiteY4" fmla="*/ 13298 h 193939"/>
              <a:gd name="connsiteX5" fmla="*/ 73084 w 102654"/>
              <a:gd name="connsiteY5" fmla="*/ 39750 h 193939"/>
              <a:gd name="connsiteX6" fmla="*/ 102554 w 102654"/>
              <a:gd name="connsiteY6" fmla="*/ 193939 h 19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54" h="193939">
                <a:moveTo>
                  <a:pt x="102655" y="193839"/>
                </a:moveTo>
                <a:cubicBezTo>
                  <a:pt x="91390" y="193939"/>
                  <a:pt x="89479" y="186396"/>
                  <a:pt x="85858" y="181467"/>
                </a:cubicBezTo>
                <a:cubicBezTo>
                  <a:pt x="56790" y="141738"/>
                  <a:pt x="31746" y="99595"/>
                  <a:pt x="5494" y="57955"/>
                </a:cubicBezTo>
                <a:cubicBezTo>
                  <a:pt x="-6776" y="38443"/>
                  <a:pt x="3583" y="27077"/>
                  <a:pt x="16256" y="15309"/>
                </a:cubicBezTo>
                <a:cubicBezTo>
                  <a:pt x="17363" y="14203"/>
                  <a:pt x="19274" y="14102"/>
                  <a:pt x="20783" y="13298"/>
                </a:cubicBezTo>
                <a:cubicBezTo>
                  <a:pt x="64535" y="-7522"/>
                  <a:pt x="64334" y="-7522"/>
                  <a:pt x="73084" y="39750"/>
                </a:cubicBezTo>
                <a:cubicBezTo>
                  <a:pt x="82539" y="90945"/>
                  <a:pt x="92597" y="142140"/>
                  <a:pt x="102554" y="193939"/>
                </a:cubicBezTo>
                <a:close/>
              </a:path>
            </a:pathLst>
          </a:custGeom>
          <a:solidFill>
            <a:srgbClr val="FFC000"/>
          </a:solidFill>
          <a:ln w="10058" cap="flat">
            <a:noFill/>
            <a:prstDash val="solid"/>
            <a:miter/>
          </a:ln>
        </p:spPr>
        <p:txBody>
          <a:bodyPr rtlCol="0" anchor="ctr"/>
          <a:lstStyle/>
          <a:p>
            <a:endParaRPr lang="LID4096"/>
          </a:p>
        </p:txBody>
      </p:sp>
      <p:sp>
        <p:nvSpPr>
          <p:cNvPr id="56" name="Forma libre: forma 55">
            <a:extLst>
              <a:ext uri="{FF2B5EF4-FFF2-40B4-BE49-F238E27FC236}">
                <a16:creationId xmlns:a16="http://schemas.microsoft.com/office/drawing/2014/main" id="{DF5EB068-31F9-4FFB-8423-6B906AE9C885}"/>
              </a:ext>
            </a:extLst>
          </p:cNvPr>
          <p:cNvSpPr/>
          <p:nvPr/>
        </p:nvSpPr>
        <p:spPr>
          <a:xfrm>
            <a:off x="10168000" y="3372257"/>
            <a:ext cx="73676" cy="145878"/>
          </a:xfrm>
          <a:custGeom>
            <a:avLst/>
            <a:gdLst>
              <a:gd name="connsiteX0" fmla="*/ 45025 w 73676"/>
              <a:gd name="connsiteY0" fmla="*/ 1995 h 145878"/>
              <a:gd name="connsiteX1" fmla="*/ 59207 w 73676"/>
              <a:gd name="connsiteY1" fmla="*/ 40920 h 145878"/>
              <a:gd name="connsiteX2" fmla="*/ 71981 w 73676"/>
              <a:gd name="connsiteY2" fmla="*/ 116958 h 145878"/>
              <a:gd name="connsiteX3" fmla="*/ 58704 w 73676"/>
              <a:gd name="connsiteY3" fmla="*/ 142204 h 145878"/>
              <a:gd name="connsiteX4" fmla="*/ 5095 w 73676"/>
              <a:gd name="connsiteY4" fmla="*/ 132146 h 145878"/>
              <a:gd name="connsiteX5" fmla="*/ 5095 w 73676"/>
              <a:gd name="connsiteY5" fmla="*/ 132246 h 145878"/>
              <a:gd name="connsiteX6" fmla="*/ 14248 w 73676"/>
              <a:gd name="connsiteY6" fmla="*/ 2599 h 145878"/>
              <a:gd name="connsiteX7" fmla="*/ 44824 w 73676"/>
              <a:gd name="connsiteY7" fmla="*/ 1995 h 14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76" h="145878">
                <a:moveTo>
                  <a:pt x="45025" y="1995"/>
                </a:moveTo>
                <a:cubicBezTo>
                  <a:pt x="56592" y="12456"/>
                  <a:pt x="57900" y="26939"/>
                  <a:pt x="59207" y="40920"/>
                </a:cubicBezTo>
                <a:cubicBezTo>
                  <a:pt x="61521" y="66568"/>
                  <a:pt x="62325" y="92417"/>
                  <a:pt x="71981" y="116958"/>
                </a:cubicBezTo>
                <a:cubicBezTo>
                  <a:pt x="76909" y="129531"/>
                  <a:pt x="70673" y="137577"/>
                  <a:pt x="58704" y="142204"/>
                </a:cubicBezTo>
                <a:cubicBezTo>
                  <a:pt x="38689" y="149848"/>
                  <a:pt x="21188" y="145120"/>
                  <a:pt x="5095" y="132146"/>
                </a:cubicBezTo>
                <a:cubicBezTo>
                  <a:pt x="5095" y="132146"/>
                  <a:pt x="5095" y="132246"/>
                  <a:pt x="5095" y="132246"/>
                </a:cubicBezTo>
                <a:cubicBezTo>
                  <a:pt x="-5265" y="88092"/>
                  <a:pt x="1374" y="45144"/>
                  <a:pt x="14248" y="2599"/>
                </a:cubicBezTo>
                <a:cubicBezTo>
                  <a:pt x="24407" y="2398"/>
                  <a:pt x="34565" y="-2732"/>
                  <a:pt x="44824" y="1995"/>
                </a:cubicBezTo>
                <a:close/>
              </a:path>
            </a:pathLst>
          </a:custGeom>
          <a:solidFill>
            <a:srgbClr val="FFC000"/>
          </a:solidFill>
          <a:ln w="10058" cap="flat">
            <a:noFill/>
            <a:prstDash val="solid"/>
            <a:miter/>
          </a:ln>
        </p:spPr>
        <p:txBody>
          <a:bodyPr rtlCol="0" anchor="ctr"/>
          <a:lstStyle/>
          <a:p>
            <a:endParaRPr lang="LID4096"/>
          </a:p>
        </p:txBody>
      </p:sp>
      <p:sp>
        <p:nvSpPr>
          <p:cNvPr id="57" name="Forma libre: forma 56">
            <a:extLst>
              <a:ext uri="{FF2B5EF4-FFF2-40B4-BE49-F238E27FC236}">
                <a16:creationId xmlns:a16="http://schemas.microsoft.com/office/drawing/2014/main" id="{267F1813-787F-4435-B66B-31D42C3E7935}"/>
              </a:ext>
            </a:extLst>
          </p:cNvPr>
          <p:cNvSpPr/>
          <p:nvPr/>
        </p:nvSpPr>
        <p:spPr>
          <a:xfrm>
            <a:off x="10282579" y="3366434"/>
            <a:ext cx="138143" cy="73051"/>
          </a:xfrm>
          <a:custGeom>
            <a:avLst/>
            <a:gdLst>
              <a:gd name="connsiteX0" fmla="*/ 138043 w 138143"/>
              <a:gd name="connsiteY0" fmla="*/ 49459 h 73051"/>
              <a:gd name="connsiteX1" fmla="*/ 104349 w 138143"/>
              <a:gd name="connsiteY1" fmla="*/ 53783 h 73051"/>
              <a:gd name="connsiteX2" fmla="*/ 17146 w 138143"/>
              <a:gd name="connsiteY2" fmla="*/ 70882 h 73051"/>
              <a:gd name="connsiteX3" fmla="*/ 651 w 138143"/>
              <a:gd name="connsiteY3" fmla="*/ 57907 h 73051"/>
              <a:gd name="connsiteX4" fmla="*/ 1657 w 138143"/>
              <a:gd name="connsiteY4" fmla="*/ 53079 h 73051"/>
              <a:gd name="connsiteX5" fmla="*/ 72867 w 138143"/>
              <a:gd name="connsiteY5" fmla="*/ 12445 h 73051"/>
              <a:gd name="connsiteX6" fmla="*/ 138144 w 138143"/>
              <a:gd name="connsiteY6" fmla="*/ 49459 h 7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43" h="73051">
                <a:moveTo>
                  <a:pt x="138043" y="49459"/>
                </a:moveTo>
                <a:cubicBezTo>
                  <a:pt x="125370" y="56801"/>
                  <a:pt x="114508" y="53582"/>
                  <a:pt x="104349" y="53783"/>
                </a:cubicBezTo>
                <a:cubicBezTo>
                  <a:pt x="74276" y="54488"/>
                  <a:pt x="45208" y="60623"/>
                  <a:pt x="17146" y="70882"/>
                </a:cubicBezTo>
                <a:cubicBezTo>
                  <a:pt x="3769" y="75810"/>
                  <a:pt x="-2065" y="72692"/>
                  <a:pt x="651" y="57907"/>
                </a:cubicBezTo>
                <a:cubicBezTo>
                  <a:pt x="953" y="56298"/>
                  <a:pt x="1355" y="54689"/>
                  <a:pt x="1657" y="53079"/>
                </a:cubicBezTo>
                <a:cubicBezTo>
                  <a:pt x="12419" y="-6565"/>
                  <a:pt x="16543" y="-9280"/>
                  <a:pt x="72867" y="12445"/>
                </a:cubicBezTo>
                <a:cubicBezTo>
                  <a:pt x="95498" y="21195"/>
                  <a:pt x="118128" y="30650"/>
                  <a:pt x="138144" y="49459"/>
                </a:cubicBezTo>
                <a:close/>
              </a:path>
            </a:pathLst>
          </a:custGeom>
          <a:solidFill>
            <a:srgbClr val="FFC000"/>
          </a:solidFill>
          <a:ln w="10058" cap="flat">
            <a:noFill/>
            <a:prstDash val="solid"/>
            <a:miter/>
          </a:ln>
        </p:spPr>
        <p:txBody>
          <a:bodyPr rtlCol="0" anchor="ctr"/>
          <a:lstStyle/>
          <a:p>
            <a:endParaRPr lang="LID4096"/>
          </a:p>
        </p:txBody>
      </p:sp>
      <p:sp>
        <p:nvSpPr>
          <p:cNvPr id="58" name="Forma libre: forma 57">
            <a:extLst>
              <a:ext uri="{FF2B5EF4-FFF2-40B4-BE49-F238E27FC236}">
                <a16:creationId xmlns:a16="http://schemas.microsoft.com/office/drawing/2014/main" id="{08AF4109-4585-4390-B148-6CA8F8F36263}"/>
              </a:ext>
            </a:extLst>
          </p:cNvPr>
          <p:cNvSpPr/>
          <p:nvPr/>
        </p:nvSpPr>
        <p:spPr>
          <a:xfrm>
            <a:off x="6962784" y="2803864"/>
            <a:ext cx="94888" cy="69234"/>
          </a:xfrm>
          <a:custGeom>
            <a:avLst/>
            <a:gdLst>
              <a:gd name="connsiteX0" fmla="*/ 61658 w 94888"/>
              <a:gd name="connsiteY0" fmla="*/ 0 h 69234"/>
              <a:gd name="connsiteX1" fmla="*/ 60652 w 94888"/>
              <a:gd name="connsiteY1" fmla="*/ 0 h 69234"/>
              <a:gd name="connsiteX2" fmla="*/ 94246 w 94888"/>
              <a:gd name="connsiteY2" fmla="*/ 11164 h 69234"/>
              <a:gd name="connsiteX3" fmla="*/ 70911 w 94888"/>
              <a:gd name="connsiteY3" fmla="*/ 31683 h 69234"/>
              <a:gd name="connsiteX4" fmla="*/ 39229 w 94888"/>
              <a:gd name="connsiteY4" fmla="*/ 55922 h 69234"/>
              <a:gd name="connsiteX5" fmla="*/ 17202 w 94888"/>
              <a:gd name="connsiteY5" fmla="*/ 67489 h 69234"/>
              <a:gd name="connsiteX6" fmla="*/ 3 w 94888"/>
              <a:gd name="connsiteY6" fmla="*/ 35907 h 69234"/>
              <a:gd name="connsiteX7" fmla="*/ 11770 w 94888"/>
              <a:gd name="connsiteY7" fmla="*/ 8449 h 69234"/>
              <a:gd name="connsiteX8" fmla="*/ 61658 w 94888"/>
              <a:gd name="connsiteY8" fmla="*/ 101 h 6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88" h="69234">
                <a:moveTo>
                  <a:pt x="61658" y="0"/>
                </a:moveTo>
                <a:cubicBezTo>
                  <a:pt x="58942" y="0"/>
                  <a:pt x="59848" y="0"/>
                  <a:pt x="60652" y="0"/>
                </a:cubicBezTo>
                <a:cubicBezTo>
                  <a:pt x="72923" y="1509"/>
                  <a:pt x="90525" y="-302"/>
                  <a:pt x="94246" y="11164"/>
                </a:cubicBezTo>
                <a:cubicBezTo>
                  <a:pt x="98671" y="24944"/>
                  <a:pt x="79058" y="24642"/>
                  <a:pt x="70911" y="31683"/>
                </a:cubicBezTo>
                <a:cubicBezTo>
                  <a:pt x="60854" y="40332"/>
                  <a:pt x="50091" y="48178"/>
                  <a:pt x="39229" y="55922"/>
                </a:cubicBezTo>
                <a:cubicBezTo>
                  <a:pt x="32289" y="60851"/>
                  <a:pt x="27360" y="73926"/>
                  <a:pt x="17202" y="67489"/>
                </a:cubicBezTo>
                <a:cubicBezTo>
                  <a:pt x="6842" y="60851"/>
                  <a:pt x="-98" y="49586"/>
                  <a:pt x="3" y="35907"/>
                </a:cubicBezTo>
                <a:cubicBezTo>
                  <a:pt x="103" y="25145"/>
                  <a:pt x="-1305" y="13679"/>
                  <a:pt x="11770" y="8449"/>
                </a:cubicBezTo>
                <a:cubicBezTo>
                  <a:pt x="26656" y="2514"/>
                  <a:pt x="42045" y="-503"/>
                  <a:pt x="61658" y="101"/>
                </a:cubicBezTo>
                <a:close/>
              </a:path>
            </a:pathLst>
          </a:custGeom>
          <a:solidFill>
            <a:srgbClr val="FFC000"/>
          </a:solidFill>
          <a:ln w="10058" cap="flat">
            <a:noFill/>
            <a:prstDash val="solid"/>
            <a:miter/>
          </a:ln>
        </p:spPr>
        <p:txBody>
          <a:bodyPr rtlCol="0" anchor="ctr"/>
          <a:lstStyle/>
          <a:p>
            <a:endParaRPr lang="LID4096"/>
          </a:p>
        </p:txBody>
      </p:sp>
      <p:sp>
        <p:nvSpPr>
          <p:cNvPr id="59" name="Forma libre: forma 58">
            <a:extLst>
              <a:ext uri="{FF2B5EF4-FFF2-40B4-BE49-F238E27FC236}">
                <a16:creationId xmlns:a16="http://schemas.microsoft.com/office/drawing/2014/main" id="{5C6BE030-8F07-44BE-B746-ECDFF8918B64}"/>
              </a:ext>
            </a:extLst>
          </p:cNvPr>
          <p:cNvSpPr/>
          <p:nvPr/>
        </p:nvSpPr>
        <p:spPr>
          <a:xfrm>
            <a:off x="10314423" y="4735360"/>
            <a:ext cx="53522" cy="72382"/>
          </a:xfrm>
          <a:custGeom>
            <a:avLst/>
            <a:gdLst>
              <a:gd name="connsiteX0" fmla="*/ 51082 w 53522"/>
              <a:gd name="connsiteY0" fmla="*/ 32225 h 72382"/>
              <a:gd name="connsiteX1" fmla="*/ 40119 w 53522"/>
              <a:gd name="connsiteY1" fmla="*/ 71853 h 72382"/>
              <a:gd name="connsiteX2" fmla="*/ 8839 w 53522"/>
              <a:gd name="connsiteY2" fmla="*/ 43993 h 72382"/>
              <a:gd name="connsiteX3" fmla="*/ 5117 w 53522"/>
              <a:gd name="connsiteY3" fmla="*/ 18647 h 72382"/>
              <a:gd name="connsiteX4" fmla="*/ 46355 w 53522"/>
              <a:gd name="connsiteY4" fmla="*/ 1447 h 72382"/>
              <a:gd name="connsiteX5" fmla="*/ 50981 w 53522"/>
              <a:gd name="connsiteY5" fmla="*/ 32325 h 7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21" h="72382">
                <a:moveTo>
                  <a:pt x="51082" y="32225"/>
                </a:moveTo>
                <a:cubicBezTo>
                  <a:pt x="46254" y="45803"/>
                  <a:pt x="57720" y="67227"/>
                  <a:pt x="40119" y="71853"/>
                </a:cubicBezTo>
                <a:cubicBezTo>
                  <a:pt x="24328" y="76078"/>
                  <a:pt x="19098" y="53950"/>
                  <a:pt x="8839" y="43993"/>
                </a:cubicBezTo>
                <a:cubicBezTo>
                  <a:pt x="1395" y="36751"/>
                  <a:pt x="-4740" y="28906"/>
                  <a:pt x="5117" y="18647"/>
                </a:cubicBezTo>
                <a:cubicBezTo>
                  <a:pt x="16482" y="6778"/>
                  <a:pt x="30564" y="-3984"/>
                  <a:pt x="46355" y="1447"/>
                </a:cubicBezTo>
                <a:cubicBezTo>
                  <a:pt x="61442" y="6577"/>
                  <a:pt x="47461" y="22066"/>
                  <a:pt x="50981" y="32325"/>
                </a:cubicBezTo>
                <a:close/>
              </a:path>
            </a:pathLst>
          </a:custGeom>
          <a:solidFill>
            <a:srgbClr val="FFC000"/>
          </a:solidFill>
          <a:ln w="10058" cap="flat">
            <a:noFill/>
            <a:prstDash val="solid"/>
            <a:miter/>
          </a:ln>
        </p:spPr>
        <p:txBody>
          <a:bodyPr rtlCol="0" anchor="ctr"/>
          <a:lstStyle/>
          <a:p>
            <a:endParaRPr lang="LID4096"/>
          </a:p>
        </p:txBody>
      </p:sp>
      <p:sp>
        <p:nvSpPr>
          <p:cNvPr id="60" name="Forma libre: forma 59">
            <a:extLst>
              <a:ext uri="{FF2B5EF4-FFF2-40B4-BE49-F238E27FC236}">
                <a16:creationId xmlns:a16="http://schemas.microsoft.com/office/drawing/2014/main" id="{CC546BCF-E387-4298-8EAA-6DF8C29D3732}"/>
              </a:ext>
            </a:extLst>
          </p:cNvPr>
          <p:cNvSpPr/>
          <p:nvPr/>
        </p:nvSpPr>
        <p:spPr>
          <a:xfrm>
            <a:off x="10122799" y="3353868"/>
            <a:ext cx="102602" cy="56681"/>
          </a:xfrm>
          <a:custGeom>
            <a:avLst/>
            <a:gdLst>
              <a:gd name="connsiteX0" fmla="*/ 90227 w 102602"/>
              <a:gd name="connsiteY0" fmla="*/ 20385 h 56681"/>
              <a:gd name="connsiteX1" fmla="*/ 59650 w 102602"/>
              <a:gd name="connsiteY1" fmla="*/ 20988 h 56681"/>
              <a:gd name="connsiteX2" fmla="*/ 46273 w 102602"/>
              <a:gd name="connsiteY2" fmla="*/ 45630 h 56681"/>
              <a:gd name="connsiteX3" fmla="*/ 29577 w 102602"/>
              <a:gd name="connsiteY3" fmla="*/ 51665 h 56681"/>
              <a:gd name="connsiteX4" fmla="*/ 107 w 102602"/>
              <a:gd name="connsiteY4" fmla="*/ 24508 h 56681"/>
              <a:gd name="connsiteX5" fmla="*/ 36215 w 102602"/>
              <a:gd name="connsiteY5" fmla="*/ 8717 h 56681"/>
              <a:gd name="connsiteX6" fmla="*/ 85399 w 102602"/>
              <a:gd name="connsiteY6" fmla="*/ 570 h 56681"/>
              <a:gd name="connsiteX7" fmla="*/ 102296 w 102602"/>
              <a:gd name="connsiteY7" fmla="*/ 6907 h 56681"/>
              <a:gd name="connsiteX8" fmla="*/ 90227 w 102602"/>
              <a:gd name="connsiteY8" fmla="*/ 20485 h 5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02" h="56681">
                <a:moveTo>
                  <a:pt x="90227" y="20385"/>
                </a:moveTo>
                <a:cubicBezTo>
                  <a:pt x="79967" y="15557"/>
                  <a:pt x="69809" y="20787"/>
                  <a:pt x="59650" y="20988"/>
                </a:cubicBezTo>
                <a:cubicBezTo>
                  <a:pt x="48184" y="25414"/>
                  <a:pt x="47681" y="35572"/>
                  <a:pt x="46273" y="45630"/>
                </a:cubicBezTo>
                <a:cubicBezTo>
                  <a:pt x="44664" y="57599"/>
                  <a:pt x="37824" y="60214"/>
                  <a:pt x="29577" y="51665"/>
                </a:cubicBezTo>
                <a:cubicBezTo>
                  <a:pt x="19921" y="41707"/>
                  <a:pt x="-1703" y="37282"/>
                  <a:pt x="107" y="24508"/>
                </a:cubicBezTo>
                <a:cubicBezTo>
                  <a:pt x="2119" y="10528"/>
                  <a:pt x="22939" y="11835"/>
                  <a:pt x="36215" y="8717"/>
                </a:cubicBezTo>
                <a:cubicBezTo>
                  <a:pt x="52308" y="4895"/>
                  <a:pt x="68904" y="2682"/>
                  <a:pt x="85399" y="570"/>
                </a:cubicBezTo>
                <a:cubicBezTo>
                  <a:pt x="91735" y="-234"/>
                  <a:pt x="100284" y="-1441"/>
                  <a:pt x="102296" y="6907"/>
                </a:cubicBezTo>
                <a:cubicBezTo>
                  <a:pt x="104308" y="15154"/>
                  <a:pt x="95960" y="17367"/>
                  <a:pt x="90227" y="20485"/>
                </a:cubicBezTo>
                <a:close/>
              </a:path>
            </a:pathLst>
          </a:custGeom>
          <a:solidFill>
            <a:srgbClr val="FFC000"/>
          </a:solidFill>
          <a:ln w="10058" cap="flat">
            <a:noFill/>
            <a:prstDash val="solid"/>
            <a:miter/>
          </a:ln>
        </p:spPr>
        <p:txBody>
          <a:bodyPr rtlCol="0" anchor="ctr"/>
          <a:lstStyle/>
          <a:p>
            <a:endParaRPr lang="LID4096"/>
          </a:p>
        </p:txBody>
      </p:sp>
      <p:sp>
        <p:nvSpPr>
          <p:cNvPr id="61" name="Forma libre: forma 60">
            <a:extLst>
              <a:ext uri="{FF2B5EF4-FFF2-40B4-BE49-F238E27FC236}">
                <a16:creationId xmlns:a16="http://schemas.microsoft.com/office/drawing/2014/main" id="{945726D2-8CFB-4E21-98B9-6318C4FF5951}"/>
              </a:ext>
            </a:extLst>
          </p:cNvPr>
          <p:cNvSpPr/>
          <p:nvPr/>
        </p:nvSpPr>
        <p:spPr>
          <a:xfrm>
            <a:off x="6844390" y="3597359"/>
            <a:ext cx="84703" cy="85974"/>
          </a:xfrm>
          <a:custGeom>
            <a:avLst/>
            <a:gdLst>
              <a:gd name="connsiteX0" fmla="*/ 84703 w 84703"/>
              <a:gd name="connsiteY0" fmla="*/ 85975 h 85974"/>
              <a:gd name="connsiteX1" fmla="*/ 4340 w 84703"/>
              <a:gd name="connsiteY1" fmla="*/ 20497 h 85974"/>
              <a:gd name="connsiteX2" fmla="*/ 2831 w 84703"/>
              <a:gd name="connsiteY2" fmla="*/ 8327 h 85974"/>
              <a:gd name="connsiteX3" fmla="*/ 49902 w 84703"/>
              <a:gd name="connsiteY3" fmla="*/ 14965 h 85974"/>
              <a:gd name="connsiteX4" fmla="*/ 84703 w 84703"/>
              <a:gd name="connsiteY4" fmla="*/ 85975 h 8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3" h="85974">
                <a:moveTo>
                  <a:pt x="84703" y="85975"/>
                </a:moveTo>
                <a:cubicBezTo>
                  <a:pt x="54831" y="61635"/>
                  <a:pt x="29585" y="41116"/>
                  <a:pt x="4340" y="20497"/>
                </a:cubicBezTo>
                <a:cubicBezTo>
                  <a:pt x="-86" y="16877"/>
                  <a:pt x="-1997" y="13155"/>
                  <a:pt x="2831" y="8327"/>
                </a:cubicBezTo>
                <a:cubicBezTo>
                  <a:pt x="16007" y="-5050"/>
                  <a:pt x="40649" y="-1932"/>
                  <a:pt x="49902" y="14965"/>
                </a:cubicBezTo>
                <a:cubicBezTo>
                  <a:pt x="61570" y="36288"/>
                  <a:pt x="75349" y="56606"/>
                  <a:pt x="84703" y="85975"/>
                </a:cubicBezTo>
                <a:close/>
              </a:path>
            </a:pathLst>
          </a:custGeom>
          <a:solidFill>
            <a:srgbClr val="FFC000"/>
          </a:solidFill>
          <a:ln w="10058" cap="flat">
            <a:noFill/>
            <a:prstDash val="solid"/>
            <a:miter/>
          </a:ln>
        </p:spPr>
        <p:txBody>
          <a:bodyPr rtlCol="0" anchor="ctr"/>
          <a:lstStyle/>
          <a:p>
            <a:endParaRPr lang="LID4096"/>
          </a:p>
        </p:txBody>
      </p:sp>
    </p:spTree>
    <p:extLst>
      <p:ext uri="{BB962C8B-B14F-4D97-AF65-F5344CB8AC3E}">
        <p14:creationId xmlns:p14="http://schemas.microsoft.com/office/powerpoint/2010/main" val="86625238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2" y="1492155"/>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7" y="1562685"/>
            <a:ext cx="523147" cy="38362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5"/>
            <a:ext cx="313133" cy="707899"/>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9"/>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8" y="4641908"/>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409" y="3642508"/>
            <a:ext cx="460779"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700" y="3600569"/>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827" y="1518719"/>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5"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930" y="4618986"/>
            <a:ext cx="513183" cy="51034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9" y="1470615"/>
            <a:ext cx="567400" cy="56777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2" y="1424301"/>
            <a:ext cx="473301" cy="66039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9" y="4600959"/>
            <a:ext cx="385791"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7"/>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177" y="3545250"/>
            <a:ext cx="527335" cy="493633"/>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238" y="461342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693" y="1539350"/>
            <a:ext cx="551843" cy="546087"/>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4" y="1539417"/>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5" y="4578027"/>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7"/>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7"/>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9" y="4578027"/>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196" y="1478773"/>
            <a:ext cx="604245" cy="61647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151" name="Google Shape;6029;p67"/>
          <p:cNvGrpSpPr/>
          <p:nvPr/>
        </p:nvGrpSpPr>
        <p:grpSpPr>
          <a:xfrm>
            <a:off x="9367813" y="5419902"/>
            <a:ext cx="404147" cy="560241"/>
            <a:chOff x="-38860326" y="3221750"/>
            <a:chExt cx="228425" cy="316650"/>
          </a:xfrm>
          <a:solidFill>
            <a:schemeClr val="bg1">
              <a:lumMod val="50000"/>
            </a:schemeClr>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88" name="Google Shape;6066;p67"/>
          <p:cNvGrpSpPr/>
          <p:nvPr/>
        </p:nvGrpSpPr>
        <p:grpSpPr>
          <a:xfrm>
            <a:off x="4313801" y="2400897"/>
            <a:ext cx="644203" cy="641015"/>
            <a:chOff x="-38538975" y="3954250"/>
            <a:chExt cx="318225" cy="316650"/>
          </a:xfrm>
          <a:solidFill>
            <a:schemeClr val="bg1">
              <a:lumMod val="50000"/>
            </a:schemeClr>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3" name="Google Shape;5976;p67"/>
          <p:cNvGrpSpPr/>
          <p:nvPr/>
        </p:nvGrpSpPr>
        <p:grpSpPr>
          <a:xfrm>
            <a:off x="4399885" y="5618925"/>
            <a:ext cx="495395" cy="442067"/>
            <a:chOff x="-42996151" y="3612600"/>
            <a:chExt cx="323750" cy="288900"/>
          </a:xfrm>
          <a:solidFill>
            <a:schemeClr val="bg1">
              <a:lumMod val="50000"/>
            </a:schemeClr>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11" name="Google Shape;5989;p67"/>
          <p:cNvGrpSpPr/>
          <p:nvPr/>
        </p:nvGrpSpPr>
        <p:grpSpPr>
          <a:xfrm>
            <a:off x="8432704" y="5501962"/>
            <a:ext cx="496541" cy="485831"/>
            <a:chOff x="-41117651" y="3605525"/>
            <a:chExt cx="324500" cy="317500"/>
          </a:xfrm>
          <a:solidFill>
            <a:schemeClr val="bg1">
              <a:lumMod val="50000"/>
            </a:schemeClr>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29" name="Google Shape;6007;p67"/>
          <p:cNvGrpSpPr/>
          <p:nvPr/>
        </p:nvGrpSpPr>
        <p:grpSpPr>
          <a:xfrm>
            <a:off x="5285553" y="5542723"/>
            <a:ext cx="469687" cy="475692"/>
            <a:chOff x="-42617299" y="3587775"/>
            <a:chExt cx="306950" cy="310875"/>
          </a:xfrm>
          <a:solidFill>
            <a:schemeClr val="bg1">
              <a:lumMod val="50000"/>
            </a:schemeClr>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40" name="Google Shape;6018;p67"/>
          <p:cNvGrpSpPr/>
          <p:nvPr/>
        </p:nvGrpSpPr>
        <p:grpSpPr>
          <a:xfrm>
            <a:off x="10221237" y="5564682"/>
            <a:ext cx="486939" cy="443559"/>
            <a:chOff x="-40745125" y="3632900"/>
            <a:chExt cx="318225" cy="289875"/>
          </a:xfrm>
          <a:solidFill>
            <a:schemeClr val="bg1">
              <a:lumMod val="50000"/>
            </a:schemeClr>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165" name="Google Shape;6043;p67"/>
          <p:cNvSpPr/>
          <p:nvPr/>
        </p:nvSpPr>
        <p:spPr>
          <a:xfrm>
            <a:off x="6077468" y="5543601"/>
            <a:ext cx="412229" cy="486939"/>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174" name="Google Shape;6052;p67"/>
          <p:cNvGrpSpPr/>
          <p:nvPr/>
        </p:nvGrpSpPr>
        <p:grpSpPr>
          <a:xfrm>
            <a:off x="11105261" y="5521085"/>
            <a:ext cx="476115" cy="484531"/>
            <a:chOff x="-40372574" y="3604550"/>
            <a:chExt cx="311150" cy="316650"/>
          </a:xfrm>
          <a:solidFill>
            <a:schemeClr val="bg1">
              <a:lumMod val="50000"/>
            </a:schemeClr>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00" name="Google Shape;6078;p67"/>
          <p:cNvGrpSpPr/>
          <p:nvPr/>
        </p:nvGrpSpPr>
        <p:grpSpPr>
          <a:xfrm>
            <a:off x="6835001" y="5544805"/>
            <a:ext cx="486939" cy="484531"/>
            <a:chOff x="-41893474" y="3584850"/>
            <a:chExt cx="318225" cy="316650"/>
          </a:xfrm>
          <a:solidFill>
            <a:schemeClr val="bg1">
              <a:lumMod val="50000"/>
            </a:schemeClr>
          </a:solidFill>
        </p:grpSpPr>
        <p:sp>
          <p:nvSpPr>
            <p:cNvPr id="201" name="Google Shape;6079;p67"/>
            <p:cNvSpPr/>
            <p:nvPr/>
          </p:nvSpPr>
          <p:spPr>
            <a:xfrm>
              <a:off x="-41827301" y="3715600"/>
              <a:ext cx="186675" cy="185900"/>
            </a:xfrm>
            <a:custGeom>
              <a:avLst/>
              <a:gdLst/>
              <a:ahLst/>
              <a:cxnLst/>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31" name="Google Shape;6110;p67"/>
          <p:cNvGrpSpPr/>
          <p:nvPr/>
        </p:nvGrpSpPr>
        <p:grpSpPr>
          <a:xfrm>
            <a:off x="7644053" y="5591325"/>
            <a:ext cx="483343" cy="378489"/>
            <a:chOff x="-41526451" y="3653375"/>
            <a:chExt cx="315875" cy="247350"/>
          </a:xfrm>
          <a:solidFill>
            <a:schemeClr val="bg1">
              <a:lumMod val="50000"/>
            </a:schemeClr>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56" name="Google Shape;5972;p67"/>
          <p:cNvGrpSpPr/>
          <p:nvPr/>
        </p:nvGrpSpPr>
        <p:grpSpPr>
          <a:xfrm>
            <a:off x="5231489" y="2522329"/>
            <a:ext cx="480672" cy="552945"/>
            <a:chOff x="-42971724" y="3217825"/>
            <a:chExt cx="275675" cy="317125"/>
          </a:xfrm>
          <a:solidFill>
            <a:schemeClr val="bg1">
              <a:lumMod val="50000"/>
            </a:schemeClr>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60" name="Google Shape;5984;p67"/>
          <p:cNvGrpSpPr/>
          <p:nvPr/>
        </p:nvGrpSpPr>
        <p:grpSpPr>
          <a:xfrm>
            <a:off x="9324641" y="2518241"/>
            <a:ext cx="554819" cy="553467"/>
            <a:chOff x="-41111351" y="3239100"/>
            <a:chExt cx="318200" cy="317425"/>
          </a:xfrm>
          <a:solidFill>
            <a:schemeClr val="bg1">
              <a:lumMod val="50000"/>
            </a:schemeClr>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65" name="Google Shape;6002;p67"/>
          <p:cNvGrpSpPr/>
          <p:nvPr/>
        </p:nvGrpSpPr>
        <p:grpSpPr>
          <a:xfrm>
            <a:off x="6093085" y="2522325"/>
            <a:ext cx="640955" cy="553467"/>
            <a:chOff x="-42651700" y="3217825"/>
            <a:chExt cx="367600" cy="317425"/>
          </a:xfrm>
          <a:solidFill>
            <a:schemeClr val="bg1">
              <a:lumMod val="50000"/>
            </a:schemeClr>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70" name="Google Shape;6011;p67"/>
          <p:cNvGrpSpPr/>
          <p:nvPr/>
        </p:nvGrpSpPr>
        <p:grpSpPr>
          <a:xfrm>
            <a:off x="10113537" y="2490021"/>
            <a:ext cx="562491" cy="552639"/>
            <a:chOff x="-40748276" y="3238700"/>
            <a:chExt cx="322600" cy="316950"/>
          </a:xfrm>
          <a:solidFill>
            <a:schemeClr val="bg1">
              <a:lumMod val="50000"/>
            </a:schemeClr>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277" name="Google Shape;6042;p67"/>
          <p:cNvSpPr/>
          <p:nvPr/>
        </p:nvSpPr>
        <p:spPr>
          <a:xfrm>
            <a:off x="6935788" y="2523415"/>
            <a:ext cx="543877" cy="551288"/>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278" name="Google Shape;6047;p67"/>
          <p:cNvGrpSpPr/>
          <p:nvPr/>
        </p:nvGrpSpPr>
        <p:grpSpPr>
          <a:xfrm>
            <a:off x="10973889" y="2490315"/>
            <a:ext cx="553467" cy="504036"/>
            <a:chOff x="-40378075" y="3267450"/>
            <a:chExt cx="317425" cy="289075"/>
          </a:xfrm>
          <a:solidFill>
            <a:schemeClr val="bg1">
              <a:lumMod val="50000"/>
            </a:schemeClr>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83" name="Google Shape;6072;p67"/>
          <p:cNvGrpSpPr/>
          <p:nvPr/>
        </p:nvGrpSpPr>
        <p:grpSpPr>
          <a:xfrm>
            <a:off x="7701993" y="2496465"/>
            <a:ext cx="553512" cy="553163"/>
            <a:chOff x="-41895049" y="3217225"/>
            <a:chExt cx="317450" cy="317250"/>
          </a:xfrm>
          <a:solidFill>
            <a:schemeClr val="bg1">
              <a:lumMod val="50000"/>
            </a:schemeClr>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89" name="Google Shape;6107;p67"/>
          <p:cNvGrpSpPr/>
          <p:nvPr/>
        </p:nvGrpSpPr>
        <p:grpSpPr>
          <a:xfrm>
            <a:off x="8529347" y="2475152"/>
            <a:ext cx="557608" cy="550765"/>
            <a:chOff x="-41530374" y="3218800"/>
            <a:chExt cx="319800" cy="315875"/>
          </a:xfrm>
          <a:solidFill>
            <a:schemeClr val="bg1">
              <a:lumMod val="50000"/>
            </a:schemeClr>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27" name="Google Shape;5593;p66"/>
          <p:cNvGrpSpPr/>
          <p:nvPr/>
        </p:nvGrpSpPr>
        <p:grpSpPr>
          <a:xfrm>
            <a:off x="5180728" y="3466336"/>
            <a:ext cx="669093" cy="669093"/>
            <a:chOff x="5049725" y="249400"/>
            <a:chExt cx="481825" cy="481825"/>
          </a:xfrm>
          <a:solidFill>
            <a:schemeClr val="bg1">
              <a:lumMod val="50000"/>
            </a:schemeClr>
          </a:solidFill>
        </p:grpSpPr>
        <p:sp>
          <p:nvSpPr>
            <p:cNvPr id="328" name="Google Shape;5594;p66"/>
            <p:cNvSpPr/>
            <p:nvPr/>
          </p:nvSpPr>
          <p:spPr>
            <a:xfrm>
              <a:off x="5191775" y="560925"/>
              <a:ext cx="197625" cy="170300"/>
            </a:xfrm>
            <a:custGeom>
              <a:avLst/>
              <a:gdLst/>
              <a:ahLst/>
              <a:cxnLst/>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30" name="Google Shape;5596;p66"/>
          <p:cNvGrpSpPr/>
          <p:nvPr/>
        </p:nvGrpSpPr>
        <p:grpSpPr>
          <a:xfrm>
            <a:off x="6907679" y="3560867"/>
            <a:ext cx="526700" cy="526700"/>
            <a:chOff x="5660400" y="238125"/>
            <a:chExt cx="481825" cy="481825"/>
          </a:xfrm>
          <a:solidFill>
            <a:schemeClr val="bg1">
              <a:lumMod val="50000"/>
            </a:schemeClr>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85" name="Google Shape;5651;p66"/>
          <p:cNvGrpSpPr/>
          <p:nvPr/>
        </p:nvGrpSpPr>
        <p:grpSpPr>
          <a:xfrm>
            <a:off x="10124373" y="3635895"/>
            <a:ext cx="588395" cy="379268"/>
            <a:chOff x="1492675" y="1520750"/>
            <a:chExt cx="481825" cy="310575"/>
          </a:xfrm>
          <a:solidFill>
            <a:schemeClr val="bg1">
              <a:lumMod val="50000"/>
            </a:schemeClr>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09" name="Google Shape;5775;p66"/>
          <p:cNvGrpSpPr/>
          <p:nvPr/>
        </p:nvGrpSpPr>
        <p:grpSpPr>
          <a:xfrm>
            <a:off x="8576546" y="3664413"/>
            <a:ext cx="451911" cy="423656"/>
            <a:chOff x="4456875" y="2635825"/>
            <a:chExt cx="481825" cy="451700"/>
          </a:xfrm>
          <a:solidFill>
            <a:schemeClr val="bg1">
              <a:lumMod val="50000"/>
            </a:schemeClr>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Tree>
    <p:extLst>
      <p:ext uri="{BB962C8B-B14F-4D97-AF65-F5344CB8AC3E}">
        <p14:creationId xmlns:p14="http://schemas.microsoft.com/office/powerpoint/2010/main" val="9259112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78" y="1656596"/>
            <a:ext cx="553873" cy="652293"/>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209" y="1671114"/>
            <a:ext cx="581791" cy="62326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237" y="1656596"/>
            <a:ext cx="553873" cy="652293"/>
            <a:chOff x="4835382" y="73243"/>
            <a:chExt cx="2920830" cy="3227535"/>
          </a:xfrm>
          <a:solidFill>
            <a:schemeClr val="bg1">
              <a:lumMod val="50000"/>
            </a:schemeClr>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221" y="1691991"/>
            <a:ext cx="496367" cy="58150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2002" y="1671145"/>
            <a:ext cx="584727" cy="62319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628" y="5441800"/>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8" y="5441800"/>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560" y="5441800"/>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71" y="5441800"/>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637" y="5429391"/>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583" y="5472315"/>
            <a:ext cx="539149" cy="58026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468702" y="5417611"/>
            <a:ext cx="547793" cy="583829"/>
            <a:chOff x="-65145698" y="3727425"/>
            <a:chExt cx="317425" cy="317425"/>
          </a:xfrm>
          <a:solidFill>
            <a:schemeClr val="bg1">
              <a:lumMod val="50000"/>
            </a:schemeClr>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endParaRPr sz="140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2" name="Google Shape;10027;p74"/>
          <p:cNvGrpSpPr/>
          <p:nvPr/>
        </p:nvGrpSpPr>
        <p:grpSpPr>
          <a:xfrm>
            <a:off x="5311457" y="3702823"/>
            <a:ext cx="523675" cy="508109"/>
            <a:chOff x="-61354872" y="3751050"/>
            <a:chExt cx="316650" cy="288275"/>
          </a:xfrm>
          <a:solidFill>
            <a:schemeClr val="bg1">
              <a:lumMod val="50000"/>
            </a:schemeClr>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endParaRPr sz="140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endParaRPr sz="140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79" name="Google Shape;10074;p74"/>
          <p:cNvGrpSpPr/>
          <p:nvPr/>
        </p:nvGrpSpPr>
        <p:grpSpPr>
          <a:xfrm>
            <a:off x="6104273" y="3669067"/>
            <a:ext cx="523675" cy="547020"/>
            <a:chOff x="-60988625" y="3740800"/>
            <a:chExt cx="316650" cy="310350"/>
          </a:xfrm>
          <a:solidFill>
            <a:schemeClr val="bg1">
              <a:lumMod val="50000"/>
            </a:schemeClr>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endParaRPr sz="140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endParaRPr sz="140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89" name="Google Shape;10084;p74"/>
          <p:cNvGrpSpPr/>
          <p:nvPr/>
        </p:nvGrpSpPr>
        <p:grpSpPr>
          <a:xfrm>
            <a:off x="9506837" y="3681091"/>
            <a:ext cx="479551" cy="494716"/>
            <a:chOff x="-59447249" y="3706150"/>
            <a:chExt cx="319000" cy="308775"/>
          </a:xfrm>
          <a:solidFill>
            <a:schemeClr val="bg1">
              <a:lumMod val="50000"/>
            </a:schemeClr>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endParaRPr sz="140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endParaRPr sz="140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endParaRPr sz="140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4" name="Google Shape;10089;p74"/>
          <p:cNvGrpSpPr/>
          <p:nvPr/>
        </p:nvGrpSpPr>
        <p:grpSpPr>
          <a:xfrm>
            <a:off x="8538025" y="1572830"/>
            <a:ext cx="687344" cy="724676"/>
            <a:chOff x="-64406128" y="3362225"/>
            <a:chExt cx="318225" cy="314800"/>
          </a:xfrm>
          <a:solidFill>
            <a:schemeClr val="bg1">
              <a:lumMod val="50000"/>
            </a:schemeClr>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endParaRPr sz="140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endParaRPr sz="1400"/>
            </a:p>
          </p:txBody>
        </p:sp>
      </p:grpSp>
      <p:sp>
        <p:nvSpPr>
          <p:cNvPr id="218" name="Google Shape;10113;p74"/>
          <p:cNvSpPr/>
          <p:nvPr/>
        </p:nvSpPr>
        <p:spPr>
          <a:xfrm>
            <a:off x="6972647" y="3640887"/>
            <a:ext cx="527560" cy="556052"/>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p>
        </p:txBody>
      </p:sp>
      <p:grpSp>
        <p:nvGrpSpPr>
          <p:cNvPr id="223" name="Google Shape;10118;p74"/>
          <p:cNvGrpSpPr/>
          <p:nvPr/>
        </p:nvGrpSpPr>
        <p:grpSpPr>
          <a:xfrm>
            <a:off x="11299091" y="2764181"/>
            <a:ext cx="467528" cy="505891"/>
            <a:chOff x="-59400777" y="4084200"/>
            <a:chExt cx="311125" cy="315875"/>
          </a:xfrm>
          <a:solidFill>
            <a:schemeClr val="bg1">
              <a:lumMod val="50000"/>
            </a:schemeClr>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endParaRPr sz="140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endParaRPr sz="140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34" name="Google Shape;10129;p74"/>
          <p:cNvGrpSpPr/>
          <p:nvPr/>
        </p:nvGrpSpPr>
        <p:grpSpPr>
          <a:xfrm>
            <a:off x="7821710" y="1613796"/>
            <a:ext cx="570257" cy="714064"/>
            <a:chOff x="-64022548" y="3727425"/>
            <a:chExt cx="270175" cy="317425"/>
          </a:xfrm>
          <a:solidFill>
            <a:schemeClr val="bg1">
              <a:lumMod val="50000"/>
            </a:schemeClr>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endParaRPr sz="140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endParaRPr sz="140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59" name="Google Shape;10154;p74"/>
          <p:cNvGrpSpPr/>
          <p:nvPr/>
        </p:nvGrpSpPr>
        <p:grpSpPr>
          <a:xfrm>
            <a:off x="7924637" y="3640453"/>
            <a:ext cx="523675" cy="557947"/>
            <a:chOff x="-60255348" y="3733825"/>
            <a:chExt cx="316650" cy="316550"/>
          </a:xfrm>
          <a:solidFill>
            <a:schemeClr val="bg1">
              <a:lumMod val="50000"/>
            </a:schemeClr>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endParaRPr sz="140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endParaRPr sz="140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endParaRPr sz="140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endParaRPr sz="140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endParaRPr sz="140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endParaRPr sz="140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77" name="Google Shape;10172;p74"/>
          <p:cNvGrpSpPr/>
          <p:nvPr/>
        </p:nvGrpSpPr>
        <p:grpSpPr>
          <a:xfrm>
            <a:off x="9424970" y="1631796"/>
            <a:ext cx="683991" cy="722277"/>
            <a:chOff x="-63679952" y="4093450"/>
            <a:chExt cx="320600" cy="317650"/>
          </a:xfrm>
          <a:solidFill>
            <a:schemeClr val="bg1">
              <a:lumMod val="50000"/>
            </a:schemeClr>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endParaRPr sz="140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endParaRPr sz="140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9" name="Google Shape;10184;p74"/>
          <p:cNvGrpSpPr/>
          <p:nvPr/>
        </p:nvGrpSpPr>
        <p:grpSpPr>
          <a:xfrm>
            <a:off x="4275841" y="3638748"/>
            <a:ext cx="523675" cy="559533"/>
            <a:chOff x="-61783348" y="3743950"/>
            <a:chExt cx="316650" cy="317450"/>
          </a:xfrm>
          <a:solidFill>
            <a:schemeClr val="bg1">
              <a:lumMod val="50000"/>
            </a:schemeClr>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endParaRPr sz="140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endParaRPr sz="1400"/>
            </a:p>
          </p:txBody>
        </p:sp>
      </p:grpSp>
      <p:sp>
        <p:nvSpPr>
          <p:cNvPr id="294" name="Google Shape;10189;p74"/>
          <p:cNvSpPr/>
          <p:nvPr/>
        </p:nvSpPr>
        <p:spPr>
          <a:xfrm>
            <a:off x="8747951" y="3717613"/>
            <a:ext cx="526279" cy="437343"/>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p>
        </p:txBody>
      </p:sp>
      <p:grpSp>
        <p:nvGrpSpPr>
          <p:cNvPr id="295" name="Google Shape;10190;p74"/>
          <p:cNvGrpSpPr/>
          <p:nvPr/>
        </p:nvGrpSpPr>
        <p:grpSpPr>
          <a:xfrm>
            <a:off x="10482871" y="3656984"/>
            <a:ext cx="479588" cy="504969"/>
            <a:chOff x="-59869425" y="4102225"/>
            <a:chExt cx="319025" cy="315175"/>
          </a:xfrm>
          <a:solidFill>
            <a:schemeClr val="bg1">
              <a:lumMod val="50000"/>
            </a:schemeClr>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endParaRPr sz="140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endParaRPr sz="140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26" name="Google Shape;10221;p74"/>
          <p:cNvGrpSpPr/>
          <p:nvPr/>
        </p:nvGrpSpPr>
        <p:grpSpPr>
          <a:xfrm>
            <a:off x="5113963" y="4622600"/>
            <a:ext cx="422624" cy="511209"/>
            <a:chOff x="2423775" y="3226875"/>
            <a:chExt cx="259925" cy="295000"/>
          </a:xfrm>
          <a:solidFill>
            <a:schemeClr val="bg1">
              <a:lumMod val="50000"/>
            </a:schemeClr>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45" name="Google Shape;10240;p74"/>
          <p:cNvGrpSpPr/>
          <p:nvPr/>
        </p:nvGrpSpPr>
        <p:grpSpPr>
          <a:xfrm>
            <a:off x="6965529" y="4627479"/>
            <a:ext cx="486688" cy="480493"/>
            <a:chOff x="4266025" y="3609275"/>
            <a:chExt cx="299325" cy="277275"/>
          </a:xfrm>
          <a:solidFill>
            <a:schemeClr val="bg1">
              <a:lumMod val="50000"/>
            </a:schemeClr>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endParaRPr sz="140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08" name="Google Shape;10303;p74"/>
          <p:cNvGrpSpPr/>
          <p:nvPr/>
        </p:nvGrpSpPr>
        <p:grpSpPr>
          <a:xfrm>
            <a:off x="7899453" y="4585629"/>
            <a:ext cx="480307" cy="511859"/>
            <a:chOff x="4628325" y="3599825"/>
            <a:chExt cx="295400" cy="295375"/>
          </a:xfrm>
          <a:solidFill>
            <a:schemeClr val="bg1">
              <a:lumMod val="50000"/>
            </a:schemeClr>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endParaRPr sz="140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endParaRPr sz="140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endParaRPr sz="140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endParaRPr sz="140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endParaRPr sz="140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endParaRPr sz="140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38" name="Google Shape;10341;p74"/>
          <p:cNvGrpSpPr/>
          <p:nvPr/>
        </p:nvGrpSpPr>
        <p:grpSpPr>
          <a:xfrm>
            <a:off x="11370266" y="3665359"/>
            <a:ext cx="346009" cy="483471"/>
            <a:chOff x="3167275" y="3227275"/>
            <a:chExt cx="225300" cy="295375"/>
          </a:xfrm>
          <a:solidFill>
            <a:schemeClr val="bg1">
              <a:lumMod val="50000"/>
            </a:schemeClr>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endParaRPr sz="140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endParaRPr sz="140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endParaRPr sz="140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51" name="Google Shape;10359;p74"/>
          <p:cNvGrpSpPr/>
          <p:nvPr/>
        </p:nvGrpSpPr>
        <p:grpSpPr>
          <a:xfrm>
            <a:off x="8779667" y="4641760"/>
            <a:ext cx="481567" cy="451813"/>
            <a:chOff x="4991425" y="3617150"/>
            <a:chExt cx="296175" cy="260725"/>
          </a:xfrm>
          <a:solidFill>
            <a:schemeClr val="bg1">
              <a:lumMod val="50000"/>
            </a:schemeClr>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endParaRPr sz="140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endParaRPr sz="140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endParaRPr sz="140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endParaRPr sz="140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endParaRPr sz="140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84" name="Google Shape;10399;p74"/>
          <p:cNvGrpSpPr/>
          <p:nvPr/>
        </p:nvGrpSpPr>
        <p:grpSpPr>
          <a:xfrm>
            <a:off x="4176397" y="4547345"/>
            <a:ext cx="480265" cy="509131"/>
            <a:chOff x="3497300" y="3591950"/>
            <a:chExt cx="295375" cy="293800"/>
          </a:xfrm>
          <a:solidFill>
            <a:schemeClr val="bg1">
              <a:lumMod val="50000"/>
            </a:schemeClr>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endParaRPr sz="140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endParaRPr sz="140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endParaRPr sz="140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endParaRPr sz="140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endParaRPr sz="140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endParaRPr sz="140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endParaRPr sz="140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06" name="Google Shape;10421;p74"/>
          <p:cNvGrpSpPr/>
          <p:nvPr/>
        </p:nvGrpSpPr>
        <p:grpSpPr>
          <a:xfrm>
            <a:off x="9515360" y="4559056"/>
            <a:ext cx="482865" cy="515973"/>
            <a:chOff x="5355300" y="3598250"/>
            <a:chExt cx="296975" cy="297750"/>
          </a:xfrm>
          <a:solidFill>
            <a:schemeClr val="bg1">
              <a:lumMod val="50000"/>
            </a:schemeClr>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endParaRPr sz="140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endParaRPr sz="140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endParaRPr sz="140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endParaRPr sz="140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endParaRPr sz="140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endParaRPr sz="140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20" name="Google Shape;10435;p74"/>
          <p:cNvGrpSpPr/>
          <p:nvPr/>
        </p:nvGrpSpPr>
        <p:grpSpPr>
          <a:xfrm>
            <a:off x="9486977" y="5286304"/>
            <a:ext cx="709641" cy="701253"/>
            <a:chOff x="6543825" y="3202075"/>
            <a:chExt cx="296975" cy="275350"/>
          </a:xfrm>
          <a:solidFill>
            <a:schemeClr val="bg1">
              <a:lumMod val="50000"/>
            </a:schemeClr>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endParaRPr sz="140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endParaRPr sz="140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endParaRPr sz="140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28" name="Google Shape;10443;p74"/>
          <p:cNvGrpSpPr/>
          <p:nvPr/>
        </p:nvGrpSpPr>
        <p:grpSpPr>
          <a:xfrm>
            <a:off x="11314392" y="4449569"/>
            <a:ext cx="551137" cy="587393"/>
            <a:chOff x="2037825" y="3254050"/>
            <a:chExt cx="296175" cy="296175"/>
          </a:xfrm>
          <a:solidFill>
            <a:schemeClr val="bg1">
              <a:lumMod val="50000"/>
            </a:schemeClr>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endParaRPr sz="140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endParaRPr sz="140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endParaRPr sz="140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endParaRPr sz="140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53" name="Google Shape;10468;p74"/>
          <p:cNvGrpSpPr/>
          <p:nvPr/>
        </p:nvGrpSpPr>
        <p:grpSpPr>
          <a:xfrm>
            <a:off x="6024689" y="4673828"/>
            <a:ext cx="482867" cy="513245"/>
            <a:chOff x="3859600" y="3591950"/>
            <a:chExt cx="296975" cy="296175"/>
          </a:xfrm>
          <a:solidFill>
            <a:schemeClr val="bg1">
              <a:lumMod val="50000"/>
            </a:schemeClr>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endParaRPr sz="140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endParaRPr sz="140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68" name="Google Shape;10483;p74"/>
          <p:cNvGrpSpPr/>
          <p:nvPr/>
        </p:nvGrpSpPr>
        <p:grpSpPr>
          <a:xfrm>
            <a:off x="10482008" y="4540372"/>
            <a:ext cx="453397" cy="480493"/>
            <a:chOff x="5727850" y="3609275"/>
            <a:chExt cx="278850" cy="277275"/>
          </a:xfrm>
          <a:solidFill>
            <a:schemeClr val="bg1">
              <a:lumMod val="50000"/>
            </a:schemeClr>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endParaRPr sz="140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endParaRPr sz="140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endParaRPr sz="140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endParaRPr sz="140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82" name="Google Shape;10497;p74"/>
          <p:cNvGrpSpPr/>
          <p:nvPr/>
        </p:nvGrpSpPr>
        <p:grpSpPr>
          <a:xfrm>
            <a:off x="10374117" y="2606105"/>
            <a:ext cx="630403" cy="670064"/>
            <a:chOff x="6553275" y="3604550"/>
            <a:chExt cx="296975" cy="296175"/>
          </a:xfrm>
          <a:solidFill>
            <a:schemeClr val="bg1">
              <a:lumMod val="50000"/>
            </a:schemeClr>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endParaRPr sz="140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endParaRPr sz="140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endParaRPr sz="140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endParaRPr sz="140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89" name="Google Shape;10234;p74"/>
          <p:cNvGrpSpPr/>
          <p:nvPr/>
        </p:nvGrpSpPr>
        <p:grpSpPr>
          <a:xfrm>
            <a:off x="5049261" y="2654321"/>
            <a:ext cx="627059" cy="670064"/>
            <a:chOff x="4263650" y="3235150"/>
            <a:chExt cx="295400" cy="296175"/>
          </a:xfrm>
          <a:solidFill>
            <a:schemeClr val="bg1">
              <a:lumMod val="50000"/>
            </a:schemeClr>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endParaRPr sz="140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endParaRPr sz="140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95" name="Google Shape;10251;p74"/>
          <p:cNvGrpSpPr/>
          <p:nvPr/>
        </p:nvGrpSpPr>
        <p:grpSpPr>
          <a:xfrm>
            <a:off x="9500512" y="2659877"/>
            <a:ext cx="406347" cy="670064"/>
            <a:chOff x="6164975" y="3211525"/>
            <a:chExt cx="191425" cy="296175"/>
          </a:xfrm>
          <a:solidFill>
            <a:schemeClr val="bg1">
              <a:lumMod val="50000"/>
            </a:schemeClr>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endParaRPr sz="140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endParaRPr sz="140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endParaRPr sz="140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endParaRPr sz="140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603" name="Google Shape;10297;p74"/>
          <p:cNvGrpSpPr/>
          <p:nvPr/>
        </p:nvGrpSpPr>
        <p:grpSpPr>
          <a:xfrm>
            <a:off x="6018199" y="2642091"/>
            <a:ext cx="627007" cy="666500"/>
            <a:chOff x="4629125" y="3235150"/>
            <a:chExt cx="295375" cy="294600"/>
          </a:xfrm>
          <a:solidFill>
            <a:schemeClr val="bg1">
              <a:lumMod val="50000"/>
            </a:schemeClr>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endParaRPr sz="140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endParaRPr sz="140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09" name="Google Shape;10352;p74"/>
          <p:cNvGrpSpPr/>
          <p:nvPr/>
        </p:nvGrpSpPr>
        <p:grpSpPr>
          <a:xfrm>
            <a:off x="6911054" y="2653397"/>
            <a:ext cx="628705" cy="672439"/>
            <a:chOff x="4991425" y="3234750"/>
            <a:chExt cx="296175" cy="297225"/>
          </a:xfrm>
          <a:solidFill>
            <a:schemeClr val="bg1">
              <a:lumMod val="50000"/>
            </a:schemeClr>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endParaRPr sz="140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endParaRPr sz="140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16" name="Google Shape;10390;p74"/>
          <p:cNvGrpSpPr/>
          <p:nvPr/>
        </p:nvGrpSpPr>
        <p:grpSpPr>
          <a:xfrm>
            <a:off x="4171830" y="2668929"/>
            <a:ext cx="628705" cy="670064"/>
            <a:chOff x="3497300" y="3227275"/>
            <a:chExt cx="296175" cy="296175"/>
          </a:xfrm>
          <a:solidFill>
            <a:schemeClr val="bg1">
              <a:lumMod val="50000"/>
            </a:schemeClr>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endParaRPr sz="140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endParaRPr sz="140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endParaRPr sz="140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25" name="Google Shape;10412;p74"/>
          <p:cNvGrpSpPr/>
          <p:nvPr/>
        </p:nvGrpSpPr>
        <p:grpSpPr>
          <a:xfrm>
            <a:off x="7859729" y="2653876"/>
            <a:ext cx="588585" cy="667293"/>
            <a:chOff x="5364750" y="3235150"/>
            <a:chExt cx="277275" cy="294950"/>
          </a:xfrm>
          <a:solidFill>
            <a:schemeClr val="bg1">
              <a:lumMod val="50000"/>
            </a:schemeClr>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endParaRPr sz="140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endParaRPr sz="140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endParaRPr sz="140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42" name="Google Shape;10478;p74"/>
          <p:cNvGrpSpPr/>
          <p:nvPr/>
        </p:nvGrpSpPr>
        <p:grpSpPr>
          <a:xfrm>
            <a:off x="8602465" y="2653656"/>
            <a:ext cx="638735" cy="668253"/>
            <a:chOff x="5716825" y="3235950"/>
            <a:chExt cx="300900" cy="295375"/>
          </a:xfrm>
          <a:solidFill>
            <a:schemeClr val="bg1">
              <a:lumMod val="50000"/>
            </a:schemeClr>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endParaRPr sz="140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endParaRPr sz="140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endParaRPr sz="140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endParaRPr sz="1400"/>
            </a:p>
          </p:txBody>
        </p:sp>
      </p:grpSp>
      <p:grpSp>
        <p:nvGrpSpPr>
          <p:cNvPr id="647" name="Google Shape;10101;p74"/>
          <p:cNvGrpSpPr/>
          <p:nvPr/>
        </p:nvGrpSpPr>
        <p:grpSpPr>
          <a:xfrm>
            <a:off x="11384593" y="5555348"/>
            <a:ext cx="437240" cy="432208"/>
            <a:chOff x="-62511899" y="4129100"/>
            <a:chExt cx="304050" cy="282000"/>
          </a:xfrm>
          <a:solidFill>
            <a:schemeClr val="bg1">
              <a:lumMod val="50000"/>
            </a:schemeClr>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endParaRPr sz="140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endParaRPr sz="140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endParaRPr sz="140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endParaRPr sz="140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57" name="Google Shape;10125;p74"/>
          <p:cNvGrpSpPr/>
          <p:nvPr/>
        </p:nvGrpSpPr>
        <p:grpSpPr>
          <a:xfrm>
            <a:off x="10413386" y="1752183"/>
            <a:ext cx="594012" cy="634693"/>
            <a:chOff x="-64044599" y="3360375"/>
            <a:chExt cx="315850" cy="316650"/>
          </a:xfrm>
          <a:solidFill>
            <a:schemeClr val="bg1">
              <a:lumMod val="50000"/>
            </a:schemeClr>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endParaRPr sz="140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endParaRPr sz="140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endParaRPr sz="1400"/>
            </a:p>
          </p:txBody>
        </p:sp>
      </p:grpSp>
    </p:spTree>
    <p:extLst>
      <p:ext uri="{BB962C8B-B14F-4D97-AF65-F5344CB8AC3E}">
        <p14:creationId xmlns:p14="http://schemas.microsoft.com/office/powerpoint/2010/main" val="13195928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n 49">
            <a:extLst>
              <a:ext uri="{FF2B5EF4-FFF2-40B4-BE49-F238E27FC236}">
                <a16:creationId xmlns:a16="http://schemas.microsoft.com/office/drawing/2014/main" id="{1E25E232-F46F-4611-ACC3-4D063A26A3C2}"/>
              </a:ext>
            </a:extLst>
          </p:cNvPr>
          <p:cNvPicPr>
            <a:picLocks noChangeAspect="1"/>
          </p:cNvPicPr>
          <p:nvPr/>
        </p:nvPicPr>
        <p:blipFill>
          <a:blip r:embed="rId3">
            <a:alphaModFix amt="29000"/>
            <a:extLst>
              <a:ext uri="{28A0092B-C50C-407E-A947-70E740481C1C}">
                <a14:useLocalDpi xmlns:a14="http://schemas.microsoft.com/office/drawing/2010/main"/>
              </a:ext>
            </a:extLst>
          </a:blip>
          <a:stretch>
            <a:fillRect/>
          </a:stretch>
        </p:blipFill>
        <p:spPr>
          <a:xfrm>
            <a:off x="6305164" y="149807"/>
            <a:ext cx="6858000" cy="6858000"/>
          </a:xfrm>
          <a:prstGeom prst="rect">
            <a:avLst/>
          </a:prstGeom>
        </p:spPr>
      </p:pic>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73687" y="173054"/>
            <a:ext cx="11573197" cy="724247"/>
          </a:xfrm>
          <a:prstGeom prst="rect">
            <a:avLst/>
          </a:prstGeom>
        </p:spPr>
        <p:txBody>
          <a:bodyPr/>
          <a:lstStyle/>
          <a:p>
            <a:r>
              <a:rPr lang="en-US" sz="2400" b="1">
                <a:solidFill>
                  <a:srgbClr val="007033"/>
                </a:solidFill>
                <a:latin typeface="Arial Black" panose="020B0A04020102020204" pitchFamily="34" charset="0"/>
              </a:rPr>
              <a:t>Infographic Style</a:t>
            </a:r>
          </a:p>
        </p:txBody>
      </p:sp>
      <p:sp>
        <p:nvSpPr>
          <p:cNvPr id="3" name="Freeform 22">
            <a:extLst>
              <a:ext uri="{FF2B5EF4-FFF2-40B4-BE49-F238E27FC236}">
                <a16:creationId xmlns:a16="http://schemas.microsoft.com/office/drawing/2014/main" id="{D1F0C1F8-25C7-4114-9EA1-D370D33C597D}"/>
              </a:ext>
            </a:extLst>
          </p:cNvPr>
          <p:cNvSpPr/>
          <p:nvPr/>
        </p:nvSpPr>
        <p:spPr>
          <a:xfrm flipV="1">
            <a:off x="914400" y="3812601"/>
            <a:ext cx="10425600" cy="45719"/>
          </a:xfrm>
          <a:custGeom>
            <a:avLst/>
            <a:gdLst>
              <a:gd name="connsiteX0" fmla="*/ 0 w 7832035"/>
              <a:gd name="connsiteY0" fmla="*/ 0 h 23854"/>
              <a:gd name="connsiteX1" fmla="*/ 7832035 w 7832035"/>
              <a:gd name="connsiteY1" fmla="*/ 23854 h 23854"/>
            </a:gdLst>
            <a:ahLst/>
            <a:cxnLst>
              <a:cxn ang="0">
                <a:pos x="connsiteX0" y="connsiteY0"/>
              </a:cxn>
              <a:cxn ang="0">
                <a:pos x="connsiteX1" y="connsiteY1"/>
              </a:cxn>
            </a:cxnLst>
            <a:rect l="l" t="t" r="r" b="b"/>
            <a:pathLst>
              <a:path w="7832035" h="23854">
                <a:moveTo>
                  <a:pt x="0" y="0"/>
                </a:moveTo>
                <a:lnTo>
                  <a:pt x="7832035" y="23854"/>
                </a:lnTo>
              </a:path>
            </a:pathLst>
          </a:custGeom>
          <a:ln w="63500">
            <a:solidFill>
              <a:schemeClr val="bg1">
                <a:lumMod val="75000"/>
              </a:schemeClr>
            </a:solidFill>
            <a:headEnd type="none"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4" name="Oval 3">
            <a:extLst>
              <a:ext uri="{FF2B5EF4-FFF2-40B4-BE49-F238E27FC236}">
                <a16:creationId xmlns:a16="http://schemas.microsoft.com/office/drawing/2014/main" id="{88672788-3802-4994-B5FA-76B0C63CDD74}"/>
              </a:ext>
            </a:extLst>
          </p:cNvPr>
          <p:cNvSpPr/>
          <p:nvPr/>
        </p:nvSpPr>
        <p:spPr>
          <a:xfrm>
            <a:off x="9647107" y="3367115"/>
            <a:ext cx="936104" cy="936104"/>
          </a:xfrm>
          <a:prstGeom prst="ellipse">
            <a:avLst/>
          </a:prstGeom>
          <a:solidFill>
            <a:srgbClr val="F2CD4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a:extLst>
              <a:ext uri="{FF2B5EF4-FFF2-40B4-BE49-F238E27FC236}">
                <a16:creationId xmlns:a16="http://schemas.microsoft.com/office/drawing/2014/main" id="{1FCCDF55-4847-4B8F-8863-7655D1E54D51}"/>
              </a:ext>
            </a:extLst>
          </p:cNvPr>
          <p:cNvSpPr/>
          <p:nvPr/>
        </p:nvSpPr>
        <p:spPr>
          <a:xfrm>
            <a:off x="7916723" y="3518527"/>
            <a:ext cx="633280" cy="633280"/>
          </a:xfrm>
          <a:prstGeom prst="ellipse">
            <a:avLst/>
          </a:prstGeom>
          <a:solidFill>
            <a:srgbClr val="F2CD4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Oval 5">
            <a:extLst>
              <a:ext uri="{FF2B5EF4-FFF2-40B4-BE49-F238E27FC236}">
                <a16:creationId xmlns:a16="http://schemas.microsoft.com/office/drawing/2014/main" id="{3C622CE0-3CEA-4343-8AC7-8758795E14FB}"/>
              </a:ext>
            </a:extLst>
          </p:cNvPr>
          <p:cNvSpPr/>
          <p:nvPr/>
        </p:nvSpPr>
        <p:spPr>
          <a:xfrm>
            <a:off x="6394845" y="3622779"/>
            <a:ext cx="424776" cy="424776"/>
          </a:xfrm>
          <a:prstGeom prst="ellipse">
            <a:avLst/>
          </a:prstGeom>
          <a:solidFill>
            <a:srgbClr val="F2CD4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Oval 6">
            <a:extLst>
              <a:ext uri="{FF2B5EF4-FFF2-40B4-BE49-F238E27FC236}">
                <a16:creationId xmlns:a16="http://schemas.microsoft.com/office/drawing/2014/main" id="{1B5FA4CB-F940-4766-B5B6-1C097D902EFF}"/>
              </a:ext>
            </a:extLst>
          </p:cNvPr>
          <p:cNvSpPr/>
          <p:nvPr/>
        </p:nvSpPr>
        <p:spPr>
          <a:xfrm>
            <a:off x="4664463" y="3518527"/>
            <a:ext cx="633280" cy="633280"/>
          </a:xfrm>
          <a:prstGeom prst="ellipse">
            <a:avLst/>
          </a:prstGeom>
          <a:solidFill>
            <a:srgbClr val="F2CD4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D9349262-17FE-40EB-9B53-484926077C7E}"/>
              </a:ext>
            </a:extLst>
          </p:cNvPr>
          <p:cNvSpPr/>
          <p:nvPr/>
        </p:nvSpPr>
        <p:spPr>
          <a:xfrm>
            <a:off x="3142585" y="3622779"/>
            <a:ext cx="424776" cy="424776"/>
          </a:xfrm>
          <a:prstGeom prst="ellipse">
            <a:avLst/>
          </a:prstGeom>
          <a:solidFill>
            <a:srgbClr val="F2CD4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9104B9-0BF1-4898-8AE6-5F58A6E2931D}"/>
              </a:ext>
            </a:extLst>
          </p:cNvPr>
          <p:cNvSpPr/>
          <p:nvPr/>
        </p:nvSpPr>
        <p:spPr>
          <a:xfrm>
            <a:off x="1237694" y="3239766"/>
            <a:ext cx="1190802" cy="1190802"/>
          </a:xfrm>
          <a:prstGeom prst="ellipse">
            <a:avLst/>
          </a:prstGeom>
          <a:solidFill>
            <a:schemeClr val="accent3">
              <a:alpha val="40000"/>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335CF67E-676B-4EF6-A5F3-B3A019550A3D}"/>
              </a:ext>
            </a:extLst>
          </p:cNvPr>
          <p:cNvSpPr/>
          <p:nvPr/>
        </p:nvSpPr>
        <p:spPr>
          <a:xfrm>
            <a:off x="1620707" y="3622779"/>
            <a:ext cx="424776" cy="424776"/>
          </a:xfrm>
          <a:prstGeom prst="ellipse">
            <a:avLst/>
          </a:prstGeom>
          <a:solidFill>
            <a:srgbClr val="F2CD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11" name="Straight Arrow Connector 10">
            <a:extLst>
              <a:ext uri="{FF2B5EF4-FFF2-40B4-BE49-F238E27FC236}">
                <a16:creationId xmlns:a16="http://schemas.microsoft.com/office/drawing/2014/main" id="{565B8B21-478F-44A0-939C-2EA2040453E4}"/>
              </a:ext>
            </a:extLst>
          </p:cNvPr>
          <p:cNvCxnSpPr>
            <a:stCxn id="4" idx="4"/>
          </p:cNvCxnSpPr>
          <p:nvPr/>
        </p:nvCxnSpPr>
        <p:spPr>
          <a:xfrm flipH="1">
            <a:off x="10115159" y="4303219"/>
            <a:ext cx="0" cy="457200"/>
          </a:xfrm>
          <a:prstGeom prst="straightConnector1">
            <a:avLst/>
          </a:prstGeom>
          <a:ln w="28575">
            <a:solidFill>
              <a:srgbClr val="297D5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942FC32-D892-4C51-8605-38385C67BDEF}"/>
              </a:ext>
            </a:extLst>
          </p:cNvPr>
          <p:cNvCxnSpPr/>
          <p:nvPr/>
        </p:nvCxnSpPr>
        <p:spPr>
          <a:xfrm flipH="1" flipV="1">
            <a:off x="8233363" y="3068718"/>
            <a:ext cx="0" cy="443452"/>
          </a:xfrm>
          <a:prstGeom prst="straightConnector1">
            <a:avLst/>
          </a:prstGeom>
          <a:ln w="38100">
            <a:solidFill>
              <a:srgbClr val="297D5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378831D-A679-4FA6-89E4-0D5988FD599D}"/>
              </a:ext>
            </a:extLst>
          </p:cNvPr>
          <p:cNvCxnSpPr/>
          <p:nvPr/>
        </p:nvCxnSpPr>
        <p:spPr>
          <a:xfrm flipV="1">
            <a:off x="4976479" y="3073628"/>
            <a:ext cx="4625" cy="438543"/>
          </a:xfrm>
          <a:prstGeom prst="straightConnector1">
            <a:avLst/>
          </a:prstGeom>
          <a:ln w="38100">
            <a:solidFill>
              <a:srgbClr val="297D5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F38221-A204-4D69-93A6-EBD3DC2A59C8}"/>
              </a:ext>
            </a:extLst>
          </p:cNvPr>
          <p:cNvCxnSpPr/>
          <p:nvPr/>
        </p:nvCxnSpPr>
        <p:spPr>
          <a:xfrm flipH="1" flipV="1">
            <a:off x="1833095" y="3075075"/>
            <a:ext cx="0" cy="547704"/>
          </a:xfrm>
          <a:prstGeom prst="straightConnector1">
            <a:avLst/>
          </a:prstGeom>
          <a:ln w="38100">
            <a:solidFill>
              <a:srgbClr val="297D5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39044A0-4476-4DD2-B75D-EAFE53702A8E}"/>
              </a:ext>
            </a:extLst>
          </p:cNvPr>
          <p:cNvCxnSpPr>
            <a:stCxn id="8" idx="4"/>
          </p:cNvCxnSpPr>
          <p:nvPr/>
        </p:nvCxnSpPr>
        <p:spPr>
          <a:xfrm flipH="1">
            <a:off x="3354761" y="4047556"/>
            <a:ext cx="212" cy="632494"/>
          </a:xfrm>
          <a:prstGeom prst="straightConnector1">
            <a:avLst/>
          </a:prstGeom>
          <a:ln w="38100">
            <a:solidFill>
              <a:srgbClr val="297D5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2F7E6D5-6719-4A68-AE0D-3498604FECBD}"/>
              </a:ext>
            </a:extLst>
          </p:cNvPr>
          <p:cNvCxnSpPr/>
          <p:nvPr/>
        </p:nvCxnSpPr>
        <p:spPr>
          <a:xfrm flipH="1">
            <a:off x="6607233" y="4074076"/>
            <a:ext cx="0" cy="579452"/>
          </a:xfrm>
          <a:prstGeom prst="straightConnector1">
            <a:avLst/>
          </a:prstGeom>
          <a:ln w="38100">
            <a:solidFill>
              <a:srgbClr val="297D53"/>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14EF21E-5363-43E1-AE67-D6A7EE38C211}"/>
              </a:ext>
            </a:extLst>
          </p:cNvPr>
          <p:cNvGrpSpPr/>
          <p:nvPr/>
        </p:nvGrpSpPr>
        <p:grpSpPr>
          <a:xfrm>
            <a:off x="824491" y="2024858"/>
            <a:ext cx="2017208" cy="970859"/>
            <a:chOff x="539552" y="2060848"/>
            <a:chExt cx="1656184" cy="970859"/>
          </a:xfrm>
        </p:grpSpPr>
        <p:sp>
          <p:nvSpPr>
            <p:cNvPr id="18" name="Rectangle 17">
              <a:extLst>
                <a:ext uri="{FF2B5EF4-FFF2-40B4-BE49-F238E27FC236}">
                  <a16:creationId xmlns:a16="http://schemas.microsoft.com/office/drawing/2014/main" id="{92B89B85-1272-4646-BCCB-AFC723F8FE6D}"/>
                </a:ext>
              </a:extLst>
            </p:cNvPr>
            <p:cNvSpPr/>
            <p:nvPr/>
          </p:nvSpPr>
          <p:spPr>
            <a:xfrm>
              <a:off x="539552" y="2060848"/>
              <a:ext cx="1656184" cy="461665"/>
            </a:xfrm>
            <a:prstGeom prst="rect">
              <a:avLst/>
            </a:prstGeom>
          </p:spPr>
          <p:txBody>
            <a:bodyPr wrap="square">
              <a:spAutoFit/>
            </a:bodyPr>
            <a:lstStyle/>
            <a:p>
              <a:pPr algn="ctr"/>
              <a:r>
                <a:rPr lang="en-US" altLang="ko-KR" sz="2400" b="1" u="sng"/>
                <a:t>2017</a:t>
              </a:r>
              <a:endParaRPr lang="ko-KR" altLang="en-US" sz="2400" b="1" u="sng"/>
            </a:p>
          </p:txBody>
        </p:sp>
        <p:sp>
          <p:nvSpPr>
            <p:cNvPr id="19" name="Rectangle 18">
              <a:extLst>
                <a:ext uri="{FF2B5EF4-FFF2-40B4-BE49-F238E27FC236}">
                  <a16:creationId xmlns:a16="http://schemas.microsoft.com/office/drawing/2014/main" id="{73045B10-24F7-44C7-BC25-A454E897462F}"/>
                </a:ext>
              </a:extLst>
            </p:cNvPr>
            <p:cNvSpPr/>
            <p:nvPr/>
          </p:nvSpPr>
          <p:spPr>
            <a:xfrm>
              <a:off x="539552" y="2385376"/>
              <a:ext cx="1656184" cy="646331"/>
            </a:xfrm>
            <a:prstGeom prst="rect">
              <a:avLst/>
            </a:prstGeom>
          </p:spPr>
          <p:txBody>
            <a:bodyPr wrap="square">
              <a:spAutoFit/>
            </a:bodyPr>
            <a:lstStyle/>
            <a:p>
              <a:pPr algn="ctr"/>
              <a:r>
                <a:rPr lang="en-US" altLang="ko-KR" b="1">
                  <a:solidFill>
                    <a:schemeClr val="tx1">
                      <a:lumMod val="75000"/>
                      <a:lumOff val="25000"/>
                    </a:schemeClr>
                  </a:solidFill>
                </a:rPr>
                <a:t>Your Content Here</a:t>
              </a:r>
              <a:endParaRPr lang="ko-KR" altLang="en-US" b="1">
                <a:solidFill>
                  <a:schemeClr val="tx1">
                    <a:lumMod val="75000"/>
                    <a:lumOff val="25000"/>
                  </a:schemeClr>
                </a:solidFill>
              </a:endParaRPr>
            </a:p>
          </p:txBody>
        </p:sp>
      </p:grpSp>
      <p:grpSp>
        <p:nvGrpSpPr>
          <p:cNvPr id="20" name="Group 19">
            <a:extLst>
              <a:ext uri="{FF2B5EF4-FFF2-40B4-BE49-F238E27FC236}">
                <a16:creationId xmlns:a16="http://schemas.microsoft.com/office/drawing/2014/main" id="{604B0226-CBC1-4F6A-9B5E-98054A60FEFF}"/>
              </a:ext>
            </a:extLst>
          </p:cNvPr>
          <p:cNvGrpSpPr/>
          <p:nvPr/>
        </p:nvGrpSpPr>
        <p:grpSpPr>
          <a:xfrm>
            <a:off x="3967404" y="2024858"/>
            <a:ext cx="2017208" cy="970859"/>
            <a:chOff x="539552" y="2060848"/>
            <a:chExt cx="1656184" cy="970859"/>
          </a:xfrm>
        </p:grpSpPr>
        <p:sp>
          <p:nvSpPr>
            <p:cNvPr id="21" name="Rectangle 20">
              <a:extLst>
                <a:ext uri="{FF2B5EF4-FFF2-40B4-BE49-F238E27FC236}">
                  <a16:creationId xmlns:a16="http://schemas.microsoft.com/office/drawing/2014/main" id="{7BFE15A2-BD41-48B5-880A-04E643C9B9D4}"/>
                </a:ext>
              </a:extLst>
            </p:cNvPr>
            <p:cNvSpPr/>
            <p:nvPr/>
          </p:nvSpPr>
          <p:spPr>
            <a:xfrm>
              <a:off x="539552" y="2060848"/>
              <a:ext cx="1656184" cy="461665"/>
            </a:xfrm>
            <a:prstGeom prst="rect">
              <a:avLst/>
            </a:prstGeom>
          </p:spPr>
          <p:txBody>
            <a:bodyPr wrap="square">
              <a:spAutoFit/>
            </a:bodyPr>
            <a:lstStyle/>
            <a:p>
              <a:pPr algn="ctr"/>
              <a:r>
                <a:rPr lang="en-US" altLang="ko-KR" sz="2400" b="1" u="sng"/>
                <a:t>2019</a:t>
              </a:r>
              <a:endParaRPr lang="ko-KR" altLang="en-US" sz="2400" b="1" u="sng"/>
            </a:p>
          </p:txBody>
        </p:sp>
        <p:sp>
          <p:nvSpPr>
            <p:cNvPr id="22" name="Rectangle 21">
              <a:extLst>
                <a:ext uri="{FF2B5EF4-FFF2-40B4-BE49-F238E27FC236}">
                  <a16:creationId xmlns:a16="http://schemas.microsoft.com/office/drawing/2014/main" id="{5B4EA414-5AF5-451A-B26E-E860D0A0DFA5}"/>
                </a:ext>
              </a:extLst>
            </p:cNvPr>
            <p:cNvSpPr/>
            <p:nvPr/>
          </p:nvSpPr>
          <p:spPr>
            <a:xfrm>
              <a:off x="539552" y="2385376"/>
              <a:ext cx="1656184" cy="646331"/>
            </a:xfrm>
            <a:prstGeom prst="rect">
              <a:avLst/>
            </a:prstGeom>
          </p:spPr>
          <p:txBody>
            <a:bodyPr wrap="square">
              <a:spAutoFit/>
            </a:bodyPr>
            <a:lstStyle/>
            <a:p>
              <a:pPr algn="ctr"/>
              <a:r>
                <a:rPr lang="en-US" altLang="ko-KR" b="1">
                  <a:solidFill>
                    <a:schemeClr val="tx1">
                      <a:lumMod val="75000"/>
                      <a:lumOff val="25000"/>
                    </a:schemeClr>
                  </a:solidFill>
                </a:rPr>
                <a:t>Your Content Here</a:t>
              </a:r>
              <a:endParaRPr lang="ko-KR" altLang="en-US" b="1">
                <a:solidFill>
                  <a:schemeClr val="tx1">
                    <a:lumMod val="75000"/>
                    <a:lumOff val="25000"/>
                  </a:schemeClr>
                </a:solidFill>
              </a:endParaRPr>
            </a:p>
          </p:txBody>
        </p:sp>
      </p:grpSp>
      <p:grpSp>
        <p:nvGrpSpPr>
          <p:cNvPr id="23" name="Group 22">
            <a:extLst>
              <a:ext uri="{FF2B5EF4-FFF2-40B4-BE49-F238E27FC236}">
                <a16:creationId xmlns:a16="http://schemas.microsoft.com/office/drawing/2014/main" id="{852B7EC0-B500-4331-8ECF-28C90C091D49}"/>
              </a:ext>
            </a:extLst>
          </p:cNvPr>
          <p:cNvGrpSpPr/>
          <p:nvPr/>
        </p:nvGrpSpPr>
        <p:grpSpPr>
          <a:xfrm>
            <a:off x="7218945" y="2024858"/>
            <a:ext cx="2017208" cy="970859"/>
            <a:chOff x="539552" y="2060848"/>
            <a:chExt cx="1656184" cy="970859"/>
          </a:xfrm>
        </p:grpSpPr>
        <p:sp>
          <p:nvSpPr>
            <p:cNvPr id="24" name="Rectangle 23">
              <a:extLst>
                <a:ext uri="{FF2B5EF4-FFF2-40B4-BE49-F238E27FC236}">
                  <a16:creationId xmlns:a16="http://schemas.microsoft.com/office/drawing/2014/main" id="{32748225-E720-4F5E-B0C2-FD1398BAE51A}"/>
                </a:ext>
              </a:extLst>
            </p:cNvPr>
            <p:cNvSpPr/>
            <p:nvPr/>
          </p:nvSpPr>
          <p:spPr>
            <a:xfrm>
              <a:off x="539552" y="2060848"/>
              <a:ext cx="1656184" cy="461665"/>
            </a:xfrm>
            <a:prstGeom prst="rect">
              <a:avLst/>
            </a:prstGeom>
          </p:spPr>
          <p:txBody>
            <a:bodyPr wrap="square">
              <a:spAutoFit/>
            </a:bodyPr>
            <a:lstStyle/>
            <a:p>
              <a:pPr algn="ctr"/>
              <a:r>
                <a:rPr lang="en-US" altLang="ko-KR" sz="2400" b="1" u="sng"/>
                <a:t>2021</a:t>
              </a:r>
              <a:endParaRPr lang="ko-KR" altLang="en-US" sz="2400" b="1" u="sng"/>
            </a:p>
          </p:txBody>
        </p:sp>
        <p:sp>
          <p:nvSpPr>
            <p:cNvPr id="25" name="Rectangle 24">
              <a:extLst>
                <a:ext uri="{FF2B5EF4-FFF2-40B4-BE49-F238E27FC236}">
                  <a16:creationId xmlns:a16="http://schemas.microsoft.com/office/drawing/2014/main" id="{D041F431-6EE8-4472-80DC-FA326ABB6A5C}"/>
                </a:ext>
              </a:extLst>
            </p:cNvPr>
            <p:cNvSpPr/>
            <p:nvPr/>
          </p:nvSpPr>
          <p:spPr>
            <a:xfrm>
              <a:off x="539552" y="2385376"/>
              <a:ext cx="1656184" cy="646331"/>
            </a:xfrm>
            <a:prstGeom prst="rect">
              <a:avLst/>
            </a:prstGeom>
          </p:spPr>
          <p:txBody>
            <a:bodyPr wrap="square">
              <a:spAutoFit/>
            </a:bodyPr>
            <a:lstStyle/>
            <a:p>
              <a:pPr algn="ctr"/>
              <a:r>
                <a:rPr lang="en-US" altLang="ko-KR" b="1">
                  <a:solidFill>
                    <a:schemeClr val="tx1">
                      <a:lumMod val="75000"/>
                      <a:lumOff val="25000"/>
                    </a:schemeClr>
                  </a:solidFill>
                </a:rPr>
                <a:t>Your Content Here</a:t>
              </a:r>
              <a:endParaRPr lang="ko-KR" altLang="en-US" b="1">
                <a:solidFill>
                  <a:schemeClr val="tx1">
                    <a:lumMod val="75000"/>
                    <a:lumOff val="25000"/>
                  </a:schemeClr>
                </a:solidFill>
              </a:endParaRPr>
            </a:p>
          </p:txBody>
        </p:sp>
      </p:grpSp>
      <p:grpSp>
        <p:nvGrpSpPr>
          <p:cNvPr id="26" name="Group 25">
            <a:extLst>
              <a:ext uri="{FF2B5EF4-FFF2-40B4-BE49-F238E27FC236}">
                <a16:creationId xmlns:a16="http://schemas.microsoft.com/office/drawing/2014/main" id="{D22301F3-9566-417C-A2D3-137D8DC598FD}"/>
              </a:ext>
            </a:extLst>
          </p:cNvPr>
          <p:cNvGrpSpPr/>
          <p:nvPr/>
        </p:nvGrpSpPr>
        <p:grpSpPr>
          <a:xfrm>
            <a:off x="2355209" y="4689911"/>
            <a:ext cx="2017208" cy="970859"/>
            <a:chOff x="539552" y="2060848"/>
            <a:chExt cx="1656184" cy="970859"/>
          </a:xfrm>
        </p:grpSpPr>
        <p:sp>
          <p:nvSpPr>
            <p:cNvPr id="27" name="Rectangle 26">
              <a:extLst>
                <a:ext uri="{FF2B5EF4-FFF2-40B4-BE49-F238E27FC236}">
                  <a16:creationId xmlns:a16="http://schemas.microsoft.com/office/drawing/2014/main" id="{031CAFCA-ADFD-45C8-9CAC-524854A1C7F3}"/>
                </a:ext>
              </a:extLst>
            </p:cNvPr>
            <p:cNvSpPr/>
            <p:nvPr/>
          </p:nvSpPr>
          <p:spPr>
            <a:xfrm>
              <a:off x="539552" y="2060848"/>
              <a:ext cx="1656184" cy="461665"/>
            </a:xfrm>
            <a:prstGeom prst="rect">
              <a:avLst/>
            </a:prstGeom>
          </p:spPr>
          <p:txBody>
            <a:bodyPr wrap="square">
              <a:spAutoFit/>
            </a:bodyPr>
            <a:lstStyle/>
            <a:p>
              <a:pPr algn="ctr"/>
              <a:r>
                <a:rPr lang="en-US" altLang="ko-KR" sz="2400" b="1" u="sng"/>
                <a:t>2018</a:t>
              </a:r>
              <a:endParaRPr lang="ko-KR" altLang="en-US" sz="2400" b="1" u="sng"/>
            </a:p>
          </p:txBody>
        </p:sp>
        <p:sp>
          <p:nvSpPr>
            <p:cNvPr id="28" name="Rectangle 27">
              <a:extLst>
                <a:ext uri="{FF2B5EF4-FFF2-40B4-BE49-F238E27FC236}">
                  <a16:creationId xmlns:a16="http://schemas.microsoft.com/office/drawing/2014/main" id="{02A5C967-C920-4904-B1F1-BC4C1296433B}"/>
                </a:ext>
              </a:extLst>
            </p:cNvPr>
            <p:cNvSpPr/>
            <p:nvPr/>
          </p:nvSpPr>
          <p:spPr>
            <a:xfrm>
              <a:off x="539552" y="2385376"/>
              <a:ext cx="1656184" cy="646331"/>
            </a:xfrm>
            <a:prstGeom prst="rect">
              <a:avLst/>
            </a:prstGeom>
          </p:spPr>
          <p:txBody>
            <a:bodyPr wrap="square">
              <a:spAutoFit/>
            </a:bodyPr>
            <a:lstStyle/>
            <a:p>
              <a:pPr algn="ctr"/>
              <a:r>
                <a:rPr lang="en-US" altLang="ko-KR" b="1">
                  <a:solidFill>
                    <a:schemeClr val="tx1">
                      <a:lumMod val="75000"/>
                      <a:lumOff val="25000"/>
                    </a:schemeClr>
                  </a:solidFill>
                </a:rPr>
                <a:t>Your Content Here</a:t>
              </a:r>
              <a:endParaRPr lang="ko-KR" altLang="en-US" b="1">
                <a:solidFill>
                  <a:schemeClr val="tx1">
                    <a:lumMod val="75000"/>
                    <a:lumOff val="25000"/>
                  </a:schemeClr>
                </a:solidFill>
              </a:endParaRPr>
            </a:p>
          </p:txBody>
        </p:sp>
      </p:grpSp>
      <p:grpSp>
        <p:nvGrpSpPr>
          <p:cNvPr id="29" name="Group 28">
            <a:extLst>
              <a:ext uri="{FF2B5EF4-FFF2-40B4-BE49-F238E27FC236}">
                <a16:creationId xmlns:a16="http://schemas.microsoft.com/office/drawing/2014/main" id="{A2AC3B71-6B37-4BA1-ADBF-5EAA5471A706}"/>
              </a:ext>
            </a:extLst>
          </p:cNvPr>
          <p:cNvGrpSpPr/>
          <p:nvPr/>
        </p:nvGrpSpPr>
        <p:grpSpPr>
          <a:xfrm>
            <a:off x="5602401" y="4689911"/>
            <a:ext cx="2017208" cy="970859"/>
            <a:chOff x="539552" y="2060848"/>
            <a:chExt cx="1656184" cy="970859"/>
          </a:xfrm>
        </p:grpSpPr>
        <p:sp>
          <p:nvSpPr>
            <p:cNvPr id="30" name="Rectangle 29">
              <a:extLst>
                <a:ext uri="{FF2B5EF4-FFF2-40B4-BE49-F238E27FC236}">
                  <a16:creationId xmlns:a16="http://schemas.microsoft.com/office/drawing/2014/main" id="{A0D394AA-A248-4B9C-B8A7-07B1A6B879C0}"/>
                </a:ext>
              </a:extLst>
            </p:cNvPr>
            <p:cNvSpPr/>
            <p:nvPr/>
          </p:nvSpPr>
          <p:spPr>
            <a:xfrm>
              <a:off x="539552" y="2060848"/>
              <a:ext cx="1656184" cy="461665"/>
            </a:xfrm>
            <a:prstGeom prst="rect">
              <a:avLst/>
            </a:prstGeom>
          </p:spPr>
          <p:txBody>
            <a:bodyPr wrap="square">
              <a:spAutoFit/>
            </a:bodyPr>
            <a:lstStyle/>
            <a:p>
              <a:pPr algn="ctr"/>
              <a:r>
                <a:rPr lang="en-US" altLang="ko-KR" sz="2400" b="1"/>
                <a:t>2020</a:t>
              </a:r>
              <a:endParaRPr lang="ko-KR" altLang="en-US" sz="2400" b="1"/>
            </a:p>
          </p:txBody>
        </p:sp>
        <p:sp>
          <p:nvSpPr>
            <p:cNvPr id="31" name="Rectangle 30">
              <a:extLst>
                <a:ext uri="{FF2B5EF4-FFF2-40B4-BE49-F238E27FC236}">
                  <a16:creationId xmlns:a16="http://schemas.microsoft.com/office/drawing/2014/main" id="{12F5AD5F-27C7-4B3C-B22F-A0B6FA3A47EB}"/>
                </a:ext>
              </a:extLst>
            </p:cNvPr>
            <p:cNvSpPr/>
            <p:nvPr/>
          </p:nvSpPr>
          <p:spPr>
            <a:xfrm>
              <a:off x="539552" y="2385376"/>
              <a:ext cx="1656184" cy="646331"/>
            </a:xfrm>
            <a:prstGeom prst="rect">
              <a:avLst/>
            </a:prstGeom>
          </p:spPr>
          <p:txBody>
            <a:bodyPr wrap="square">
              <a:spAutoFit/>
            </a:bodyPr>
            <a:lstStyle/>
            <a:p>
              <a:pPr algn="ctr"/>
              <a:r>
                <a:rPr lang="en-US" altLang="ko-KR" b="1">
                  <a:solidFill>
                    <a:schemeClr val="tx1">
                      <a:lumMod val="75000"/>
                      <a:lumOff val="25000"/>
                    </a:schemeClr>
                  </a:solidFill>
                </a:rPr>
                <a:t>Your Content Here</a:t>
              </a:r>
              <a:endParaRPr lang="ko-KR" altLang="en-US" b="1">
                <a:solidFill>
                  <a:schemeClr val="tx1">
                    <a:lumMod val="75000"/>
                    <a:lumOff val="25000"/>
                  </a:schemeClr>
                </a:solidFill>
              </a:endParaRPr>
            </a:p>
          </p:txBody>
        </p:sp>
      </p:grpSp>
      <p:grpSp>
        <p:nvGrpSpPr>
          <p:cNvPr id="32" name="Group 31">
            <a:extLst>
              <a:ext uri="{FF2B5EF4-FFF2-40B4-BE49-F238E27FC236}">
                <a16:creationId xmlns:a16="http://schemas.microsoft.com/office/drawing/2014/main" id="{EEF6DD02-89A9-4BE5-AE9F-04C1C1E29E4C}"/>
              </a:ext>
            </a:extLst>
          </p:cNvPr>
          <p:cNvGrpSpPr/>
          <p:nvPr/>
        </p:nvGrpSpPr>
        <p:grpSpPr>
          <a:xfrm>
            <a:off x="9111791" y="4689911"/>
            <a:ext cx="2017208" cy="970859"/>
            <a:chOff x="539552" y="2060848"/>
            <a:chExt cx="1656184" cy="970859"/>
          </a:xfrm>
        </p:grpSpPr>
        <p:sp>
          <p:nvSpPr>
            <p:cNvPr id="33" name="Rectangle 32">
              <a:extLst>
                <a:ext uri="{FF2B5EF4-FFF2-40B4-BE49-F238E27FC236}">
                  <a16:creationId xmlns:a16="http://schemas.microsoft.com/office/drawing/2014/main" id="{70F9204A-6335-48B4-8764-07F79AE53E8F}"/>
                </a:ext>
              </a:extLst>
            </p:cNvPr>
            <p:cNvSpPr/>
            <p:nvPr/>
          </p:nvSpPr>
          <p:spPr>
            <a:xfrm>
              <a:off x="539552" y="2060848"/>
              <a:ext cx="1656184" cy="461665"/>
            </a:xfrm>
            <a:prstGeom prst="rect">
              <a:avLst/>
            </a:prstGeom>
          </p:spPr>
          <p:txBody>
            <a:bodyPr wrap="square">
              <a:spAutoFit/>
            </a:bodyPr>
            <a:lstStyle/>
            <a:p>
              <a:pPr algn="ctr"/>
              <a:r>
                <a:rPr lang="en-US" altLang="ko-KR" sz="2400" b="1" u="sng"/>
                <a:t>2022</a:t>
              </a:r>
              <a:endParaRPr lang="ko-KR" altLang="en-US" sz="2400" b="1" u="sng"/>
            </a:p>
          </p:txBody>
        </p:sp>
        <p:sp>
          <p:nvSpPr>
            <p:cNvPr id="34" name="Rectangle 33">
              <a:extLst>
                <a:ext uri="{FF2B5EF4-FFF2-40B4-BE49-F238E27FC236}">
                  <a16:creationId xmlns:a16="http://schemas.microsoft.com/office/drawing/2014/main" id="{F3615403-233E-4E8E-919C-47ED194B929D}"/>
                </a:ext>
              </a:extLst>
            </p:cNvPr>
            <p:cNvSpPr/>
            <p:nvPr/>
          </p:nvSpPr>
          <p:spPr>
            <a:xfrm>
              <a:off x="539552" y="2385376"/>
              <a:ext cx="1656184" cy="646331"/>
            </a:xfrm>
            <a:prstGeom prst="rect">
              <a:avLst/>
            </a:prstGeom>
          </p:spPr>
          <p:txBody>
            <a:bodyPr wrap="square">
              <a:spAutoFit/>
            </a:bodyPr>
            <a:lstStyle/>
            <a:p>
              <a:pPr algn="ctr"/>
              <a:r>
                <a:rPr lang="en-US" altLang="ko-KR" b="1">
                  <a:solidFill>
                    <a:schemeClr val="tx1">
                      <a:lumMod val="75000"/>
                      <a:lumOff val="25000"/>
                    </a:schemeClr>
                  </a:solidFill>
                </a:rPr>
                <a:t>Your Content Here</a:t>
              </a:r>
              <a:endParaRPr lang="ko-KR" altLang="en-US" b="1">
                <a:solidFill>
                  <a:schemeClr val="tx1">
                    <a:lumMod val="75000"/>
                    <a:lumOff val="25000"/>
                  </a:schemeClr>
                </a:solidFill>
              </a:endParaRPr>
            </a:p>
          </p:txBody>
        </p:sp>
      </p:grpSp>
      <p:cxnSp>
        <p:nvCxnSpPr>
          <p:cNvPr id="35" name="直接连接符 9">
            <a:extLst>
              <a:ext uri="{FF2B5EF4-FFF2-40B4-BE49-F238E27FC236}">
                <a16:creationId xmlns:a16="http://schemas.microsoft.com/office/drawing/2014/main" id="{76CB6FA3-5398-4740-ADFF-6964EF6BC702}"/>
              </a:ext>
            </a:extLst>
          </p:cNvPr>
          <p:cNvCxnSpPr/>
          <p:nvPr/>
        </p:nvCxnSpPr>
        <p:spPr>
          <a:xfrm flipV="1">
            <a:off x="0" y="573436"/>
            <a:ext cx="3967404" cy="1"/>
          </a:xfrm>
          <a:prstGeom prst="line">
            <a:avLst/>
          </a:prstGeom>
          <a:ln w="5715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36" name="直接连接符 10">
            <a:extLst>
              <a:ext uri="{FF2B5EF4-FFF2-40B4-BE49-F238E27FC236}">
                <a16:creationId xmlns:a16="http://schemas.microsoft.com/office/drawing/2014/main" id="{960336DC-FCD0-4B0F-A5C8-6A32C2734387}"/>
              </a:ext>
            </a:extLst>
          </p:cNvPr>
          <p:cNvCxnSpPr/>
          <p:nvPr/>
        </p:nvCxnSpPr>
        <p:spPr>
          <a:xfrm>
            <a:off x="7458419" y="573437"/>
            <a:ext cx="4733581" cy="0"/>
          </a:xfrm>
          <a:prstGeom prst="line">
            <a:avLst/>
          </a:prstGeom>
          <a:ln w="5715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37" name="直接连接符 11">
            <a:extLst>
              <a:ext uri="{FF2B5EF4-FFF2-40B4-BE49-F238E27FC236}">
                <a16:creationId xmlns:a16="http://schemas.microsoft.com/office/drawing/2014/main" id="{6FCDB466-9575-4B8E-A0D6-F1FDA03A58A9}"/>
              </a:ext>
            </a:extLst>
          </p:cNvPr>
          <p:cNvCxnSpPr/>
          <p:nvPr/>
        </p:nvCxnSpPr>
        <p:spPr>
          <a:xfrm flipV="1">
            <a:off x="9437165" y="6464854"/>
            <a:ext cx="2435898" cy="0"/>
          </a:xfrm>
          <a:prstGeom prst="line">
            <a:avLst/>
          </a:prstGeom>
          <a:ln w="254000">
            <a:solidFill>
              <a:srgbClr val="F2CD41"/>
            </a:solidFill>
          </a:ln>
        </p:spPr>
        <p:style>
          <a:lnRef idx="1">
            <a:schemeClr val="accent1"/>
          </a:lnRef>
          <a:fillRef idx="0">
            <a:schemeClr val="accent1"/>
          </a:fillRef>
          <a:effectRef idx="0">
            <a:schemeClr val="accent1"/>
          </a:effectRef>
          <a:fontRef idx="minor">
            <a:schemeClr val="tx1"/>
          </a:fontRef>
        </p:style>
      </p:cxnSp>
      <p:pic>
        <p:nvPicPr>
          <p:cNvPr id="43" name="Gráfico 42">
            <a:extLst>
              <a:ext uri="{FF2B5EF4-FFF2-40B4-BE49-F238E27FC236}">
                <a16:creationId xmlns:a16="http://schemas.microsoft.com/office/drawing/2014/main" id="{6BE07F00-824F-4BF3-9142-63C7EDDABE8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80051" y="3668534"/>
            <a:ext cx="270215" cy="333265"/>
          </a:xfrm>
          <a:prstGeom prst="rect">
            <a:avLst/>
          </a:prstGeom>
        </p:spPr>
      </p:pic>
      <p:pic>
        <p:nvPicPr>
          <p:cNvPr id="44" name="Gráfico 43">
            <a:extLst>
              <a:ext uri="{FF2B5EF4-FFF2-40B4-BE49-F238E27FC236}">
                <a16:creationId xmlns:a16="http://schemas.microsoft.com/office/drawing/2014/main" id="{06A7EF6B-5B5C-4012-B0CD-0797353CD98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92441" y="3668533"/>
            <a:ext cx="270215" cy="333265"/>
          </a:xfrm>
          <a:prstGeom prst="rect">
            <a:avLst/>
          </a:prstGeom>
        </p:spPr>
      </p:pic>
      <p:pic>
        <p:nvPicPr>
          <p:cNvPr id="45" name="Gráfico 44">
            <a:extLst>
              <a:ext uri="{FF2B5EF4-FFF2-40B4-BE49-F238E27FC236}">
                <a16:creationId xmlns:a16="http://schemas.microsoft.com/office/drawing/2014/main" id="{59519104-6F39-48BF-B7E1-EFBF0EDF0D9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72125" y="3668532"/>
            <a:ext cx="270215" cy="333265"/>
          </a:xfrm>
          <a:prstGeom prst="rect">
            <a:avLst/>
          </a:prstGeom>
        </p:spPr>
      </p:pic>
      <p:pic>
        <p:nvPicPr>
          <p:cNvPr id="46" name="Gráfico 45">
            <a:extLst>
              <a:ext uri="{FF2B5EF4-FFF2-40B4-BE49-F238E27FC236}">
                <a16:creationId xmlns:a16="http://schemas.microsoft.com/office/drawing/2014/main" id="{5504937F-AC8D-4991-9CCD-789829E83ED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40900" y="3664999"/>
            <a:ext cx="270215" cy="333265"/>
          </a:xfrm>
          <a:prstGeom prst="rect">
            <a:avLst/>
          </a:prstGeom>
        </p:spPr>
      </p:pic>
      <p:pic>
        <p:nvPicPr>
          <p:cNvPr id="47" name="Gráfico 46">
            <a:extLst>
              <a:ext uri="{FF2B5EF4-FFF2-40B4-BE49-F238E27FC236}">
                <a16:creationId xmlns:a16="http://schemas.microsoft.com/office/drawing/2014/main" id="{CAB8AF62-148B-409B-81B7-3A8115C60BD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30114" y="3664998"/>
            <a:ext cx="270215" cy="333265"/>
          </a:xfrm>
          <a:prstGeom prst="rect">
            <a:avLst/>
          </a:prstGeom>
        </p:spPr>
      </p:pic>
      <p:pic>
        <p:nvPicPr>
          <p:cNvPr id="48" name="Gráfico 47">
            <a:extLst>
              <a:ext uri="{FF2B5EF4-FFF2-40B4-BE49-F238E27FC236}">
                <a16:creationId xmlns:a16="http://schemas.microsoft.com/office/drawing/2014/main" id="{729CBBE8-06BA-45E1-8140-6F1C4041CE2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97988" y="3669106"/>
            <a:ext cx="270215" cy="333265"/>
          </a:xfrm>
          <a:prstGeom prst="rect">
            <a:avLst/>
          </a:prstGeom>
        </p:spPr>
      </p:pic>
      <p:pic>
        <p:nvPicPr>
          <p:cNvPr id="52" name="Imagen 51">
            <a:extLst>
              <a:ext uri="{FF2B5EF4-FFF2-40B4-BE49-F238E27FC236}">
                <a16:creationId xmlns:a16="http://schemas.microsoft.com/office/drawing/2014/main" id="{29CDB895-A8E7-46D1-A8CF-3DE3E3E1978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5193" y="5151576"/>
            <a:ext cx="3763918" cy="1835367"/>
          </a:xfrm>
          <a:prstGeom prst="rect">
            <a:avLst/>
          </a:prstGeom>
        </p:spPr>
      </p:pic>
    </p:spTree>
    <p:extLst>
      <p:ext uri="{BB962C8B-B14F-4D97-AF65-F5344CB8AC3E}">
        <p14:creationId xmlns:p14="http://schemas.microsoft.com/office/powerpoint/2010/main" val="16841775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184" y="166273"/>
            <a:ext cx="11573197" cy="724247"/>
          </a:xfrm>
        </p:spPr>
        <p:txBody>
          <a:bodyPr/>
          <a:lstStyle/>
          <a:p>
            <a:r>
              <a:rPr lang="en-US" sz="48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4012" y="4492694"/>
            <a:ext cx="249709" cy="777639"/>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693" y="4582472"/>
            <a:ext cx="599051" cy="59807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493" y="4648060"/>
            <a:ext cx="578527" cy="46691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9053" y="5849481"/>
            <a:ext cx="664123" cy="48669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305" y="4555925"/>
            <a:ext cx="651175" cy="65117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205" y="5636473"/>
            <a:ext cx="548659" cy="70554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645" y="5806837"/>
            <a:ext cx="574719" cy="56869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09" y="5700917"/>
            <a:ext cx="395403" cy="57123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661" y="5743185"/>
            <a:ext cx="515883" cy="57123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531" y="5778283"/>
            <a:ext cx="565332" cy="57963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575" y="4686446"/>
            <a:ext cx="695288" cy="47095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172" y="5548272"/>
            <a:ext cx="357713" cy="87652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904" y="5778281"/>
            <a:ext cx="655441" cy="51820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17" y="5752367"/>
            <a:ext cx="539611" cy="54411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709" y="4572451"/>
            <a:ext cx="513811" cy="6181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8069" y="1235313"/>
            <a:ext cx="566855" cy="566467"/>
            <a:chOff x="-34004625" y="3585850"/>
            <a:chExt cx="292225" cy="292025"/>
          </a:xfrm>
          <a:solidFill>
            <a:schemeClr val="bg1">
              <a:lumMod val="50000"/>
            </a:schemeClr>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p>
              <a:endParaRPr sz="140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p>
              <a:endParaRPr sz="140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3" name="Google Shape;6800;p88"/>
          <p:cNvGrpSpPr/>
          <p:nvPr/>
        </p:nvGrpSpPr>
        <p:grpSpPr>
          <a:xfrm>
            <a:off x="9993555" y="2304728"/>
            <a:ext cx="552087" cy="550621"/>
            <a:chOff x="-30345326" y="3184750"/>
            <a:chExt cx="292225" cy="291450"/>
          </a:xfrm>
          <a:solidFill>
            <a:schemeClr val="bg1">
              <a:lumMod val="50000"/>
            </a:schemeClr>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p>
              <a:endParaRPr sz="140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p>
              <a:endParaRPr sz="140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9" name="Google Shape;6866;p88"/>
          <p:cNvGrpSpPr/>
          <p:nvPr/>
        </p:nvGrpSpPr>
        <p:grpSpPr>
          <a:xfrm>
            <a:off x="5913581" y="4644033"/>
            <a:ext cx="508855" cy="563067"/>
            <a:chOff x="-30354001" y="3569100"/>
            <a:chExt cx="292250" cy="292225"/>
          </a:xfrm>
          <a:solidFill>
            <a:schemeClr val="bg1">
              <a:lumMod val="50000"/>
            </a:schemeClr>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endParaRPr sz="140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endParaRPr sz="140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endParaRPr sz="140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90" name="Google Shape;6957;p88"/>
          <p:cNvGrpSpPr/>
          <p:nvPr/>
        </p:nvGrpSpPr>
        <p:grpSpPr>
          <a:xfrm>
            <a:off x="4974595" y="1314741"/>
            <a:ext cx="498088" cy="497107"/>
            <a:chOff x="-31094350" y="3194000"/>
            <a:chExt cx="292225" cy="291650"/>
          </a:xfrm>
          <a:solidFill>
            <a:schemeClr val="bg1">
              <a:lumMod val="50000"/>
            </a:schemeClr>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endParaRPr sz="140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endParaRPr sz="140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endParaRPr sz="140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endParaRPr sz="140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endParaRPr sz="1400"/>
            </a:p>
          </p:txBody>
        </p:sp>
      </p:grpSp>
      <p:grpSp>
        <p:nvGrpSpPr>
          <p:cNvPr id="299" name="Google Shape;6966;p88"/>
          <p:cNvGrpSpPr/>
          <p:nvPr/>
        </p:nvGrpSpPr>
        <p:grpSpPr>
          <a:xfrm>
            <a:off x="10919517" y="3411174"/>
            <a:ext cx="604881" cy="605815"/>
            <a:chOff x="-31093575" y="3552550"/>
            <a:chExt cx="291450" cy="291900"/>
          </a:xfrm>
          <a:solidFill>
            <a:schemeClr val="bg1">
              <a:lumMod val="50000"/>
            </a:schemeClr>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p>
              <a:endParaRPr sz="1400"/>
            </a:p>
          </p:txBody>
        </p:sp>
        <p:sp>
          <p:nvSpPr>
            <p:cNvPr id="301" name="Google Shape;6968;p88"/>
            <p:cNvSpPr/>
            <p:nvPr/>
          </p:nvSpPr>
          <p:spPr>
            <a:xfrm>
              <a:off x="-31093575" y="3671500"/>
              <a:ext cx="171725" cy="172950"/>
            </a:xfrm>
            <a:custGeom>
              <a:avLst/>
              <a:gdLst/>
              <a:ahLst/>
              <a:cxnLst/>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p>
              <a:endParaRPr sz="140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p>
              <a:endParaRPr sz="140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8" name="Google Shape;6760;p88"/>
          <p:cNvGrpSpPr/>
          <p:nvPr/>
        </p:nvGrpSpPr>
        <p:grpSpPr>
          <a:xfrm>
            <a:off x="4202884" y="1247009"/>
            <a:ext cx="499953" cy="600563"/>
            <a:chOff x="-35814602" y="3202075"/>
            <a:chExt cx="242625" cy="291450"/>
          </a:xfrm>
          <a:solidFill>
            <a:schemeClr val="bg1">
              <a:lumMod val="50000"/>
            </a:schemeClr>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p>
              <a:endParaRPr sz="140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p>
              <a:endParaRPr sz="140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99" name="Google Shape;6766;p88"/>
            <p:cNvSpPr/>
            <p:nvPr/>
          </p:nvSpPr>
          <p:spPr>
            <a:xfrm>
              <a:off x="-35746851" y="3202075"/>
              <a:ext cx="171725" cy="189050"/>
            </a:xfrm>
            <a:custGeom>
              <a:avLst/>
              <a:gdLst/>
              <a:ahLst/>
              <a:cxnLst/>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p>
              <a:endParaRPr sz="1400"/>
            </a:p>
          </p:txBody>
        </p:sp>
      </p:grpSp>
      <p:grpSp>
        <p:nvGrpSpPr>
          <p:cNvPr id="110" name="Google Shape;6777;p88"/>
          <p:cNvGrpSpPr/>
          <p:nvPr/>
        </p:nvGrpSpPr>
        <p:grpSpPr>
          <a:xfrm>
            <a:off x="8170301" y="1211285"/>
            <a:ext cx="600561" cy="600563"/>
            <a:chOff x="-34003850" y="3227275"/>
            <a:chExt cx="291450" cy="291450"/>
          </a:xfrm>
          <a:solidFill>
            <a:schemeClr val="bg1">
              <a:lumMod val="50000"/>
            </a:schemeClr>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p>
              <a:endParaRPr sz="140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p>
              <a:endParaRPr sz="140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p>
              <a:endParaRPr sz="140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p>
              <a:endParaRPr sz="140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p>
              <a:endParaRPr sz="1400"/>
            </a:p>
          </p:txBody>
        </p:sp>
      </p:grpSp>
      <p:grpSp>
        <p:nvGrpSpPr>
          <p:cNvPr id="160" name="Google Shape;6827;p88"/>
          <p:cNvGrpSpPr/>
          <p:nvPr/>
        </p:nvGrpSpPr>
        <p:grpSpPr>
          <a:xfrm>
            <a:off x="8926588" y="1221809"/>
            <a:ext cx="607053" cy="598915"/>
            <a:chOff x="-33645475" y="3228075"/>
            <a:chExt cx="294600" cy="290650"/>
          </a:xfrm>
          <a:solidFill>
            <a:schemeClr val="bg1">
              <a:lumMod val="50000"/>
            </a:schemeClr>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p>
              <a:endParaRPr sz="140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p>
              <a:endParaRPr sz="140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p>
              <a:endParaRPr sz="140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06" name="Google Shape;6873;p88"/>
          <p:cNvGrpSpPr/>
          <p:nvPr/>
        </p:nvGrpSpPr>
        <p:grpSpPr>
          <a:xfrm>
            <a:off x="5860160" y="1222521"/>
            <a:ext cx="581037" cy="600563"/>
            <a:chOff x="-35118325" y="3202075"/>
            <a:chExt cx="281975" cy="291450"/>
          </a:xfrm>
          <a:solidFill>
            <a:schemeClr val="bg1">
              <a:lumMod val="50000"/>
            </a:schemeClr>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p>
              <a:endParaRPr sz="140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p>
              <a:endParaRPr sz="140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17" name="Google Shape;6884;p88"/>
          <p:cNvGrpSpPr/>
          <p:nvPr/>
        </p:nvGrpSpPr>
        <p:grpSpPr>
          <a:xfrm>
            <a:off x="9993552" y="1221809"/>
            <a:ext cx="571352" cy="601387"/>
            <a:chOff x="-33277649" y="3226875"/>
            <a:chExt cx="277275" cy="291850"/>
          </a:xfrm>
          <a:solidFill>
            <a:schemeClr val="bg1">
              <a:lumMod val="50000"/>
            </a:schemeClr>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p>
              <a:endParaRPr sz="140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p>
              <a:endParaRPr sz="140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p>
              <a:endParaRPr sz="140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p>
              <a:endParaRPr sz="140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p>
              <a:endParaRPr sz="1400"/>
            </a:p>
          </p:txBody>
        </p:sp>
      </p:grpSp>
      <p:grpSp>
        <p:nvGrpSpPr>
          <p:cNvPr id="255" name="Google Shape;6922;p88"/>
          <p:cNvGrpSpPr/>
          <p:nvPr/>
        </p:nvGrpSpPr>
        <p:grpSpPr>
          <a:xfrm>
            <a:off x="6627577" y="1222521"/>
            <a:ext cx="564811" cy="600563"/>
            <a:chOff x="-34755224" y="3202075"/>
            <a:chExt cx="274100" cy="291450"/>
          </a:xfrm>
          <a:solidFill>
            <a:schemeClr val="bg1">
              <a:lumMod val="50000"/>
            </a:schemeClr>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p>
              <a:endParaRPr sz="140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p>
              <a:endParaRPr sz="140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p>
              <a:endParaRPr sz="140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p>
              <a:endParaRPr sz="140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14" name="Google Shape;6981;p88"/>
          <p:cNvGrpSpPr/>
          <p:nvPr/>
        </p:nvGrpSpPr>
        <p:grpSpPr>
          <a:xfrm>
            <a:off x="7353717" y="1222089"/>
            <a:ext cx="608651" cy="601439"/>
            <a:chOff x="-34408675" y="3202075"/>
            <a:chExt cx="295375" cy="291875"/>
          </a:xfrm>
          <a:solidFill>
            <a:schemeClr val="bg1">
              <a:lumMod val="50000"/>
            </a:schemeClr>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p>
              <a:endParaRPr sz="140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p>
              <a:endParaRPr sz="140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p>
              <a:endParaRPr sz="140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48" name="Google Shape;7015;p88"/>
          <p:cNvGrpSpPr/>
          <p:nvPr/>
        </p:nvGrpSpPr>
        <p:grpSpPr>
          <a:xfrm>
            <a:off x="10894401" y="2239460"/>
            <a:ext cx="664811" cy="661853"/>
            <a:chOff x="-30735200" y="3552550"/>
            <a:chExt cx="292225" cy="290925"/>
          </a:xfrm>
          <a:solidFill>
            <a:schemeClr val="bg1">
              <a:lumMod val="50000"/>
            </a:schemeClr>
          </a:solidFill>
        </p:grpSpPr>
        <p:sp>
          <p:nvSpPr>
            <p:cNvPr id="349" name="Google Shape;7016;p88"/>
            <p:cNvSpPr/>
            <p:nvPr/>
          </p:nvSpPr>
          <p:spPr>
            <a:xfrm>
              <a:off x="-30613899" y="3655750"/>
              <a:ext cx="170925" cy="187725"/>
            </a:xfrm>
            <a:custGeom>
              <a:avLst/>
              <a:gdLst/>
              <a:ahLst/>
              <a:cxnLst/>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132" name="Google Shape;6799;p88"/>
          <p:cNvSpPr/>
          <p:nvPr/>
        </p:nvSpPr>
        <p:spPr>
          <a:xfrm>
            <a:off x="5795469" y="2277204"/>
            <a:ext cx="593619" cy="595197"/>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p>
        </p:txBody>
      </p:sp>
      <p:grpSp>
        <p:nvGrpSpPr>
          <p:cNvPr id="195" name="Google Shape;6862;p88"/>
          <p:cNvGrpSpPr/>
          <p:nvPr/>
        </p:nvGrpSpPr>
        <p:grpSpPr>
          <a:xfrm>
            <a:off x="6543579" y="2275187"/>
            <a:ext cx="614444" cy="598967"/>
            <a:chOff x="-31817401" y="3910025"/>
            <a:chExt cx="301675" cy="294075"/>
          </a:xfrm>
          <a:solidFill>
            <a:schemeClr val="bg1">
              <a:lumMod val="50000"/>
            </a:schemeClr>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endParaRPr sz="140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endParaRPr sz="140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46" name="Google Shape;6913;p88"/>
          <p:cNvGrpSpPr/>
          <p:nvPr/>
        </p:nvGrpSpPr>
        <p:grpSpPr>
          <a:xfrm>
            <a:off x="7300493" y="2275464"/>
            <a:ext cx="600035" cy="598405"/>
            <a:chOff x="-31455100" y="3909350"/>
            <a:chExt cx="294600" cy="293800"/>
          </a:xfrm>
          <a:solidFill>
            <a:schemeClr val="bg1">
              <a:lumMod val="50000"/>
            </a:schemeClr>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p>
              <a:endParaRPr sz="140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0" name="Google Shape;6947;p88"/>
          <p:cNvGrpSpPr/>
          <p:nvPr/>
        </p:nvGrpSpPr>
        <p:grpSpPr>
          <a:xfrm>
            <a:off x="4197136" y="2301045"/>
            <a:ext cx="595197" cy="596827"/>
            <a:chOff x="-32927950" y="3944800"/>
            <a:chExt cx="292225" cy="293025"/>
          </a:xfrm>
          <a:solidFill>
            <a:schemeClr val="bg1">
              <a:lumMod val="50000"/>
            </a:schemeClr>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p>
              <a:endParaRPr sz="140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p>
              <a:endParaRPr sz="140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p>
              <a:endParaRPr sz="140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p>
              <a:endParaRPr sz="140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04" name="Google Shape;6971;p88"/>
          <p:cNvGrpSpPr/>
          <p:nvPr/>
        </p:nvGrpSpPr>
        <p:grpSpPr>
          <a:xfrm>
            <a:off x="8143665" y="2266959"/>
            <a:ext cx="593619" cy="593568"/>
            <a:chOff x="-31093575" y="3911725"/>
            <a:chExt cx="291450" cy="291425"/>
          </a:xfrm>
          <a:solidFill>
            <a:schemeClr val="bg1">
              <a:lumMod val="50000"/>
            </a:schemeClr>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37" name="Google Shape;7004;p88"/>
          <p:cNvGrpSpPr/>
          <p:nvPr/>
        </p:nvGrpSpPr>
        <p:grpSpPr>
          <a:xfrm>
            <a:off x="5042044" y="2277273"/>
            <a:ext cx="625697" cy="594791"/>
            <a:chOff x="-32576675" y="3944600"/>
            <a:chExt cx="307200" cy="292025"/>
          </a:xfrm>
          <a:solidFill>
            <a:schemeClr val="bg1">
              <a:lumMod val="50000"/>
            </a:schemeClr>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p>
              <a:endParaRPr sz="140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51" name="Google Shape;7018;p88"/>
          <p:cNvGrpSpPr/>
          <p:nvPr/>
        </p:nvGrpSpPr>
        <p:grpSpPr>
          <a:xfrm>
            <a:off x="8973796" y="2276317"/>
            <a:ext cx="595197" cy="593619"/>
            <a:chOff x="-30735200" y="3910925"/>
            <a:chExt cx="292225" cy="291450"/>
          </a:xfrm>
          <a:solidFill>
            <a:schemeClr val="bg1">
              <a:lumMod val="50000"/>
            </a:schemeClr>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endParaRPr sz="140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355" name="Google Shape;5917;p86"/>
          <p:cNvSpPr/>
          <p:nvPr/>
        </p:nvSpPr>
        <p:spPr>
          <a:xfrm>
            <a:off x="5786366" y="3436131"/>
            <a:ext cx="601377" cy="617564"/>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p>
        </p:txBody>
      </p:sp>
      <p:sp>
        <p:nvSpPr>
          <p:cNvPr id="356" name="Google Shape;5955;p86"/>
          <p:cNvSpPr/>
          <p:nvPr/>
        </p:nvSpPr>
        <p:spPr>
          <a:xfrm>
            <a:off x="6505834" y="3532661"/>
            <a:ext cx="612007" cy="521024"/>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chemeClr val="bg1">
              <a:lumMod val="50000"/>
            </a:schemeClr>
          </a:solidFill>
          <a:ln>
            <a:noFill/>
          </a:ln>
        </p:spPr>
        <p:txBody>
          <a:bodyPr spcFirstLastPara="1" wrap="square" lIns="91425" tIns="91425" rIns="91425" bIns="91425" anchor="ctr" anchorCtr="0">
            <a:noAutofit/>
          </a:bodyPr>
          <a:lstStyle/>
          <a:p>
            <a:endParaRPr sz="1400"/>
          </a:p>
        </p:txBody>
      </p:sp>
      <p:grpSp>
        <p:nvGrpSpPr>
          <p:cNvPr id="357" name="Google Shape;5983;p86"/>
          <p:cNvGrpSpPr/>
          <p:nvPr/>
        </p:nvGrpSpPr>
        <p:grpSpPr>
          <a:xfrm>
            <a:off x="7369113" y="3452314"/>
            <a:ext cx="615051" cy="616007"/>
            <a:chOff x="-38538975" y="3954250"/>
            <a:chExt cx="318225" cy="316650"/>
          </a:xfrm>
          <a:solidFill>
            <a:schemeClr val="bg1">
              <a:lumMod val="50000"/>
            </a:schemeClr>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60" name="Google Shape;5986;p86"/>
          <p:cNvGrpSpPr/>
          <p:nvPr/>
        </p:nvGrpSpPr>
        <p:grpSpPr>
          <a:xfrm>
            <a:off x="9805137" y="3428809"/>
            <a:ext cx="621091" cy="619071"/>
            <a:chOff x="-37385101" y="3949908"/>
            <a:chExt cx="321350" cy="318225"/>
          </a:xfrm>
          <a:solidFill>
            <a:schemeClr val="bg1">
              <a:lumMod val="50000"/>
            </a:schemeClr>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endParaRPr sz="140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63" name="Google Shape;6005;p86"/>
          <p:cNvGrpSpPr/>
          <p:nvPr/>
        </p:nvGrpSpPr>
        <p:grpSpPr>
          <a:xfrm>
            <a:off x="6535133" y="4660387"/>
            <a:ext cx="541719" cy="545216"/>
            <a:chOff x="-40011049" y="3972375"/>
            <a:chExt cx="316650" cy="316625"/>
          </a:xfrm>
          <a:solidFill>
            <a:schemeClr val="bg1">
              <a:lumMod val="50000"/>
            </a:schemeClr>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endParaRPr sz="140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66" name="Google Shape;6020;p86"/>
          <p:cNvGrpSpPr/>
          <p:nvPr/>
        </p:nvGrpSpPr>
        <p:grpSpPr>
          <a:xfrm>
            <a:off x="8197749" y="3444014"/>
            <a:ext cx="363891" cy="616007"/>
            <a:chOff x="-38109727" y="3955025"/>
            <a:chExt cx="188275" cy="316650"/>
          </a:xfrm>
          <a:solidFill>
            <a:schemeClr val="bg1">
              <a:lumMod val="50000"/>
            </a:schemeClr>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endParaRPr sz="140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69" name="Google Shape;6038;p86"/>
          <p:cNvGrpSpPr/>
          <p:nvPr/>
        </p:nvGrpSpPr>
        <p:grpSpPr>
          <a:xfrm>
            <a:off x="5061409" y="3472664"/>
            <a:ext cx="605919" cy="616785"/>
            <a:chOff x="-39647174" y="3972000"/>
            <a:chExt cx="313500" cy="317050"/>
          </a:xfrm>
          <a:solidFill>
            <a:schemeClr val="bg1">
              <a:lumMod val="50000"/>
            </a:schemeClr>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endParaRPr sz="140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endParaRPr sz="140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73" name="Google Shape;6048;p86"/>
          <p:cNvGrpSpPr/>
          <p:nvPr/>
        </p:nvGrpSpPr>
        <p:grpSpPr>
          <a:xfrm>
            <a:off x="8940377" y="3435037"/>
            <a:ext cx="608963" cy="619071"/>
            <a:chOff x="-37804927" y="3953450"/>
            <a:chExt cx="315075" cy="318225"/>
          </a:xfrm>
          <a:solidFill>
            <a:schemeClr val="bg1">
              <a:lumMod val="50000"/>
            </a:schemeClr>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endParaRPr sz="140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endParaRPr sz="140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77" name="Google Shape;5717;p85"/>
          <p:cNvGrpSpPr/>
          <p:nvPr/>
        </p:nvGrpSpPr>
        <p:grpSpPr>
          <a:xfrm>
            <a:off x="7423788" y="4698063"/>
            <a:ext cx="656485" cy="517252"/>
            <a:chOff x="5629975" y="3255775"/>
            <a:chExt cx="504500" cy="397500"/>
          </a:xfrm>
          <a:solidFill>
            <a:schemeClr val="bg1">
              <a:lumMod val="50000"/>
            </a:schemeClr>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grpSp>
        <p:nvGrpSpPr>
          <p:cNvPr id="383" name="Google Shape;5723;p85"/>
          <p:cNvGrpSpPr/>
          <p:nvPr/>
        </p:nvGrpSpPr>
        <p:grpSpPr>
          <a:xfrm>
            <a:off x="4103929" y="3461126"/>
            <a:ext cx="741943" cy="609831"/>
            <a:chOff x="6234950" y="3255925"/>
            <a:chExt cx="483250" cy="397200"/>
          </a:xfrm>
          <a:solidFill>
            <a:schemeClr val="bg1">
              <a:lumMod val="50000"/>
            </a:schemeClr>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spTree>
    <p:extLst>
      <p:ext uri="{BB962C8B-B14F-4D97-AF65-F5344CB8AC3E}">
        <p14:creationId xmlns:p14="http://schemas.microsoft.com/office/powerpoint/2010/main" val="12588244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Hexagon 34">
            <a:extLst>
              <a:ext uri="{FF2B5EF4-FFF2-40B4-BE49-F238E27FC236}">
                <a16:creationId xmlns:a16="http://schemas.microsoft.com/office/drawing/2014/main" id="{61485E0C-93BB-4ACA-8208-F39DFEB70EE4}"/>
              </a:ext>
            </a:extLst>
          </p:cNvPr>
          <p:cNvSpPr/>
          <p:nvPr/>
        </p:nvSpPr>
        <p:spPr>
          <a:xfrm>
            <a:off x="4005539" y="2576945"/>
            <a:ext cx="3752564" cy="4281053"/>
          </a:xfrm>
          <a:prstGeom prst="hexagon">
            <a:avLst/>
          </a:prstGeom>
          <a:solidFill>
            <a:srgbClr val="C59B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6339349" y="230908"/>
            <a:ext cx="4895506" cy="724247"/>
          </a:xfrm>
        </p:spPr>
        <p:txBody>
          <a:bodyPr/>
          <a:lstStyle/>
          <a:p>
            <a:r>
              <a:rPr lang="en-US" sz="2800">
                <a:solidFill>
                  <a:srgbClr val="C59B00"/>
                </a:solidFill>
                <a:latin typeface="Arial Black" panose="020B0A04020102020204" pitchFamily="34" charset="0"/>
              </a:rPr>
              <a:t>Infographic Style</a:t>
            </a:r>
          </a:p>
        </p:txBody>
      </p:sp>
      <p:grpSp>
        <p:nvGrpSpPr>
          <p:cNvPr id="38" name="Group 37">
            <a:extLst>
              <a:ext uri="{FF2B5EF4-FFF2-40B4-BE49-F238E27FC236}">
                <a16:creationId xmlns:a16="http://schemas.microsoft.com/office/drawing/2014/main" id="{FFEE6813-D0B7-4105-BD7A-680F99CBE030}"/>
              </a:ext>
            </a:extLst>
          </p:cNvPr>
          <p:cNvGrpSpPr/>
          <p:nvPr/>
        </p:nvGrpSpPr>
        <p:grpSpPr>
          <a:xfrm>
            <a:off x="737041" y="3298073"/>
            <a:ext cx="3059771" cy="2764802"/>
            <a:chOff x="1395848" y="3256486"/>
            <a:chExt cx="2688688" cy="2764802"/>
          </a:xfrm>
        </p:grpSpPr>
        <p:sp>
          <p:nvSpPr>
            <p:cNvPr id="39" name="TextBox 38">
              <a:extLst>
                <a:ext uri="{FF2B5EF4-FFF2-40B4-BE49-F238E27FC236}">
                  <a16:creationId xmlns:a16="http://schemas.microsoft.com/office/drawing/2014/main" id="{E2239C5C-BEE1-49DF-9C7C-1414561CCF0B}"/>
                </a:ext>
              </a:extLst>
            </p:cNvPr>
            <p:cNvSpPr txBox="1"/>
            <p:nvPr/>
          </p:nvSpPr>
          <p:spPr>
            <a:xfrm>
              <a:off x="1395848" y="3510825"/>
              <a:ext cx="2688688" cy="1200329"/>
            </a:xfrm>
            <a:prstGeom prst="rect">
              <a:avLst/>
            </a:prstGeom>
            <a:noFill/>
          </p:spPr>
          <p:txBody>
            <a:bodyPr wrap="square" rtlCol="0">
              <a:spAutoFit/>
            </a:bodyPr>
            <a:lstStyle/>
            <a:p>
              <a:r>
                <a:rPr lang="en-US" altLang="ko-KR" sz="120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r>
                <a:rPr lang="ko-KR" altLang="en-US" sz="1200">
                  <a:solidFill>
                    <a:schemeClr val="tx1">
                      <a:lumMod val="75000"/>
                      <a:lumOff val="25000"/>
                    </a:schemeClr>
                  </a:solidFill>
                </a:rPr>
                <a:t> </a:t>
              </a:r>
              <a:r>
                <a:rPr lang="en-US" altLang="ko-KR" sz="1200">
                  <a:solidFill>
                    <a:schemeClr val="tx1">
                      <a:lumMod val="75000"/>
                      <a:lumOff val="25000"/>
                    </a:schemeClr>
                  </a:solidFill>
                </a:rPr>
                <a:t>You can simply impress your audience. </a:t>
              </a:r>
            </a:p>
          </p:txBody>
        </p:sp>
        <p:sp>
          <p:nvSpPr>
            <p:cNvPr id="40" name="TextBox 39">
              <a:extLst>
                <a:ext uri="{FF2B5EF4-FFF2-40B4-BE49-F238E27FC236}">
                  <a16:creationId xmlns:a16="http://schemas.microsoft.com/office/drawing/2014/main" id="{57C768F7-781D-4070-A090-A47B12304042}"/>
                </a:ext>
              </a:extLst>
            </p:cNvPr>
            <p:cNvSpPr txBox="1"/>
            <p:nvPr/>
          </p:nvSpPr>
          <p:spPr>
            <a:xfrm>
              <a:off x="1395848" y="3256486"/>
              <a:ext cx="2688688" cy="307777"/>
            </a:xfrm>
            <a:prstGeom prst="rect">
              <a:avLst/>
            </a:prstGeom>
            <a:noFill/>
          </p:spPr>
          <p:txBody>
            <a:bodyPr wrap="square" rtlCol="0">
              <a:spAutoFit/>
            </a:bodyPr>
            <a:lstStyle/>
            <a:p>
              <a:r>
                <a:rPr lang="en-US" altLang="ko-KR" sz="1400" b="1">
                  <a:solidFill>
                    <a:schemeClr val="tx1">
                      <a:lumMod val="75000"/>
                      <a:lumOff val="25000"/>
                    </a:schemeClr>
                  </a:solidFill>
                </a:rPr>
                <a:t>Add Contents Title</a:t>
              </a:r>
              <a:endParaRPr lang="ko-KR" altLang="en-US" sz="1400" b="1">
                <a:solidFill>
                  <a:schemeClr val="tx1">
                    <a:lumMod val="75000"/>
                    <a:lumOff val="25000"/>
                  </a:schemeClr>
                </a:solidFill>
              </a:endParaRPr>
            </a:p>
          </p:txBody>
        </p:sp>
        <p:sp>
          <p:nvSpPr>
            <p:cNvPr id="41" name="TextBox 40">
              <a:extLst>
                <a:ext uri="{FF2B5EF4-FFF2-40B4-BE49-F238E27FC236}">
                  <a16:creationId xmlns:a16="http://schemas.microsoft.com/office/drawing/2014/main" id="{602621EE-AE55-4E40-AEA8-C325D8EF6A3F}"/>
                </a:ext>
              </a:extLst>
            </p:cNvPr>
            <p:cNvSpPr txBox="1"/>
            <p:nvPr/>
          </p:nvSpPr>
          <p:spPr>
            <a:xfrm>
              <a:off x="1395848" y="5190291"/>
              <a:ext cx="2688688" cy="830997"/>
            </a:xfrm>
            <a:prstGeom prst="rect">
              <a:avLst/>
            </a:prstGeom>
            <a:noFill/>
          </p:spPr>
          <p:txBody>
            <a:bodyPr wrap="square" rtlCol="0">
              <a:spAutoFit/>
            </a:bodyPr>
            <a:lstStyle/>
            <a:p>
              <a:pPr marL="171459" indent="-171459">
                <a:buFont typeface="Wingdings" pitchFamily="2" charset="2"/>
                <a:buChar char="v"/>
              </a:pPr>
              <a:r>
                <a:rPr lang="en-US" altLang="ko-KR" sz="1200">
                  <a:solidFill>
                    <a:schemeClr val="tx1">
                      <a:lumMod val="75000"/>
                      <a:lumOff val="25000"/>
                    </a:schemeClr>
                  </a:solidFill>
                </a:rPr>
                <a:t>Get a modern PowerPoint</a:t>
              </a:r>
            </a:p>
            <a:p>
              <a:pPr marL="171459" indent="-171459">
                <a:buFont typeface="Wingdings" pitchFamily="2" charset="2"/>
                <a:buChar char="v"/>
              </a:pPr>
              <a:r>
                <a:rPr lang="en-US" altLang="ko-KR" sz="1200">
                  <a:solidFill>
                    <a:schemeClr val="tx1">
                      <a:lumMod val="75000"/>
                      <a:lumOff val="25000"/>
                    </a:schemeClr>
                  </a:solidFill>
                </a:rPr>
                <a:t>Get a modern PowerPoint</a:t>
              </a:r>
            </a:p>
            <a:p>
              <a:pPr marL="171459" indent="-171459">
                <a:buFont typeface="Wingdings" pitchFamily="2" charset="2"/>
                <a:buChar char="v"/>
              </a:pPr>
              <a:r>
                <a:rPr lang="en-US" altLang="ko-KR" sz="1200">
                  <a:solidFill>
                    <a:schemeClr val="tx1">
                      <a:lumMod val="75000"/>
                      <a:lumOff val="25000"/>
                    </a:schemeClr>
                  </a:solidFill>
                </a:rPr>
                <a:t>Get a modern PowerPoint</a:t>
              </a:r>
            </a:p>
            <a:p>
              <a:pPr marL="171459" indent="-171459">
                <a:buFont typeface="Wingdings" pitchFamily="2" charset="2"/>
                <a:buChar char="v"/>
              </a:pPr>
              <a:r>
                <a:rPr lang="en-US" altLang="ko-KR" sz="1200">
                  <a:solidFill>
                    <a:schemeClr val="tx1">
                      <a:lumMod val="75000"/>
                      <a:lumOff val="25000"/>
                    </a:schemeClr>
                  </a:solidFill>
                </a:rPr>
                <a:t>Get a modern PowerPoint</a:t>
              </a:r>
            </a:p>
          </p:txBody>
        </p:sp>
        <p:sp>
          <p:nvSpPr>
            <p:cNvPr id="42" name="TextBox 41">
              <a:extLst>
                <a:ext uri="{FF2B5EF4-FFF2-40B4-BE49-F238E27FC236}">
                  <a16:creationId xmlns:a16="http://schemas.microsoft.com/office/drawing/2014/main" id="{1B45F15E-0142-49AF-B288-507351F94A2C}"/>
                </a:ext>
              </a:extLst>
            </p:cNvPr>
            <p:cNvSpPr txBox="1"/>
            <p:nvPr/>
          </p:nvSpPr>
          <p:spPr>
            <a:xfrm>
              <a:off x="1395848" y="4921423"/>
              <a:ext cx="2688688" cy="307777"/>
            </a:xfrm>
            <a:prstGeom prst="rect">
              <a:avLst/>
            </a:prstGeom>
            <a:noFill/>
          </p:spPr>
          <p:txBody>
            <a:bodyPr wrap="square" rtlCol="0">
              <a:spAutoFit/>
            </a:bodyPr>
            <a:lstStyle/>
            <a:p>
              <a:r>
                <a:rPr lang="en-US" altLang="ko-KR" sz="1400" b="1">
                  <a:solidFill>
                    <a:schemeClr val="tx1">
                      <a:lumMod val="75000"/>
                      <a:lumOff val="25000"/>
                    </a:schemeClr>
                  </a:solidFill>
                </a:rPr>
                <a:t>Add Contents Title</a:t>
              </a:r>
              <a:endParaRPr lang="ko-KR" altLang="en-US" sz="1400" b="1">
                <a:solidFill>
                  <a:schemeClr val="tx1">
                    <a:lumMod val="75000"/>
                    <a:lumOff val="25000"/>
                  </a:schemeClr>
                </a:solidFill>
              </a:endParaRPr>
            </a:p>
          </p:txBody>
        </p:sp>
      </p:grpSp>
      <p:grpSp>
        <p:nvGrpSpPr>
          <p:cNvPr id="43" name="Group 42">
            <a:extLst>
              <a:ext uri="{FF2B5EF4-FFF2-40B4-BE49-F238E27FC236}">
                <a16:creationId xmlns:a16="http://schemas.microsoft.com/office/drawing/2014/main" id="{F9208B91-6CBB-4E2F-89A7-097DE519AD6C}"/>
              </a:ext>
            </a:extLst>
          </p:cNvPr>
          <p:cNvGrpSpPr/>
          <p:nvPr/>
        </p:nvGrpSpPr>
        <p:grpSpPr>
          <a:xfrm>
            <a:off x="7868466" y="3537576"/>
            <a:ext cx="3059771" cy="1270002"/>
            <a:chOff x="1395848" y="3256486"/>
            <a:chExt cx="2952327" cy="1270002"/>
          </a:xfrm>
        </p:grpSpPr>
        <p:sp>
          <p:nvSpPr>
            <p:cNvPr id="44" name="TextBox 43">
              <a:extLst>
                <a:ext uri="{FF2B5EF4-FFF2-40B4-BE49-F238E27FC236}">
                  <a16:creationId xmlns:a16="http://schemas.microsoft.com/office/drawing/2014/main" id="{6E8C4917-9DFD-4038-89DE-BC0280460B4F}"/>
                </a:ext>
              </a:extLst>
            </p:cNvPr>
            <p:cNvSpPr txBox="1"/>
            <p:nvPr/>
          </p:nvSpPr>
          <p:spPr>
            <a:xfrm>
              <a:off x="1395848" y="3510825"/>
              <a:ext cx="2952327" cy="1015663"/>
            </a:xfrm>
            <a:prstGeom prst="rect">
              <a:avLst/>
            </a:prstGeom>
            <a:noFill/>
          </p:spPr>
          <p:txBody>
            <a:bodyPr wrap="square" rtlCol="0">
              <a:spAutoFit/>
            </a:bodyPr>
            <a:lstStyle/>
            <a:p>
              <a:pPr algn="r"/>
              <a:r>
                <a:rPr lang="en-US" altLang="ko-KR" sz="120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r>
                <a:rPr lang="ko-KR" altLang="en-US" sz="1200">
                  <a:solidFill>
                    <a:schemeClr val="tx1">
                      <a:lumMod val="75000"/>
                      <a:lumOff val="25000"/>
                    </a:schemeClr>
                  </a:solidFill>
                </a:rPr>
                <a:t> </a:t>
              </a:r>
              <a:r>
                <a:rPr lang="en-US" altLang="ko-KR" sz="1200">
                  <a:solidFill>
                    <a:schemeClr val="tx1">
                      <a:lumMod val="75000"/>
                      <a:lumOff val="25000"/>
                    </a:schemeClr>
                  </a:solidFill>
                </a:rPr>
                <a:t>You can simply impress your audience. </a:t>
              </a:r>
            </a:p>
          </p:txBody>
        </p:sp>
        <p:sp>
          <p:nvSpPr>
            <p:cNvPr id="45" name="TextBox 44">
              <a:extLst>
                <a:ext uri="{FF2B5EF4-FFF2-40B4-BE49-F238E27FC236}">
                  <a16:creationId xmlns:a16="http://schemas.microsoft.com/office/drawing/2014/main" id="{F1785C94-95A0-4A06-A754-9C43CCEE143F}"/>
                </a:ext>
              </a:extLst>
            </p:cNvPr>
            <p:cNvSpPr txBox="1"/>
            <p:nvPr/>
          </p:nvSpPr>
          <p:spPr>
            <a:xfrm>
              <a:off x="1395848" y="3256486"/>
              <a:ext cx="2952327" cy="307777"/>
            </a:xfrm>
            <a:prstGeom prst="rect">
              <a:avLst/>
            </a:prstGeom>
            <a:noFill/>
          </p:spPr>
          <p:txBody>
            <a:bodyPr wrap="square" rtlCol="0">
              <a:spAutoFit/>
            </a:bodyPr>
            <a:lstStyle/>
            <a:p>
              <a:pPr algn="r"/>
              <a:r>
                <a:rPr lang="en-US" altLang="ko-KR" sz="1400" b="1">
                  <a:solidFill>
                    <a:schemeClr val="tx1">
                      <a:lumMod val="75000"/>
                      <a:lumOff val="25000"/>
                    </a:schemeClr>
                  </a:solidFill>
                </a:rPr>
                <a:t>Add Contents Title</a:t>
              </a:r>
              <a:endParaRPr lang="ko-KR" altLang="en-US" sz="1400" b="1">
                <a:solidFill>
                  <a:schemeClr val="tx1">
                    <a:lumMod val="75000"/>
                    <a:lumOff val="25000"/>
                  </a:schemeClr>
                </a:solidFill>
              </a:endParaRPr>
            </a:p>
          </p:txBody>
        </p:sp>
      </p:grpSp>
      <p:sp>
        <p:nvSpPr>
          <p:cNvPr id="50" name="TextBox 49">
            <a:extLst>
              <a:ext uri="{FF2B5EF4-FFF2-40B4-BE49-F238E27FC236}">
                <a16:creationId xmlns:a16="http://schemas.microsoft.com/office/drawing/2014/main" id="{9A2EDD8C-791D-4DB3-A450-39DC6652B621}"/>
              </a:ext>
            </a:extLst>
          </p:cNvPr>
          <p:cNvSpPr txBox="1"/>
          <p:nvPr/>
        </p:nvSpPr>
        <p:spPr>
          <a:xfrm>
            <a:off x="663554" y="1839000"/>
            <a:ext cx="4088327" cy="923330"/>
          </a:xfrm>
          <a:prstGeom prst="rect">
            <a:avLst/>
          </a:prstGeom>
          <a:noFill/>
        </p:spPr>
        <p:txBody>
          <a:bodyPr wrap="square" rtlCol="0" anchor="ctr">
            <a:spAutoFit/>
          </a:bodyPr>
          <a:lstStyle/>
          <a:p>
            <a:r>
              <a:rPr lang="en-GB" altLang="ko-KR" dirty="0">
                <a:solidFill>
                  <a:schemeClr val="accent3"/>
                </a:solidFill>
                <a:cs typeface="Arial" panose="020B0604020202020204" pitchFamily="34" charset="0"/>
              </a:rPr>
              <a:t>Presentation Layout </a:t>
            </a:r>
            <a:r>
              <a:rPr lang="en-GB" altLang="ko-KR" dirty="0">
                <a:cs typeface="Arial" panose="020B0604020202020204" pitchFamily="34" charset="0"/>
              </a:rPr>
              <a:t>Clean Text Slide for your Presentation. Presentation Layout Clean Text Slide for your Presentation.</a:t>
            </a:r>
          </a:p>
        </p:txBody>
      </p:sp>
      <p:sp>
        <p:nvSpPr>
          <p:cNvPr id="51" name="TextBox 50">
            <a:extLst>
              <a:ext uri="{FF2B5EF4-FFF2-40B4-BE49-F238E27FC236}">
                <a16:creationId xmlns:a16="http://schemas.microsoft.com/office/drawing/2014/main" id="{25976134-BFFE-4CA1-A974-6BDFAB888C8D}"/>
              </a:ext>
            </a:extLst>
          </p:cNvPr>
          <p:cNvSpPr txBox="1"/>
          <p:nvPr/>
        </p:nvSpPr>
        <p:spPr>
          <a:xfrm>
            <a:off x="7661312" y="1839000"/>
            <a:ext cx="3866692" cy="923330"/>
          </a:xfrm>
          <a:prstGeom prst="rect">
            <a:avLst/>
          </a:prstGeom>
          <a:noFill/>
        </p:spPr>
        <p:txBody>
          <a:bodyPr wrap="square" rtlCol="0" anchor="ctr">
            <a:spAutoFit/>
          </a:bodyPr>
          <a:lstStyle/>
          <a:p>
            <a:pPr algn="r"/>
            <a:r>
              <a:rPr lang="en-GB" altLang="ko-KR" dirty="0">
                <a:solidFill>
                  <a:schemeClr val="accent1"/>
                </a:solidFill>
                <a:cs typeface="Arial" panose="020B0604020202020204" pitchFamily="34" charset="0"/>
              </a:rPr>
              <a:t>Presentation Layout </a:t>
            </a:r>
            <a:r>
              <a:rPr lang="en-GB" altLang="ko-KR" dirty="0">
                <a:cs typeface="Arial" panose="020B0604020202020204" pitchFamily="34" charset="0"/>
              </a:rPr>
              <a:t>Clean Text Slide for your Presentation. Presentation Layout Clean Text Slide for your Presentation.</a:t>
            </a:r>
          </a:p>
        </p:txBody>
      </p:sp>
      <p:cxnSp>
        <p:nvCxnSpPr>
          <p:cNvPr id="84" name="直接连接符 9">
            <a:extLst>
              <a:ext uri="{FF2B5EF4-FFF2-40B4-BE49-F238E27FC236}">
                <a16:creationId xmlns:a16="http://schemas.microsoft.com/office/drawing/2014/main" id="{30E8DEE0-4E3D-43F1-B899-DCB56C64CDCD}"/>
              </a:ext>
            </a:extLst>
          </p:cNvPr>
          <p:cNvCxnSpPr/>
          <p:nvPr/>
        </p:nvCxnSpPr>
        <p:spPr>
          <a:xfrm flipV="1">
            <a:off x="0" y="573437"/>
            <a:ext cx="6840000" cy="0"/>
          </a:xfrm>
          <a:prstGeom prst="line">
            <a:avLst/>
          </a:prstGeom>
          <a:ln w="5715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85" name="直接连接符 10">
            <a:extLst>
              <a:ext uri="{FF2B5EF4-FFF2-40B4-BE49-F238E27FC236}">
                <a16:creationId xmlns:a16="http://schemas.microsoft.com/office/drawing/2014/main" id="{C562EABD-1A6E-4FAA-955D-55A7870AB784}"/>
              </a:ext>
            </a:extLst>
          </p:cNvPr>
          <p:cNvCxnSpPr/>
          <p:nvPr/>
        </p:nvCxnSpPr>
        <p:spPr>
          <a:xfrm flipV="1">
            <a:off x="10752000" y="573437"/>
            <a:ext cx="1440000" cy="0"/>
          </a:xfrm>
          <a:prstGeom prst="line">
            <a:avLst/>
          </a:prstGeom>
          <a:ln w="5715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86" name="直接连接符 11">
            <a:extLst>
              <a:ext uri="{FF2B5EF4-FFF2-40B4-BE49-F238E27FC236}">
                <a16:creationId xmlns:a16="http://schemas.microsoft.com/office/drawing/2014/main" id="{10FC081D-0F66-427B-A083-3C8F10B6C6CC}"/>
              </a:ext>
            </a:extLst>
          </p:cNvPr>
          <p:cNvCxnSpPr/>
          <p:nvPr/>
        </p:nvCxnSpPr>
        <p:spPr>
          <a:xfrm flipV="1">
            <a:off x="9399641" y="6398217"/>
            <a:ext cx="2435898" cy="0"/>
          </a:xfrm>
          <a:prstGeom prst="line">
            <a:avLst/>
          </a:prstGeom>
          <a:ln w="254000">
            <a:solidFill>
              <a:srgbClr val="F2CD41"/>
            </a:solidFill>
          </a:ln>
        </p:spPr>
        <p:style>
          <a:lnRef idx="1">
            <a:schemeClr val="accent1"/>
          </a:lnRef>
          <a:fillRef idx="0">
            <a:schemeClr val="accent1"/>
          </a:fillRef>
          <a:effectRef idx="0">
            <a:schemeClr val="accent1"/>
          </a:effectRef>
          <a:fontRef idx="minor">
            <a:schemeClr val="tx1"/>
          </a:fontRef>
        </p:style>
      </p:cxnSp>
      <p:grpSp>
        <p:nvGrpSpPr>
          <p:cNvPr id="3" name="Grupo 2">
            <a:extLst>
              <a:ext uri="{FF2B5EF4-FFF2-40B4-BE49-F238E27FC236}">
                <a16:creationId xmlns:a16="http://schemas.microsoft.com/office/drawing/2014/main" id="{D6693AB4-9AFF-99C0-BF3D-95DFDA64B655}"/>
              </a:ext>
            </a:extLst>
          </p:cNvPr>
          <p:cNvGrpSpPr/>
          <p:nvPr/>
        </p:nvGrpSpPr>
        <p:grpSpPr>
          <a:xfrm>
            <a:off x="9927585" y="5796366"/>
            <a:ext cx="1820311" cy="533018"/>
            <a:chOff x="9927585" y="5796366"/>
            <a:chExt cx="1820311" cy="533018"/>
          </a:xfrm>
        </p:grpSpPr>
        <p:pic>
          <p:nvPicPr>
            <p:cNvPr id="87" name="Gráfico 86">
              <a:extLst>
                <a:ext uri="{FF2B5EF4-FFF2-40B4-BE49-F238E27FC236}">
                  <a16:creationId xmlns:a16="http://schemas.microsoft.com/office/drawing/2014/main" id="{2D166D92-689B-40DE-887D-FE0ECE0C23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7431" y="5796366"/>
              <a:ext cx="610465" cy="533018"/>
            </a:xfrm>
            <a:prstGeom prst="rect">
              <a:avLst/>
            </a:prstGeom>
          </p:spPr>
        </p:pic>
        <p:pic>
          <p:nvPicPr>
            <p:cNvPr id="88" name="Gráfico 87">
              <a:extLst>
                <a:ext uri="{FF2B5EF4-FFF2-40B4-BE49-F238E27FC236}">
                  <a16:creationId xmlns:a16="http://schemas.microsoft.com/office/drawing/2014/main" id="{2D7310CF-36E2-4E36-A098-38AC8DBB1C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32508" y="5796366"/>
              <a:ext cx="610465" cy="533018"/>
            </a:xfrm>
            <a:prstGeom prst="rect">
              <a:avLst/>
            </a:prstGeom>
          </p:spPr>
        </p:pic>
        <p:pic>
          <p:nvPicPr>
            <p:cNvPr id="89" name="Gráfico 88">
              <a:extLst>
                <a:ext uri="{FF2B5EF4-FFF2-40B4-BE49-F238E27FC236}">
                  <a16:creationId xmlns:a16="http://schemas.microsoft.com/office/drawing/2014/main" id="{6F198D97-7C11-4767-9F3C-9301CA64F03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27585" y="5796366"/>
              <a:ext cx="610465" cy="533018"/>
            </a:xfrm>
            <a:prstGeom prst="rect">
              <a:avLst/>
            </a:prstGeom>
          </p:spPr>
        </p:pic>
      </p:grpSp>
      <p:pic>
        <p:nvPicPr>
          <p:cNvPr id="37" name="Imagen 36">
            <a:extLst>
              <a:ext uri="{FF2B5EF4-FFF2-40B4-BE49-F238E27FC236}">
                <a16:creationId xmlns:a16="http://schemas.microsoft.com/office/drawing/2014/main" id="{A6A6BED4-DE40-4733-9101-C01BB936A38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01639" y="3945223"/>
            <a:ext cx="3762876" cy="2205045"/>
          </a:xfrm>
          <a:prstGeom prst="rect">
            <a:avLst/>
          </a:prstGeom>
        </p:spPr>
      </p:pic>
      <p:sp>
        <p:nvSpPr>
          <p:cNvPr id="90" name="Hexagon 34">
            <a:extLst>
              <a:ext uri="{FF2B5EF4-FFF2-40B4-BE49-F238E27FC236}">
                <a16:creationId xmlns:a16="http://schemas.microsoft.com/office/drawing/2014/main" id="{E31EA407-69D4-4FD5-8CA0-6051256C013C}"/>
              </a:ext>
            </a:extLst>
          </p:cNvPr>
          <p:cNvSpPr/>
          <p:nvPr/>
        </p:nvSpPr>
        <p:spPr>
          <a:xfrm>
            <a:off x="4433455" y="573437"/>
            <a:ext cx="2895600" cy="2003508"/>
          </a:xfrm>
          <a:prstGeom prst="hexagon">
            <a:avLst/>
          </a:prstGeom>
          <a:solidFill>
            <a:srgbClr val="C59B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Conector recto 48">
            <a:extLst>
              <a:ext uri="{FF2B5EF4-FFF2-40B4-BE49-F238E27FC236}">
                <a16:creationId xmlns:a16="http://schemas.microsoft.com/office/drawing/2014/main" id="{137A334F-DA1A-4466-98AE-3E16B285044F}"/>
              </a:ext>
            </a:extLst>
          </p:cNvPr>
          <p:cNvCxnSpPr/>
          <p:nvPr/>
        </p:nvCxnSpPr>
        <p:spPr>
          <a:xfrm>
            <a:off x="3435927" y="6284563"/>
            <a:ext cx="491836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50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0E5CB62A-698E-4EC5-8856-54BACA25B31C}"/>
              </a:ext>
            </a:extLst>
          </p:cNvPr>
          <p:cNvSpPr/>
          <p:nvPr/>
        </p:nvSpPr>
        <p:spPr>
          <a:xfrm>
            <a:off x="0" y="4171950"/>
            <a:ext cx="4978185" cy="2455710"/>
          </a:xfrm>
          <a:prstGeom prst="rect">
            <a:avLst/>
          </a:prstGeom>
          <a:solidFill>
            <a:srgbClr val="C5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extBox 3">
            <a:extLst>
              <a:ext uri="{FF2B5EF4-FFF2-40B4-BE49-F238E27FC236}">
                <a16:creationId xmlns:a16="http://schemas.microsoft.com/office/drawing/2014/main" id="{56644499-37DF-4A1C-A187-49C3EF8C4B5E}"/>
              </a:ext>
            </a:extLst>
          </p:cNvPr>
          <p:cNvSpPr txBox="1"/>
          <p:nvPr/>
        </p:nvSpPr>
        <p:spPr>
          <a:xfrm>
            <a:off x="5351330" y="4360974"/>
            <a:ext cx="5890592" cy="523220"/>
          </a:xfrm>
          <a:prstGeom prst="rect">
            <a:avLst/>
          </a:prstGeom>
          <a:noFill/>
        </p:spPr>
        <p:txBody>
          <a:bodyPr wrap="square" rtlCol="0">
            <a:spAutoFit/>
          </a:bodyPr>
          <a:lstStyle/>
          <a:p>
            <a:r>
              <a:rPr lang="en-US" altLang="ko-KR" sz="2800" b="1">
                <a:solidFill>
                  <a:schemeClr val="accent4"/>
                </a:solidFill>
                <a:cs typeface="Arial" panose="020B0604020202020204" pitchFamily="34" charset="0"/>
              </a:rPr>
              <a:t>NO.1 Presentation</a:t>
            </a:r>
            <a:endParaRPr lang="ko-KR" altLang="en-US" sz="2800" b="1">
              <a:solidFill>
                <a:schemeClr val="accent4"/>
              </a:solidFill>
              <a:cs typeface="Arial" pitchFamily="34" charset="0"/>
            </a:endParaRPr>
          </a:p>
        </p:txBody>
      </p:sp>
      <p:sp>
        <p:nvSpPr>
          <p:cNvPr id="5" name="TextBox 4">
            <a:extLst>
              <a:ext uri="{FF2B5EF4-FFF2-40B4-BE49-F238E27FC236}">
                <a16:creationId xmlns:a16="http://schemas.microsoft.com/office/drawing/2014/main" id="{1D0078B5-C326-4410-8AD1-380AA2B473AF}"/>
              </a:ext>
            </a:extLst>
          </p:cNvPr>
          <p:cNvSpPr txBox="1"/>
          <p:nvPr/>
        </p:nvSpPr>
        <p:spPr>
          <a:xfrm>
            <a:off x="5351330" y="4022291"/>
            <a:ext cx="5890592" cy="338554"/>
          </a:xfrm>
          <a:prstGeom prst="rect">
            <a:avLst/>
          </a:prstGeom>
          <a:noFill/>
        </p:spPr>
        <p:txBody>
          <a:bodyPr wrap="square" rtlCol="0">
            <a:spAutoFit/>
          </a:bodyPr>
          <a:lstStyle/>
          <a:p>
            <a:r>
              <a:rPr lang="en-US" altLang="ko-KR" sz="1600" b="1">
                <a:solidFill>
                  <a:schemeClr val="tx1">
                    <a:lumMod val="75000"/>
                    <a:lumOff val="25000"/>
                  </a:schemeClr>
                </a:solidFill>
                <a:cs typeface="Arial" panose="020B0604020202020204" pitchFamily="34" charset="0"/>
              </a:rPr>
              <a:t>Modern  PowerPoint  Presentation</a:t>
            </a:r>
            <a:endParaRPr lang="ko-KR" altLang="en-US" sz="1600" b="1">
              <a:solidFill>
                <a:srgbClr val="C00000"/>
              </a:solidFill>
              <a:cs typeface="Arial" pitchFamily="34" charset="0"/>
            </a:endParaRPr>
          </a:p>
        </p:txBody>
      </p:sp>
      <p:sp>
        <p:nvSpPr>
          <p:cNvPr id="6" name="TextBox 5">
            <a:extLst>
              <a:ext uri="{FF2B5EF4-FFF2-40B4-BE49-F238E27FC236}">
                <a16:creationId xmlns:a16="http://schemas.microsoft.com/office/drawing/2014/main" id="{D04BE050-74A6-4CCF-B8FB-C06AABE9C315}"/>
              </a:ext>
            </a:extLst>
          </p:cNvPr>
          <p:cNvSpPr txBox="1"/>
          <p:nvPr/>
        </p:nvSpPr>
        <p:spPr>
          <a:xfrm>
            <a:off x="5351330" y="4884323"/>
            <a:ext cx="5890592"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You can simply impress your audience and add a unique zing and appeal to your Presentations. Easy to change colors, photos and Text. </a:t>
            </a:r>
          </a:p>
        </p:txBody>
      </p:sp>
      <p:sp>
        <p:nvSpPr>
          <p:cNvPr id="7" name="Text Placeholder 27">
            <a:extLst>
              <a:ext uri="{FF2B5EF4-FFF2-40B4-BE49-F238E27FC236}">
                <a16:creationId xmlns:a16="http://schemas.microsoft.com/office/drawing/2014/main" id="{57EDC3B6-964F-4DE3-9170-2CC2429E6B2E}"/>
              </a:ext>
            </a:extLst>
          </p:cNvPr>
          <p:cNvSpPr txBox="1"/>
          <p:nvPr/>
        </p:nvSpPr>
        <p:spPr>
          <a:xfrm>
            <a:off x="5425799" y="5939838"/>
            <a:ext cx="992586" cy="301848"/>
          </a:xfrm>
          <a:prstGeom prst="rect">
            <a:avLst/>
          </a:prstGeom>
          <a:solidFill>
            <a:srgbClr val="297D53"/>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a:cs typeface="Arial" panose="020B0604020202020204" pitchFamily="34" charset="0"/>
              </a:rPr>
              <a:t>MODERN</a:t>
            </a:r>
            <a:endParaRPr lang="en-US" altLang="ko-KR" sz="1400" b="0"/>
          </a:p>
        </p:txBody>
      </p:sp>
      <p:sp>
        <p:nvSpPr>
          <p:cNvPr id="8" name="Text Placeholder 27">
            <a:extLst>
              <a:ext uri="{FF2B5EF4-FFF2-40B4-BE49-F238E27FC236}">
                <a16:creationId xmlns:a16="http://schemas.microsoft.com/office/drawing/2014/main" id="{833A09D5-82F9-4E3E-90A3-AD401952E878}"/>
              </a:ext>
            </a:extLst>
          </p:cNvPr>
          <p:cNvSpPr txBox="1"/>
          <p:nvPr/>
        </p:nvSpPr>
        <p:spPr>
          <a:xfrm>
            <a:off x="6592907" y="5939838"/>
            <a:ext cx="1411686" cy="301848"/>
          </a:xfrm>
          <a:prstGeom prst="rect">
            <a:avLst/>
          </a:prstGeom>
          <a:solidFill>
            <a:srgbClr val="297D53"/>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a:cs typeface="Arial" panose="020B0604020202020204" pitchFamily="34" charset="0"/>
              </a:rPr>
              <a:t>POWERPOINT</a:t>
            </a:r>
            <a:endParaRPr lang="en-US" altLang="ko-KR" sz="1400" b="0"/>
          </a:p>
        </p:txBody>
      </p:sp>
      <p:sp>
        <p:nvSpPr>
          <p:cNvPr id="9" name="Text Placeholder 27">
            <a:extLst>
              <a:ext uri="{FF2B5EF4-FFF2-40B4-BE49-F238E27FC236}">
                <a16:creationId xmlns:a16="http://schemas.microsoft.com/office/drawing/2014/main" id="{6ADD3076-D3D7-471F-9C82-BAAD7257FD2C}"/>
              </a:ext>
            </a:extLst>
          </p:cNvPr>
          <p:cNvSpPr txBox="1"/>
          <p:nvPr/>
        </p:nvSpPr>
        <p:spPr>
          <a:xfrm>
            <a:off x="8179115" y="5939838"/>
            <a:ext cx="1597269" cy="301848"/>
          </a:xfrm>
          <a:prstGeom prst="rect">
            <a:avLst/>
          </a:prstGeom>
          <a:solidFill>
            <a:srgbClr val="297D53"/>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a:cs typeface="Arial" panose="020B0604020202020204" pitchFamily="34" charset="0"/>
              </a:rPr>
              <a:t>PRESENTATION</a:t>
            </a:r>
            <a:endParaRPr lang="en-US" altLang="ko-KR" sz="1400" b="0"/>
          </a:p>
        </p:txBody>
      </p:sp>
      <p:sp>
        <p:nvSpPr>
          <p:cNvPr id="11" name="TextBox 10">
            <a:extLst>
              <a:ext uri="{FF2B5EF4-FFF2-40B4-BE49-F238E27FC236}">
                <a16:creationId xmlns:a16="http://schemas.microsoft.com/office/drawing/2014/main" id="{9ED7E47F-91D9-498F-809C-30F1104B87E6}"/>
              </a:ext>
            </a:extLst>
          </p:cNvPr>
          <p:cNvSpPr txBox="1"/>
          <p:nvPr/>
        </p:nvSpPr>
        <p:spPr>
          <a:xfrm>
            <a:off x="885483" y="4798100"/>
            <a:ext cx="3396372" cy="1292662"/>
          </a:xfrm>
          <a:prstGeom prst="rect">
            <a:avLst/>
          </a:prstGeom>
          <a:noFill/>
        </p:spPr>
        <p:txBody>
          <a:bodyPr wrap="square" lIns="36000" tIns="0" rIns="36000" bIns="0" rtlCol="0" anchor="ctr">
            <a:spAutoFit/>
          </a:bodyPr>
          <a:lstStyle/>
          <a:p>
            <a:r>
              <a:rPr lang="en-US" altLang="ko-KR" sz="2800">
                <a:solidFill>
                  <a:schemeClr val="bg1"/>
                </a:solidFill>
                <a:latin typeface="+mj-lt"/>
              </a:rPr>
              <a:t>We Create</a:t>
            </a:r>
          </a:p>
          <a:p>
            <a:r>
              <a:rPr lang="en-US" altLang="ko-KR" sz="2800">
                <a:solidFill>
                  <a:schemeClr val="bg1"/>
                </a:solidFill>
                <a:latin typeface="+mj-lt"/>
              </a:rPr>
              <a:t>Quality Professional </a:t>
            </a:r>
          </a:p>
          <a:p>
            <a:r>
              <a:rPr lang="en-US" altLang="ko-KR" sz="2800">
                <a:solidFill>
                  <a:schemeClr val="bg1"/>
                </a:solidFill>
                <a:latin typeface="+mj-lt"/>
              </a:rPr>
              <a:t>PPT Presentation</a:t>
            </a:r>
            <a:endParaRPr lang="ko-KR" altLang="en-US" sz="2800">
              <a:solidFill>
                <a:schemeClr val="bg1"/>
              </a:solidFill>
              <a:latin typeface="+mj-lt"/>
            </a:endParaRPr>
          </a:p>
        </p:txBody>
      </p:sp>
      <p:pic>
        <p:nvPicPr>
          <p:cNvPr id="15" name="Marcador de posición de imagen 14">
            <a:extLst>
              <a:ext uri="{FF2B5EF4-FFF2-40B4-BE49-F238E27FC236}">
                <a16:creationId xmlns:a16="http://schemas.microsoft.com/office/drawing/2014/main" id="{089A8D7C-A486-4E3F-8633-CED2956F96DB}"/>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cxnSp>
        <p:nvCxnSpPr>
          <p:cNvPr id="17" name="直接连接符 11">
            <a:extLst>
              <a:ext uri="{FF2B5EF4-FFF2-40B4-BE49-F238E27FC236}">
                <a16:creationId xmlns:a16="http://schemas.microsoft.com/office/drawing/2014/main" id="{BB81A215-DA28-4447-BF41-900DDEA4473F}"/>
              </a:ext>
            </a:extLst>
          </p:cNvPr>
          <p:cNvCxnSpPr/>
          <p:nvPr/>
        </p:nvCxnSpPr>
        <p:spPr>
          <a:xfrm flipV="1">
            <a:off x="9399641" y="6398217"/>
            <a:ext cx="2435898" cy="0"/>
          </a:xfrm>
          <a:prstGeom prst="line">
            <a:avLst/>
          </a:prstGeom>
          <a:ln w="254000">
            <a:solidFill>
              <a:srgbClr val="F2CD41"/>
            </a:solidFill>
          </a:ln>
        </p:spPr>
        <p:style>
          <a:lnRef idx="1">
            <a:schemeClr val="accent1"/>
          </a:lnRef>
          <a:fillRef idx="0">
            <a:schemeClr val="accent1"/>
          </a:fillRef>
          <a:effectRef idx="0">
            <a:schemeClr val="accent1"/>
          </a:effectRef>
          <a:fontRef idx="minor">
            <a:schemeClr val="tx1"/>
          </a:fontRef>
        </p:style>
      </p:cxnSp>
      <p:grpSp>
        <p:nvGrpSpPr>
          <p:cNvPr id="2" name="Grupo 1">
            <a:extLst>
              <a:ext uri="{FF2B5EF4-FFF2-40B4-BE49-F238E27FC236}">
                <a16:creationId xmlns:a16="http://schemas.microsoft.com/office/drawing/2014/main" id="{2476BE63-9F99-451A-833B-0AC2F1FF66B2}"/>
              </a:ext>
            </a:extLst>
          </p:cNvPr>
          <p:cNvGrpSpPr/>
          <p:nvPr/>
        </p:nvGrpSpPr>
        <p:grpSpPr>
          <a:xfrm>
            <a:off x="9927585" y="5796366"/>
            <a:ext cx="1820311" cy="533018"/>
            <a:chOff x="9927585" y="5796366"/>
            <a:chExt cx="1820311" cy="533018"/>
          </a:xfrm>
        </p:grpSpPr>
        <p:pic>
          <p:nvPicPr>
            <p:cNvPr id="18" name="Gráfico 17">
              <a:extLst>
                <a:ext uri="{FF2B5EF4-FFF2-40B4-BE49-F238E27FC236}">
                  <a16:creationId xmlns:a16="http://schemas.microsoft.com/office/drawing/2014/main" id="{E3A78E12-B2AE-475B-BC4F-7F5ECAF48DF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37431" y="5796366"/>
              <a:ext cx="610465" cy="533018"/>
            </a:xfrm>
            <a:prstGeom prst="rect">
              <a:avLst/>
            </a:prstGeom>
          </p:spPr>
        </p:pic>
        <p:pic>
          <p:nvPicPr>
            <p:cNvPr id="19" name="Gráfico 18">
              <a:extLst>
                <a:ext uri="{FF2B5EF4-FFF2-40B4-BE49-F238E27FC236}">
                  <a16:creationId xmlns:a16="http://schemas.microsoft.com/office/drawing/2014/main" id="{031D305A-C923-470B-AC8F-709A42BC8AE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32508" y="5796366"/>
              <a:ext cx="610465" cy="533018"/>
            </a:xfrm>
            <a:prstGeom prst="rect">
              <a:avLst/>
            </a:prstGeom>
          </p:spPr>
        </p:pic>
        <p:pic>
          <p:nvPicPr>
            <p:cNvPr id="20" name="Gráfico 19">
              <a:extLst>
                <a:ext uri="{FF2B5EF4-FFF2-40B4-BE49-F238E27FC236}">
                  <a16:creationId xmlns:a16="http://schemas.microsoft.com/office/drawing/2014/main" id="{6134AE3B-96E2-4DA7-A5F3-6AFAB9721CD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27585" y="5796366"/>
              <a:ext cx="610465" cy="533018"/>
            </a:xfrm>
            <a:prstGeom prst="rect">
              <a:avLst/>
            </a:prstGeom>
          </p:spPr>
        </p:pic>
      </p:grpSp>
    </p:spTree>
    <p:extLst>
      <p:ext uri="{BB962C8B-B14F-4D97-AF65-F5344CB8AC3E}">
        <p14:creationId xmlns:p14="http://schemas.microsoft.com/office/powerpoint/2010/main" val="14292118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18F949E-E74C-4CC4-9693-6529CF36B2DA}"/>
              </a:ext>
            </a:extLst>
          </p:cNvPr>
          <p:cNvPicPr>
            <a:picLocks noChangeAspect="1"/>
          </p:cNvPicPr>
          <p:nvPr/>
        </p:nvPicPr>
        <p:blipFill>
          <a:blip r:embed="rId3">
            <a:extLst>
              <a:ext uri="{28A0092B-C50C-407E-A947-70E740481C1C}">
                <a14:useLocalDpi xmlns:a14="http://schemas.microsoft.com/office/drawing/2010/main"/>
              </a:ext>
            </a:extLst>
          </a:blip>
          <a:srcRect r="-178"/>
          <a:stretch>
            <a:fillRect/>
          </a:stretch>
        </p:blipFill>
        <p:spPr>
          <a:xfrm>
            <a:off x="-13855" y="0"/>
            <a:ext cx="12227625" cy="6858000"/>
          </a:xfrm>
          <a:prstGeom prst="rect">
            <a:avLst/>
          </a:prstGeom>
        </p:spPr>
      </p:pic>
      <p:sp>
        <p:nvSpPr>
          <p:cNvPr id="35" name="矩形 2">
            <a:extLst>
              <a:ext uri="{FF2B5EF4-FFF2-40B4-BE49-F238E27FC236}">
                <a16:creationId xmlns:a16="http://schemas.microsoft.com/office/drawing/2014/main" id="{8D55F3E8-FF8C-43B8-AA20-2E16F185A6B3}"/>
              </a:ext>
            </a:extLst>
          </p:cNvPr>
          <p:cNvSpPr/>
          <p:nvPr/>
        </p:nvSpPr>
        <p:spPr>
          <a:xfrm>
            <a:off x="0" y="244808"/>
            <a:ext cx="12192000" cy="6409379"/>
          </a:xfrm>
          <a:prstGeom prst="rect">
            <a:avLst/>
          </a:prstGeom>
          <a:solidFill>
            <a:srgbClr val="F2CD41">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7" name="组合 6"/>
          <p:cNvGrpSpPr/>
          <p:nvPr/>
        </p:nvGrpSpPr>
        <p:grpSpPr>
          <a:xfrm>
            <a:off x="2645294" y="351545"/>
            <a:ext cx="7022490" cy="6002512"/>
            <a:chOff x="1187272" y="7358082"/>
            <a:chExt cx="7022490" cy="6002512"/>
          </a:xfrm>
        </p:grpSpPr>
        <p:sp>
          <p:nvSpPr>
            <p:cNvPr id="6" name="矩形 5"/>
            <p:cNvSpPr/>
            <p:nvPr/>
          </p:nvSpPr>
          <p:spPr>
            <a:xfrm>
              <a:off x="1653201" y="7358082"/>
              <a:ext cx="6556561" cy="6002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矩形 47"/>
            <p:cNvSpPr/>
            <p:nvPr/>
          </p:nvSpPr>
          <p:spPr>
            <a:xfrm>
              <a:off x="1187272" y="7364498"/>
              <a:ext cx="470738" cy="4707965"/>
            </a:xfrm>
            <a:prstGeom prst="rect">
              <a:avLst/>
            </a:prstGeom>
            <a:solidFill>
              <a:srgbClr val="F2CD41"/>
            </a:solidFill>
            <a:ln>
              <a:solidFill>
                <a:srgbClr val="F2C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 name="组合 1"/>
          <p:cNvGrpSpPr/>
          <p:nvPr/>
        </p:nvGrpSpPr>
        <p:grpSpPr>
          <a:xfrm>
            <a:off x="2873334" y="583286"/>
            <a:ext cx="5172536" cy="1200329"/>
            <a:chOff x="2873334" y="583286"/>
            <a:chExt cx="5172536" cy="1200329"/>
          </a:xfrm>
        </p:grpSpPr>
        <p:sp>
          <p:nvSpPr>
            <p:cNvPr id="58" name="TextBox 58"/>
            <p:cNvSpPr txBox="1"/>
            <p:nvPr/>
          </p:nvSpPr>
          <p:spPr>
            <a:xfrm>
              <a:off x="2873334" y="583286"/>
              <a:ext cx="2412392" cy="1200329"/>
            </a:xfrm>
            <a:prstGeom prst="rect">
              <a:avLst/>
            </a:prstGeom>
            <a:noFill/>
          </p:spPr>
          <p:txBody>
            <a:bodyPr wrap="none" rtlCol="0">
              <a:spAutoFit/>
            </a:bodyPr>
            <a:lstStyle/>
            <a:p>
              <a:pPr algn="ctr" defTabSz="914034" fontAlgn="base">
                <a:spcBef>
                  <a:spcPct val="0"/>
                </a:spcBef>
                <a:spcAft>
                  <a:spcPct val="0"/>
                </a:spcAft>
                <a:defRPr/>
              </a:pPr>
              <a:r>
                <a:rPr lang="en-US" altLang="zh-CN" sz="3600" b="1">
                  <a:latin typeface="微软雅黑" panose="020B0503020204020204" pitchFamily="34" charset="-122"/>
                  <a:ea typeface="微软雅黑" panose="020B0503020204020204" pitchFamily="34" charset="-122"/>
                </a:rPr>
                <a:t>table of</a:t>
              </a:r>
            </a:p>
            <a:p>
              <a:pPr algn="ctr" defTabSz="914034" fontAlgn="base">
                <a:spcBef>
                  <a:spcPct val="0"/>
                </a:spcBef>
                <a:spcAft>
                  <a:spcPct val="0"/>
                </a:spcAft>
                <a:defRPr/>
              </a:pPr>
              <a:r>
                <a:rPr lang="en-US" altLang="zh-CN" sz="3600" b="1">
                  <a:latin typeface="微软雅黑" panose="020B0503020204020204" pitchFamily="34" charset="-122"/>
                  <a:ea typeface="微软雅黑" panose="020B0503020204020204" pitchFamily="34" charset="-122"/>
                </a:rPr>
                <a:t> Contents</a:t>
              </a:r>
              <a:endParaRPr lang="zh-CN" altLang="en-US" sz="3600" b="1">
                <a:latin typeface="微软雅黑" pitchFamily="34" charset="-122"/>
                <a:ea typeface="微软雅黑" pitchFamily="34" charset="-122"/>
              </a:endParaRPr>
            </a:p>
          </p:txBody>
        </p:sp>
        <p:sp>
          <p:nvSpPr>
            <p:cNvPr id="59" name="TextBox 58"/>
            <p:cNvSpPr txBox="1"/>
            <p:nvPr/>
          </p:nvSpPr>
          <p:spPr>
            <a:xfrm>
              <a:off x="5108078" y="868647"/>
              <a:ext cx="2937792" cy="707886"/>
            </a:xfrm>
            <a:prstGeom prst="rect">
              <a:avLst/>
            </a:prstGeom>
            <a:noFill/>
          </p:spPr>
          <p:txBody>
            <a:bodyPr wrap="none" rtlCol="0">
              <a:spAutoFit/>
            </a:bodyPr>
            <a:lstStyle/>
            <a:p>
              <a:pPr algn="ctr" defTabSz="914034" fontAlgn="base">
                <a:spcBef>
                  <a:spcPct val="0"/>
                </a:spcBef>
                <a:spcAft>
                  <a:spcPct val="0"/>
                </a:spcAft>
                <a:defRPr/>
              </a:pPr>
              <a:r>
                <a:rPr lang="en-US" altLang="zh-CN" sz="4000">
                  <a:latin typeface="微软雅黑" panose="020B0503020204020204" pitchFamily="34" charset="-122"/>
                  <a:ea typeface="微软雅黑" panose="020B0503020204020204" pitchFamily="34" charset="-122"/>
                </a:rPr>
                <a:t>CONTENTS</a:t>
              </a:r>
              <a:endParaRPr lang="zh-CN" altLang="en-US" sz="4000">
                <a:latin typeface="微软雅黑" pitchFamily="34" charset="-122"/>
                <a:ea typeface="微软雅黑" pitchFamily="34" charset="-122"/>
              </a:endParaRPr>
            </a:p>
          </p:txBody>
        </p:sp>
      </p:grpSp>
      <p:cxnSp>
        <p:nvCxnSpPr>
          <p:cNvPr id="49" name="直接连接符 48"/>
          <p:cNvCxnSpPr/>
          <p:nvPr/>
        </p:nvCxnSpPr>
        <p:spPr>
          <a:xfrm>
            <a:off x="3407117" y="2329927"/>
            <a:ext cx="58403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407117" y="3120566"/>
            <a:ext cx="58403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407117" y="3911205"/>
            <a:ext cx="58403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407117" y="4701844"/>
            <a:ext cx="58403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488858" y="5492482"/>
            <a:ext cx="58403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775601" y="1756619"/>
            <a:ext cx="5401056" cy="646203"/>
            <a:chOff x="3775601" y="1756619"/>
            <a:chExt cx="5401056" cy="646203"/>
          </a:xfrm>
        </p:grpSpPr>
        <p:sp>
          <p:nvSpPr>
            <p:cNvPr id="23" name="TextBox 47"/>
            <p:cNvSpPr txBox="1"/>
            <p:nvPr/>
          </p:nvSpPr>
          <p:spPr>
            <a:xfrm>
              <a:off x="4782323" y="1796086"/>
              <a:ext cx="4394334" cy="535403"/>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en-US" altLang="zh-CN" sz="3199" b="0">
                  <a:solidFill>
                    <a:schemeClr val="tx1"/>
                  </a:solidFill>
                </a:rPr>
                <a:t>Project Introduction</a:t>
              </a:r>
            </a:p>
          </p:txBody>
        </p:sp>
        <p:sp>
          <p:nvSpPr>
            <p:cNvPr id="27" name="TextBox 58"/>
            <p:cNvSpPr txBox="1"/>
            <p:nvPr/>
          </p:nvSpPr>
          <p:spPr>
            <a:xfrm>
              <a:off x="3775601" y="1756619"/>
              <a:ext cx="607859" cy="646203"/>
            </a:xfrm>
            <a:prstGeom prst="rect">
              <a:avLst/>
            </a:prstGeom>
            <a:noFill/>
          </p:spPr>
          <p:txBody>
            <a:bodyPr wrap="none" rtlCol="0">
              <a:spAutoFit/>
            </a:bodyPr>
            <a:lstStyle/>
            <a:p>
              <a:pPr algn="ctr"/>
              <a:r>
                <a:rPr lang="en-US" altLang="zh-CN" sz="3599">
                  <a:latin typeface="Impact" panose="020B0806030902050204" pitchFamily="34" charset="0"/>
                  <a:ea typeface="+mj-ea"/>
                </a:rPr>
                <a:t>01</a:t>
              </a:r>
              <a:endParaRPr lang="zh-CN" altLang="en-US" sz="3599">
                <a:latin typeface="Impact" panose="020B0806030902050204" pitchFamily="34" charset="0"/>
                <a:ea typeface="+mj-ea"/>
              </a:endParaRPr>
            </a:p>
          </p:txBody>
        </p:sp>
      </p:grpSp>
      <p:grpSp>
        <p:nvGrpSpPr>
          <p:cNvPr id="4" name="组合 3"/>
          <p:cNvGrpSpPr/>
          <p:nvPr/>
        </p:nvGrpSpPr>
        <p:grpSpPr>
          <a:xfrm>
            <a:off x="3747548" y="2484464"/>
            <a:ext cx="4624076" cy="646203"/>
            <a:chOff x="3747548" y="2484464"/>
            <a:chExt cx="4624076" cy="646203"/>
          </a:xfrm>
        </p:grpSpPr>
        <p:sp>
          <p:nvSpPr>
            <p:cNvPr id="24" name="TextBox 48"/>
            <p:cNvSpPr txBox="1"/>
            <p:nvPr/>
          </p:nvSpPr>
          <p:spPr>
            <a:xfrm>
              <a:off x="4782323" y="2578884"/>
              <a:ext cx="3589301" cy="535322"/>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en-US" altLang="zh-CN" sz="3199" b="0">
                  <a:solidFill>
                    <a:schemeClr val="tx1"/>
                  </a:solidFill>
                  <a:latin typeface="+mj-ea"/>
                </a:rPr>
                <a:t>Market analysis</a:t>
              </a:r>
              <a:endParaRPr lang="en-US" altLang="zh-CN" sz="3199" b="0">
                <a:solidFill>
                  <a:schemeClr val="tx1"/>
                </a:solidFill>
              </a:endParaRPr>
            </a:p>
          </p:txBody>
        </p:sp>
        <p:sp>
          <p:nvSpPr>
            <p:cNvPr id="28" name="TextBox 59"/>
            <p:cNvSpPr txBox="1"/>
            <p:nvPr/>
          </p:nvSpPr>
          <p:spPr>
            <a:xfrm>
              <a:off x="3747548" y="2484464"/>
              <a:ext cx="663964" cy="646203"/>
            </a:xfrm>
            <a:prstGeom prst="rect">
              <a:avLst/>
            </a:prstGeom>
            <a:noFill/>
          </p:spPr>
          <p:txBody>
            <a:bodyPr wrap="none" rtlCol="0">
              <a:spAutoFit/>
            </a:bodyPr>
            <a:lstStyle/>
            <a:p>
              <a:pPr algn="ctr"/>
              <a:r>
                <a:rPr lang="en-US" altLang="zh-CN" sz="3599">
                  <a:latin typeface="Impact" panose="020B0806030902050204" pitchFamily="34" charset="0"/>
                  <a:ea typeface="+mj-ea"/>
                </a:rPr>
                <a:t>02</a:t>
              </a:r>
              <a:endParaRPr lang="zh-CN" altLang="en-US" sz="3599">
                <a:latin typeface="Impact" panose="020B0806030902050204" pitchFamily="34" charset="0"/>
                <a:ea typeface="+mj-ea"/>
              </a:endParaRPr>
            </a:p>
          </p:txBody>
        </p:sp>
      </p:grpSp>
      <p:grpSp>
        <p:nvGrpSpPr>
          <p:cNvPr id="8" name="组合 7"/>
          <p:cNvGrpSpPr/>
          <p:nvPr/>
        </p:nvGrpSpPr>
        <p:grpSpPr>
          <a:xfrm>
            <a:off x="3741136" y="3133630"/>
            <a:ext cx="5767046" cy="978473"/>
            <a:chOff x="3741136" y="3133630"/>
            <a:chExt cx="5767046" cy="978473"/>
          </a:xfrm>
        </p:grpSpPr>
        <p:sp>
          <p:nvSpPr>
            <p:cNvPr id="25" name="TextBox 55"/>
            <p:cNvSpPr txBox="1"/>
            <p:nvPr/>
          </p:nvSpPr>
          <p:spPr>
            <a:xfrm>
              <a:off x="4751943" y="3133630"/>
              <a:ext cx="4756239" cy="978473"/>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en-US" altLang="zh-CN" sz="3199" b="0">
                  <a:solidFill>
                    <a:schemeClr val="tx1"/>
                  </a:solidFill>
                  <a:latin typeface="+mj-ea"/>
                </a:rPr>
                <a:t>Risk analysis and countermeasures</a:t>
              </a:r>
              <a:endParaRPr lang="en-US" altLang="zh-CN" sz="3199" b="0">
                <a:solidFill>
                  <a:schemeClr val="tx1"/>
                </a:solidFill>
              </a:endParaRPr>
            </a:p>
          </p:txBody>
        </p:sp>
        <p:sp>
          <p:nvSpPr>
            <p:cNvPr id="29" name="TextBox 60"/>
            <p:cNvSpPr txBox="1"/>
            <p:nvPr/>
          </p:nvSpPr>
          <p:spPr>
            <a:xfrm>
              <a:off x="3741136" y="3325843"/>
              <a:ext cx="676788" cy="646203"/>
            </a:xfrm>
            <a:prstGeom prst="rect">
              <a:avLst/>
            </a:prstGeom>
            <a:noFill/>
          </p:spPr>
          <p:txBody>
            <a:bodyPr wrap="none" rtlCol="0">
              <a:spAutoFit/>
            </a:bodyPr>
            <a:lstStyle/>
            <a:p>
              <a:pPr algn="ctr"/>
              <a:r>
                <a:rPr lang="en-US" altLang="zh-CN" sz="3599">
                  <a:latin typeface="Impact" panose="020B0806030902050204" pitchFamily="34" charset="0"/>
                  <a:ea typeface="+mj-ea"/>
                </a:rPr>
                <a:t>03</a:t>
              </a:r>
              <a:endParaRPr lang="zh-CN" altLang="en-US" sz="3599">
                <a:latin typeface="Impact" panose="020B0806030902050204" pitchFamily="34" charset="0"/>
                <a:ea typeface="+mj-ea"/>
              </a:endParaRPr>
            </a:p>
          </p:txBody>
        </p:sp>
      </p:grpSp>
      <p:grpSp>
        <p:nvGrpSpPr>
          <p:cNvPr id="9" name="组合 8"/>
          <p:cNvGrpSpPr/>
          <p:nvPr/>
        </p:nvGrpSpPr>
        <p:grpSpPr>
          <a:xfrm>
            <a:off x="3736457" y="4090316"/>
            <a:ext cx="4351472" cy="644162"/>
            <a:chOff x="3736457" y="4090316"/>
            <a:chExt cx="4351472" cy="644162"/>
          </a:xfrm>
        </p:grpSpPr>
        <p:sp>
          <p:nvSpPr>
            <p:cNvPr id="43" name="TextBox 55"/>
            <p:cNvSpPr txBox="1"/>
            <p:nvPr/>
          </p:nvSpPr>
          <p:spPr>
            <a:xfrm>
              <a:off x="4782323" y="4144736"/>
              <a:ext cx="3305606" cy="535322"/>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en-US" altLang="zh-CN" sz="3199" b="0">
                  <a:solidFill>
                    <a:schemeClr val="tx1"/>
                  </a:solidFill>
                  <a:latin typeface="+mj-ea"/>
                </a:rPr>
                <a:t>financial analysis</a:t>
              </a:r>
              <a:endParaRPr lang="en-US" altLang="zh-CN" sz="3199" b="0">
                <a:solidFill>
                  <a:schemeClr val="tx1"/>
                </a:solidFill>
              </a:endParaRPr>
            </a:p>
          </p:txBody>
        </p:sp>
        <p:sp>
          <p:nvSpPr>
            <p:cNvPr id="45" name="TextBox 60"/>
            <p:cNvSpPr txBox="1"/>
            <p:nvPr/>
          </p:nvSpPr>
          <p:spPr>
            <a:xfrm>
              <a:off x="3736457" y="4090316"/>
              <a:ext cx="686146" cy="644162"/>
            </a:xfrm>
            <a:prstGeom prst="rect">
              <a:avLst/>
            </a:prstGeom>
            <a:noFill/>
          </p:spPr>
          <p:txBody>
            <a:bodyPr wrap="square" rtlCol="0">
              <a:spAutoFit/>
            </a:bodyPr>
            <a:lstStyle/>
            <a:p>
              <a:pPr algn="ctr"/>
              <a:r>
                <a:rPr lang="en-US" altLang="zh-CN" sz="3599">
                  <a:latin typeface="Impact" panose="020B0806030902050204" pitchFamily="34" charset="0"/>
                  <a:ea typeface="+mj-ea"/>
                </a:rPr>
                <a:t>04</a:t>
              </a:r>
              <a:endParaRPr lang="zh-CN" altLang="en-US" sz="3599">
                <a:latin typeface="Impact" panose="020B0806030902050204" pitchFamily="34" charset="0"/>
                <a:ea typeface="+mj-ea"/>
              </a:endParaRPr>
            </a:p>
          </p:txBody>
        </p:sp>
      </p:grpSp>
      <p:grpSp>
        <p:nvGrpSpPr>
          <p:cNvPr id="10" name="组合 9"/>
          <p:cNvGrpSpPr/>
          <p:nvPr/>
        </p:nvGrpSpPr>
        <p:grpSpPr>
          <a:xfrm>
            <a:off x="3739533" y="4878913"/>
            <a:ext cx="5639598" cy="1027223"/>
            <a:chOff x="3739533" y="4878913"/>
            <a:chExt cx="5639598" cy="1027223"/>
          </a:xfrm>
        </p:grpSpPr>
        <p:sp>
          <p:nvSpPr>
            <p:cNvPr id="44" name="TextBox 56"/>
            <p:cNvSpPr txBox="1"/>
            <p:nvPr/>
          </p:nvSpPr>
          <p:spPr>
            <a:xfrm>
              <a:off x="4782323" y="4927663"/>
              <a:ext cx="4596808" cy="978473"/>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en-US" altLang="zh-CN" sz="3199" b="0">
                  <a:solidFill>
                    <a:schemeClr val="tx1"/>
                  </a:solidFill>
                  <a:latin typeface="+mj-ea"/>
                </a:rPr>
                <a:t>Company development strategy</a:t>
              </a:r>
              <a:endParaRPr lang="en-US" altLang="zh-CN" sz="3199" b="0">
                <a:solidFill>
                  <a:schemeClr val="tx1"/>
                </a:solidFill>
              </a:endParaRPr>
            </a:p>
          </p:txBody>
        </p:sp>
        <p:sp>
          <p:nvSpPr>
            <p:cNvPr id="46" name="TextBox 61"/>
            <p:cNvSpPr txBox="1"/>
            <p:nvPr/>
          </p:nvSpPr>
          <p:spPr>
            <a:xfrm>
              <a:off x="3739533" y="4878913"/>
              <a:ext cx="679994" cy="646203"/>
            </a:xfrm>
            <a:prstGeom prst="rect">
              <a:avLst/>
            </a:prstGeom>
            <a:noFill/>
          </p:spPr>
          <p:txBody>
            <a:bodyPr wrap="none" rtlCol="0">
              <a:spAutoFit/>
            </a:bodyPr>
            <a:lstStyle/>
            <a:p>
              <a:pPr algn="ctr"/>
              <a:r>
                <a:rPr lang="en-US" altLang="zh-CN" sz="3599">
                  <a:latin typeface="Impact" panose="020B0806030902050204" pitchFamily="34" charset="0"/>
                  <a:ea typeface="+mj-ea"/>
                </a:rPr>
                <a:t>05</a:t>
              </a:r>
              <a:endParaRPr lang="zh-CN" altLang="en-US" sz="3599">
                <a:latin typeface="Impact" panose="020B0806030902050204" pitchFamily="34" charset="0"/>
                <a:ea typeface="+mj-ea"/>
              </a:endParaRPr>
            </a:p>
          </p:txBody>
        </p:sp>
      </p:grpSp>
      <p:grpSp>
        <p:nvGrpSpPr>
          <p:cNvPr id="5" name="Grupo 4">
            <a:extLst>
              <a:ext uri="{FF2B5EF4-FFF2-40B4-BE49-F238E27FC236}">
                <a16:creationId xmlns:a16="http://schemas.microsoft.com/office/drawing/2014/main" id="{3CFFEEA6-FE74-2980-316F-51059F550D1E}"/>
              </a:ext>
            </a:extLst>
          </p:cNvPr>
          <p:cNvGrpSpPr/>
          <p:nvPr/>
        </p:nvGrpSpPr>
        <p:grpSpPr>
          <a:xfrm>
            <a:off x="9927585" y="5796366"/>
            <a:ext cx="1820311" cy="533018"/>
            <a:chOff x="9927585" y="5796366"/>
            <a:chExt cx="1820311" cy="533018"/>
          </a:xfrm>
        </p:grpSpPr>
        <p:pic>
          <p:nvPicPr>
            <p:cNvPr id="30" name="Gráfico 29">
              <a:extLst>
                <a:ext uri="{FF2B5EF4-FFF2-40B4-BE49-F238E27FC236}">
                  <a16:creationId xmlns:a16="http://schemas.microsoft.com/office/drawing/2014/main" id="{03958626-B346-491D-A7E8-71A85CC5BBF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37431" y="5796366"/>
              <a:ext cx="610465" cy="533018"/>
            </a:xfrm>
            <a:prstGeom prst="rect">
              <a:avLst/>
            </a:prstGeom>
          </p:spPr>
        </p:pic>
        <p:pic>
          <p:nvPicPr>
            <p:cNvPr id="31" name="Gráfico 30">
              <a:extLst>
                <a:ext uri="{FF2B5EF4-FFF2-40B4-BE49-F238E27FC236}">
                  <a16:creationId xmlns:a16="http://schemas.microsoft.com/office/drawing/2014/main" id="{ABDA666A-DFB9-4337-B6C8-DA6EDAC831A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32508" y="5796366"/>
              <a:ext cx="610465" cy="533018"/>
            </a:xfrm>
            <a:prstGeom prst="rect">
              <a:avLst/>
            </a:prstGeom>
          </p:spPr>
        </p:pic>
        <p:pic>
          <p:nvPicPr>
            <p:cNvPr id="32" name="Gráfico 31">
              <a:extLst>
                <a:ext uri="{FF2B5EF4-FFF2-40B4-BE49-F238E27FC236}">
                  <a16:creationId xmlns:a16="http://schemas.microsoft.com/office/drawing/2014/main" id="{63FA5D25-1DCA-4152-9C3F-940E68A8939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27585" y="5796366"/>
              <a:ext cx="610465" cy="533018"/>
            </a:xfrm>
            <a:prstGeom prst="rect">
              <a:avLst/>
            </a:prstGeom>
          </p:spPr>
        </p:pic>
      </p:grpSp>
      <p:cxnSp>
        <p:nvCxnSpPr>
          <p:cNvPr id="33" name="直接连接符 11">
            <a:extLst>
              <a:ext uri="{FF2B5EF4-FFF2-40B4-BE49-F238E27FC236}">
                <a16:creationId xmlns:a16="http://schemas.microsoft.com/office/drawing/2014/main" id="{1FA3C06B-A707-4CA5-A2F4-F013D7A281F3}"/>
              </a:ext>
            </a:extLst>
          </p:cNvPr>
          <p:cNvCxnSpPr/>
          <p:nvPr/>
        </p:nvCxnSpPr>
        <p:spPr>
          <a:xfrm flipV="1">
            <a:off x="9399641" y="6398217"/>
            <a:ext cx="2435898" cy="0"/>
          </a:xfrm>
          <a:prstGeom prst="line">
            <a:avLst/>
          </a:prstGeom>
          <a:ln w="254000">
            <a:solidFill>
              <a:srgbClr val="F2CD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150983"/>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16" presetClass="entr" presetSubtype="37"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outVertical)">
                                      <p:cBhvr>
                                        <p:cTn id="15" dur="500"/>
                                        <p:tgtEl>
                                          <p:spTgt spid="49"/>
                                        </p:tgtEl>
                                      </p:cBhvr>
                                    </p:animEffect>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16" presetClass="entr" presetSubtype="37"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outVertical)">
                                      <p:cBhvr>
                                        <p:cTn id="25" dur="500"/>
                                        <p:tgtEl>
                                          <p:spTgt spid="50"/>
                                        </p:tgtEl>
                                      </p:cBhvr>
                                    </p:animEffect>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16" presetClass="entr" presetSubtype="37"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outVertical)">
                                      <p:cBhvr>
                                        <p:cTn id="35" dur="500"/>
                                        <p:tgtEl>
                                          <p:spTgt spid="51"/>
                                        </p:tgtEl>
                                      </p:cBhvr>
                                    </p:animEffect>
                                  </p:childTnLst>
                                </p:cTn>
                              </p:par>
                            </p:childTnLst>
                          </p:cTn>
                        </p:par>
                        <p:par>
                          <p:cTn id="36" fill="hold" nodeType="afterGroup">
                            <p:stCondLst>
                              <p:cond delay="4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500"/>
                            </p:stCondLst>
                            <p:childTnLst>
                              <p:par>
                                <p:cTn id="43" presetID="16" presetClass="entr" presetSubtype="37"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barn(outVertical)">
                                      <p:cBhvr>
                                        <p:cTn id="45" dur="500"/>
                                        <p:tgtEl>
                                          <p:spTgt spid="52"/>
                                        </p:tgtEl>
                                      </p:cBhvr>
                                    </p:animEffect>
                                  </p:childTnLst>
                                </p:cTn>
                              </p:par>
                            </p:childTnLst>
                          </p:cTn>
                        </p:par>
                        <p:par>
                          <p:cTn id="46" fill="hold" nodeType="afterGroup">
                            <p:stCondLst>
                              <p:cond delay="6000"/>
                            </p:stCondLst>
                            <p:childTnLst>
                              <p:par>
                                <p:cTn id="47" presetID="42"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7000"/>
                            </p:stCondLst>
                            <p:childTnLst>
                              <p:par>
                                <p:cTn id="53" presetID="16" presetClass="entr" presetSubtype="37"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arn(outVertical)">
                                      <p:cBhvr>
                                        <p:cTn id="55" dur="500"/>
                                        <p:tgtEl>
                                          <p:spTgt spid="53"/>
                                        </p:tgtEl>
                                      </p:cBhvr>
                                    </p:animEffect>
                                  </p:childTnLst>
                                </p:cTn>
                              </p:par>
                            </p:childTnLst>
                          </p:cTn>
                        </p:par>
                        <p:par>
                          <p:cTn id="56" fill="hold" nodeType="afterGroup">
                            <p:stCondLst>
                              <p:cond delay="7500"/>
                            </p:stCondLst>
                            <p:childTnLst>
                              <p:par>
                                <p:cTn id="57" presetID="42" presetClass="entr" presetSubtype="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CD41"/>
        </a:solidFill>
        <a:effectLst/>
      </p:bgPr>
    </p:bg>
    <p:spTree>
      <p:nvGrpSpPr>
        <p:cNvPr id="1" name=""/>
        <p:cNvGrpSpPr/>
        <p:nvPr/>
      </p:nvGrpSpPr>
      <p:grpSpPr>
        <a:xfrm>
          <a:off x="0" y="0"/>
          <a:ext cx="0" cy="0"/>
          <a:chOff x="0" y="0"/>
          <a:chExt cx="0" cy="0"/>
        </a:xfrm>
      </p:grpSpPr>
      <p:grpSp>
        <p:nvGrpSpPr>
          <p:cNvPr id="3" name="组合 2"/>
          <p:cNvGrpSpPr/>
          <p:nvPr/>
        </p:nvGrpSpPr>
        <p:grpSpPr>
          <a:xfrm>
            <a:off x="1612490" y="1423750"/>
            <a:ext cx="8967019" cy="4543177"/>
            <a:chOff x="1612490" y="1423750"/>
            <a:chExt cx="8967019" cy="4543177"/>
          </a:xfrm>
        </p:grpSpPr>
        <p:sp>
          <p:nvSpPr>
            <p:cNvPr id="2" name="矩形 1"/>
            <p:cNvSpPr/>
            <p:nvPr/>
          </p:nvSpPr>
          <p:spPr>
            <a:xfrm>
              <a:off x="1612490" y="2218848"/>
              <a:ext cx="8967019" cy="3748079"/>
            </a:xfrm>
            <a:prstGeom prst="rect">
              <a:avLst/>
            </a:prstGeom>
            <a:solidFill>
              <a:srgbClr val="F2CD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TextBox 65"/>
            <p:cNvSpPr txBox="1"/>
            <p:nvPr/>
          </p:nvSpPr>
          <p:spPr>
            <a:xfrm>
              <a:off x="2352150" y="4779510"/>
              <a:ext cx="1772761" cy="707886"/>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pPr algn="ctr"/>
              <a:r>
                <a:rPr lang="en-US" altLang="zh-CN" sz="2000">
                  <a:solidFill>
                    <a:schemeClr val="tx1"/>
                  </a:solidFill>
                  <a:latin typeface="微软雅黑" panose="020B0503020204020204" pitchFamily="34" charset="-122"/>
                  <a:ea typeface="微软雅黑" panose="020B0503020204020204" pitchFamily="34" charset="-122"/>
                </a:rPr>
                <a:t>Project Description</a:t>
              </a:r>
              <a:endParaRPr lang="zh-CN" altLang="en-US" sz="2000">
                <a:solidFill>
                  <a:schemeClr val="tx1"/>
                </a:solidFill>
                <a:latin typeface="微软雅黑" pitchFamily="34" charset="-122"/>
                <a:ea typeface="微软雅黑" pitchFamily="34" charset="-122"/>
              </a:endParaRPr>
            </a:p>
          </p:txBody>
        </p:sp>
        <p:sp>
          <p:nvSpPr>
            <p:cNvPr id="39" name="TextBox 66"/>
            <p:cNvSpPr txBox="1"/>
            <p:nvPr/>
          </p:nvSpPr>
          <p:spPr>
            <a:xfrm>
              <a:off x="4299886" y="4779510"/>
              <a:ext cx="1751864" cy="707886"/>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ctr"/>
              <a:r>
                <a:rPr lang="en-US" altLang="zh-CN">
                  <a:solidFill>
                    <a:schemeClr val="tx1"/>
                  </a:solidFill>
                  <a:latin typeface="微软雅黑" panose="020B0503020204020204" pitchFamily="34" charset="-122"/>
                  <a:ea typeface="微软雅黑" panose="020B0503020204020204" pitchFamily="34" charset="-122"/>
                </a:rPr>
                <a:t>Venues and facilities</a:t>
              </a:r>
              <a:endParaRPr lang="zh-CN" altLang="en-US">
                <a:solidFill>
                  <a:schemeClr val="tx1"/>
                </a:solidFill>
                <a:latin typeface="微软雅黑" pitchFamily="34" charset="-122"/>
                <a:ea typeface="微软雅黑" pitchFamily="34" charset="-122"/>
              </a:endParaRPr>
            </a:p>
          </p:txBody>
        </p:sp>
        <p:sp>
          <p:nvSpPr>
            <p:cNvPr id="42" name="TextBox 15"/>
            <p:cNvSpPr txBox="1"/>
            <p:nvPr/>
          </p:nvSpPr>
          <p:spPr>
            <a:xfrm>
              <a:off x="6226725" y="4779510"/>
              <a:ext cx="1751864" cy="707886"/>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ctr"/>
              <a:r>
                <a:rPr lang="en-US" altLang="zh-CN">
                  <a:solidFill>
                    <a:schemeClr val="tx1"/>
                  </a:solidFill>
                  <a:latin typeface="微软雅黑" panose="020B0503020204020204" pitchFamily="34" charset="-122"/>
                  <a:ea typeface="微软雅黑" panose="020B0503020204020204" pitchFamily="34" charset="-122"/>
                </a:rPr>
                <a:t>products and services</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4" name="TextBox 15"/>
            <p:cNvSpPr txBox="1"/>
            <p:nvPr/>
          </p:nvSpPr>
          <p:spPr>
            <a:xfrm>
              <a:off x="8153563" y="4779510"/>
              <a:ext cx="1751864" cy="707886"/>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ctr"/>
              <a:r>
                <a:rPr lang="en-US" altLang="zh-CN">
                  <a:solidFill>
                    <a:schemeClr val="tx1"/>
                  </a:solidFill>
                  <a:latin typeface="微软雅黑" panose="020B0503020204020204" pitchFamily="34" charset="-122"/>
                  <a:ea typeface="微软雅黑" panose="020B0503020204020204" pitchFamily="34" charset="-122"/>
                </a:rPr>
                <a:t>Company Structure</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4972467" y="1423750"/>
              <a:ext cx="2307913" cy="14532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TextBox 58"/>
            <p:cNvSpPr txBox="1"/>
            <p:nvPr/>
          </p:nvSpPr>
          <p:spPr>
            <a:xfrm>
              <a:off x="5517123" y="1423750"/>
              <a:ext cx="1218603" cy="1446550"/>
            </a:xfrm>
            <a:prstGeom prst="rect">
              <a:avLst/>
            </a:prstGeom>
            <a:noFill/>
          </p:spPr>
          <p:txBody>
            <a:bodyPr wrap="none" rtlCol="0">
              <a:spAutoFit/>
            </a:bodyPr>
            <a:lstStyle/>
            <a:p>
              <a:pPr algn="ctr" defTabSz="914034" fontAlgn="base">
                <a:spcBef>
                  <a:spcPct val="0"/>
                </a:spcBef>
                <a:spcAft>
                  <a:spcPct val="0"/>
                </a:spcAft>
                <a:defRPr/>
              </a:pPr>
              <a:r>
                <a:rPr lang="en-US" altLang="zh-CN" sz="8800">
                  <a:solidFill>
                    <a:srgbClr val="007033"/>
                  </a:solidFill>
                  <a:latin typeface="Impact" panose="020B0806030902050204" pitchFamily="34" charset="0"/>
                  <a:ea typeface="微软雅黑" panose="020B0503020204020204" pitchFamily="34" charset="-122"/>
                </a:rPr>
                <a:t>01</a:t>
              </a:r>
              <a:endParaRPr lang="zh-CN" altLang="en-US" sz="8800">
                <a:solidFill>
                  <a:srgbClr val="007033"/>
                </a:solidFill>
                <a:latin typeface="Impact" panose="020B0806030902050204" pitchFamily="34" charset="0"/>
                <a:ea typeface="微软雅黑" pitchFamily="34" charset="-122"/>
              </a:endParaRPr>
            </a:p>
          </p:txBody>
        </p:sp>
        <p:sp>
          <p:nvSpPr>
            <p:cNvPr id="37" name="矩形 36"/>
            <p:cNvSpPr/>
            <p:nvPr/>
          </p:nvSpPr>
          <p:spPr>
            <a:xfrm>
              <a:off x="3988949" y="3038625"/>
              <a:ext cx="4503795" cy="1661993"/>
            </a:xfrm>
            <a:prstGeom prst="rect">
              <a:avLst/>
            </a:prstGeom>
            <a:noFill/>
            <a:ln>
              <a:noFill/>
            </a:ln>
          </p:spPr>
          <p:txBody>
            <a:bodyPr vert="horz" wrap="square" lIns="0" tIns="0" rIns="0" bIns="0" numCol="1" anchor="t" anchorCtr="0" compatLnSpc="1">
              <a:spAutoFit/>
            </a:bodyPr>
            <a:lstStyle/>
            <a:p>
              <a:r>
                <a:rPr lang="en-US" altLang="zh-CN" sz="5400" b="1">
                  <a:latin typeface="微软雅黑" panose="020B0503020204020204" pitchFamily="34" charset="-122"/>
                  <a:ea typeface="微软雅黑" panose="020B0503020204020204" pitchFamily="34" charset="-122"/>
                </a:rPr>
                <a:t>Project Introduction</a:t>
              </a:r>
              <a:endParaRPr lang="zh-CN" altLang="en-US" sz="5400" b="1">
                <a:latin typeface="微软雅黑" pitchFamily="34" charset="-122"/>
                <a:ea typeface="微软雅黑" pitchFamily="34" charset="-122"/>
              </a:endParaRPr>
            </a:p>
          </p:txBody>
        </p:sp>
      </p:grpSp>
      <p:cxnSp>
        <p:nvCxnSpPr>
          <p:cNvPr id="11" name="直接连接符 7">
            <a:extLst>
              <a:ext uri="{FF2B5EF4-FFF2-40B4-BE49-F238E27FC236}">
                <a16:creationId xmlns:a16="http://schemas.microsoft.com/office/drawing/2014/main" id="{B8BEA30C-78AA-4A58-900C-01A2210A7587}"/>
              </a:ext>
            </a:extLst>
          </p:cNvPr>
          <p:cNvCxnSpPr/>
          <p:nvPr/>
        </p:nvCxnSpPr>
        <p:spPr>
          <a:xfrm>
            <a:off x="757482" y="5575940"/>
            <a:ext cx="7434285" cy="0"/>
          </a:xfrm>
          <a:prstGeom prst="line">
            <a:avLst/>
          </a:prstGeom>
          <a:ln w="38100">
            <a:solidFill>
              <a:srgbClr val="F2CD41"/>
            </a:solidFill>
          </a:ln>
        </p:spPr>
        <p:style>
          <a:lnRef idx="1">
            <a:schemeClr val="accent1"/>
          </a:lnRef>
          <a:fillRef idx="0">
            <a:schemeClr val="accent1"/>
          </a:fillRef>
          <a:effectRef idx="0">
            <a:schemeClr val="accent1"/>
          </a:effectRef>
          <a:fontRef idx="minor">
            <a:schemeClr val="tx1"/>
          </a:fontRef>
        </p:style>
      </p:cxnSp>
      <p:cxnSp>
        <p:nvCxnSpPr>
          <p:cNvPr id="12" name="直接连接符 16">
            <a:extLst>
              <a:ext uri="{FF2B5EF4-FFF2-40B4-BE49-F238E27FC236}">
                <a16:creationId xmlns:a16="http://schemas.microsoft.com/office/drawing/2014/main" id="{1052CB4A-FFB7-4B79-8E58-721EE05CE205}"/>
              </a:ext>
            </a:extLst>
          </p:cNvPr>
          <p:cNvCxnSpPr/>
          <p:nvPr/>
        </p:nvCxnSpPr>
        <p:spPr>
          <a:xfrm>
            <a:off x="1554445" y="5329453"/>
            <a:ext cx="5840360" cy="0"/>
          </a:xfrm>
          <a:prstGeom prst="line">
            <a:avLst/>
          </a:prstGeom>
          <a:ln w="12700">
            <a:solidFill>
              <a:srgbClr val="007033"/>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2B3A798C-7E05-4F60-B034-F5822B99FB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091858"/>
            <a:ext cx="3139807" cy="1766142"/>
          </a:xfrm>
          <a:prstGeom prst="rect">
            <a:avLst/>
          </a:prstGeom>
        </p:spPr>
      </p:pic>
      <p:pic>
        <p:nvPicPr>
          <p:cNvPr id="14" name="Imagen 13">
            <a:extLst>
              <a:ext uri="{FF2B5EF4-FFF2-40B4-BE49-F238E27FC236}">
                <a16:creationId xmlns:a16="http://schemas.microsoft.com/office/drawing/2014/main" id="{5A83D269-A18E-481C-88B9-BB32CE5348E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86297" y="5101005"/>
            <a:ext cx="1243189" cy="1766142"/>
          </a:xfrm>
          <a:prstGeom prst="rect">
            <a:avLst/>
          </a:prstGeom>
        </p:spPr>
      </p:pic>
      <p:pic>
        <p:nvPicPr>
          <p:cNvPr id="15" name="Imagen 14">
            <a:extLst>
              <a:ext uri="{FF2B5EF4-FFF2-40B4-BE49-F238E27FC236}">
                <a16:creationId xmlns:a16="http://schemas.microsoft.com/office/drawing/2014/main" id="{B5EE533C-44DA-41B5-B153-8B7D29F3684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29486" y="5101005"/>
            <a:ext cx="1243189" cy="1766142"/>
          </a:xfrm>
          <a:prstGeom prst="rect">
            <a:avLst/>
          </a:prstGeom>
        </p:spPr>
      </p:pic>
      <p:pic>
        <p:nvPicPr>
          <p:cNvPr id="17" name="Imagen 16">
            <a:extLst>
              <a:ext uri="{FF2B5EF4-FFF2-40B4-BE49-F238E27FC236}">
                <a16:creationId xmlns:a16="http://schemas.microsoft.com/office/drawing/2014/main" id="{51AA55D1-1E4E-4B22-83BB-37EA569A21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72675" y="5091858"/>
            <a:ext cx="1243189" cy="1766142"/>
          </a:xfrm>
          <a:prstGeom prst="rect">
            <a:avLst/>
          </a:prstGeom>
        </p:spPr>
      </p:pic>
      <p:pic>
        <p:nvPicPr>
          <p:cNvPr id="18" name="Imagen 17">
            <a:extLst>
              <a:ext uri="{FF2B5EF4-FFF2-40B4-BE49-F238E27FC236}">
                <a16:creationId xmlns:a16="http://schemas.microsoft.com/office/drawing/2014/main" id="{DB93E7D7-6736-496A-BA1E-629CDFCEAA2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97937" y="5100218"/>
            <a:ext cx="1243189" cy="1766142"/>
          </a:xfrm>
          <a:prstGeom prst="rect">
            <a:avLst/>
          </a:prstGeom>
        </p:spPr>
      </p:pic>
      <p:pic>
        <p:nvPicPr>
          <p:cNvPr id="19" name="Imagen 18">
            <a:extLst>
              <a:ext uri="{FF2B5EF4-FFF2-40B4-BE49-F238E27FC236}">
                <a16:creationId xmlns:a16="http://schemas.microsoft.com/office/drawing/2014/main" id="{705E55A9-39CC-4130-B013-84062FC3A51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41126" y="5100218"/>
            <a:ext cx="1243189" cy="1766142"/>
          </a:xfrm>
          <a:prstGeom prst="rect">
            <a:avLst/>
          </a:prstGeom>
        </p:spPr>
      </p:pic>
      <p:pic>
        <p:nvPicPr>
          <p:cNvPr id="20" name="Imagen 19">
            <a:extLst>
              <a:ext uri="{FF2B5EF4-FFF2-40B4-BE49-F238E27FC236}">
                <a16:creationId xmlns:a16="http://schemas.microsoft.com/office/drawing/2014/main" id="{2F292ED6-C567-4452-A6B0-68294744525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84315" y="5102088"/>
            <a:ext cx="1243189" cy="1766142"/>
          </a:xfrm>
          <a:prstGeom prst="rect">
            <a:avLst/>
          </a:prstGeom>
        </p:spPr>
      </p:pic>
      <p:pic>
        <p:nvPicPr>
          <p:cNvPr id="21" name="Imagen 20">
            <a:extLst>
              <a:ext uri="{FF2B5EF4-FFF2-40B4-BE49-F238E27FC236}">
                <a16:creationId xmlns:a16="http://schemas.microsoft.com/office/drawing/2014/main" id="{608A54C8-A2DE-4D4A-9C33-95B5EAFE4E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16497" y="5102088"/>
            <a:ext cx="1243189" cy="1766142"/>
          </a:xfrm>
          <a:prstGeom prst="rect">
            <a:avLst/>
          </a:prstGeom>
        </p:spPr>
      </p:pic>
      <p:pic>
        <p:nvPicPr>
          <p:cNvPr id="22" name="Imagen 21">
            <a:extLst>
              <a:ext uri="{FF2B5EF4-FFF2-40B4-BE49-F238E27FC236}">
                <a16:creationId xmlns:a16="http://schemas.microsoft.com/office/drawing/2014/main" id="{3C3A106F-4D4C-49DE-9321-7A81C8D698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59687" y="5102088"/>
            <a:ext cx="432314" cy="1766142"/>
          </a:xfrm>
          <a:prstGeom prst="rect">
            <a:avLst/>
          </a:prstGeom>
        </p:spPr>
      </p:pic>
    </p:spTree>
    <p:extLst>
      <p:ext uri="{BB962C8B-B14F-4D97-AF65-F5344CB8AC3E}">
        <p14:creationId xmlns:p14="http://schemas.microsoft.com/office/powerpoint/2010/main" val="131311381"/>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0" y="573437"/>
            <a:ext cx="6840000" cy="0"/>
          </a:xfrm>
          <a:prstGeom prst="line">
            <a:avLst/>
          </a:prstGeom>
          <a:ln w="57150">
            <a:solidFill>
              <a:srgbClr val="F2CD4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836504" y="281049"/>
            <a:ext cx="3918992" cy="1077218"/>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latin typeface="微软雅黑" panose="020B0503020204020204" pitchFamily="34" charset="-122"/>
                <a:ea typeface="微软雅黑" panose="020B0503020204020204" pitchFamily="34" charset="-122"/>
              </a:rPr>
              <a:t>Project Description</a:t>
            </a:r>
            <a:endParaRPr lang="zh-CN" altLang="en-US" sz="3200">
              <a:latin typeface="微软雅黑" pitchFamily="34" charset="-122"/>
              <a:ea typeface="微软雅黑" pitchFamily="34" charset="-122"/>
            </a:endParaRPr>
          </a:p>
        </p:txBody>
      </p:sp>
      <p:cxnSp>
        <p:nvCxnSpPr>
          <p:cNvPr id="10" name="直接连接符 9"/>
          <p:cNvCxnSpPr/>
          <p:nvPr/>
        </p:nvCxnSpPr>
        <p:spPr>
          <a:xfrm flipV="1">
            <a:off x="10752000" y="573437"/>
            <a:ext cx="1440000" cy="0"/>
          </a:xfrm>
          <a:prstGeom prst="line">
            <a:avLst/>
          </a:prstGeom>
          <a:ln w="57150">
            <a:solidFill>
              <a:srgbClr val="F2CD4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264515" y="1124846"/>
            <a:ext cx="5729004" cy="400110"/>
          </a:xfrm>
          <a:prstGeom prst="rect">
            <a:avLst/>
          </a:prstGeom>
        </p:spPr>
        <p:txBody>
          <a:bodyPr wrap="none">
            <a:spAutoFit/>
          </a:bodyPr>
          <a:lstStyle/>
          <a:p>
            <a:pPr algn="just"/>
            <a:r>
              <a:rPr lang="fr-FR" altLang="zh-CN" sz="2000" b="1">
                <a:latin typeface="微软雅黑" panose="020B0503020204020204" pitchFamily="34" charset="-122"/>
                <a:ea typeface="微软雅黑" panose="020B0503020204020204" pitchFamily="34" charset="-122"/>
              </a:rPr>
              <a:t>Yipinxuan Restaurant Leisure Chain Project</a:t>
            </a:r>
            <a:endParaRPr lang="zh-CN" altLang="en-US" sz="2000" b="1">
              <a:latin typeface="微软雅黑" pitchFamily="34" charset="-122"/>
              <a:ea typeface="微软雅黑" pitchFamily="34" charset="-122"/>
            </a:endParaRPr>
          </a:p>
        </p:txBody>
      </p:sp>
      <p:sp>
        <p:nvSpPr>
          <p:cNvPr id="43" name="矩形 42"/>
          <p:cNvSpPr/>
          <p:nvPr/>
        </p:nvSpPr>
        <p:spPr>
          <a:xfrm>
            <a:off x="7664538" y="1864713"/>
            <a:ext cx="3955962" cy="3932230"/>
          </a:xfrm>
          <a:prstGeom prst="rect">
            <a:avLst/>
          </a:prstGeom>
        </p:spPr>
        <p:txBody>
          <a:bodyPr wrap="square">
            <a:spAutoFit/>
          </a:bodyPr>
          <a:lstStyle/>
          <a:p>
            <a:pPr indent="457200" algn="just">
              <a:lnSpc>
                <a:spcPct val="150000"/>
              </a:lnSpc>
            </a:pPr>
            <a:r>
              <a:rPr lang="en-US" altLang="zh-CN" sz="1400" noProof="1">
                <a:latin typeface="微软雅黑" panose="020B0503020204020204" pitchFamily="34" charset="-122"/>
                <a:ea typeface="微软雅黑" panose="020B0503020204020204" pitchFamily="34" charset="-122"/>
              </a:rPr>
              <a:t>Yipinxuan Co., Ltd. is a proposed comprehensive service company integrating catering, leisure and entertainment. Designed to provide young people with a place to eat and entertain, whether they are “optimist” or “serious”, whether they like to be in a busy crowd or like to sit in a quiet corner, they can find Your own happiness! We hope that Yu Pin Xuan will become a gathering place for young people to drive away fatigue and relax in their work and study.</a:t>
            </a:r>
          </a:p>
        </p:txBody>
      </p:sp>
      <p:sp>
        <p:nvSpPr>
          <p:cNvPr id="45" name="is1ide-Rectangle: Rounded Corners 6"/>
          <p:cNvSpPr/>
          <p:nvPr/>
        </p:nvSpPr>
        <p:spPr>
          <a:xfrm>
            <a:off x="656525" y="1864713"/>
            <a:ext cx="5557369" cy="1409126"/>
          </a:xfrm>
          <a:prstGeom prst="roundRect">
            <a:avLst/>
          </a:prstGeom>
          <a:solidFill>
            <a:srgbClr val="F2CD4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is1ide-Rectangle 7"/>
          <p:cNvSpPr/>
          <p:nvPr/>
        </p:nvSpPr>
        <p:spPr>
          <a:xfrm>
            <a:off x="6213894" y="2037708"/>
            <a:ext cx="985451" cy="1063135"/>
          </a:xfrm>
          <a:prstGeom prst="rect">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is1ide-Rectangle 8"/>
          <p:cNvSpPr/>
          <p:nvPr/>
        </p:nvSpPr>
        <p:spPr>
          <a:xfrm>
            <a:off x="6602887" y="2217925"/>
            <a:ext cx="207464" cy="121155"/>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is1ide-Rectangle 9"/>
          <p:cNvSpPr/>
          <p:nvPr/>
        </p:nvSpPr>
        <p:spPr>
          <a:xfrm>
            <a:off x="6602887" y="2799469"/>
            <a:ext cx="207464" cy="121155"/>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49" name="is1ide-Straight Connector 10"/>
          <p:cNvCxnSpPr/>
          <p:nvPr/>
        </p:nvCxnSpPr>
        <p:spPr>
          <a:xfrm>
            <a:off x="6374977" y="2569275"/>
            <a:ext cx="6632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is1ide-Rectangle: Rounded Corners 11"/>
          <p:cNvSpPr/>
          <p:nvPr/>
        </p:nvSpPr>
        <p:spPr>
          <a:xfrm>
            <a:off x="656525" y="3273838"/>
            <a:ext cx="5557369" cy="1409126"/>
          </a:xfrm>
          <a:prstGeom prst="round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1" name="is1ide-Rectangle 12"/>
          <p:cNvSpPr/>
          <p:nvPr/>
        </p:nvSpPr>
        <p:spPr>
          <a:xfrm>
            <a:off x="6213894" y="3446833"/>
            <a:ext cx="985451" cy="1063135"/>
          </a:xfrm>
          <a:prstGeom prst="rect">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is1ide-Rectangle 13"/>
          <p:cNvSpPr/>
          <p:nvPr/>
        </p:nvSpPr>
        <p:spPr>
          <a:xfrm>
            <a:off x="6602887" y="3627050"/>
            <a:ext cx="207464" cy="121155"/>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is1ide-Rectangle 14"/>
          <p:cNvSpPr/>
          <p:nvPr/>
        </p:nvSpPr>
        <p:spPr>
          <a:xfrm>
            <a:off x="6602887" y="4208594"/>
            <a:ext cx="207464" cy="121155"/>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54" name="is1ide-Straight Connector 15"/>
          <p:cNvCxnSpPr/>
          <p:nvPr/>
        </p:nvCxnSpPr>
        <p:spPr>
          <a:xfrm>
            <a:off x="6374977" y="3978400"/>
            <a:ext cx="6632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is1ide-Rectangle: Rounded Corners 16"/>
          <p:cNvSpPr/>
          <p:nvPr/>
        </p:nvSpPr>
        <p:spPr>
          <a:xfrm>
            <a:off x="656525" y="4682961"/>
            <a:ext cx="5557369" cy="1409126"/>
          </a:xfrm>
          <a:prstGeom prst="round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is1ide-Rectangle 17"/>
          <p:cNvSpPr/>
          <p:nvPr/>
        </p:nvSpPr>
        <p:spPr>
          <a:xfrm>
            <a:off x="6213894" y="4855956"/>
            <a:ext cx="985451" cy="1063135"/>
          </a:xfrm>
          <a:prstGeom prst="rect">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is1ide-Rectangle 18"/>
          <p:cNvSpPr/>
          <p:nvPr/>
        </p:nvSpPr>
        <p:spPr>
          <a:xfrm>
            <a:off x="6602887" y="5036174"/>
            <a:ext cx="207464" cy="121155"/>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is1ide-Rectangle 19"/>
          <p:cNvSpPr/>
          <p:nvPr/>
        </p:nvSpPr>
        <p:spPr>
          <a:xfrm>
            <a:off x="6602887" y="5617718"/>
            <a:ext cx="207464" cy="121155"/>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59" name="is1ide-Straight Connector 20"/>
          <p:cNvCxnSpPr/>
          <p:nvPr/>
        </p:nvCxnSpPr>
        <p:spPr>
          <a:xfrm>
            <a:off x="6374977" y="5387523"/>
            <a:ext cx="6632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0" name="Group 24"/>
          <p:cNvGrpSpPr/>
          <p:nvPr/>
        </p:nvGrpSpPr>
        <p:grpSpPr>
          <a:xfrm>
            <a:off x="1098703" y="3499770"/>
            <a:ext cx="3588105" cy="957262"/>
            <a:chOff x="8481437" y="3011594"/>
            <a:chExt cx="3005713" cy="1003444"/>
          </a:xfrm>
        </p:grpSpPr>
        <p:sp>
          <p:nvSpPr>
            <p:cNvPr id="70" name="ïşḻïďê-TextBox 25"/>
            <p:cNvSpPr txBox="1"/>
            <p:nvPr/>
          </p:nvSpPr>
          <p:spPr>
            <a:xfrm>
              <a:off x="8481437" y="3425482"/>
              <a:ext cx="3005713" cy="589556"/>
            </a:xfrm>
            <a:prstGeom prst="rect">
              <a:avLst/>
            </a:prstGeom>
            <a:noFill/>
          </p:spPr>
          <p:txBody>
            <a:bodyPr wrap="square" lIns="72000" tIns="0" rIns="72000" bIns="0" anchor="ctr" anchorCtr="0">
              <a:noAutofit/>
            </a:bodyPr>
            <a:lstStyle/>
            <a:p>
              <a:pPr algn="r" defTabSz="914378">
                <a:lnSpc>
                  <a:spcPct val="120000"/>
                </a:lnSpc>
                <a:defRPr/>
              </a:pPr>
              <a:r>
                <a:rPr lang="en-US" altLang="zh-CN" sz="1600">
                  <a:solidFill>
                    <a:schemeClr val="bg1"/>
                  </a:solidFill>
                  <a:ea typeface="微软雅黑" panose="020B0503020204020204" pitchFamily="34" charset="-122"/>
                </a:rPr>
                <a:t>Organize a variety of fun games, leisure and entertainment activities to help customers relieve stress and rest.</a:t>
              </a:r>
              <a:endParaRPr lang="zh-CN" altLang="en-US" sz="1600">
                <a:solidFill>
                  <a:schemeClr val="bg1"/>
                </a:solidFill>
                <a:ea typeface="微软雅黑" pitchFamily="34" charset="-122"/>
              </a:endParaRPr>
            </a:p>
          </p:txBody>
        </p:sp>
        <p:sp>
          <p:nvSpPr>
            <p:cNvPr id="71" name="ïşḻïďê-Rectangle 26"/>
            <p:cNvSpPr/>
            <p:nvPr/>
          </p:nvSpPr>
          <p:spPr>
            <a:xfrm>
              <a:off x="9029821" y="3011594"/>
              <a:ext cx="2457329" cy="373951"/>
            </a:xfrm>
            <a:prstGeom prst="rect">
              <a:avLst/>
            </a:prstGeom>
          </p:spPr>
          <p:txBody>
            <a:bodyPr wrap="none" lIns="72000" tIns="0" rIns="72000" bIns="0">
              <a:noAutofit/>
            </a:bodyPr>
            <a:lstStyle/>
            <a:p>
              <a:pPr lvl="0" algn="r" defTabSz="914378">
                <a:defRPr/>
              </a:pPr>
              <a:r>
                <a:rPr lang="en-US" altLang="zh-CN" sz="2000" b="1">
                  <a:solidFill>
                    <a:schemeClr val="bg1"/>
                  </a:solidFill>
                  <a:ea typeface="微软雅黑" panose="020B0503020204020204" pitchFamily="34" charset="-122"/>
                </a:rPr>
                <a:t>Leisure</a:t>
              </a:r>
              <a:endParaRPr lang="zh-CN" altLang="en-US" sz="2000" b="1">
                <a:solidFill>
                  <a:schemeClr val="bg1"/>
                </a:solidFill>
                <a:ea typeface="微软雅黑" pitchFamily="34" charset="-122"/>
              </a:endParaRPr>
            </a:p>
          </p:txBody>
        </p:sp>
      </p:grpSp>
      <p:grpSp>
        <p:nvGrpSpPr>
          <p:cNvPr id="61" name="Group 27"/>
          <p:cNvGrpSpPr/>
          <p:nvPr/>
        </p:nvGrpSpPr>
        <p:grpSpPr>
          <a:xfrm>
            <a:off x="1098703" y="2037708"/>
            <a:ext cx="3588105" cy="968322"/>
            <a:chOff x="8481437" y="3000000"/>
            <a:chExt cx="3005713" cy="1015038"/>
          </a:xfrm>
        </p:grpSpPr>
        <p:sp>
          <p:nvSpPr>
            <p:cNvPr id="68" name="ïşḻïďê-TextBox 28"/>
            <p:cNvSpPr txBox="1"/>
            <p:nvPr/>
          </p:nvSpPr>
          <p:spPr>
            <a:xfrm>
              <a:off x="8481437" y="3425482"/>
              <a:ext cx="3005713" cy="589556"/>
            </a:xfrm>
            <a:prstGeom prst="rect">
              <a:avLst/>
            </a:prstGeom>
            <a:noFill/>
          </p:spPr>
          <p:txBody>
            <a:bodyPr wrap="square" lIns="72000" tIns="0" rIns="72000" bIns="0" anchor="ctr" anchorCtr="0">
              <a:normAutofit fontScale="77500" lnSpcReduction="20000"/>
            </a:bodyPr>
            <a:lstStyle/>
            <a:p>
              <a:pPr algn="r" defTabSz="914378">
                <a:lnSpc>
                  <a:spcPct val="120000"/>
                </a:lnSpc>
                <a:defRPr/>
              </a:pPr>
              <a:r>
                <a:rPr lang="en-US" altLang="zh-CN" sz="1600">
                  <a:solidFill>
                    <a:schemeClr val="bg1"/>
                  </a:solidFill>
                  <a:ea typeface="微软雅黑" panose="020B0503020204020204" pitchFamily="34" charset="-122"/>
                </a:rPr>
                <a:t>Provide a range of healthy, stylish drinks and foods that meet the consumption habits and needs of young people.</a:t>
              </a:r>
              <a:endParaRPr lang="zh-CN" altLang="en-US" sz="1600">
                <a:solidFill>
                  <a:schemeClr val="bg1"/>
                </a:solidFill>
                <a:ea typeface="微软雅黑" panose="020B0503020204020204" pitchFamily="34" charset="-122"/>
              </a:endParaRPr>
            </a:p>
          </p:txBody>
        </p:sp>
        <p:sp>
          <p:nvSpPr>
            <p:cNvPr id="69" name="ïşḻïďê-Rectangle 29"/>
            <p:cNvSpPr/>
            <p:nvPr/>
          </p:nvSpPr>
          <p:spPr>
            <a:xfrm>
              <a:off x="9029821" y="3000000"/>
              <a:ext cx="2457329" cy="438874"/>
            </a:xfrm>
            <a:prstGeom prst="rect">
              <a:avLst/>
            </a:prstGeom>
          </p:spPr>
          <p:txBody>
            <a:bodyPr wrap="none" lIns="72000" tIns="0" rIns="72000" bIns="0">
              <a:normAutofit/>
            </a:bodyPr>
            <a:lstStyle/>
            <a:p>
              <a:pPr lvl="0" algn="r" defTabSz="914378">
                <a:defRPr/>
              </a:pPr>
              <a:r>
                <a:rPr lang="en-US" altLang="zh-CN" sz="2000" b="1">
                  <a:solidFill>
                    <a:schemeClr val="bg1"/>
                  </a:solidFill>
                  <a:ea typeface="微软雅黑" panose="020B0503020204020204" pitchFamily="34" charset="-122"/>
                </a:rPr>
                <a:t>food</a:t>
              </a:r>
              <a:endParaRPr lang="zh-CN" altLang="en-US" sz="2000" b="1">
                <a:solidFill>
                  <a:schemeClr val="bg1"/>
                </a:solidFill>
                <a:ea typeface="微软雅黑" panose="020B0503020204020204" pitchFamily="34" charset="-122"/>
              </a:endParaRPr>
            </a:p>
          </p:txBody>
        </p:sp>
      </p:grpSp>
      <p:grpSp>
        <p:nvGrpSpPr>
          <p:cNvPr id="62" name="Group 30"/>
          <p:cNvGrpSpPr/>
          <p:nvPr/>
        </p:nvGrpSpPr>
        <p:grpSpPr>
          <a:xfrm>
            <a:off x="1098703" y="4851744"/>
            <a:ext cx="3588105" cy="1014412"/>
            <a:chOff x="8481437" y="2951686"/>
            <a:chExt cx="3005713" cy="1063352"/>
          </a:xfrm>
        </p:grpSpPr>
        <p:sp>
          <p:nvSpPr>
            <p:cNvPr id="66" name="ïşḻïďê-TextBox 31"/>
            <p:cNvSpPr txBox="1"/>
            <p:nvPr/>
          </p:nvSpPr>
          <p:spPr>
            <a:xfrm>
              <a:off x="8481437" y="3425482"/>
              <a:ext cx="3005713" cy="589556"/>
            </a:xfrm>
            <a:prstGeom prst="rect">
              <a:avLst/>
            </a:prstGeom>
            <a:noFill/>
          </p:spPr>
          <p:txBody>
            <a:bodyPr wrap="square" lIns="72000" tIns="0" rIns="72000" bIns="0" anchor="ctr" anchorCtr="0">
              <a:noAutofit/>
            </a:bodyPr>
            <a:lstStyle/>
            <a:p>
              <a:pPr algn="r" defTabSz="914378">
                <a:lnSpc>
                  <a:spcPct val="120000"/>
                </a:lnSpc>
                <a:defRPr/>
              </a:pPr>
              <a:r>
                <a:rPr lang="en-US" altLang="zh-CN" sz="1200">
                  <a:solidFill>
                    <a:schemeClr val="bg1"/>
                  </a:solidFill>
                  <a:ea typeface="微软雅黑" panose="020B0503020204020204" pitchFamily="34" charset="-122"/>
                </a:rPr>
                <a:t>Conduct face-to-face social activities to make up for the lack of social socialism caused by social networking, and enhance the ability to express and communicate.</a:t>
              </a:r>
              <a:endParaRPr lang="zh-CN" altLang="en-US" sz="1200">
                <a:solidFill>
                  <a:schemeClr val="bg1"/>
                </a:solidFill>
                <a:ea typeface="微软雅黑" pitchFamily="34" charset="-122"/>
              </a:endParaRPr>
            </a:p>
          </p:txBody>
        </p:sp>
        <p:sp>
          <p:nvSpPr>
            <p:cNvPr id="67" name="ïşḻïďê-Rectangle 32"/>
            <p:cNvSpPr/>
            <p:nvPr/>
          </p:nvSpPr>
          <p:spPr>
            <a:xfrm>
              <a:off x="9029821" y="2951686"/>
              <a:ext cx="2457329" cy="373951"/>
            </a:xfrm>
            <a:prstGeom prst="rect">
              <a:avLst/>
            </a:prstGeom>
          </p:spPr>
          <p:txBody>
            <a:bodyPr wrap="none" lIns="72000" tIns="0" rIns="72000" bIns="0">
              <a:noAutofit/>
            </a:bodyPr>
            <a:lstStyle/>
            <a:p>
              <a:pPr lvl="1" algn="r" defTabSz="914378">
                <a:defRPr/>
              </a:pPr>
              <a:r>
                <a:rPr lang="en-US" altLang="zh-CN" sz="2000" b="1">
                  <a:solidFill>
                    <a:schemeClr val="bg1"/>
                  </a:solidFill>
                  <a:ea typeface="微软雅黑" panose="020B0503020204020204" pitchFamily="34" charset="-122"/>
                </a:rPr>
                <a:t>Social</a:t>
              </a:r>
              <a:endParaRPr lang="zh-CN" altLang="en-US" sz="2000" b="1">
                <a:solidFill>
                  <a:schemeClr val="bg1"/>
                </a:solidFill>
                <a:ea typeface="微软雅黑" panose="020B0503020204020204" pitchFamily="34" charset="-122"/>
              </a:endParaRPr>
            </a:p>
          </p:txBody>
        </p:sp>
      </p:grpSp>
      <p:sp>
        <p:nvSpPr>
          <p:cNvPr id="63" name="ïşḻïďê-Freeform: Shape 33"/>
          <p:cNvSpPr/>
          <p:nvPr/>
        </p:nvSpPr>
        <p:spPr bwMode="auto">
          <a:xfrm>
            <a:off x="5125758" y="3776500"/>
            <a:ext cx="506234" cy="40379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p>
        </p:txBody>
      </p:sp>
      <p:sp>
        <p:nvSpPr>
          <p:cNvPr id="64" name="ïşḻïďê-Freeform: Shape 34"/>
          <p:cNvSpPr/>
          <p:nvPr/>
        </p:nvSpPr>
        <p:spPr bwMode="auto">
          <a:xfrm>
            <a:off x="5120905" y="2398333"/>
            <a:ext cx="511088" cy="335693"/>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p>
        </p:txBody>
      </p:sp>
      <p:sp>
        <p:nvSpPr>
          <p:cNvPr id="65" name="ïşḻïďê-Freeform: Shape 35"/>
          <p:cNvSpPr/>
          <p:nvPr/>
        </p:nvSpPr>
        <p:spPr bwMode="auto">
          <a:xfrm>
            <a:off x="5108111" y="5182063"/>
            <a:ext cx="544873" cy="41959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p>
        </p:txBody>
      </p:sp>
      <p:pic>
        <p:nvPicPr>
          <p:cNvPr id="3" name="Imagen 2">
            <a:extLst>
              <a:ext uri="{FF2B5EF4-FFF2-40B4-BE49-F238E27FC236}">
                <a16:creationId xmlns:a16="http://schemas.microsoft.com/office/drawing/2014/main" id="{378F14E3-5E0F-4FA9-BA0C-58F7C241ED02}"/>
              </a:ext>
            </a:extLst>
          </p:cNvPr>
          <p:cNvPicPr>
            <a:picLocks noChangeAspect="1"/>
          </p:cNvPicPr>
          <p:nvPr/>
        </p:nvPicPr>
        <p:blipFill>
          <a:blip r:embed="rId3">
            <a:extLst>
              <a:ext uri="{28A0092B-C50C-407E-A947-70E740481C1C}">
                <a14:useLocalDpi xmlns:a14="http://schemas.microsoft.com/office/drawing/2010/main"/>
              </a:ext>
            </a:extLst>
          </a:blip>
          <a:srcRect l="2233" b="11233"/>
          <a:stretch>
            <a:fillRect/>
          </a:stretch>
        </p:blipFill>
        <p:spPr>
          <a:xfrm>
            <a:off x="0" y="5185519"/>
            <a:ext cx="5824900" cy="1672482"/>
          </a:xfrm>
          <a:prstGeom prst="rect">
            <a:avLst/>
          </a:prstGeom>
        </p:spPr>
      </p:pic>
    </p:spTree>
    <p:extLst>
      <p:ext uri="{BB962C8B-B14F-4D97-AF65-F5344CB8AC3E}">
        <p14:creationId xmlns:p14="http://schemas.microsoft.com/office/powerpoint/2010/main" val="781852997"/>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isósceles 3">
            <a:extLst>
              <a:ext uri="{FF2B5EF4-FFF2-40B4-BE49-F238E27FC236}">
                <a16:creationId xmlns:a16="http://schemas.microsoft.com/office/drawing/2014/main" id="{FBB82072-E669-4D7D-83AF-214C7C0A742A}"/>
              </a:ext>
            </a:extLst>
          </p:cNvPr>
          <p:cNvSpPr/>
          <p:nvPr/>
        </p:nvSpPr>
        <p:spPr>
          <a:xfrm rot="5400000">
            <a:off x="171995" y="962211"/>
            <a:ext cx="4379887" cy="463157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 name="文本框 22"/>
          <p:cNvSpPr txBox="1"/>
          <p:nvPr/>
        </p:nvSpPr>
        <p:spPr>
          <a:xfrm>
            <a:off x="6836504" y="281049"/>
            <a:ext cx="3918992" cy="1077218"/>
          </a:xfrm>
          <a:prstGeom prst="rect">
            <a:avLst/>
          </a:prstGeom>
          <a:noFill/>
        </p:spPr>
        <p:txBody>
          <a:bodyPr wrap="square" rtlCol="0">
            <a:spAutoFit/>
          </a:bodyPr>
          <a:lstStyle>
            <a:defPPr>
              <a:defRPr lang="zh-CN"/>
            </a:defPPr>
            <a:lvl1pPr algn="ctr">
              <a:defRPr sz="2800" b="1">
                <a:latin typeface="+mj-ea"/>
                <a:ea typeface="+mj-ea"/>
              </a:defRPr>
            </a:lvl1pPr>
          </a:lstStyle>
          <a:p>
            <a:r>
              <a:rPr lang="en-US" altLang="zh-CN" sz="3200">
                <a:latin typeface="微软雅黑" panose="020B0503020204020204" pitchFamily="34" charset="-122"/>
                <a:ea typeface="微软雅黑" panose="020B0503020204020204" pitchFamily="34" charset="-122"/>
              </a:rPr>
              <a:t>Site selection and site</a:t>
            </a:r>
            <a:endParaRPr lang="zh-CN" altLang="en-US" sz="3200">
              <a:latin typeface="微软雅黑" panose="020B0503020204020204" pitchFamily="34" charset="-122"/>
              <a:ea typeface="微软雅黑" panose="020B0503020204020204" pitchFamily="34" charset="-122"/>
            </a:endParaRPr>
          </a:p>
        </p:txBody>
      </p:sp>
      <p:grpSp>
        <p:nvGrpSpPr>
          <p:cNvPr id="26" name="Group 2"/>
          <p:cNvGrpSpPr/>
          <p:nvPr/>
        </p:nvGrpSpPr>
        <p:grpSpPr>
          <a:xfrm>
            <a:off x="5211515" y="1915949"/>
            <a:ext cx="1331697" cy="2714626"/>
            <a:chOff x="5175077" y="2507654"/>
            <a:chExt cx="1331694" cy="2714625"/>
          </a:xfrm>
        </p:grpSpPr>
        <p:cxnSp>
          <p:nvCxnSpPr>
            <p:cNvPr id="44" name="îŝḷîḓé-Straight Connector 3"/>
            <p:cNvCxnSpPr/>
            <p:nvPr/>
          </p:nvCxnSpPr>
          <p:spPr>
            <a:xfrm>
              <a:off x="5713775" y="2507654"/>
              <a:ext cx="792996" cy="0"/>
            </a:xfrm>
            <a:prstGeom prst="line">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îŝḷîḓé-Straight Connector 4"/>
            <p:cNvCxnSpPr/>
            <p:nvPr/>
          </p:nvCxnSpPr>
          <p:spPr>
            <a:xfrm>
              <a:off x="5713775" y="5222279"/>
              <a:ext cx="792996" cy="0"/>
            </a:xfrm>
            <a:prstGeom prst="line">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îŝḷîḓé-Straight Connector 5"/>
            <p:cNvCxnSpPr/>
            <p:nvPr/>
          </p:nvCxnSpPr>
          <p:spPr>
            <a:xfrm>
              <a:off x="5175077" y="3887402"/>
              <a:ext cx="1331694" cy="0"/>
            </a:xfrm>
            <a:prstGeom prst="line">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8" name="is1ide-Straight Connector 7"/>
          <p:cNvCxnSpPr/>
          <p:nvPr/>
        </p:nvCxnSpPr>
        <p:spPr>
          <a:xfrm flipH="1">
            <a:off x="5750208" y="1915946"/>
            <a:ext cx="0" cy="2730156"/>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is1ide-Freeform: Shape 60"/>
          <p:cNvSpPr/>
          <p:nvPr/>
        </p:nvSpPr>
        <p:spPr bwMode="auto">
          <a:xfrm>
            <a:off x="6650818" y="1647440"/>
            <a:ext cx="516829" cy="516829"/>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accent1"/>
          </a:solidFill>
          <a:ln>
            <a:noFill/>
          </a:ln>
        </p:spPr>
        <p:txBody>
          <a:bodyPr anchor="ctr"/>
          <a:lstStyle/>
          <a:p>
            <a:pPr algn="ctr"/>
            <a:endParaRPr/>
          </a:p>
        </p:txBody>
      </p:sp>
      <p:sp>
        <p:nvSpPr>
          <p:cNvPr id="30" name="is1ide-Freeform: Shape 61"/>
          <p:cNvSpPr/>
          <p:nvPr/>
        </p:nvSpPr>
        <p:spPr bwMode="auto">
          <a:xfrm>
            <a:off x="6650818" y="3019586"/>
            <a:ext cx="516829" cy="516829"/>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2"/>
          </a:solidFill>
          <a:ln>
            <a:noFill/>
          </a:ln>
        </p:spPr>
        <p:txBody>
          <a:bodyPr anchor="ctr"/>
          <a:lstStyle/>
          <a:p>
            <a:pPr algn="ctr"/>
            <a:endParaRPr/>
          </a:p>
        </p:txBody>
      </p:sp>
      <p:sp>
        <p:nvSpPr>
          <p:cNvPr id="31" name="is1ide-Freeform: Shape 62"/>
          <p:cNvSpPr/>
          <p:nvPr/>
        </p:nvSpPr>
        <p:spPr bwMode="auto">
          <a:xfrm>
            <a:off x="6650818" y="4351734"/>
            <a:ext cx="516829" cy="516829"/>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3"/>
          </a:solidFill>
          <a:ln>
            <a:noFill/>
          </a:ln>
        </p:spPr>
        <p:txBody>
          <a:bodyPr anchor="ctr"/>
          <a:lstStyle/>
          <a:p>
            <a:pPr algn="ctr"/>
            <a:endParaRPr/>
          </a:p>
        </p:txBody>
      </p:sp>
      <p:grpSp>
        <p:nvGrpSpPr>
          <p:cNvPr id="32" name="Group 8"/>
          <p:cNvGrpSpPr/>
          <p:nvPr/>
        </p:nvGrpSpPr>
        <p:grpSpPr>
          <a:xfrm>
            <a:off x="7264504" y="1606710"/>
            <a:ext cx="4164483" cy="1433754"/>
            <a:chOff x="8457032" y="1844824"/>
            <a:chExt cx="2964953" cy="1433748"/>
          </a:xfrm>
        </p:grpSpPr>
        <p:sp>
          <p:nvSpPr>
            <p:cNvPr id="42" name="is1ide-TextBox 63"/>
            <p:cNvSpPr txBox="1"/>
            <p:nvPr/>
          </p:nvSpPr>
          <p:spPr bwMode="auto">
            <a:xfrm>
              <a:off x="8457032" y="1844824"/>
              <a:ext cx="876501" cy="246220"/>
            </a:xfrm>
            <a:prstGeom prst="rect">
              <a:avLst/>
            </a:prstGeom>
            <a:noFill/>
          </p:spPr>
          <p:txBody>
            <a:bodyPr wrap="none" lIns="0" tIns="0" rIns="0" bIns="0">
              <a:noAutofit/>
            </a:bodyPr>
            <a:lstStyle/>
            <a:p>
              <a:r>
                <a:rPr lang="en-US" altLang="zh-CN" sz="2000" b="1">
                  <a:solidFill>
                    <a:schemeClr val="accent1"/>
                  </a:solidFill>
                  <a:ea typeface="微软雅黑" panose="020B0503020204020204" pitchFamily="34" charset="-122"/>
                </a:rPr>
                <a:t>Convenient transportation</a:t>
              </a:r>
              <a:endParaRPr lang="zh-CN" altLang="en-US" sz="2000" b="1">
                <a:solidFill>
                  <a:schemeClr val="accent1"/>
                </a:solidFill>
                <a:ea typeface="微软雅黑" pitchFamily="34" charset="-122"/>
              </a:endParaRPr>
            </a:p>
          </p:txBody>
        </p:sp>
        <p:sp>
          <p:nvSpPr>
            <p:cNvPr id="43" name="is1ide-Rectangle 64"/>
            <p:cNvSpPr/>
            <p:nvPr/>
          </p:nvSpPr>
          <p:spPr>
            <a:xfrm>
              <a:off x="8457032" y="2192643"/>
              <a:ext cx="2964953" cy="1085929"/>
            </a:xfrm>
            <a:prstGeom prst="rect">
              <a:avLst/>
            </a:prstGeom>
          </p:spPr>
          <p:txBody>
            <a:bodyPr wrap="square" lIns="0" tIns="0" rIns="0" bIns="0">
              <a:normAutofit lnSpcReduction="10000"/>
            </a:bodyPr>
            <a:lstStyle/>
            <a:p>
              <a:pPr>
                <a:lnSpc>
                  <a:spcPct val="120000"/>
                </a:lnSpc>
                <a:defRPr/>
              </a:pPr>
              <a:r>
                <a:rPr lang="en-US" altLang="zh-CN" sz="1600">
                  <a:solidFill>
                    <a:schemeClr val="dk1">
                      <a:lumMod val="100000"/>
                    </a:schemeClr>
                  </a:solidFill>
                  <a:ea typeface="微软雅黑" panose="020B0503020204020204" pitchFamily="34" charset="-122"/>
                </a:rPr>
                <a:t>Traffic must not be too remote and must be convenient. Buses and subways should be conveniently located, and parking spaces near the storefront are better.</a:t>
              </a:r>
              <a:endParaRPr lang="zh-CN" altLang="en-US" sz="1600">
                <a:solidFill>
                  <a:schemeClr val="dk1">
                    <a:lumMod val="100000"/>
                  </a:schemeClr>
                </a:solidFill>
                <a:ea typeface="微软雅黑" pitchFamily="34" charset="-122"/>
              </a:endParaRPr>
            </a:p>
          </p:txBody>
        </p:sp>
      </p:grpSp>
      <p:grpSp>
        <p:nvGrpSpPr>
          <p:cNvPr id="33" name="Group 9"/>
          <p:cNvGrpSpPr/>
          <p:nvPr/>
        </p:nvGrpSpPr>
        <p:grpSpPr>
          <a:xfrm>
            <a:off x="7264503" y="2972262"/>
            <a:ext cx="4164483" cy="1433754"/>
            <a:chOff x="8457031" y="3210370"/>
            <a:chExt cx="2964953" cy="1433748"/>
          </a:xfrm>
        </p:grpSpPr>
        <p:sp>
          <p:nvSpPr>
            <p:cNvPr id="40" name="is1ide-TextBox 65"/>
            <p:cNvSpPr txBox="1"/>
            <p:nvPr/>
          </p:nvSpPr>
          <p:spPr bwMode="auto">
            <a:xfrm>
              <a:off x="8457032" y="3210370"/>
              <a:ext cx="876501" cy="246220"/>
            </a:xfrm>
            <a:prstGeom prst="rect">
              <a:avLst/>
            </a:prstGeom>
            <a:noFill/>
          </p:spPr>
          <p:txBody>
            <a:bodyPr wrap="none" lIns="0" tIns="0" rIns="0" bIns="0">
              <a:noAutofit/>
            </a:bodyPr>
            <a:lstStyle/>
            <a:p>
              <a:r>
                <a:rPr lang="en-US" altLang="zh-CN" sz="2000" b="1">
                  <a:solidFill>
                    <a:schemeClr val="accent2"/>
                  </a:solidFill>
                  <a:ea typeface="微软雅黑" panose="020B0503020204020204" pitchFamily="34" charset="-122"/>
                </a:rPr>
                <a:t>environmental issue</a:t>
              </a:r>
              <a:endParaRPr lang="zh-CN" altLang="en-US" sz="2000" b="1">
                <a:solidFill>
                  <a:schemeClr val="accent2"/>
                </a:solidFill>
                <a:ea typeface="微软雅黑" pitchFamily="34" charset="-122"/>
              </a:endParaRPr>
            </a:p>
          </p:txBody>
        </p:sp>
        <p:sp>
          <p:nvSpPr>
            <p:cNvPr id="41" name="is1ide-Rectangle 66"/>
            <p:cNvSpPr/>
            <p:nvPr/>
          </p:nvSpPr>
          <p:spPr>
            <a:xfrm>
              <a:off x="8457031" y="3558189"/>
              <a:ext cx="2964953" cy="1085929"/>
            </a:xfrm>
            <a:prstGeom prst="rect">
              <a:avLst/>
            </a:prstGeom>
          </p:spPr>
          <p:txBody>
            <a:bodyPr wrap="square" lIns="0" tIns="0" rIns="0" bIns="0">
              <a:normAutofit fontScale="85000" lnSpcReduction="20000"/>
            </a:bodyPr>
            <a:lstStyle/>
            <a:p>
              <a:pPr>
                <a:lnSpc>
                  <a:spcPct val="120000"/>
                </a:lnSpc>
                <a:defRPr/>
              </a:pPr>
              <a:r>
                <a:rPr lang="en-US" altLang="zh-CN" sz="1600">
                  <a:solidFill>
                    <a:schemeClr val="dk1">
                      <a:lumMod val="100000"/>
                    </a:schemeClr>
                  </a:solidFill>
                  <a:ea typeface="微软雅黑" panose="020B0503020204020204" pitchFamily="34" charset="-122"/>
                </a:rPr>
                <a:t>The surrounding environment should not be too noisy, the streets are clean and hygienic, the environment is beautiful, and the surrounding cinemas, Internet cafes and other supporting facilities should be as perfect as possible.</a:t>
              </a:r>
              <a:endParaRPr lang="zh-CN" altLang="en-US" sz="1600">
                <a:solidFill>
                  <a:schemeClr val="dk1">
                    <a:lumMod val="100000"/>
                  </a:schemeClr>
                </a:solidFill>
                <a:ea typeface="微软雅黑" panose="020B0503020204020204" pitchFamily="34" charset="-122"/>
              </a:endParaRPr>
            </a:p>
          </p:txBody>
        </p:sp>
      </p:grpSp>
      <p:grpSp>
        <p:nvGrpSpPr>
          <p:cNvPr id="34" name="Group 10"/>
          <p:cNvGrpSpPr/>
          <p:nvPr/>
        </p:nvGrpSpPr>
        <p:grpSpPr>
          <a:xfrm>
            <a:off x="7264503" y="4304414"/>
            <a:ext cx="4164483" cy="1433754"/>
            <a:chOff x="8457031" y="4542518"/>
            <a:chExt cx="2964953" cy="1433748"/>
          </a:xfrm>
        </p:grpSpPr>
        <p:sp>
          <p:nvSpPr>
            <p:cNvPr id="38" name="is1ide-TextBox 67"/>
            <p:cNvSpPr txBox="1"/>
            <p:nvPr/>
          </p:nvSpPr>
          <p:spPr bwMode="auto">
            <a:xfrm>
              <a:off x="8457032" y="4542518"/>
              <a:ext cx="876501" cy="246220"/>
            </a:xfrm>
            <a:prstGeom prst="rect">
              <a:avLst/>
            </a:prstGeom>
            <a:noFill/>
          </p:spPr>
          <p:txBody>
            <a:bodyPr wrap="none" lIns="0" tIns="0" rIns="0" bIns="0">
              <a:noAutofit/>
            </a:bodyPr>
            <a:lstStyle/>
            <a:p>
              <a:r>
                <a:rPr lang="en-US" altLang="zh-CN" sz="2000" b="1">
                  <a:solidFill>
                    <a:schemeClr val="accent3"/>
                  </a:solidFill>
                  <a:ea typeface="微软雅黑" panose="020B0503020204020204" pitchFamily="34" charset="-122"/>
                </a:rPr>
                <a:t>Close to the customer</a:t>
              </a:r>
              <a:endParaRPr lang="zh-CN" altLang="en-US" sz="2000" b="1">
                <a:solidFill>
                  <a:schemeClr val="accent3"/>
                </a:solidFill>
                <a:ea typeface="微软雅黑" pitchFamily="34" charset="-122"/>
              </a:endParaRPr>
            </a:p>
          </p:txBody>
        </p:sp>
        <p:sp>
          <p:nvSpPr>
            <p:cNvPr id="39" name="is1ide-Rectangle 68"/>
            <p:cNvSpPr/>
            <p:nvPr/>
          </p:nvSpPr>
          <p:spPr>
            <a:xfrm>
              <a:off x="8457031" y="4890337"/>
              <a:ext cx="2964953" cy="1085929"/>
            </a:xfrm>
            <a:prstGeom prst="rect">
              <a:avLst/>
            </a:prstGeom>
          </p:spPr>
          <p:txBody>
            <a:bodyPr wrap="square" lIns="0" tIns="0" rIns="0" bIns="0">
              <a:noAutofit/>
            </a:bodyPr>
            <a:lstStyle/>
            <a:p>
              <a:pPr>
                <a:lnSpc>
                  <a:spcPct val="120000"/>
                </a:lnSpc>
                <a:defRPr/>
              </a:pPr>
              <a:r>
                <a:rPr lang="en-US" altLang="zh-CN" sz="1600">
                  <a:solidFill>
                    <a:schemeClr val="dk1">
                      <a:lumMod val="100000"/>
                    </a:schemeClr>
                  </a:solidFill>
                  <a:ea typeface="微软雅黑" panose="020B0503020204020204" pitchFamily="34" charset="-122"/>
                </a:rPr>
                <a:t>According to the positioning of the target customer group, choose the principle of proximity, try to choose the place where young people gather and love to go.</a:t>
              </a:r>
              <a:endParaRPr lang="zh-CN" altLang="en-US" sz="1600">
                <a:solidFill>
                  <a:schemeClr val="dk1">
                    <a:lumMod val="100000"/>
                  </a:schemeClr>
                </a:solidFill>
                <a:ea typeface="微软雅黑" panose="020B0503020204020204" pitchFamily="34" charset="-122"/>
              </a:endParaRPr>
            </a:p>
          </p:txBody>
        </p:sp>
      </p:grpSp>
      <p:pic>
        <p:nvPicPr>
          <p:cNvPr id="6" name="Imagen 5">
            <a:extLst>
              <a:ext uri="{FF2B5EF4-FFF2-40B4-BE49-F238E27FC236}">
                <a16:creationId xmlns:a16="http://schemas.microsoft.com/office/drawing/2014/main" id="{997025E7-C9B8-4238-B95B-625F459635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3013" y="1729820"/>
            <a:ext cx="4585423" cy="4585423"/>
          </a:xfrm>
          <a:prstGeom prst="rect">
            <a:avLst/>
          </a:prstGeom>
        </p:spPr>
      </p:pic>
      <p:grpSp>
        <p:nvGrpSpPr>
          <p:cNvPr id="2" name="Grupo 1">
            <a:extLst>
              <a:ext uri="{FF2B5EF4-FFF2-40B4-BE49-F238E27FC236}">
                <a16:creationId xmlns:a16="http://schemas.microsoft.com/office/drawing/2014/main" id="{52AED273-A36A-8494-AF23-9C61C78F5714}"/>
              </a:ext>
            </a:extLst>
          </p:cNvPr>
          <p:cNvGrpSpPr/>
          <p:nvPr/>
        </p:nvGrpSpPr>
        <p:grpSpPr>
          <a:xfrm>
            <a:off x="9927585" y="5796366"/>
            <a:ext cx="1820311" cy="533018"/>
            <a:chOff x="9927585" y="5796366"/>
            <a:chExt cx="1820311" cy="533018"/>
          </a:xfrm>
        </p:grpSpPr>
        <p:pic>
          <p:nvPicPr>
            <p:cNvPr id="35" name="Gráfico 34">
              <a:extLst>
                <a:ext uri="{FF2B5EF4-FFF2-40B4-BE49-F238E27FC236}">
                  <a16:creationId xmlns:a16="http://schemas.microsoft.com/office/drawing/2014/main" id="{D490038B-88BB-4BBF-B38A-1BEFC8F9503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37431" y="5796366"/>
              <a:ext cx="610465" cy="533018"/>
            </a:xfrm>
            <a:prstGeom prst="rect">
              <a:avLst/>
            </a:prstGeom>
          </p:spPr>
        </p:pic>
        <p:pic>
          <p:nvPicPr>
            <p:cNvPr id="37" name="Gráfico 36">
              <a:extLst>
                <a:ext uri="{FF2B5EF4-FFF2-40B4-BE49-F238E27FC236}">
                  <a16:creationId xmlns:a16="http://schemas.microsoft.com/office/drawing/2014/main" id="{14FAA28D-582A-4ADB-A73B-DAE2E9C3C77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32508" y="5796366"/>
              <a:ext cx="610465" cy="533018"/>
            </a:xfrm>
            <a:prstGeom prst="rect">
              <a:avLst/>
            </a:prstGeom>
          </p:spPr>
        </p:pic>
        <p:pic>
          <p:nvPicPr>
            <p:cNvPr id="47" name="Gráfico 46">
              <a:extLst>
                <a:ext uri="{FF2B5EF4-FFF2-40B4-BE49-F238E27FC236}">
                  <a16:creationId xmlns:a16="http://schemas.microsoft.com/office/drawing/2014/main" id="{1FDB41AF-F197-489E-AB1F-218C303925F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27585" y="5796366"/>
              <a:ext cx="610465" cy="533018"/>
            </a:xfrm>
            <a:prstGeom prst="rect">
              <a:avLst/>
            </a:prstGeom>
          </p:spPr>
        </p:pic>
      </p:grpSp>
      <p:cxnSp>
        <p:nvCxnSpPr>
          <p:cNvPr id="48" name="直接连接符 11">
            <a:extLst>
              <a:ext uri="{FF2B5EF4-FFF2-40B4-BE49-F238E27FC236}">
                <a16:creationId xmlns:a16="http://schemas.microsoft.com/office/drawing/2014/main" id="{630470FA-6277-448B-BB36-1284DF861ABA}"/>
              </a:ext>
            </a:extLst>
          </p:cNvPr>
          <p:cNvCxnSpPr/>
          <p:nvPr/>
        </p:nvCxnSpPr>
        <p:spPr>
          <a:xfrm flipV="1">
            <a:off x="9399641" y="6398217"/>
            <a:ext cx="2435898" cy="0"/>
          </a:xfrm>
          <a:prstGeom prst="line">
            <a:avLst/>
          </a:prstGeom>
          <a:ln w="254000">
            <a:solidFill>
              <a:srgbClr val="F2CD41"/>
            </a:solidFill>
          </a:ln>
        </p:spPr>
        <p:style>
          <a:lnRef idx="1">
            <a:schemeClr val="accent1"/>
          </a:lnRef>
          <a:fillRef idx="0">
            <a:schemeClr val="accent1"/>
          </a:fillRef>
          <a:effectRef idx="0">
            <a:schemeClr val="accent1"/>
          </a:effectRef>
          <a:fontRef idx="minor">
            <a:schemeClr val="tx1"/>
          </a:fontRef>
        </p:style>
      </p:cxnSp>
      <p:pic>
        <p:nvPicPr>
          <p:cNvPr id="27" name="Imagen 26">
            <a:extLst>
              <a:ext uri="{FF2B5EF4-FFF2-40B4-BE49-F238E27FC236}">
                <a16:creationId xmlns:a16="http://schemas.microsoft.com/office/drawing/2014/main" id="{67448056-4EA8-4129-8D19-B334E83F4D3A}"/>
              </a:ext>
            </a:extLst>
          </p:cNvPr>
          <p:cNvPicPr>
            <a:picLocks noChangeAspect="1"/>
          </p:cNvPicPr>
          <p:nvPr/>
        </p:nvPicPr>
        <p:blipFill>
          <a:blip r:embed="rId6">
            <a:extLst>
              <a:ext uri="{28A0092B-C50C-407E-A947-70E740481C1C}">
                <a14:useLocalDpi xmlns:a14="http://schemas.microsoft.com/office/drawing/2010/main"/>
              </a:ext>
            </a:extLst>
          </a:blip>
          <a:srcRect l="2233" b="11233"/>
          <a:stretch>
            <a:fillRect/>
          </a:stretch>
        </p:blipFill>
        <p:spPr>
          <a:xfrm>
            <a:off x="0" y="5185519"/>
            <a:ext cx="5824900" cy="1672482"/>
          </a:xfrm>
          <a:prstGeom prst="rect">
            <a:avLst/>
          </a:prstGeom>
        </p:spPr>
      </p:pic>
    </p:spTree>
    <p:extLst>
      <p:ext uri="{BB962C8B-B14F-4D97-AF65-F5344CB8AC3E}">
        <p14:creationId xmlns:p14="http://schemas.microsoft.com/office/powerpoint/2010/main" val="236383231"/>
      </p:ext>
    </p:extLst>
  </p:cSld>
  <p:clrMapOvr>
    <a:masterClrMapping/>
  </p:clrMapOvr>
  <mc:AlternateContent xmlns:mc="http://schemas.openxmlformats.org/markup-compatibility/2006" xmlns:p14="http://schemas.microsoft.com/office/powerpoint/2010/main">
    <mc:Choice Requires="p14">
      <p:transition spd="slow" p14:dur="1500" advTm="8841">
        <p:split orient="vert"/>
      </p:transition>
    </mc:Choice>
    <mc:Fallback xmlns="" xmlns:a14="http://schemas.microsoft.com/office/drawing/2010/main" xmlns:p15="http://schemas.microsoft.com/office/powerpoint/2012/main" xmlns:p159="http://schemas.microsoft.com/office/powerpoint/2015/09/main">
      <p:transition spd="slow" advTm="8841">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 name="ISPRING_PRESENTATION_TITLE" val="PowerPoint 演示文稿"/>
</p:tagLst>
</file>

<file path=ppt/theme/theme1.xml><?xml version="1.0" encoding="utf-8"?>
<a:theme xmlns:a="http://schemas.openxmlformats.org/drawingml/2006/main" name="Office Theme">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TotalTime>
  <Words>1937</Words>
  <Application>Microsoft Office PowerPoint</Application>
  <PresentationFormat>Panorámica</PresentationFormat>
  <Paragraphs>314</Paragraphs>
  <Slides>30</Slides>
  <Notes>28</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30</vt:i4>
      </vt:variant>
    </vt:vector>
  </HeadingPairs>
  <TitlesOfParts>
    <vt:vector size="42" baseType="lpstr">
      <vt:lpstr>等线 Light</vt:lpstr>
      <vt:lpstr>微软雅黑</vt:lpstr>
      <vt:lpstr>Arial</vt:lpstr>
      <vt:lpstr>Arial (Títulos)</vt:lpstr>
      <vt:lpstr>Arial Black</vt:lpstr>
      <vt:lpstr>Calibri</vt:lpstr>
      <vt:lpstr>Calibri Light</vt:lpstr>
      <vt:lpstr>DM Sans</vt:lpstr>
      <vt:lpstr>Impact</vt:lpstr>
      <vt:lpstr>Source Sans Pro</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cosecha</dc:title>
  <dc:creator>Grym</dc:creator>
  <cp:lastModifiedBy>Franklin</cp:lastModifiedBy>
  <cp:revision>71</cp:revision>
  <dcterms:created xsi:type="dcterms:W3CDTF">2017-08-18T03:02:00Z</dcterms:created>
  <dcterms:modified xsi:type="dcterms:W3CDTF">2023-02-28T17:11:11Z</dcterms:modified>
  <cp:category>slidesppt.net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